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4.xml" ContentType="application/vnd.openxmlformats-officedocument.theme+xml"/>
  <Override PartName="/ppt/slideLayouts/slideLayout56.xml" ContentType="application/vnd.openxmlformats-officedocument.presentationml.slideLayout+xml"/>
  <Override PartName="/ppt/theme/theme5.xml" ContentType="application/vnd.openxmlformats-officedocument.theme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6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87" r:id="rId1"/>
    <p:sldMasterId id="2147484019" r:id="rId2"/>
    <p:sldMasterId id="2147484110" r:id="rId3"/>
    <p:sldMasterId id="2147484115" r:id="rId4"/>
    <p:sldMasterId id="2147484135" r:id="rId5"/>
    <p:sldMasterId id="2147484138" r:id="rId6"/>
  </p:sldMasterIdLst>
  <p:sldIdLst>
    <p:sldId id="330" r:id="rId7"/>
    <p:sldId id="331" r:id="rId8"/>
    <p:sldId id="332" r:id="rId9"/>
    <p:sldId id="333" r:id="rId10"/>
    <p:sldId id="334" r:id="rId11"/>
    <p:sldId id="335" r:id="rId12"/>
    <p:sldId id="341" r:id="rId13"/>
    <p:sldId id="259" r:id="rId14"/>
    <p:sldId id="256" r:id="rId15"/>
    <p:sldId id="257" r:id="rId16"/>
    <p:sldId id="336" r:id="rId17"/>
    <p:sldId id="337" r:id="rId18"/>
    <p:sldId id="339" r:id="rId19"/>
    <p:sldId id="342" r:id="rId20"/>
    <p:sldId id="338" r:id="rId21"/>
    <p:sldId id="344" r:id="rId22"/>
    <p:sldId id="346" r:id="rId23"/>
    <p:sldId id="347" r:id="rId24"/>
    <p:sldId id="345" r:id="rId25"/>
    <p:sldId id="343" r:id="rId26"/>
    <p:sldId id="265" r:id="rId27"/>
    <p:sldId id="261" r:id="rId28"/>
    <p:sldId id="264" r:id="rId29"/>
    <p:sldId id="321" r:id="rId30"/>
    <p:sldId id="349" r:id="rId31"/>
    <p:sldId id="348" r:id="rId32"/>
    <p:sldId id="322" r:id="rId33"/>
    <p:sldId id="275" r:id="rId34"/>
    <p:sldId id="317" r:id="rId35"/>
    <p:sldId id="298" r:id="rId36"/>
    <p:sldId id="352" r:id="rId37"/>
    <p:sldId id="260" r:id="rId38"/>
    <p:sldId id="350" r:id="rId39"/>
    <p:sldId id="351" r:id="rId40"/>
    <p:sldId id="263" r:id="rId41"/>
    <p:sldId id="353" r:id="rId42"/>
    <p:sldId id="273" r:id="rId43"/>
    <p:sldId id="303" r:id="rId44"/>
    <p:sldId id="304" r:id="rId45"/>
    <p:sldId id="354" r:id="rId46"/>
    <p:sldId id="302" r:id="rId47"/>
    <p:sldId id="310" r:id="rId48"/>
    <p:sldId id="309" r:id="rId49"/>
    <p:sldId id="312" r:id="rId50"/>
    <p:sldId id="279" r:id="rId51"/>
    <p:sldId id="357" r:id="rId52"/>
    <p:sldId id="358" r:id="rId53"/>
    <p:sldId id="359" r:id="rId54"/>
    <p:sldId id="361" r:id="rId55"/>
    <p:sldId id="360" r:id="rId56"/>
    <p:sldId id="272" r:id="rId57"/>
    <p:sldId id="269" r:id="rId58"/>
    <p:sldId id="267" r:id="rId59"/>
    <p:sldId id="270" r:id="rId60"/>
    <p:sldId id="329" r:id="rId61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E8B74"/>
    <a:srgbClr val="0E2A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218" autoAdjust="0"/>
    <p:restoredTop sz="94660"/>
  </p:normalViewPr>
  <p:slideViewPr>
    <p:cSldViewPr>
      <p:cViewPr varScale="1">
        <p:scale>
          <a:sx n="114" d="100"/>
          <a:sy n="114" d="100"/>
        </p:scale>
        <p:origin x="1662" y="11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0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50" Type="http://schemas.openxmlformats.org/officeDocument/2006/relationships/slide" Target="slides/slide44.xml"/><Relationship Id="rId55" Type="http://schemas.openxmlformats.org/officeDocument/2006/relationships/slide" Target="slides/slide49.xml"/><Relationship Id="rId63" Type="http://schemas.openxmlformats.org/officeDocument/2006/relationships/viewProps" Target="viewProps.xml"/><Relationship Id="rId7" Type="http://schemas.openxmlformats.org/officeDocument/2006/relationships/slide" Target="slides/slid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slide" Target="slides/slide47.xml"/><Relationship Id="rId58" Type="http://schemas.openxmlformats.org/officeDocument/2006/relationships/slide" Target="slides/slide52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55.xml"/><Relationship Id="rId19" Type="http://schemas.openxmlformats.org/officeDocument/2006/relationships/slide" Target="slides/slide1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slide" Target="slides/slide50.xml"/><Relationship Id="rId64" Type="http://schemas.openxmlformats.org/officeDocument/2006/relationships/theme" Target="theme/theme1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slide" Target="slides/slide53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slide" Target="slides/slide48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slide" Target="slides/slide51.xml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Relationship Id="rId60" Type="http://schemas.openxmlformats.org/officeDocument/2006/relationships/slide" Target="slides/slide54.xml"/><Relationship Id="rId65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9" Type="http://schemas.openxmlformats.org/officeDocument/2006/relationships/slide" Target="slides/slide3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" TargetMode="External"/><Relationship Id="rId2" Type="http://schemas.openxmlformats.org/officeDocument/2006/relationships/hyperlink" Target="https://slidesgo.com/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www.freepik.com/" TargetMode="Externa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ooveo Abstract Pitch Deck" type="title">
  <p:cSld name="Mooveo Abstract Pitch Deck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111300" y="147000"/>
            <a:ext cx="8921400" cy="6564000"/>
          </a:xfrm>
          <a:prstGeom prst="rect">
            <a:avLst/>
          </a:prstGeom>
          <a:solidFill>
            <a:srgbClr val="FAF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13100" y="755000"/>
            <a:ext cx="7726800" cy="146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713225" y="5375033"/>
            <a:ext cx="7726800" cy="76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7617118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316">
          <p15:clr>
            <a:srgbClr val="FA7B17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1"/>
          <p:cNvSpPr/>
          <p:nvPr/>
        </p:nvSpPr>
        <p:spPr>
          <a:xfrm>
            <a:off x="111300" y="147000"/>
            <a:ext cx="8921400" cy="6564000"/>
          </a:xfrm>
          <a:prstGeom prst="rect">
            <a:avLst/>
          </a:prstGeom>
          <a:solidFill>
            <a:srgbClr val="FAF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33" name="Google Shape;133;p11"/>
          <p:cNvSpPr txBox="1">
            <a:spLocks noGrp="1"/>
          </p:cNvSpPr>
          <p:nvPr>
            <p:ph type="title" hasCustomPrompt="1"/>
          </p:nvPr>
        </p:nvSpPr>
        <p:spPr>
          <a:xfrm>
            <a:off x="713225" y="2287633"/>
            <a:ext cx="7726800" cy="261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34" name="Google Shape;134;p11"/>
          <p:cNvSpPr txBox="1">
            <a:spLocks noGrp="1"/>
          </p:cNvSpPr>
          <p:nvPr>
            <p:ph type="subTitle" idx="1"/>
          </p:nvPr>
        </p:nvSpPr>
        <p:spPr>
          <a:xfrm>
            <a:off x="2830050" y="4649089"/>
            <a:ext cx="3483900" cy="9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81848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825192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ngle title 2">
  <p:cSld name="Single title 2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3"/>
          <p:cNvSpPr/>
          <p:nvPr/>
        </p:nvSpPr>
        <p:spPr>
          <a:xfrm>
            <a:off x="111300" y="147000"/>
            <a:ext cx="8921400" cy="6564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38" name="Google Shape;138;p13"/>
          <p:cNvSpPr txBox="1">
            <a:spLocks noGrp="1"/>
          </p:cNvSpPr>
          <p:nvPr>
            <p:ph type="title"/>
          </p:nvPr>
        </p:nvSpPr>
        <p:spPr>
          <a:xfrm>
            <a:off x="713225" y="719328"/>
            <a:ext cx="7726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39" name="Google Shape;139;p13"/>
          <p:cNvGrpSpPr/>
          <p:nvPr/>
        </p:nvGrpSpPr>
        <p:grpSpPr>
          <a:xfrm rot="-1913837">
            <a:off x="8291581" y="550735"/>
            <a:ext cx="424052" cy="421068"/>
            <a:chOff x="5311900" y="1841850"/>
            <a:chExt cx="424050" cy="315800"/>
          </a:xfrm>
        </p:grpSpPr>
        <p:sp>
          <p:nvSpPr>
            <p:cNvPr id="140" name="Google Shape;140;p13"/>
            <p:cNvSpPr/>
            <p:nvPr/>
          </p:nvSpPr>
          <p:spPr>
            <a:xfrm>
              <a:off x="5362050" y="1999550"/>
              <a:ext cx="184700" cy="25"/>
            </a:xfrm>
            <a:custGeom>
              <a:avLst/>
              <a:gdLst/>
              <a:ahLst/>
              <a:cxnLst/>
              <a:rect l="l" t="t" r="r" b="b"/>
              <a:pathLst>
                <a:path w="7388" h="1" fill="none" extrusionOk="0">
                  <a:moveTo>
                    <a:pt x="7387" y="1"/>
                  </a:moveTo>
                  <a:lnTo>
                    <a:pt x="1" y="1"/>
                  </a:lnTo>
                </a:path>
              </a:pathLst>
            </a:custGeom>
            <a:noFill/>
            <a:ln w="987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1" name="Google Shape;141;p13"/>
            <p:cNvSpPr/>
            <p:nvPr/>
          </p:nvSpPr>
          <p:spPr>
            <a:xfrm>
              <a:off x="5546725" y="1881775"/>
              <a:ext cx="148950" cy="235600"/>
            </a:xfrm>
            <a:custGeom>
              <a:avLst/>
              <a:gdLst/>
              <a:ahLst/>
              <a:cxnLst/>
              <a:rect l="l" t="t" r="r" b="b"/>
              <a:pathLst>
                <a:path w="5958" h="9424" fill="none" extrusionOk="0">
                  <a:moveTo>
                    <a:pt x="5958" y="1"/>
                  </a:moveTo>
                  <a:lnTo>
                    <a:pt x="0" y="4712"/>
                  </a:lnTo>
                  <a:lnTo>
                    <a:pt x="5958" y="9423"/>
                  </a:lnTo>
                </a:path>
              </a:pathLst>
            </a:custGeom>
            <a:noFill/>
            <a:ln w="987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2" name="Google Shape;142;p13"/>
            <p:cNvSpPr/>
            <p:nvPr/>
          </p:nvSpPr>
          <p:spPr>
            <a:xfrm>
              <a:off x="5642450" y="1841850"/>
              <a:ext cx="93500" cy="79475"/>
            </a:xfrm>
            <a:custGeom>
              <a:avLst/>
              <a:gdLst/>
              <a:ahLst/>
              <a:cxnLst/>
              <a:rect l="l" t="t" r="r" b="b"/>
              <a:pathLst>
                <a:path w="3740" h="3179" extrusionOk="0">
                  <a:moveTo>
                    <a:pt x="2128" y="1"/>
                  </a:moveTo>
                  <a:cubicBezTo>
                    <a:pt x="1732" y="1"/>
                    <a:pt x="1330" y="147"/>
                    <a:pt x="1004" y="473"/>
                  </a:cubicBezTo>
                  <a:cubicBezTo>
                    <a:pt x="1" y="1476"/>
                    <a:pt x="700" y="3178"/>
                    <a:pt x="2129" y="3178"/>
                  </a:cubicBezTo>
                  <a:cubicBezTo>
                    <a:pt x="3010" y="3178"/>
                    <a:pt x="3740" y="2479"/>
                    <a:pt x="3740" y="1598"/>
                  </a:cubicBezTo>
                  <a:cubicBezTo>
                    <a:pt x="3740" y="633"/>
                    <a:pt x="2950" y="1"/>
                    <a:pt x="2128" y="1"/>
                  </a:cubicBezTo>
                  <a:close/>
                </a:path>
              </a:pathLst>
            </a:custGeom>
            <a:solidFill>
              <a:srgbClr val="DE8B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3" name="Google Shape;143;p13"/>
            <p:cNvSpPr/>
            <p:nvPr/>
          </p:nvSpPr>
          <p:spPr>
            <a:xfrm>
              <a:off x="5642450" y="2077425"/>
              <a:ext cx="93500" cy="80225"/>
            </a:xfrm>
            <a:custGeom>
              <a:avLst/>
              <a:gdLst/>
              <a:ahLst/>
              <a:cxnLst/>
              <a:rect l="l" t="t" r="r" b="b"/>
              <a:pathLst>
                <a:path w="3740" h="3209" extrusionOk="0">
                  <a:moveTo>
                    <a:pt x="2128" y="1"/>
                  </a:moveTo>
                  <a:cubicBezTo>
                    <a:pt x="1732" y="1"/>
                    <a:pt x="1330" y="147"/>
                    <a:pt x="1004" y="473"/>
                  </a:cubicBezTo>
                  <a:cubicBezTo>
                    <a:pt x="1" y="1476"/>
                    <a:pt x="700" y="3208"/>
                    <a:pt x="2129" y="3208"/>
                  </a:cubicBezTo>
                  <a:cubicBezTo>
                    <a:pt x="3010" y="3208"/>
                    <a:pt x="3740" y="2479"/>
                    <a:pt x="3740" y="1597"/>
                  </a:cubicBezTo>
                  <a:cubicBezTo>
                    <a:pt x="3740" y="633"/>
                    <a:pt x="2950" y="1"/>
                    <a:pt x="2128" y="1"/>
                  </a:cubicBezTo>
                  <a:close/>
                </a:path>
              </a:pathLst>
            </a:custGeom>
            <a:solidFill>
              <a:srgbClr val="DE8B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4" name="Google Shape;144;p13"/>
            <p:cNvSpPr/>
            <p:nvPr/>
          </p:nvSpPr>
          <p:spPr>
            <a:xfrm>
              <a:off x="5495800" y="1948650"/>
              <a:ext cx="101100" cy="101100"/>
            </a:xfrm>
            <a:custGeom>
              <a:avLst/>
              <a:gdLst/>
              <a:ahLst/>
              <a:cxnLst/>
              <a:rect l="l" t="t" r="r" b="b"/>
              <a:pathLst>
                <a:path w="4044" h="4044" extrusionOk="0">
                  <a:moveTo>
                    <a:pt x="2037" y="0"/>
                  </a:moveTo>
                  <a:cubicBezTo>
                    <a:pt x="912" y="0"/>
                    <a:pt x="1" y="912"/>
                    <a:pt x="1" y="2037"/>
                  </a:cubicBezTo>
                  <a:cubicBezTo>
                    <a:pt x="1" y="3162"/>
                    <a:pt x="912" y="4043"/>
                    <a:pt x="2037" y="4043"/>
                  </a:cubicBezTo>
                  <a:cubicBezTo>
                    <a:pt x="3131" y="4043"/>
                    <a:pt x="4043" y="3162"/>
                    <a:pt x="4043" y="2037"/>
                  </a:cubicBezTo>
                  <a:cubicBezTo>
                    <a:pt x="4043" y="912"/>
                    <a:pt x="3131" y="0"/>
                    <a:pt x="20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5" name="Google Shape;145;p13"/>
            <p:cNvSpPr/>
            <p:nvPr/>
          </p:nvSpPr>
          <p:spPr>
            <a:xfrm>
              <a:off x="5311900" y="1948650"/>
              <a:ext cx="101100" cy="101100"/>
            </a:xfrm>
            <a:custGeom>
              <a:avLst/>
              <a:gdLst/>
              <a:ahLst/>
              <a:cxnLst/>
              <a:rect l="l" t="t" r="r" b="b"/>
              <a:pathLst>
                <a:path w="4044" h="4044" extrusionOk="0">
                  <a:moveTo>
                    <a:pt x="2007" y="0"/>
                  </a:moveTo>
                  <a:cubicBezTo>
                    <a:pt x="913" y="0"/>
                    <a:pt x="1" y="912"/>
                    <a:pt x="1" y="2037"/>
                  </a:cubicBezTo>
                  <a:cubicBezTo>
                    <a:pt x="1" y="3162"/>
                    <a:pt x="913" y="4043"/>
                    <a:pt x="2007" y="4043"/>
                  </a:cubicBezTo>
                  <a:cubicBezTo>
                    <a:pt x="3132" y="4043"/>
                    <a:pt x="4043" y="3162"/>
                    <a:pt x="4043" y="2037"/>
                  </a:cubicBezTo>
                  <a:cubicBezTo>
                    <a:pt x="4043" y="912"/>
                    <a:pt x="3132" y="0"/>
                    <a:pt x="2007" y="0"/>
                  </a:cubicBezTo>
                  <a:close/>
                </a:path>
              </a:pathLst>
            </a:custGeom>
            <a:solidFill>
              <a:srgbClr val="84B6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146" name="Google Shape;146;p13"/>
          <p:cNvSpPr/>
          <p:nvPr/>
        </p:nvSpPr>
        <p:spPr>
          <a:xfrm rot="3103229">
            <a:off x="445930" y="764242"/>
            <a:ext cx="254335" cy="25"/>
          </a:xfrm>
          <a:custGeom>
            <a:avLst/>
            <a:gdLst/>
            <a:ahLst/>
            <a:cxnLst/>
            <a:rect l="l" t="t" r="r" b="b"/>
            <a:pathLst>
              <a:path w="7630" h="1" fill="none" extrusionOk="0">
                <a:moveTo>
                  <a:pt x="0" y="1"/>
                </a:moveTo>
                <a:lnTo>
                  <a:pt x="7629" y="1"/>
                </a:lnTo>
              </a:path>
            </a:pathLst>
          </a:custGeom>
          <a:noFill/>
          <a:ln w="9875" cap="flat" cmpd="sng">
            <a:solidFill>
              <a:srgbClr val="84B6BC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47" name="Google Shape;147;p13"/>
          <p:cNvSpPr/>
          <p:nvPr/>
        </p:nvSpPr>
        <p:spPr>
          <a:xfrm>
            <a:off x="505839" y="914934"/>
            <a:ext cx="134525" cy="281700"/>
          </a:xfrm>
          <a:custGeom>
            <a:avLst/>
            <a:gdLst/>
            <a:ahLst/>
            <a:cxnLst/>
            <a:rect l="l" t="t" r="r" b="b"/>
            <a:pathLst>
              <a:path w="5381" h="8451" fill="none" extrusionOk="0">
                <a:moveTo>
                  <a:pt x="5381" y="1"/>
                </a:moveTo>
                <a:lnTo>
                  <a:pt x="1" y="4226"/>
                </a:lnTo>
                <a:lnTo>
                  <a:pt x="5381" y="8451"/>
                </a:lnTo>
              </a:path>
            </a:pathLst>
          </a:custGeom>
          <a:noFill/>
          <a:ln w="9875" cap="flat" cmpd="sng">
            <a:solidFill>
              <a:srgbClr val="84B6BC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48" name="Google Shape;148;p13"/>
          <p:cNvSpPr/>
          <p:nvPr/>
        </p:nvSpPr>
        <p:spPr>
          <a:xfrm>
            <a:off x="448076" y="1007701"/>
            <a:ext cx="84375" cy="96167"/>
          </a:xfrm>
          <a:custGeom>
            <a:avLst/>
            <a:gdLst/>
            <a:ahLst/>
            <a:cxnLst/>
            <a:rect l="l" t="t" r="r" b="b"/>
            <a:pathLst>
              <a:path w="3375" h="2885" extrusionOk="0">
                <a:moveTo>
                  <a:pt x="1912" y="1"/>
                </a:moveTo>
                <a:cubicBezTo>
                  <a:pt x="1561" y="1"/>
                  <a:pt x="1204" y="131"/>
                  <a:pt x="912" y="422"/>
                </a:cubicBezTo>
                <a:cubicBezTo>
                  <a:pt x="0" y="1334"/>
                  <a:pt x="669" y="2884"/>
                  <a:pt x="1946" y="2884"/>
                </a:cubicBezTo>
                <a:cubicBezTo>
                  <a:pt x="2736" y="2884"/>
                  <a:pt x="3374" y="2246"/>
                  <a:pt x="3374" y="1456"/>
                </a:cubicBezTo>
                <a:cubicBezTo>
                  <a:pt x="3374" y="588"/>
                  <a:pt x="2657" y="1"/>
                  <a:pt x="191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49" name="Google Shape;149;p13"/>
          <p:cNvSpPr/>
          <p:nvPr/>
        </p:nvSpPr>
        <p:spPr>
          <a:xfrm>
            <a:off x="620201" y="1162533"/>
            <a:ext cx="72225" cy="95267"/>
          </a:xfrm>
          <a:custGeom>
            <a:avLst/>
            <a:gdLst/>
            <a:ahLst/>
            <a:cxnLst/>
            <a:rect l="l" t="t" r="r" b="b"/>
            <a:pathLst>
              <a:path w="2889" h="2858" extrusionOk="0">
                <a:moveTo>
                  <a:pt x="1429" y="0"/>
                </a:moveTo>
                <a:cubicBezTo>
                  <a:pt x="639" y="0"/>
                  <a:pt x="1" y="638"/>
                  <a:pt x="1" y="1429"/>
                </a:cubicBezTo>
                <a:cubicBezTo>
                  <a:pt x="1" y="2219"/>
                  <a:pt x="639" y="2857"/>
                  <a:pt x="1429" y="2857"/>
                </a:cubicBezTo>
                <a:cubicBezTo>
                  <a:pt x="2250" y="2857"/>
                  <a:pt x="2888" y="2219"/>
                  <a:pt x="2888" y="1429"/>
                </a:cubicBezTo>
                <a:cubicBezTo>
                  <a:pt x="2888" y="638"/>
                  <a:pt x="2250" y="0"/>
                  <a:pt x="142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50" name="Google Shape;150;p13"/>
          <p:cNvSpPr/>
          <p:nvPr/>
        </p:nvSpPr>
        <p:spPr>
          <a:xfrm>
            <a:off x="597026" y="839133"/>
            <a:ext cx="118575" cy="134600"/>
          </a:xfrm>
          <a:custGeom>
            <a:avLst/>
            <a:gdLst/>
            <a:ahLst/>
            <a:cxnLst/>
            <a:rect l="l" t="t" r="r" b="b"/>
            <a:pathLst>
              <a:path w="4743" h="4038" extrusionOk="0">
                <a:moveTo>
                  <a:pt x="2707" y="1"/>
                </a:moveTo>
                <a:cubicBezTo>
                  <a:pt x="2205" y="1"/>
                  <a:pt x="1693" y="187"/>
                  <a:pt x="1277" y="603"/>
                </a:cubicBezTo>
                <a:cubicBezTo>
                  <a:pt x="0" y="1880"/>
                  <a:pt x="912" y="4038"/>
                  <a:pt x="2736" y="4038"/>
                </a:cubicBezTo>
                <a:cubicBezTo>
                  <a:pt x="3830" y="4038"/>
                  <a:pt x="4742" y="3126"/>
                  <a:pt x="4742" y="2032"/>
                </a:cubicBezTo>
                <a:cubicBezTo>
                  <a:pt x="4742" y="802"/>
                  <a:pt x="3747" y="1"/>
                  <a:pt x="270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51" name="Google Shape;151;p13"/>
          <p:cNvSpPr/>
          <p:nvPr/>
        </p:nvSpPr>
        <p:spPr>
          <a:xfrm>
            <a:off x="347776" y="481634"/>
            <a:ext cx="133775" cy="281700"/>
          </a:xfrm>
          <a:custGeom>
            <a:avLst/>
            <a:gdLst/>
            <a:ahLst/>
            <a:cxnLst/>
            <a:rect l="l" t="t" r="r" b="b"/>
            <a:pathLst>
              <a:path w="5351" h="8451" fill="none" extrusionOk="0">
                <a:moveTo>
                  <a:pt x="1" y="1"/>
                </a:moveTo>
                <a:lnTo>
                  <a:pt x="5350" y="4226"/>
                </a:lnTo>
                <a:lnTo>
                  <a:pt x="1" y="8451"/>
                </a:lnTo>
              </a:path>
            </a:pathLst>
          </a:custGeom>
          <a:noFill/>
          <a:ln w="9875" cap="flat" cmpd="sng">
            <a:solidFill>
              <a:srgbClr val="84B6BC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52" name="Google Shape;152;p13"/>
          <p:cNvSpPr/>
          <p:nvPr/>
        </p:nvSpPr>
        <p:spPr>
          <a:xfrm>
            <a:off x="413876" y="554001"/>
            <a:ext cx="118575" cy="135367"/>
          </a:xfrm>
          <a:custGeom>
            <a:avLst/>
            <a:gdLst/>
            <a:ahLst/>
            <a:cxnLst/>
            <a:rect l="l" t="t" r="r" b="b"/>
            <a:pathLst>
              <a:path w="4743" h="4061" extrusionOk="0">
                <a:moveTo>
                  <a:pt x="2690" y="1"/>
                </a:moveTo>
                <a:cubicBezTo>
                  <a:pt x="2194" y="1"/>
                  <a:pt x="1688" y="185"/>
                  <a:pt x="1278" y="596"/>
                </a:cubicBezTo>
                <a:cubicBezTo>
                  <a:pt x="1" y="1872"/>
                  <a:pt x="913" y="4061"/>
                  <a:pt x="2706" y="4061"/>
                </a:cubicBezTo>
                <a:cubicBezTo>
                  <a:pt x="3831" y="4061"/>
                  <a:pt x="4743" y="3149"/>
                  <a:pt x="4743" y="2055"/>
                </a:cubicBezTo>
                <a:cubicBezTo>
                  <a:pt x="4743" y="818"/>
                  <a:pt x="3736" y="1"/>
                  <a:pt x="2690" y="1"/>
                </a:cubicBezTo>
                <a:close/>
              </a:path>
            </a:pathLst>
          </a:custGeom>
          <a:solidFill>
            <a:srgbClr val="DE8B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53" name="Google Shape;153;p13"/>
          <p:cNvSpPr/>
          <p:nvPr/>
        </p:nvSpPr>
        <p:spPr>
          <a:xfrm>
            <a:off x="299901" y="433134"/>
            <a:ext cx="83625" cy="96167"/>
          </a:xfrm>
          <a:custGeom>
            <a:avLst/>
            <a:gdLst/>
            <a:ahLst/>
            <a:cxnLst/>
            <a:rect l="l" t="t" r="r" b="b"/>
            <a:pathLst>
              <a:path w="3345" h="2885" extrusionOk="0">
                <a:moveTo>
                  <a:pt x="1891" y="1"/>
                </a:moveTo>
                <a:cubicBezTo>
                  <a:pt x="1545" y="1"/>
                  <a:pt x="1194" y="131"/>
                  <a:pt x="912" y="422"/>
                </a:cubicBezTo>
                <a:cubicBezTo>
                  <a:pt x="1" y="1334"/>
                  <a:pt x="639" y="2884"/>
                  <a:pt x="1916" y="2884"/>
                </a:cubicBezTo>
                <a:cubicBezTo>
                  <a:pt x="2706" y="2884"/>
                  <a:pt x="3344" y="2246"/>
                  <a:pt x="3344" y="1456"/>
                </a:cubicBezTo>
                <a:cubicBezTo>
                  <a:pt x="3344" y="588"/>
                  <a:pt x="2627" y="1"/>
                  <a:pt x="189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54" name="Google Shape;154;p13"/>
          <p:cNvSpPr/>
          <p:nvPr/>
        </p:nvSpPr>
        <p:spPr>
          <a:xfrm>
            <a:off x="312051" y="715700"/>
            <a:ext cx="71475" cy="95267"/>
          </a:xfrm>
          <a:custGeom>
            <a:avLst/>
            <a:gdLst/>
            <a:ahLst/>
            <a:cxnLst/>
            <a:rect l="l" t="t" r="r" b="b"/>
            <a:pathLst>
              <a:path w="2859" h="2858" extrusionOk="0">
                <a:moveTo>
                  <a:pt x="1430" y="0"/>
                </a:moveTo>
                <a:cubicBezTo>
                  <a:pt x="639" y="0"/>
                  <a:pt x="1" y="638"/>
                  <a:pt x="1" y="1429"/>
                </a:cubicBezTo>
                <a:cubicBezTo>
                  <a:pt x="1" y="2219"/>
                  <a:pt x="639" y="2857"/>
                  <a:pt x="1430" y="2857"/>
                </a:cubicBezTo>
                <a:cubicBezTo>
                  <a:pt x="2220" y="2857"/>
                  <a:pt x="2858" y="2219"/>
                  <a:pt x="2858" y="1429"/>
                </a:cubicBezTo>
                <a:cubicBezTo>
                  <a:pt x="2858" y="638"/>
                  <a:pt x="2220" y="0"/>
                  <a:pt x="143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  <p:extLst>
      <p:ext uri="{BB962C8B-B14F-4D97-AF65-F5344CB8AC3E}">
        <p14:creationId xmlns:p14="http://schemas.microsoft.com/office/powerpoint/2010/main" val="15385348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list">
  <p:cSld name="Title and text list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4"/>
          <p:cNvSpPr/>
          <p:nvPr/>
        </p:nvSpPr>
        <p:spPr>
          <a:xfrm>
            <a:off x="111300" y="147000"/>
            <a:ext cx="8921400" cy="6564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57" name="Google Shape;157;p14"/>
          <p:cNvSpPr txBox="1">
            <a:spLocks noGrp="1"/>
          </p:cNvSpPr>
          <p:nvPr>
            <p:ph type="title"/>
          </p:nvPr>
        </p:nvSpPr>
        <p:spPr>
          <a:xfrm>
            <a:off x="713225" y="719328"/>
            <a:ext cx="7726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58" name="Google Shape;158;p14"/>
          <p:cNvSpPr txBox="1">
            <a:spLocks noGrp="1"/>
          </p:cNvSpPr>
          <p:nvPr>
            <p:ph type="subTitle" idx="1"/>
          </p:nvPr>
        </p:nvSpPr>
        <p:spPr>
          <a:xfrm>
            <a:off x="886875" y="2427817"/>
            <a:ext cx="3496500" cy="40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Livvic"/>
              <a:buChar char="●"/>
              <a:defRPr sz="1200"/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59" name="Google Shape;159;p14"/>
          <p:cNvSpPr txBox="1">
            <a:spLocks noGrp="1"/>
          </p:cNvSpPr>
          <p:nvPr>
            <p:ph type="subTitle" idx="2"/>
          </p:nvPr>
        </p:nvSpPr>
        <p:spPr>
          <a:xfrm>
            <a:off x="886875" y="1787733"/>
            <a:ext cx="3492900" cy="5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Righteous"/>
              <a:buNone/>
              <a:defRPr sz="2200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60" name="Google Shape;160;p14"/>
          <p:cNvSpPr txBox="1">
            <a:spLocks noGrp="1"/>
          </p:cNvSpPr>
          <p:nvPr>
            <p:ph type="subTitle" idx="3"/>
          </p:nvPr>
        </p:nvSpPr>
        <p:spPr>
          <a:xfrm>
            <a:off x="4761700" y="2427817"/>
            <a:ext cx="3496500" cy="40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Livvic"/>
              <a:buChar char="●"/>
              <a:defRPr sz="1200"/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61" name="Google Shape;161;p14"/>
          <p:cNvSpPr txBox="1">
            <a:spLocks noGrp="1"/>
          </p:cNvSpPr>
          <p:nvPr>
            <p:ph type="subTitle" idx="4"/>
          </p:nvPr>
        </p:nvSpPr>
        <p:spPr>
          <a:xfrm>
            <a:off x="4761700" y="1787733"/>
            <a:ext cx="3492900" cy="5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Righteous"/>
              <a:buNone/>
              <a:defRPr sz="2200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162" name="Google Shape;162;p14"/>
          <p:cNvGrpSpPr/>
          <p:nvPr/>
        </p:nvGrpSpPr>
        <p:grpSpPr>
          <a:xfrm rot="-1913837">
            <a:off x="8443422" y="401155"/>
            <a:ext cx="480876" cy="421068"/>
            <a:chOff x="5495800" y="1841850"/>
            <a:chExt cx="480874" cy="315800"/>
          </a:xfrm>
        </p:grpSpPr>
        <p:sp>
          <p:nvSpPr>
            <p:cNvPr id="163" name="Google Shape;163;p14"/>
            <p:cNvSpPr/>
            <p:nvPr/>
          </p:nvSpPr>
          <p:spPr>
            <a:xfrm rot="1274">
              <a:off x="5586713" y="1998178"/>
              <a:ext cx="299048" cy="3129"/>
            </a:xfrm>
            <a:custGeom>
              <a:avLst/>
              <a:gdLst/>
              <a:ahLst/>
              <a:cxnLst/>
              <a:rect l="l" t="t" r="r" b="b"/>
              <a:pathLst>
                <a:path w="7388" h="1" fill="none" extrusionOk="0">
                  <a:moveTo>
                    <a:pt x="7387" y="1"/>
                  </a:move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 w="987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4" name="Google Shape;164;p14"/>
            <p:cNvSpPr/>
            <p:nvPr/>
          </p:nvSpPr>
          <p:spPr>
            <a:xfrm>
              <a:off x="5546725" y="1881775"/>
              <a:ext cx="148950" cy="235600"/>
            </a:xfrm>
            <a:custGeom>
              <a:avLst/>
              <a:gdLst/>
              <a:ahLst/>
              <a:cxnLst/>
              <a:rect l="l" t="t" r="r" b="b"/>
              <a:pathLst>
                <a:path w="5958" h="9424" fill="none" extrusionOk="0">
                  <a:moveTo>
                    <a:pt x="5958" y="1"/>
                  </a:moveTo>
                  <a:lnTo>
                    <a:pt x="0" y="4712"/>
                  </a:lnTo>
                  <a:lnTo>
                    <a:pt x="5958" y="9423"/>
                  </a:lnTo>
                </a:path>
              </a:pathLst>
            </a:custGeom>
            <a:solidFill>
              <a:schemeClr val="accent2"/>
            </a:solidFill>
            <a:ln w="987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5" name="Google Shape;165;p14"/>
            <p:cNvSpPr/>
            <p:nvPr/>
          </p:nvSpPr>
          <p:spPr>
            <a:xfrm>
              <a:off x="5642450" y="1841850"/>
              <a:ext cx="93500" cy="79475"/>
            </a:xfrm>
            <a:custGeom>
              <a:avLst/>
              <a:gdLst/>
              <a:ahLst/>
              <a:cxnLst/>
              <a:rect l="l" t="t" r="r" b="b"/>
              <a:pathLst>
                <a:path w="3740" h="3179" extrusionOk="0">
                  <a:moveTo>
                    <a:pt x="2128" y="1"/>
                  </a:moveTo>
                  <a:cubicBezTo>
                    <a:pt x="1732" y="1"/>
                    <a:pt x="1330" y="147"/>
                    <a:pt x="1004" y="473"/>
                  </a:cubicBezTo>
                  <a:cubicBezTo>
                    <a:pt x="1" y="1476"/>
                    <a:pt x="700" y="3178"/>
                    <a:pt x="2129" y="3178"/>
                  </a:cubicBezTo>
                  <a:cubicBezTo>
                    <a:pt x="3010" y="3178"/>
                    <a:pt x="3740" y="2479"/>
                    <a:pt x="3740" y="1598"/>
                  </a:cubicBezTo>
                  <a:cubicBezTo>
                    <a:pt x="3740" y="633"/>
                    <a:pt x="2950" y="1"/>
                    <a:pt x="2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6" name="Google Shape;166;p14"/>
            <p:cNvSpPr/>
            <p:nvPr/>
          </p:nvSpPr>
          <p:spPr>
            <a:xfrm>
              <a:off x="5642450" y="2077425"/>
              <a:ext cx="93500" cy="80225"/>
            </a:xfrm>
            <a:custGeom>
              <a:avLst/>
              <a:gdLst/>
              <a:ahLst/>
              <a:cxnLst/>
              <a:rect l="l" t="t" r="r" b="b"/>
              <a:pathLst>
                <a:path w="3740" h="3209" extrusionOk="0">
                  <a:moveTo>
                    <a:pt x="2128" y="1"/>
                  </a:moveTo>
                  <a:cubicBezTo>
                    <a:pt x="1732" y="1"/>
                    <a:pt x="1330" y="147"/>
                    <a:pt x="1004" y="473"/>
                  </a:cubicBezTo>
                  <a:cubicBezTo>
                    <a:pt x="1" y="1476"/>
                    <a:pt x="700" y="3208"/>
                    <a:pt x="2129" y="3208"/>
                  </a:cubicBezTo>
                  <a:cubicBezTo>
                    <a:pt x="3010" y="3208"/>
                    <a:pt x="3740" y="2479"/>
                    <a:pt x="3740" y="1597"/>
                  </a:cubicBezTo>
                  <a:cubicBezTo>
                    <a:pt x="3740" y="633"/>
                    <a:pt x="2950" y="1"/>
                    <a:pt x="2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7" name="Google Shape;167;p14"/>
            <p:cNvSpPr/>
            <p:nvPr/>
          </p:nvSpPr>
          <p:spPr>
            <a:xfrm>
              <a:off x="5495800" y="1948650"/>
              <a:ext cx="101100" cy="101100"/>
            </a:xfrm>
            <a:custGeom>
              <a:avLst/>
              <a:gdLst/>
              <a:ahLst/>
              <a:cxnLst/>
              <a:rect l="l" t="t" r="r" b="b"/>
              <a:pathLst>
                <a:path w="4044" h="4044" extrusionOk="0">
                  <a:moveTo>
                    <a:pt x="2037" y="0"/>
                  </a:moveTo>
                  <a:cubicBezTo>
                    <a:pt x="912" y="0"/>
                    <a:pt x="1" y="912"/>
                    <a:pt x="1" y="2037"/>
                  </a:cubicBezTo>
                  <a:cubicBezTo>
                    <a:pt x="1" y="3162"/>
                    <a:pt x="912" y="4043"/>
                    <a:pt x="2037" y="4043"/>
                  </a:cubicBezTo>
                  <a:cubicBezTo>
                    <a:pt x="3131" y="4043"/>
                    <a:pt x="4043" y="3162"/>
                    <a:pt x="4043" y="2037"/>
                  </a:cubicBezTo>
                  <a:cubicBezTo>
                    <a:pt x="4043" y="912"/>
                    <a:pt x="3131" y="0"/>
                    <a:pt x="20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8" name="Google Shape;168;p14"/>
            <p:cNvSpPr/>
            <p:nvPr/>
          </p:nvSpPr>
          <p:spPr>
            <a:xfrm>
              <a:off x="5875574" y="1952134"/>
              <a:ext cx="101100" cy="101100"/>
            </a:xfrm>
            <a:custGeom>
              <a:avLst/>
              <a:gdLst/>
              <a:ahLst/>
              <a:cxnLst/>
              <a:rect l="l" t="t" r="r" b="b"/>
              <a:pathLst>
                <a:path w="4044" h="4044" extrusionOk="0">
                  <a:moveTo>
                    <a:pt x="2007" y="0"/>
                  </a:moveTo>
                  <a:cubicBezTo>
                    <a:pt x="913" y="0"/>
                    <a:pt x="1" y="912"/>
                    <a:pt x="1" y="2037"/>
                  </a:cubicBezTo>
                  <a:cubicBezTo>
                    <a:pt x="1" y="3162"/>
                    <a:pt x="913" y="4043"/>
                    <a:pt x="2007" y="4043"/>
                  </a:cubicBezTo>
                  <a:cubicBezTo>
                    <a:pt x="3132" y="4043"/>
                    <a:pt x="4043" y="3162"/>
                    <a:pt x="4043" y="2037"/>
                  </a:cubicBezTo>
                  <a:cubicBezTo>
                    <a:pt x="4043" y="912"/>
                    <a:pt x="3132" y="0"/>
                    <a:pt x="2007" y="0"/>
                  </a:cubicBezTo>
                  <a:close/>
                </a:path>
              </a:pathLst>
            </a:custGeom>
            <a:solidFill>
              <a:srgbClr val="84B6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169" name="Google Shape;169;p14"/>
          <p:cNvSpPr/>
          <p:nvPr/>
        </p:nvSpPr>
        <p:spPr>
          <a:xfrm rot="-1012162">
            <a:off x="510630" y="662560"/>
            <a:ext cx="134529" cy="281709"/>
          </a:xfrm>
          <a:custGeom>
            <a:avLst/>
            <a:gdLst/>
            <a:ahLst/>
            <a:cxnLst/>
            <a:rect l="l" t="t" r="r" b="b"/>
            <a:pathLst>
              <a:path w="5381" h="8451" fill="none" extrusionOk="0">
                <a:moveTo>
                  <a:pt x="5381" y="1"/>
                </a:moveTo>
                <a:lnTo>
                  <a:pt x="1" y="4226"/>
                </a:lnTo>
                <a:lnTo>
                  <a:pt x="5381" y="8451"/>
                </a:lnTo>
              </a:path>
            </a:pathLst>
          </a:custGeom>
          <a:noFill/>
          <a:ln w="9875" cap="flat" cmpd="sng">
            <a:solidFill>
              <a:srgbClr val="84B6BC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70" name="Google Shape;170;p14"/>
          <p:cNvSpPr/>
          <p:nvPr/>
        </p:nvSpPr>
        <p:spPr>
          <a:xfrm rot="515178">
            <a:off x="327358" y="673575"/>
            <a:ext cx="133776" cy="281703"/>
          </a:xfrm>
          <a:custGeom>
            <a:avLst/>
            <a:gdLst/>
            <a:ahLst/>
            <a:cxnLst/>
            <a:rect l="l" t="t" r="r" b="b"/>
            <a:pathLst>
              <a:path w="5351" h="8451" fill="none" extrusionOk="0">
                <a:moveTo>
                  <a:pt x="1" y="1"/>
                </a:moveTo>
                <a:lnTo>
                  <a:pt x="5350" y="4226"/>
                </a:lnTo>
                <a:lnTo>
                  <a:pt x="1" y="8451"/>
                </a:lnTo>
              </a:path>
            </a:pathLst>
          </a:custGeom>
          <a:noFill/>
          <a:ln w="9875" cap="flat" cmpd="sng">
            <a:solidFill>
              <a:srgbClr val="84B6BC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71" name="Google Shape;171;p14"/>
          <p:cNvSpPr/>
          <p:nvPr/>
        </p:nvSpPr>
        <p:spPr>
          <a:xfrm>
            <a:off x="420876" y="763501"/>
            <a:ext cx="118575" cy="135367"/>
          </a:xfrm>
          <a:custGeom>
            <a:avLst/>
            <a:gdLst/>
            <a:ahLst/>
            <a:cxnLst/>
            <a:rect l="l" t="t" r="r" b="b"/>
            <a:pathLst>
              <a:path w="4743" h="4061" extrusionOk="0">
                <a:moveTo>
                  <a:pt x="2690" y="1"/>
                </a:moveTo>
                <a:cubicBezTo>
                  <a:pt x="2194" y="1"/>
                  <a:pt x="1688" y="185"/>
                  <a:pt x="1278" y="596"/>
                </a:cubicBezTo>
                <a:cubicBezTo>
                  <a:pt x="1" y="1872"/>
                  <a:pt x="913" y="4061"/>
                  <a:pt x="2706" y="4061"/>
                </a:cubicBezTo>
                <a:cubicBezTo>
                  <a:pt x="3831" y="4061"/>
                  <a:pt x="4743" y="3149"/>
                  <a:pt x="4743" y="2055"/>
                </a:cubicBezTo>
                <a:cubicBezTo>
                  <a:pt x="4743" y="818"/>
                  <a:pt x="3736" y="1"/>
                  <a:pt x="2690" y="1"/>
                </a:cubicBezTo>
                <a:close/>
              </a:path>
            </a:pathLst>
          </a:custGeom>
          <a:solidFill>
            <a:srgbClr val="DE8B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72" name="Google Shape;172;p14"/>
          <p:cNvSpPr/>
          <p:nvPr/>
        </p:nvSpPr>
        <p:spPr>
          <a:xfrm>
            <a:off x="573751" y="566567"/>
            <a:ext cx="83625" cy="96167"/>
          </a:xfrm>
          <a:custGeom>
            <a:avLst/>
            <a:gdLst/>
            <a:ahLst/>
            <a:cxnLst/>
            <a:rect l="l" t="t" r="r" b="b"/>
            <a:pathLst>
              <a:path w="3345" h="2885" extrusionOk="0">
                <a:moveTo>
                  <a:pt x="1891" y="1"/>
                </a:moveTo>
                <a:cubicBezTo>
                  <a:pt x="1545" y="1"/>
                  <a:pt x="1194" y="131"/>
                  <a:pt x="912" y="422"/>
                </a:cubicBezTo>
                <a:cubicBezTo>
                  <a:pt x="1" y="1334"/>
                  <a:pt x="639" y="2884"/>
                  <a:pt x="1916" y="2884"/>
                </a:cubicBezTo>
                <a:cubicBezTo>
                  <a:pt x="2706" y="2884"/>
                  <a:pt x="3344" y="2246"/>
                  <a:pt x="3344" y="1456"/>
                </a:cubicBezTo>
                <a:cubicBezTo>
                  <a:pt x="3344" y="588"/>
                  <a:pt x="2627" y="1"/>
                  <a:pt x="189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73" name="Google Shape;173;p14"/>
          <p:cNvSpPr/>
          <p:nvPr/>
        </p:nvSpPr>
        <p:spPr>
          <a:xfrm>
            <a:off x="651976" y="868966"/>
            <a:ext cx="71475" cy="95267"/>
          </a:xfrm>
          <a:custGeom>
            <a:avLst/>
            <a:gdLst/>
            <a:ahLst/>
            <a:cxnLst/>
            <a:rect l="l" t="t" r="r" b="b"/>
            <a:pathLst>
              <a:path w="2859" h="2858" extrusionOk="0">
                <a:moveTo>
                  <a:pt x="1430" y="0"/>
                </a:moveTo>
                <a:cubicBezTo>
                  <a:pt x="639" y="0"/>
                  <a:pt x="1" y="638"/>
                  <a:pt x="1" y="1429"/>
                </a:cubicBezTo>
                <a:cubicBezTo>
                  <a:pt x="1" y="2219"/>
                  <a:pt x="639" y="2857"/>
                  <a:pt x="1430" y="2857"/>
                </a:cubicBezTo>
                <a:cubicBezTo>
                  <a:pt x="2220" y="2857"/>
                  <a:pt x="2858" y="2219"/>
                  <a:pt x="2858" y="1429"/>
                </a:cubicBezTo>
                <a:cubicBezTo>
                  <a:pt x="2858" y="638"/>
                  <a:pt x="2220" y="0"/>
                  <a:pt x="143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74" name="Google Shape;174;p14"/>
          <p:cNvSpPr/>
          <p:nvPr/>
        </p:nvSpPr>
        <p:spPr>
          <a:xfrm rot="-241193">
            <a:off x="286068" y="600872"/>
            <a:ext cx="84372" cy="96163"/>
          </a:xfrm>
          <a:custGeom>
            <a:avLst/>
            <a:gdLst/>
            <a:ahLst/>
            <a:cxnLst/>
            <a:rect l="l" t="t" r="r" b="b"/>
            <a:pathLst>
              <a:path w="3375" h="2885" extrusionOk="0">
                <a:moveTo>
                  <a:pt x="1912" y="1"/>
                </a:moveTo>
                <a:cubicBezTo>
                  <a:pt x="1561" y="1"/>
                  <a:pt x="1204" y="131"/>
                  <a:pt x="912" y="422"/>
                </a:cubicBezTo>
                <a:cubicBezTo>
                  <a:pt x="0" y="1334"/>
                  <a:pt x="669" y="2884"/>
                  <a:pt x="1946" y="2884"/>
                </a:cubicBezTo>
                <a:cubicBezTo>
                  <a:pt x="2736" y="2884"/>
                  <a:pt x="3374" y="2246"/>
                  <a:pt x="3374" y="1456"/>
                </a:cubicBezTo>
                <a:cubicBezTo>
                  <a:pt x="3374" y="588"/>
                  <a:pt x="2657" y="1"/>
                  <a:pt x="191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75" name="Google Shape;175;p14"/>
          <p:cNvSpPr/>
          <p:nvPr/>
        </p:nvSpPr>
        <p:spPr>
          <a:xfrm rot="-241193">
            <a:off x="225431" y="890036"/>
            <a:ext cx="118570" cy="134595"/>
          </a:xfrm>
          <a:custGeom>
            <a:avLst/>
            <a:gdLst/>
            <a:ahLst/>
            <a:cxnLst/>
            <a:rect l="l" t="t" r="r" b="b"/>
            <a:pathLst>
              <a:path w="4743" h="4038" extrusionOk="0">
                <a:moveTo>
                  <a:pt x="2707" y="1"/>
                </a:moveTo>
                <a:cubicBezTo>
                  <a:pt x="2205" y="1"/>
                  <a:pt x="1693" y="187"/>
                  <a:pt x="1277" y="603"/>
                </a:cubicBezTo>
                <a:cubicBezTo>
                  <a:pt x="0" y="1880"/>
                  <a:pt x="912" y="4038"/>
                  <a:pt x="2736" y="4038"/>
                </a:cubicBezTo>
                <a:cubicBezTo>
                  <a:pt x="3830" y="4038"/>
                  <a:pt x="4742" y="3126"/>
                  <a:pt x="4742" y="2032"/>
                </a:cubicBezTo>
                <a:cubicBezTo>
                  <a:pt x="4742" y="802"/>
                  <a:pt x="3747" y="1"/>
                  <a:pt x="270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  <p:extLst>
      <p:ext uri="{BB962C8B-B14F-4D97-AF65-F5344CB8AC3E}">
        <p14:creationId xmlns:p14="http://schemas.microsoft.com/office/powerpoint/2010/main" val="12866205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1_Section Header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5"/>
          <p:cNvSpPr/>
          <p:nvPr/>
        </p:nvSpPr>
        <p:spPr>
          <a:xfrm>
            <a:off x="111300" y="147000"/>
            <a:ext cx="8921400" cy="6564000"/>
          </a:xfrm>
          <a:prstGeom prst="rect">
            <a:avLst/>
          </a:prstGeom>
          <a:solidFill>
            <a:srgbClr val="FAF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grpSp>
        <p:nvGrpSpPr>
          <p:cNvPr id="178" name="Google Shape;178;p15"/>
          <p:cNvGrpSpPr/>
          <p:nvPr/>
        </p:nvGrpSpPr>
        <p:grpSpPr>
          <a:xfrm rot="-1913837">
            <a:off x="364494" y="573282"/>
            <a:ext cx="277054" cy="292105"/>
            <a:chOff x="5373224" y="1963641"/>
            <a:chExt cx="277053" cy="219078"/>
          </a:xfrm>
        </p:grpSpPr>
        <p:sp>
          <p:nvSpPr>
            <p:cNvPr id="179" name="Google Shape;179;p15"/>
            <p:cNvSpPr/>
            <p:nvPr/>
          </p:nvSpPr>
          <p:spPr>
            <a:xfrm rot="787036">
              <a:off x="5373545" y="1987810"/>
              <a:ext cx="155853" cy="22204"/>
            </a:xfrm>
            <a:custGeom>
              <a:avLst/>
              <a:gdLst/>
              <a:ahLst/>
              <a:cxnLst/>
              <a:rect l="l" t="t" r="r" b="b"/>
              <a:pathLst>
                <a:path w="7388" h="1" fill="none" extrusionOk="0">
                  <a:moveTo>
                    <a:pt x="7387" y="1"/>
                  </a:moveTo>
                  <a:lnTo>
                    <a:pt x="1" y="1"/>
                  </a:lnTo>
                </a:path>
              </a:pathLst>
            </a:custGeom>
            <a:noFill/>
            <a:ln w="98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0" name="Google Shape;180;p15"/>
            <p:cNvSpPr/>
            <p:nvPr/>
          </p:nvSpPr>
          <p:spPr>
            <a:xfrm rot="5245579">
              <a:off x="5454794" y="1985248"/>
              <a:ext cx="148936" cy="235578"/>
            </a:xfrm>
            <a:custGeom>
              <a:avLst/>
              <a:gdLst/>
              <a:ahLst/>
              <a:cxnLst/>
              <a:rect l="l" t="t" r="r" b="b"/>
              <a:pathLst>
                <a:path w="5958" h="9424" fill="none" extrusionOk="0">
                  <a:moveTo>
                    <a:pt x="5958" y="1"/>
                  </a:moveTo>
                  <a:lnTo>
                    <a:pt x="0" y="4712"/>
                  </a:lnTo>
                  <a:lnTo>
                    <a:pt x="5958" y="9423"/>
                  </a:lnTo>
                </a:path>
              </a:pathLst>
            </a:custGeom>
            <a:noFill/>
            <a:ln w="98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1" name="Google Shape;181;p15"/>
            <p:cNvSpPr/>
            <p:nvPr/>
          </p:nvSpPr>
          <p:spPr>
            <a:xfrm>
              <a:off x="5485159" y="1963641"/>
              <a:ext cx="101100" cy="101100"/>
            </a:xfrm>
            <a:custGeom>
              <a:avLst/>
              <a:gdLst/>
              <a:ahLst/>
              <a:cxnLst/>
              <a:rect l="l" t="t" r="r" b="b"/>
              <a:pathLst>
                <a:path w="4044" h="4044" extrusionOk="0">
                  <a:moveTo>
                    <a:pt x="2037" y="0"/>
                  </a:moveTo>
                  <a:cubicBezTo>
                    <a:pt x="912" y="0"/>
                    <a:pt x="1" y="912"/>
                    <a:pt x="1" y="2037"/>
                  </a:cubicBezTo>
                  <a:cubicBezTo>
                    <a:pt x="1" y="3162"/>
                    <a:pt x="912" y="4043"/>
                    <a:pt x="2037" y="4043"/>
                  </a:cubicBezTo>
                  <a:cubicBezTo>
                    <a:pt x="3131" y="4043"/>
                    <a:pt x="4043" y="3162"/>
                    <a:pt x="4043" y="2037"/>
                  </a:cubicBezTo>
                  <a:cubicBezTo>
                    <a:pt x="4043" y="912"/>
                    <a:pt x="3131" y="0"/>
                    <a:pt x="2037" y="0"/>
                  </a:cubicBezTo>
                  <a:close/>
                </a:path>
              </a:pathLst>
            </a:custGeom>
            <a:solidFill>
              <a:srgbClr val="84B6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182" name="Google Shape;182;p15"/>
          <p:cNvSpPr txBox="1">
            <a:spLocks noGrp="1"/>
          </p:cNvSpPr>
          <p:nvPr>
            <p:ph type="title"/>
          </p:nvPr>
        </p:nvSpPr>
        <p:spPr>
          <a:xfrm>
            <a:off x="4034416" y="2098501"/>
            <a:ext cx="33384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83" name="Google Shape;183;p15"/>
          <p:cNvSpPr txBox="1">
            <a:spLocks noGrp="1"/>
          </p:cNvSpPr>
          <p:nvPr>
            <p:ph type="title" idx="2" hasCustomPrompt="1"/>
          </p:nvPr>
        </p:nvSpPr>
        <p:spPr>
          <a:xfrm>
            <a:off x="1705496" y="1242844"/>
            <a:ext cx="2435700" cy="261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grpSp>
        <p:nvGrpSpPr>
          <p:cNvPr id="184" name="Google Shape;184;p15"/>
          <p:cNvGrpSpPr/>
          <p:nvPr/>
        </p:nvGrpSpPr>
        <p:grpSpPr>
          <a:xfrm rot="-1913837">
            <a:off x="8222540" y="397322"/>
            <a:ext cx="472531" cy="482439"/>
            <a:chOff x="5298261" y="1717016"/>
            <a:chExt cx="472530" cy="361828"/>
          </a:xfrm>
        </p:grpSpPr>
        <p:sp>
          <p:nvSpPr>
            <p:cNvPr id="185" name="Google Shape;185;p15"/>
            <p:cNvSpPr/>
            <p:nvPr/>
          </p:nvSpPr>
          <p:spPr>
            <a:xfrm rot="2890174">
              <a:off x="5300821" y="1879560"/>
              <a:ext cx="299041" cy="3129"/>
            </a:xfrm>
            <a:custGeom>
              <a:avLst/>
              <a:gdLst/>
              <a:ahLst/>
              <a:cxnLst/>
              <a:rect l="l" t="t" r="r" b="b"/>
              <a:pathLst>
                <a:path w="7388" h="1" fill="none" extrusionOk="0">
                  <a:moveTo>
                    <a:pt x="7387" y="1"/>
                  </a:move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 w="987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6" name="Google Shape;186;p15"/>
            <p:cNvSpPr/>
            <p:nvPr/>
          </p:nvSpPr>
          <p:spPr>
            <a:xfrm rot="-3064090">
              <a:off x="5519715" y="1829084"/>
              <a:ext cx="148951" cy="235602"/>
            </a:xfrm>
            <a:custGeom>
              <a:avLst/>
              <a:gdLst/>
              <a:ahLst/>
              <a:cxnLst/>
              <a:rect l="l" t="t" r="r" b="b"/>
              <a:pathLst>
                <a:path w="5958" h="9424" fill="none" extrusionOk="0">
                  <a:moveTo>
                    <a:pt x="5958" y="1"/>
                  </a:moveTo>
                  <a:lnTo>
                    <a:pt x="0" y="4712"/>
                  </a:lnTo>
                  <a:lnTo>
                    <a:pt x="5958" y="9423"/>
                  </a:lnTo>
                </a:path>
              </a:pathLst>
            </a:custGeom>
            <a:solidFill>
              <a:schemeClr val="accent2"/>
            </a:solidFill>
            <a:ln w="987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7" name="Google Shape;187;p15"/>
            <p:cNvSpPr/>
            <p:nvPr/>
          </p:nvSpPr>
          <p:spPr>
            <a:xfrm>
              <a:off x="5494530" y="1749788"/>
              <a:ext cx="93500" cy="79475"/>
            </a:xfrm>
            <a:custGeom>
              <a:avLst/>
              <a:gdLst/>
              <a:ahLst/>
              <a:cxnLst/>
              <a:rect l="l" t="t" r="r" b="b"/>
              <a:pathLst>
                <a:path w="3740" h="3179" extrusionOk="0">
                  <a:moveTo>
                    <a:pt x="2128" y="1"/>
                  </a:moveTo>
                  <a:cubicBezTo>
                    <a:pt x="1732" y="1"/>
                    <a:pt x="1330" y="147"/>
                    <a:pt x="1004" y="473"/>
                  </a:cubicBezTo>
                  <a:cubicBezTo>
                    <a:pt x="1" y="1476"/>
                    <a:pt x="700" y="3178"/>
                    <a:pt x="2129" y="3178"/>
                  </a:cubicBezTo>
                  <a:cubicBezTo>
                    <a:pt x="3010" y="3178"/>
                    <a:pt x="3740" y="2479"/>
                    <a:pt x="3740" y="1598"/>
                  </a:cubicBezTo>
                  <a:cubicBezTo>
                    <a:pt x="3740" y="633"/>
                    <a:pt x="2950" y="1"/>
                    <a:pt x="2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8" name="Google Shape;188;p15"/>
            <p:cNvSpPr/>
            <p:nvPr/>
          </p:nvSpPr>
          <p:spPr>
            <a:xfrm>
              <a:off x="5677290" y="1920575"/>
              <a:ext cx="93500" cy="80225"/>
            </a:xfrm>
            <a:custGeom>
              <a:avLst/>
              <a:gdLst/>
              <a:ahLst/>
              <a:cxnLst/>
              <a:rect l="l" t="t" r="r" b="b"/>
              <a:pathLst>
                <a:path w="3740" h="3209" extrusionOk="0">
                  <a:moveTo>
                    <a:pt x="2128" y="1"/>
                  </a:moveTo>
                  <a:cubicBezTo>
                    <a:pt x="1732" y="1"/>
                    <a:pt x="1330" y="147"/>
                    <a:pt x="1004" y="473"/>
                  </a:cubicBezTo>
                  <a:cubicBezTo>
                    <a:pt x="1" y="1476"/>
                    <a:pt x="700" y="3208"/>
                    <a:pt x="2129" y="3208"/>
                  </a:cubicBezTo>
                  <a:cubicBezTo>
                    <a:pt x="3010" y="3208"/>
                    <a:pt x="3740" y="2479"/>
                    <a:pt x="3740" y="1597"/>
                  </a:cubicBezTo>
                  <a:cubicBezTo>
                    <a:pt x="3740" y="633"/>
                    <a:pt x="2950" y="1"/>
                    <a:pt x="2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9" name="Google Shape;189;p15"/>
            <p:cNvSpPr/>
            <p:nvPr/>
          </p:nvSpPr>
          <p:spPr>
            <a:xfrm>
              <a:off x="5495800" y="1948650"/>
              <a:ext cx="101100" cy="101100"/>
            </a:xfrm>
            <a:custGeom>
              <a:avLst/>
              <a:gdLst/>
              <a:ahLst/>
              <a:cxnLst/>
              <a:rect l="l" t="t" r="r" b="b"/>
              <a:pathLst>
                <a:path w="4044" h="4044" extrusionOk="0">
                  <a:moveTo>
                    <a:pt x="2037" y="0"/>
                  </a:moveTo>
                  <a:cubicBezTo>
                    <a:pt x="912" y="0"/>
                    <a:pt x="1" y="912"/>
                    <a:pt x="1" y="2037"/>
                  </a:cubicBezTo>
                  <a:cubicBezTo>
                    <a:pt x="1" y="3162"/>
                    <a:pt x="912" y="4043"/>
                    <a:pt x="2037" y="4043"/>
                  </a:cubicBezTo>
                  <a:cubicBezTo>
                    <a:pt x="3131" y="4043"/>
                    <a:pt x="4043" y="3162"/>
                    <a:pt x="4043" y="2037"/>
                  </a:cubicBezTo>
                  <a:cubicBezTo>
                    <a:pt x="4043" y="912"/>
                    <a:pt x="3131" y="0"/>
                    <a:pt x="20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90" name="Google Shape;190;p15"/>
            <p:cNvSpPr/>
            <p:nvPr/>
          </p:nvSpPr>
          <p:spPr>
            <a:xfrm>
              <a:off x="5298261" y="1717016"/>
              <a:ext cx="101100" cy="101100"/>
            </a:xfrm>
            <a:custGeom>
              <a:avLst/>
              <a:gdLst/>
              <a:ahLst/>
              <a:cxnLst/>
              <a:rect l="l" t="t" r="r" b="b"/>
              <a:pathLst>
                <a:path w="4044" h="4044" extrusionOk="0">
                  <a:moveTo>
                    <a:pt x="2007" y="0"/>
                  </a:moveTo>
                  <a:cubicBezTo>
                    <a:pt x="913" y="0"/>
                    <a:pt x="1" y="912"/>
                    <a:pt x="1" y="2037"/>
                  </a:cubicBezTo>
                  <a:cubicBezTo>
                    <a:pt x="1" y="3162"/>
                    <a:pt x="913" y="4043"/>
                    <a:pt x="2007" y="4043"/>
                  </a:cubicBezTo>
                  <a:cubicBezTo>
                    <a:pt x="3132" y="4043"/>
                    <a:pt x="4043" y="3162"/>
                    <a:pt x="4043" y="2037"/>
                  </a:cubicBezTo>
                  <a:cubicBezTo>
                    <a:pt x="4043" y="912"/>
                    <a:pt x="3132" y="0"/>
                    <a:pt x="2007" y="0"/>
                  </a:cubicBezTo>
                  <a:close/>
                </a:path>
              </a:pathLst>
            </a:custGeom>
            <a:solidFill>
              <a:srgbClr val="84B6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191" name="Google Shape;191;p15"/>
          <p:cNvSpPr/>
          <p:nvPr/>
        </p:nvSpPr>
        <p:spPr>
          <a:xfrm rot="-1913837">
            <a:off x="638189" y="702527"/>
            <a:ext cx="93500" cy="106967"/>
          </a:xfrm>
          <a:custGeom>
            <a:avLst/>
            <a:gdLst/>
            <a:ahLst/>
            <a:cxnLst/>
            <a:rect l="l" t="t" r="r" b="b"/>
            <a:pathLst>
              <a:path w="3740" h="3209" extrusionOk="0">
                <a:moveTo>
                  <a:pt x="2128" y="1"/>
                </a:moveTo>
                <a:cubicBezTo>
                  <a:pt x="1732" y="1"/>
                  <a:pt x="1330" y="147"/>
                  <a:pt x="1004" y="473"/>
                </a:cubicBezTo>
                <a:cubicBezTo>
                  <a:pt x="1" y="1476"/>
                  <a:pt x="700" y="3208"/>
                  <a:pt x="2129" y="3208"/>
                </a:cubicBezTo>
                <a:cubicBezTo>
                  <a:pt x="3010" y="3208"/>
                  <a:pt x="3740" y="2479"/>
                  <a:pt x="3740" y="1597"/>
                </a:cubicBezTo>
                <a:cubicBezTo>
                  <a:pt x="3740" y="633"/>
                  <a:pt x="2950" y="1"/>
                  <a:pt x="2128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92" name="Google Shape;192;p15"/>
          <p:cNvSpPr/>
          <p:nvPr/>
        </p:nvSpPr>
        <p:spPr>
          <a:xfrm rot="2407531">
            <a:off x="344973" y="806886"/>
            <a:ext cx="155850" cy="29605"/>
          </a:xfrm>
          <a:custGeom>
            <a:avLst/>
            <a:gdLst/>
            <a:ahLst/>
            <a:cxnLst/>
            <a:rect l="l" t="t" r="r" b="b"/>
            <a:pathLst>
              <a:path w="7388" h="1" fill="none" extrusionOk="0">
                <a:moveTo>
                  <a:pt x="7387" y="1"/>
                </a:moveTo>
                <a:lnTo>
                  <a:pt x="1" y="1"/>
                </a:lnTo>
              </a:path>
            </a:pathLst>
          </a:custGeom>
          <a:noFill/>
          <a:ln w="9875" cap="flat" cmpd="sng">
            <a:solidFill>
              <a:schemeClr val="accent1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93" name="Google Shape;193;p15"/>
          <p:cNvSpPr/>
          <p:nvPr/>
        </p:nvSpPr>
        <p:spPr>
          <a:xfrm rot="-1913837">
            <a:off x="433413" y="886765"/>
            <a:ext cx="93500" cy="105967"/>
          </a:xfrm>
          <a:custGeom>
            <a:avLst/>
            <a:gdLst/>
            <a:ahLst/>
            <a:cxnLst/>
            <a:rect l="l" t="t" r="r" b="b"/>
            <a:pathLst>
              <a:path w="3740" h="3179" extrusionOk="0">
                <a:moveTo>
                  <a:pt x="2128" y="1"/>
                </a:moveTo>
                <a:cubicBezTo>
                  <a:pt x="1732" y="1"/>
                  <a:pt x="1330" y="147"/>
                  <a:pt x="1004" y="473"/>
                </a:cubicBezTo>
                <a:cubicBezTo>
                  <a:pt x="1" y="1476"/>
                  <a:pt x="700" y="3178"/>
                  <a:pt x="2129" y="3178"/>
                </a:cubicBezTo>
                <a:cubicBezTo>
                  <a:pt x="3010" y="3178"/>
                  <a:pt x="3740" y="2479"/>
                  <a:pt x="3740" y="1598"/>
                </a:cubicBezTo>
                <a:cubicBezTo>
                  <a:pt x="3740" y="633"/>
                  <a:pt x="2950" y="1"/>
                  <a:pt x="2128" y="1"/>
                </a:cubicBezTo>
                <a:close/>
              </a:path>
            </a:pathLst>
          </a:custGeom>
          <a:solidFill>
            <a:srgbClr val="DE8B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94" name="Google Shape;194;p15"/>
          <p:cNvSpPr/>
          <p:nvPr/>
        </p:nvSpPr>
        <p:spPr>
          <a:xfrm rot="-1913837">
            <a:off x="277123" y="674124"/>
            <a:ext cx="101100" cy="134800"/>
          </a:xfrm>
          <a:custGeom>
            <a:avLst/>
            <a:gdLst/>
            <a:ahLst/>
            <a:cxnLst/>
            <a:rect l="l" t="t" r="r" b="b"/>
            <a:pathLst>
              <a:path w="4044" h="4044" extrusionOk="0">
                <a:moveTo>
                  <a:pt x="2007" y="0"/>
                </a:moveTo>
                <a:cubicBezTo>
                  <a:pt x="913" y="0"/>
                  <a:pt x="1" y="912"/>
                  <a:pt x="1" y="2037"/>
                </a:cubicBezTo>
                <a:cubicBezTo>
                  <a:pt x="1" y="3162"/>
                  <a:pt x="913" y="4043"/>
                  <a:pt x="2007" y="4043"/>
                </a:cubicBezTo>
                <a:cubicBezTo>
                  <a:pt x="3132" y="4043"/>
                  <a:pt x="4043" y="3162"/>
                  <a:pt x="4043" y="2037"/>
                </a:cubicBezTo>
                <a:cubicBezTo>
                  <a:pt x="4043" y="912"/>
                  <a:pt x="3132" y="0"/>
                  <a:pt x="200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95" name="Google Shape;195;p15"/>
          <p:cNvSpPr txBox="1">
            <a:spLocks noGrp="1"/>
          </p:cNvSpPr>
          <p:nvPr>
            <p:ph type="subTitle" idx="1"/>
          </p:nvPr>
        </p:nvSpPr>
        <p:spPr>
          <a:xfrm>
            <a:off x="4034412" y="3508200"/>
            <a:ext cx="2501100" cy="19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2860556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6"/>
          <p:cNvSpPr/>
          <p:nvPr/>
        </p:nvSpPr>
        <p:spPr>
          <a:xfrm>
            <a:off x="111300" y="147000"/>
            <a:ext cx="8921400" cy="6564000"/>
          </a:xfrm>
          <a:prstGeom prst="rect">
            <a:avLst/>
          </a:prstGeom>
          <a:solidFill>
            <a:srgbClr val="FAF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grpSp>
        <p:nvGrpSpPr>
          <p:cNvPr id="198" name="Google Shape;198;p16"/>
          <p:cNvGrpSpPr/>
          <p:nvPr/>
        </p:nvGrpSpPr>
        <p:grpSpPr>
          <a:xfrm rot="-1913837">
            <a:off x="318608" y="568421"/>
            <a:ext cx="345907" cy="392647"/>
            <a:chOff x="5311900" y="1948650"/>
            <a:chExt cx="345905" cy="294484"/>
          </a:xfrm>
        </p:grpSpPr>
        <p:sp>
          <p:nvSpPr>
            <p:cNvPr id="199" name="Google Shape;199;p16"/>
            <p:cNvSpPr/>
            <p:nvPr/>
          </p:nvSpPr>
          <p:spPr>
            <a:xfrm>
              <a:off x="5362050" y="1999550"/>
              <a:ext cx="184700" cy="25"/>
            </a:xfrm>
            <a:custGeom>
              <a:avLst/>
              <a:gdLst/>
              <a:ahLst/>
              <a:cxnLst/>
              <a:rect l="l" t="t" r="r" b="b"/>
              <a:pathLst>
                <a:path w="7388" h="1" fill="none" extrusionOk="0">
                  <a:moveTo>
                    <a:pt x="7387" y="1"/>
                  </a:moveTo>
                  <a:lnTo>
                    <a:pt x="1" y="1"/>
                  </a:lnTo>
                </a:path>
              </a:pathLst>
            </a:custGeom>
            <a:noFill/>
            <a:ln w="98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00" name="Google Shape;200;p16"/>
            <p:cNvSpPr/>
            <p:nvPr/>
          </p:nvSpPr>
          <p:spPr>
            <a:xfrm rot="6463043">
              <a:off x="5448468" y="1993502"/>
              <a:ext cx="148939" cy="235583"/>
            </a:xfrm>
            <a:custGeom>
              <a:avLst/>
              <a:gdLst/>
              <a:ahLst/>
              <a:cxnLst/>
              <a:rect l="l" t="t" r="r" b="b"/>
              <a:pathLst>
                <a:path w="5958" h="9424" fill="none" extrusionOk="0">
                  <a:moveTo>
                    <a:pt x="5958" y="1"/>
                  </a:moveTo>
                  <a:lnTo>
                    <a:pt x="0" y="4712"/>
                  </a:lnTo>
                  <a:lnTo>
                    <a:pt x="5958" y="9423"/>
                  </a:lnTo>
                </a:path>
              </a:pathLst>
            </a:custGeom>
            <a:noFill/>
            <a:ln w="98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01" name="Google Shape;201;p16"/>
            <p:cNvSpPr/>
            <p:nvPr/>
          </p:nvSpPr>
          <p:spPr>
            <a:xfrm>
              <a:off x="5334161" y="2111461"/>
              <a:ext cx="93500" cy="79475"/>
            </a:xfrm>
            <a:custGeom>
              <a:avLst/>
              <a:gdLst/>
              <a:ahLst/>
              <a:cxnLst/>
              <a:rect l="l" t="t" r="r" b="b"/>
              <a:pathLst>
                <a:path w="3740" h="3179" extrusionOk="0">
                  <a:moveTo>
                    <a:pt x="2128" y="1"/>
                  </a:moveTo>
                  <a:cubicBezTo>
                    <a:pt x="1732" y="1"/>
                    <a:pt x="1330" y="147"/>
                    <a:pt x="1004" y="473"/>
                  </a:cubicBezTo>
                  <a:cubicBezTo>
                    <a:pt x="1" y="1476"/>
                    <a:pt x="700" y="3178"/>
                    <a:pt x="2129" y="3178"/>
                  </a:cubicBezTo>
                  <a:cubicBezTo>
                    <a:pt x="3010" y="3178"/>
                    <a:pt x="3740" y="2479"/>
                    <a:pt x="3740" y="1598"/>
                  </a:cubicBezTo>
                  <a:cubicBezTo>
                    <a:pt x="3740" y="633"/>
                    <a:pt x="2950" y="1"/>
                    <a:pt x="2128" y="1"/>
                  </a:cubicBezTo>
                  <a:close/>
                </a:path>
              </a:pathLst>
            </a:custGeom>
            <a:solidFill>
              <a:srgbClr val="DE8B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02" name="Google Shape;202;p16"/>
            <p:cNvSpPr/>
            <p:nvPr/>
          </p:nvSpPr>
          <p:spPr>
            <a:xfrm>
              <a:off x="5545460" y="2162909"/>
              <a:ext cx="93500" cy="80225"/>
            </a:xfrm>
            <a:custGeom>
              <a:avLst/>
              <a:gdLst/>
              <a:ahLst/>
              <a:cxnLst/>
              <a:rect l="l" t="t" r="r" b="b"/>
              <a:pathLst>
                <a:path w="3740" h="3209" extrusionOk="0">
                  <a:moveTo>
                    <a:pt x="2128" y="1"/>
                  </a:moveTo>
                  <a:cubicBezTo>
                    <a:pt x="1732" y="1"/>
                    <a:pt x="1330" y="147"/>
                    <a:pt x="1004" y="473"/>
                  </a:cubicBezTo>
                  <a:cubicBezTo>
                    <a:pt x="1" y="1476"/>
                    <a:pt x="700" y="3208"/>
                    <a:pt x="2129" y="3208"/>
                  </a:cubicBezTo>
                  <a:cubicBezTo>
                    <a:pt x="3010" y="3208"/>
                    <a:pt x="3740" y="2479"/>
                    <a:pt x="3740" y="1597"/>
                  </a:cubicBezTo>
                  <a:cubicBezTo>
                    <a:pt x="3740" y="633"/>
                    <a:pt x="2950" y="1"/>
                    <a:pt x="2128" y="1"/>
                  </a:cubicBezTo>
                  <a:close/>
                </a:path>
              </a:pathLst>
            </a:custGeom>
            <a:solidFill>
              <a:srgbClr val="DE8B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03" name="Google Shape;203;p16"/>
            <p:cNvSpPr/>
            <p:nvPr/>
          </p:nvSpPr>
          <p:spPr>
            <a:xfrm>
              <a:off x="5485159" y="1963641"/>
              <a:ext cx="101100" cy="101100"/>
            </a:xfrm>
            <a:custGeom>
              <a:avLst/>
              <a:gdLst/>
              <a:ahLst/>
              <a:cxnLst/>
              <a:rect l="l" t="t" r="r" b="b"/>
              <a:pathLst>
                <a:path w="4044" h="4044" extrusionOk="0">
                  <a:moveTo>
                    <a:pt x="2037" y="0"/>
                  </a:moveTo>
                  <a:cubicBezTo>
                    <a:pt x="912" y="0"/>
                    <a:pt x="1" y="912"/>
                    <a:pt x="1" y="2037"/>
                  </a:cubicBezTo>
                  <a:cubicBezTo>
                    <a:pt x="1" y="3162"/>
                    <a:pt x="912" y="4043"/>
                    <a:pt x="2037" y="4043"/>
                  </a:cubicBezTo>
                  <a:cubicBezTo>
                    <a:pt x="3131" y="4043"/>
                    <a:pt x="4043" y="3162"/>
                    <a:pt x="4043" y="2037"/>
                  </a:cubicBezTo>
                  <a:cubicBezTo>
                    <a:pt x="4043" y="912"/>
                    <a:pt x="3131" y="0"/>
                    <a:pt x="2037" y="0"/>
                  </a:cubicBezTo>
                  <a:close/>
                </a:path>
              </a:pathLst>
            </a:custGeom>
            <a:solidFill>
              <a:srgbClr val="84B6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04" name="Google Shape;204;p16"/>
            <p:cNvSpPr/>
            <p:nvPr/>
          </p:nvSpPr>
          <p:spPr>
            <a:xfrm>
              <a:off x="5311900" y="1948650"/>
              <a:ext cx="101100" cy="101100"/>
            </a:xfrm>
            <a:custGeom>
              <a:avLst/>
              <a:gdLst/>
              <a:ahLst/>
              <a:cxnLst/>
              <a:rect l="l" t="t" r="r" b="b"/>
              <a:pathLst>
                <a:path w="4044" h="4044" extrusionOk="0">
                  <a:moveTo>
                    <a:pt x="2007" y="0"/>
                  </a:moveTo>
                  <a:cubicBezTo>
                    <a:pt x="913" y="0"/>
                    <a:pt x="1" y="912"/>
                    <a:pt x="1" y="2037"/>
                  </a:cubicBezTo>
                  <a:cubicBezTo>
                    <a:pt x="1" y="3162"/>
                    <a:pt x="913" y="4043"/>
                    <a:pt x="2007" y="4043"/>
                  </a:cubicBezTo>
                  <a:cubicBezTo>
                    <a:pt x="3132" y="4043"/>
                    <a:pt x="4043" y="3162"/>
                    <a:pt x="4043" y="2037"/>
                  </a:cubicBezTo>
                  <a:cubicBezTo>
                    <a:pt x="4043" y="912"/>
                    <a:pt x="3132" y="0"/>
                    <a:pt x="2007" y="0"/>
                  </a:cubicBezTo>
                  <a:close/>
                </a:path>
              </a:pathLst>
            </a:custGeom>
            <a:solidFill>
              <a:srgbClr val="84B6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205" name="Google Shape;205;p16"/>
          <p:cNvSpPr/>
          <p:nvPr/>
        </p:nvSpPr>
        <p:spPr>
          <a:xfrm>
            <a:off x="8613325" y="724068"/>
            <a:ext cx="190750" cy="33"/>
          </a:xfrm>
          <a:custGeom>
            <a:avLst/>
            <a:gdLst/>
            <a:ahLst/>
            <a:cxnLst/>
            <a:rect l="l" t="t" r="r" b="b"/>
            <a:pathLst>
              <a:path w="7630" h="1" fill="none" extrusionOk="0">
                <a:moveTo>
                  <a:pt x="0" y="1"/>
                </a:moveTo>
                <a:lnTo>
                  <a:pt x="7629" y="1"/>
                </a:lnTo>
              </a:path>
            </a:pathLst>
          </a:custGeom>
          <a:noFill/>
          <a:ln w="9875" cap="flat" cmpd="sng">
            <a:solidFill>
              <a:srgbClr val="84B6BC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06" name="Google Shape;206;p16"/>
          <p:cNvSpPr/>
          <p:nvPr/>
        </p:nvSpPr>
        <p:spPr>
          <a:xfrm>
            <a:off x="8605350" y="534734"/>
            <a:ext cx="239670" cy="330209"/>
          </a:xfrm>
          <a:custGeom>
            <a:avLst/>
            <a:gdLst/>
            <a:ahLst/>
            <a:cxnLst/>
            <a:rect l="l" t="t" r="r" b="b"/>
            <a:pathLst>
              <a:path w="5381" h="8451" fill="none" extrusionOk="0">
                <a:moveTo>
                  <a:pt x="5381" y="1"/>
                </a:moveTo>
                <a:lnTo>
                  <a:pt x="1" y="4226"/>
                </a:lnTo>
                <a:lnTo>
                  <a:pt x="5381" y="8451"/>
                </a:lnTo>
              </a:path>
            </a:pathLst>
          </a:custGeom>
          <a:noFill/>
          <a:ln w="9875" cap="flat" cmpd="sng">
            <a:solidFill>
              <a:srgbClr val="84B6BC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07" name="Google Shape;207;p16"/>
          <p:cNvSpPr/>
          <p:nvPr/>
        </p:nvSpPr>
        <p:spPr>
          <a:xfrm>
            <a:off x="8764201" y="487067"/>
            <a:ext cx="84375" cy="96167"/>
          </a:xfrm>
          <a:custGeom>
            <a:avLst/>
            <a:gdLst/>
            <a:ahLst/>
            <a:cxnLst/>
            <a:rect l="l" t="t" r="r" b="b"/>
            <a:pathLst>
              <a:path w="3375" h="2885" extrusionOk="0">
                <a:moveTo>
                  <a:pt x="1912" y="1"/>
                </a:moveTo>
                <a:cubicBezTo>
                  <a:pt x="1561" y="1"/>
                  <a:pt x="1204" y="131"/>
                  <a:pt x="912" y="422"/>
                </a:cubicBezTo>
                <a:cubicBezTo>
                  <a:pt x="0" y="1334"/>
                  <a:pt x="669" y="2884"/>
                  <a:pt x="1946" y="2884"/>
                </a:cubicBezTo>
                <a:cubicBezTo>
                  <a:pt x="2736" y="2884"/>
                  <a:pt x="3374" y="2246"/>
                  <a:pt x="3374" y="1456"/>
                </a:cubicBezTo>
                <a:cubicBezTo>
                  <a:pt x="3374" y="588"/>
                  <a:pt x="2657" y="1"/>
                  <a:pt x="191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08" name="Google Shape;208;p16"/>
          <p:cNvSpPr/>
          <p:nvPr/>
        </p:nvSpPr>
        <p:spPr>
          <a:xfrm>
            <a:off x="8770276" y="676451"/>
            <a:ext cx="72225" cy="95267"/>
          </a:xfrm>
          <a:custGeom>
            <a:avLst/>
            <a:gdLst/>
            <a:ahLst/>
            <a:cxnLst/>
            <a:rect l="l" t="t" r="r" b="b"/>
            <a:pathLst>
              <a:path w="2889" h="2858" extrusionOk="0">
                <a:moveTo>
                  <a:pt x="1429" y="0"/>
                </a:moveTo>
                <a:cubicBezTo>
                  <a:pt x="639" y="0"/>
                  <a:pt x="1" y="638"/>
                  <a:pt x="1" y="1429"/>
                </a:cubicBezTo>
                <a:cubicBezTo>
                  <a:pt x="1" y="2219"/>
                  <a:pt x="639" y="2857"/>
                  <a:pt x="1429" y="2857"/>
                </a:cubicBezTo>
                <a:cubicBezTo>
                  <a:pt x="2250" y="2857"/>
                  <a:pt x="2888" y="2219"/>
                  <a:pt x="2888" y="1429"/>
                </a:cubicBezTo>
                <a:cubicBezTo>
                  <a:pt x="2888" y="638"/>
                  <a:pt x="2250" y="0"/>
                  <a:pt x="142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09" name="Google Shape;209;p16"/>
          <p:cNvSpPr/>
          <p:nvPr/>
        </p:nvSpPr>
        <p:spPr>
          <a:xfrm>
            <a:off x="8747101" y="820933"/>
            <a:ext cx="118575" cy="134600"/>
          </a:xfrm>
          <a:custGeom>
            <a:avLst/>
            <a:gdLst/>
            <a:ahLst/>
            <a:cxnLst/>
            <a:rect l="l" t="t" r="r" b="b"/>
            <a:pathLst>
              <a:path w="4743" h="4038" extrusionOk="0">
                <a:moveTo>
                  <a:pt x="2707" y="1"/>
                </a:moveTo>
                <a:cubicBezTo>
                  <a:pt x="2205" y="1"/>
                  <a:pt x="1693" y="187"/>
                  <a:pt x="1277" y="603"/>
                </a:cubicBezTo>
                <a:cubicBezTo>
                  <a:pt x="0" y="1880"/>
                  <a:pt x="912" y="4038"/>
                  <a:pt x="2736" y="4038"/>
                </a:cubicBezTo>
                <a:cubicBezTo>
                  <a:pt x="3830" y="4038"/>
                  <a:pt x="4742" y="3126"/>
                  <a:pt x="4742" y="2032"/>
                </a:cubicBezTo>
                <a:cubicBezTo>
                  <a:pt x="4742" y="802"/>
                  <a:pt x="3747" y="1"/>
                  <a:pt x="2707" y="1"/>
                </a:cubicBezTo>
                <a:close/>
              </a:path>
            </a:pathLst>
          </a:custGeom>
          <a:solidFill>
            <a:srgbClr val="DE8B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10" name="Google Shape;210;p16"/>
          <p:cNvSpPr/>
          <p:nvPr/>
        </p:nvSpPr>
        <p:spPr>
          <a:xfrm>
            <a:off x="8479576" y="583234"/>
            <a:ext cx="133775" cy="281700"/>
          </a:xfrm>
          <a:custGeom>
            <a:avLst/>
            <a:gdLst/>
            <a:ahLst/>
            <a:cxnLst/>
            <a:rect l="l" t="t" r="r" b="b"/>
            <a:pathLst>
              <a:path w="5351" h="8451" fill="none" extrusionOk="0">
                <a:moveTo>
                  <a:pt x="1" y="1"/>
                </a:moveTo>
                <a:lnTo>
                  <a:pt x="5350" y="4226"/>
                </a:lnTo>
                <a:lnTo>
                  <a:pt x="1" y="8451"/>
                </a:lnTo>
              </a:path>
            </a:pathLst>
          </a:custGeom>
          <a:noFill/>
          <a:ln w="9875" cap="flat" cmpd="sng">
            <a:solidFill>
              <a:srgbClr val="84B6BC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11" name="Google Shape;211;p16"/>
          <p:cNvSpPr/>
          <p:nvPr/>
        </p:nvSpPr>
        <p:spPr>
          <a:xfrm>
            <a:off x="8545676" y="655601"/>
            <a:ext cx="118575" cy="135367"/>
          </a:xfrm>
          <a:custGeom>
            <a:avLst/>
            <a:gdLst/>
            <a:ahLst/>
            <a:cxnLst/>
            <a:rect l="l" t="t" r="r" b="b"/>
            <a:pathLst>
              <a:path w="4743" h="4061" extrusionOk="0">
                <a:moveTo>
                  <a:pt x="2690" y="1"/>
                </a:moveTo>
                <a:cubicBezTo>
                  <a:pt x="2194" y="1"/>
                  <a:pt x="1688" y="185"/>
                  <a:pt x="1278" y="596"/>
                </a:cubicBezTo>
                <a:cubicBezTo>
                  <a:pt x="1" y="1872"/>
                  <a:pt x="913" y="4061"/>
                  <a:pt x="2706" y="4061"/>
                </a:cubicBezTo>
                <a:cubicBezTo>
                  <a:pt x="3831" y="4061"/>
                  <a:pt x="4743" y="3149"/>
                  <a:pt x="4743" y="2055"/>
                </a:cubicBezTo>
                <a:cubicBezTo>
                  <a:pt x="4743" y="818"/>
                  <a:pt x="3736" y="1"/>
                  <a:pt x="2690" y="1"/>
                </a:cubicBezTo>
                <a:close/>
              </a:path>
            </a:pathLst>
          </a:custGeom>
          <a:solidFill>
            <a:srgbClr val="DE8B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12" name="Google Shape;212;p16"/>
          <p:cNvSpPr/>
          <p:nvPr/>
        </p:nvSpPr>
        <p:spPr>
          <a:xfrm>
            <a:off x="8431701" y="534734"/>
            <a:ext cx="83625" cy="96167"/>
          </a:xfrm>
          <a:custGeom>
            <a:avLst/>
            <a:gdLst/>
            <a:ahLst/>
            <a:cxnLst/>
            <a:rect l="l" t="t" r="r" b="b"/>
            <a:pathLst>
              <a:path w="3345" h="2885" extrusionOk="0">
                <a:moveTo>
                  <a:pt x="1891" y="1"/>
                </a:moveTo>
                <a:cubicBezTo>
                  <a:pt x="1545" y="1"/>
                  <a:pt x="1194" y="131"/>
                  <a:pt x="912" y="422"/>
                </a:cubicBezTo>
                <a:cubicBezTo>
                  <a:pt x="1" y="1334"/>
                  <a:pt x="639" y="2884"/>
                  <a:pt x="1916" y="2884"/>
                </a:cubicBezTo>
                <a:cubicBezTo>
                  <a:pt x="2706" y="2884"/>
                  <a:pt x="3344" y="2246"/>
                  <a:pt x="3344" y="1456"/>
                </a:cubicBezTo>
                <a:cubicBezTo>
                  <a:pt x="3344" y="588"/>
                  <a:pt x="2627" y="1"/>
                  <a:pt x="189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13" name="Google Shape;213;p16"/>
          <p:cNvSpPr/>
          <p:nvPr/>
        </p:nvSpPr>
        <p:spPr>
          <a:xfrm>
            <a:off x="8443851" y="817300"/>
            <a:ext cx="71475" cy="95267"/>
          </a:xfrm>
          <a:custGeom>
            <a:avLst/>
            <a:gdLst/>
            <a:ahLst/>
            <a:cxnLst/>
            <a:rect l="l" t="t" r="r" b="b"/>
            <a:pathLst>
              <a:path w="2859" h="2858" extrusionOk="0">
                <a:moveTo>
                  <a:pt x="1430" y="0"/>
                </a:moveTo>
                <a:cubicBezTo>
                  <a:pt x="639" y="0"/>
                  <a:pt x="1" y="638"/>
                  <a:pt x="1" y="1429"/>
                </a:cubicBezTo>
                <a:cubicBezTo>
                  <a:pt x="1" y="2219"/>
                  <a:pt x="639" y="2857"/>
                  <a:pt x="1430" y="2857"/>
                </a:cubicBezTo>
                <a:cubicBezTo>
                  <a:pt x="2220" y="2857"/>
                  <a:pt x="2858" y="2219"/>
                  <a:pt x="2858" y="1429"/>
                </a:cubicBezTo>
                <a:cubicBezTo>
                  <a:pt x="2858" y="638"/>
                  <a:pt x="2220" y="0"/>
                  <a:pt x="143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14" name="Google Shape;214;p16"/>
          <p:cNvSpPr txBox="1">
            <a:spLocks noGrp="1"/>
          </p:cNvSpPr>
          <p:nvPr>
            <p:ph type="subTitle" idx="1"/>
          </p:nvPr>
        </p:nvSpPr>
        <p:spPr>
          <a:xfrm>
            <a:off x="713225" y="2381596"/>
            <a:ext cx="2436300" cy="276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15" name="Google Shape;215;p16"/>
          <p:cNvSpPr txBox="1">
            <a:spLocks noGrp="1"/>
          </p:cNvSpPr>
          <p:nvPr>
            <p:ph type="title"/>
          </p:nvPr>
        </p:nvSpPr>
        <p:spPr>
          <a:xfrm>
            <a:off x="713225" y="1532128"/>
            <a:ext cx="1342500" cy="8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7595468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7"/>
          <p:cNvSpPr/>
          <p:nvPr/>
        </p:nvSpPr>
        <p:spPr>
          <a:xfrm>
            <a:off x="111300" y="147000"/>
            <a:ext cx="8921400" cy="6564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18" name="Google Shape;218;p17"/>
          <p:cNvSpPr txBox="1">
            <a:spLocks noGrp="1"/>
          </p:cNvSpPr>
          <p:nvPr>
            <p:ph type="subTitle" idx="1"/>
          </p:nvPr>
        </p:nvSpPr>
        <p:spPr>
          <a:xfrm>
            <a:off x="701075" y="1784773"/>
            <a:ext cx="3593700" cy="6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ighteous"/>
              <a:buNone/>
              <a:defRPr sz="2200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ighteous"/>
              <a:buNone/>
              <a:defRPr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19" name="Google Shape;219;p17"/>
          <p:cNvSpPr txBox="1">
            <a:spLocks noGrp="1"/>
          </p:cNvSpPr>
          <p:nvPr>
            <p:ph type="subTitle" idx="2"/>
          </p:nvPr>
        </p:nvSpPr>
        <p:spPr>
          <a:xfrm>
            <a:off x="4891203" y="1784773"/>
            <a:ext cx="3593700" cy="6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ighteous"/>
              <a:buNone/>
              <a:defRPr sz="2200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ighteous"/>
              <a:buNone/>
              <a:defRPr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20" name="Google Shape;220;p17"/>
          <p:cNvSpPr txBox="1">
            <a:spLocks noGrp="1"/>
          </p:cNvSpPr>
          <p:nvPr>
            <p:ph type="subTitle" idx="3"/>
          </p:nvPr>
        </p:nvSpPr>
        <p:spPr>
          <a:xfrm>
            <a:off x="701675" y="4395605"/>
            <a:ext cx="3592500" cy="6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ighteous"/>
              <a:buNone/>
              <a:defRPr sz="2200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ighteous"/>
              <a:buNone/>
              <a:defRPr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21" name="Google Shape;221;p17"/>
          <p:cNvSpPr txBox="1">
            <a:spLocks noGrp="1"/>
          </p:cNvSpPr>
          <p:nvPr>
            <p:ph type="subTitle" idx="4"/>
          </p:nvPr>
        </p:nvSpPr>
        <p:spPr>
          <a:xfrm>
            <a:off x="4891203" y="4395603"/>
            <a:ext cx="3593700" cy="6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ighteous"/>
              <a:buNone/>
              <a:defRPr sz="2200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ighteous"/>
              <a:buNone/>
              <a:defRPr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22" name="Google Shape;222;p17"/>
          <p:cNvSpPr txBox="1">
            <a:spLocks noGrp="1"/>
          </p:cNvSpPr>
          <p:nvPr>
            <p:ph type="title" hasCustomPrompt="1"/>
          </p:nvPr>
        </p:nvSpPr>
        <p:spPr>
          <a:xfrm>
            <a:off x="1951925" y="257337"/>
            <a:ext cx="1092000" cy="167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223" name="Google Shape;223;p17"/>
          <p:cNvSpPr txBox="1">
            <a:spLocks noGrp="1"/>
          </p:cNvSpPr>
          <p:nvPr>
            <p:ph type="title" idx="5" hasCustomPrompt="1"/>
          </p:nvPr>
        </p:nvSpPr>
        <p:spPr>
          <a:xfrm>
            <a:off x="6142053" y="257337"/>
            <a:ext cx="1092000" cy="167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224" name="Google Shape;224;p17"/>
          <p:cNvSpPr txBox="1">
            <a:spLocks noGrp="1"/>
          </p:cNvSpPr>
          <p:nvPr>
            <p:ph type="title" idx="6" hasCustomPrompt="1"/>
          </p:nvPr>
        </p:nvSpPr>
        <p:spPr>
          <a:xfrm>
            <a:off x="1951912" y="2868164"/>
            <a:ext cx="1092000" cy="167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225" name="Google Shape;225;p17"/>
          <p:cNvSpPr txBox="1">
            <a:spLocks noGrp="1"/>
          </p:cNvSpPr>
          <p:nvPr>
            <p:ph type="title" idx="7" hasCustomPrompt="1"/>
          </p:nvPr>
        </p:nvSpPr>
        <p:spPr>
          <a:xfrm>
            <a:off x="6142053" y="2868164"/>
            <a:ext cx="1092000" cy="167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226" name="Google Shape;226;p17"/>
          <p:cNvSpPr txBox="1">
            <a:spLocks noGrp="1"/>
          </p:cNvSpPr>
          <p:nvPr>
            <p:ph type="subTitle" idx="8"/>
          </p:nvPr>
        </p:nvSpPr>
        <p:spPr>
          <a:xfrm>
            <a:off x="701075" y="2401536"/>
            <a:ext cx="3593700" cy="7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27" name="Google Shape;227;p17"/>
          <p:cNvSpPr txBox="1">
            <a:spLocks noGrp="1"/>
          </p:cNvSpPr>
          <p:nvPr>
            <p:ph type="subTitle" idx="9"/>
          </p:nvPr>
        </p:nvSpPr>
        <p:spPr>
          <a:xfrm>
            <a:off x="701075" y="5011964"/>
            <a:ext cx="3593700" cy="7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28" name="Google Shape;228;p17"/>
          <p:cNvSpPr txBox="1">
            <a:spLocks noGrp="1"/>
          </p:cNvSpPr>
          <p:nvPr>
            <p:ph type="subTitle" idx="13"/>
          </p:nvPr>
        </p:nvSpPr>
        <p:spPr>
          <a:xfrm>
            <a:off x="4891200" y="2401536"/>
            <a:ext cx="3593700" cy="7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29" name="Google Shape;229;p17"/>
          <p:cNvSpPr txBox="1">
            <a:spLocks noGrp="1"/>
          </p:cNvSpPr>
          <p:nvPr>
            <p:ph type="subTitle" idx="14"/>
          </p:nvPr>
        </p:nvSpPr>
        <p:spPr>
          <a:xfrm>
            <a:off x="4891200" y="5011964"/>
            <a:ext cx="3593700" cy="7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99564404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8"/>
          <p:cNvSpPr/>
          <p:nvPr/>
        </p:nvSpPr>
        <p:spPr>
          <a:xfrm>
            <a:off x="111300" y="147000"/>
            <a:ext cx="8921400" cy="6564000"/>
          </a:xfrm>
          <a:prstGeom prst="rect">
            <a:avLst/>
          </a:prstGeom>
          <a:solidFill>
            <a:srgbClr val="FAF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grpSp>
        <p:nvGrpSpPr>
          <p:cNvPr id="232" name="Google Shape;232;p18"/>
          <p:cNvGrpSpPr/>
          <p:nvPr/>
        </p:nvGrpSpPr>
        <p:grpSpPr>
          <a:xfrm rot="-1913837">
            <a:off x="318608" y="568421"/>
            <a:ext cx="345907" cy="392647"/>
            <a:chOff x="5311900" y="1948650"/>
            <a:chExt cx="345905" cy="294484"/>
          </a:xfrm>
        </p:grpSpPr>
        <p:sp>
          <p:nvSpPr>
            <p:cNvPr id="233" name="Google Shape;233;p18"/>
            <p:cNvSpPr/>
            <p:nvPr/>
          </p:nvSpPr>
          <p:spPr>
            <a:xfrm>
              <a:off x="5362050" y="1999550"/>
              <a:ext cx="184700" cy="25"/>
            </a:xfrm>
            <a:custGeom>
              <a:avLst/>
              <a:gdLst/>
              <a:ahLst/>
              <a:cxnLst/>
              <a:rect l="l" t="t" r="r" b="b"/>
              <a:pathLst>
                <a:path w="7388" h="1" fill="none" extrusionOk="0">
                  <a:moveTo>
                    <a:pt x="7387" y="1"/>
                  </a:moveTo>
                  <a:lnTo>
                    <a:pt x="1" y="1"/>
                  </a:lnTo>
                </a:path>
              </a:pathLst>
            </a:custGeom>
            <a:noFill/>
            <a:ln w="98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34" name="Google Shape;234;p18"/>
            <p:cNvSpPr/>
            <p:nvPr/>
          </p:nvSpPr>
          <p:spPr>
            <a:xfrm rot="6463043">
              <a:off x="5448468" y="1993502"/>
              <a:ext cx="148939" cy="235583"/>
            </a:xfrm>
            <a:custGeom>
              <a:avLst/>
              <a:gdLst/>
              <a:ahLst/>
              <a:cxnLst/>
              <a:rect l="l" t="t" r="r" b="b"/>
              <a:pathLst>
                <a:path w="5958" h="9424" fill="none" extrusionOk="0">
                  <a:moveTo>
                    <a:pt x="5958" y="1"/>
                  </a:moveTo>
                  <a:lnTo>
                    <a:pt x="0" y="4712"/>
                  </a:lnTo>
                  <a:lnTo>
                    <a:pt x="5958" y="9423"/>
                  </a:lnTo>
                </a:path>
              </a:pathLst>
            </a:custGeom>
            <a:noFill/>
            <a:ln w="98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35" name="Google Shape;235;p18"/>
            <p:cNvSpPr/>
            <p:nvPr/>
          </p:nvSpPr>
          <p:spPr>
            <a:xfrm>
              <a:off x="5334161" y="2111461"/>
              <a:ext cx="93500" cy="79475"/>
            </a:xfrm>
            <a:custGeom>
              <a:avLst/>
              <a:gdLst/>
              <a:ahLst/>
              <a:cxnLst/>
              <a:rect l="l" t="t" r="r" b="b"/>
              <a:pathLst>
                <a:path w="3740" h="3179" extrusionOk="0">
                  <a:moveTo>
                    <a:pt x="2128" y="1"/>
                  </a:moveTo>
                  <a:cubicBezTo>
                    <a:pt x="1732" y="1"/>
                    <a:pt x="1330" y="147"/>
                    <a:pt x="1004" y="473"/>
                  </a:cubicBezTo>
                  <a:cubicBezTo>
                    <a:pt x="1" y="1476"/>
                    <a:pt x="700" y="3178"/>
                    <a:pt x="2129" y="3178"/>
                  </a:cubicBezTo>
                  <a:cubicBezTo>
                    <a:pt x="3010" y="3178"/>
                    <a:pt x="3740" y="2479"/>
                    <a:pt x="3740" y="1598"/>
                  </a:cubicBezTo>
                  <a:cubicBezTo>
                    <a:pt x="3740" y="633"/>
                    <a:pt x="2950" y="1"/>
                    <a:pt x="2128" y="1"/>
                  </a:cubicBezTo>
                  <a:close/>
                </a:path>
              </a:pathLst>
            </a:custGeom>
            <a:solidFill>
              <a:srgbClr val="DE8B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36" name="Google Shape;236;p18"/>
            <p:cNvSpPr/>
            <p:nvPr/>
          </p:nvSpPr>
          <p:spPr>
            <a:xfrm>
              <a:off x="5545460" y="2162909"/>
              <a:ext cx="93500" cy="80225"/>
            </a:xfrm>
            <a:custGeom>
              <a:avLst/>
              <a:gdLst/>
              <a:ahLst/>
              <a:cxnLst/>
              <a:rect l="l" t="t" r="r" b="b"/>
              <a:pathLst>
                <a:path w="3740" h="3209" extrusionOk="0">
                  <a:moveTo>
                    <a:pt x="2128" y="1"/>
                  </a:moveTo>
                  <a:cubicBezTo>
                    <a:pt x="1732" y="1"/>
                    <a:pt x="1330" y="147"/>
                    <a:pt x="1004" y="473"/>
                  </a:cubicBezTo>
                  <a:cubicBezTo>
                    <a:pt x="1" y="1476"/>
                    <a:pt x="700" y="3208"/>
                    <a:pt x="2129" y="3208"/>
                  </a:cubicBezTo>
                  <a:cubicBezTo>
                    <a:pt x="3010" y="3208"/>
                    <a:pt x="3740" y="2479"/>
                    <a:pt x="3740" y="1597"/>
                  </a:cubicBezTo>
                  <a:cubicBezTo>
                    <a:pt x="3740" y="633"/>
                    <a:pt x="2950" y="1"/>
                    <a:pt x="2128" y="1"/>
                  </a:cubicBezTo>
                  <a:close/>
                </a:path>
              </a:pathLst>
            </a:custGeom>
            <a:solidFill>
              <a:srgbClr val="DE8B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37" name="Google Shape;237;p18"/>
            <p:cNvSpPr/>
            <p:nvPr/>
          </p:nvSpPr>
          <p:spPr>
            <a:xfrm>
              <a:off x="5485159" y="1963641"/>
              <a:ext cx="101100" cy="101100"/>
            </a:xfrm>
            <a:custGeom>
              <a:avLst/>
              <a:gdLst/>
              <a:ahLst/>
              <a:cxnLst/>
              <a:rect l="l" t="t" r="r" b="b"/>
              <a:pathLst>
                <a:path w="4044" h="4044" extrusionOk="0">
                  <a:moveTo>
                    <a:pt x="2037" y="0"/>
                  </a:moveTo>
                  <a:cubicBezTo>
                    <a:pt x="912" y="0"/>
                    <a:pt x="1" y="912"/>
                    <a:pt x="1" y="2037"/>
                  </a:cubicBezTo>
                  <a:cubicBezTo>
                    <a:pt x="1" y="3162"/>
                    <a:pt x="912" y="4043"/>
                    <a:pt x="2037" y="4043"/>
                  </a:cubicBezTo>
                  <a:cubicBezTo>
                    <a:pt x="3131" y="4043"/>
                    <a:pt x="4043" y="3162"/>
                    <a:pt x="4043" y="2037"/>
                  </a:cubicBezTo>
                  <a:cubicBezTo>
                    <a:pt x="4043" y="912"/>
                    <a:pt x="3131" y="0"/>
                    <a:pt x="2037" y="0"/>
                  </a:cubicBezTo>
                  <a:close/>
                </a:path>
              </a:pathLst>
            </a:custGeom>
            <a:solidFill>
              <a:srgbClr val="84B6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38" name="Google Shape;238;p18"/>
            <p:cNvSpPr/>
            <p:nvPr/>
          </p:nvSpPr>
          <p:spPr>
            <a:xfrm>
              <a:off x="5311900" y="1948650"/>
              <a:ext cx="101100" cy="101100"/>
            </a:xfrm>
            <a:custGeom>
              <a:avLst/>
              <a:gdLst/>
              <a:ahLst/>
              <a:cxnLst/>
              <a:rect l="l" t="t" r="r" b="b"/>
              <a:pathLst>
                <a:path w="4044" h="4044" extrusionOk="0">
                  <a:moveTo>
                    <a:pt x="2007" y="0"/>
                  </a:moveTo>
                  <a:cubicBezTo>
                    <a:pt x="913" y="0"/>
                    <a:pt x="1" y="912"/>
                    <a:pt x="1" y="2037"/>
                  </a:cubicBezTo>
                  <a:cubicBezTo>
                    <a:pt x="1" y="3162"/>
                    <a:pt x="913" y="4043"/>
                    <a:pt x="2007" y="4043"/>
                  </a:cubicBezTo>
                  <a:cubicBezTo>
                    <a:pt x="3132" y="4043"/>
                    <a:pt x="4043" y="3162"/>
                    <a:pt x="4043" y="2037"/>
                  </a:cubicBezTo>
                  <a:cubicBezTo>
                    <a:pt x="4043" y="912"/>
                    <a:pt x="3132" y="0"/>
                    <a:pt x="2007" y="0"/>
                  </a:cubicBezTo>
                  <a:close/>
                </a:path>
              </a:pathLst>
            </a:custGeom>
            <a:solidFill>
              <a:srgbClr val="84B6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239" name="Google Shape;239;p18"/>
          <p:cNvSpPr/>
          <p:nvPr/>
        </p:nvSpPr>
        <p:spPr>
          <a:xfrm>
            <a:off x="8613325" y="724068"/>
            <a:ext cx="190750" cy="33"/>
          </a:xfrm>
          <a:custGeom>
            <a:avLst/>
            <a:gdLst/>
            <a:ahLst/>
            <a:cxnLst/>
            <a:rect l="l" t="t" r="r" b="b"/>
            <a:pathLst>
              <a:path w="7630" h="1" fill="none" extrusionOk="0">
                <a:moveTo>
                  <a:pt x="0" y="1"/>
                </a:moveTo>
                <a:lnTo>
                  <a:pt x="7629" y="1"/>
                </a:lnTo>
              </a:path>
            </a:pathLst>
          </a:custGeom>
          <a:noFill/>
          <a:ln w="9875" cap="flat" cmpd="sng">
            <a:solidFill>
              <a:srgbClr val="84B6BC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40" name="Google Shape;240;p18"/>
          <p:cNvSpPr/>
          <p:nvPr/>
        </p:nvSpPr>
        <p:spPr>
          <a:xfrm>
            <a:off x="8605350" y="534734"/>
            <a:ext cx="239670" cy="330209"/>
          </a:xfrm>
          <a:custGeom>
            <a:avLst/>
            <a:gdLst/>
            <a:ahLst/>
            <a:cxnLst/>
            <a:rect l="l" t="t" r="r" b="b"/>
            <a:pathLst>
              <a:path w="5381" h="8451" fill="none" extrusionOk="0">
                <a:moveTo>
                  <a:pt x="5381" y="1"/>
                </a:moveTo>
                <a:lnTo>
                  <a:pt x="1" y="4226"/>
                </a:lnTo>
                <a:lnTo>
                  <a:pt x="5381" y="8451"/>
                </a:lnTo>
              </a:path>
            </a:pathLst>
          </a:custGeom>
          <a:noFill/>
          <a:ln w="9875" cap="flat" cmpd="sng">
            <a:solidFill>
              <a:srgbClr val="84B6BC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41" name="Google Shape;241;p18"/>
          <p:cNvSpPr/>
          <p:nvPr/>
        </p:nvSpPr>
        <p:spPr>
          <a:xfrm>
            <a:off x="8764201" y="487067"/>
            <a:ext cx="84375" cy="96167"/>
          </a:xfrm>
          <a:custGeom>
            <a:avLst/>
            <a:gdLst/>
            <a:ahLst/>
            <a:cxnLst/>
            <a:rect l="l" t="t" r="r" b="b"/>
            <a:pathLst>
              <a:path w="3375" h="2885" extrusionOk="0">
                <a:moveTo>
                  <a:pt x="1912" y="1"/>
                </a:moveTo>
                <a:cubicBezTo>
                  <a:pt x="1561" y="1"/>
                  <a:pt x="1204" y="131"/>
                  <a:pt x="912" y="422"/>
                </a:cubicBezTo>
                <a:cubicBezTo>
                  <a:pt x="0" y="1334"/>
                  <a:pt x="669" y="2884"/>
                  <a:pt x="1946" y="2884"/>
                </a:cubicBezTo>
                <a:cubicBezTo>
                  <a:pt x="2736" y="2884"/>
                  <a:pt x="3374" y="2246"/>
                  <a:pt x="3374" y="1456"/>
                </a:cubicBezTo>
                <a:cubicBezTo>
                  <a:pt x="3374" y="588"/>
                  <a:pt x="2657" y="1"/>
                  <a:pt x="191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42" name="Google Shape;242;p18"/>
          <p:cNvSpPr/>
          <p:nvPr/>
        </p:nvSpPr>
        <p:spPr>
          <a:xfrm>
            <a:off x="8770276" y="676451"/>
            <a:ext cx="72225" cy="95267"/>
          </a:xfrm>
          <a:custGeom>
            <a:avLst/>
            <a:gdLst/>
            <a:ahLst/>
            <a:cxnLst/>
            <a:rect l="l" t="t" r="r" b="b"/>
            <a:pathLst>
              <a:path w="2889" h="2858" extrusionOk="0">
                <a:moveTo>
                  <a:pt x="1429" y="0"/>
                </a:moveTo>
                <a:cubicBezTo>
                  <a:pt x="639" y="0"/>
                  <a:pt x="1" y="638"/>
                  <a:pt x="1" y="1429"/>
                </a:cubicBezTo>
                <a:cubicBezTo>
                  <a:pt x="1" y="2219"/>
                  <a:pt x="639" y="2857"/>
                  <a:pt x="1429" y="2857"/>
                </a:cubicBezTo>
                <a:cubicBezTo>
                  <a:pt x="2250" y="2857"/>
                  <a:pt x="2888" y="2219"/>
                  <a:pt x="2888" y="1429"/>
                </a:cubicBezTo>
                <a:cubicBezTo>
                  <a:pt x="2888" y="638"/>
                  <a:pt x="2250" y="0"/>
                  <a:pt x="142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43" name="Google Shape;243;p18"/>
          <p:cNvSpPr/>
          <p:nvPr/>
        </p:nvSpPr>
        <p:spPr>
          <a:xfrm>
            <a:off x="8747101" y="820933"/>
            <a:ext cx="118575" cy="134600"/>
          </a:xfrm>
          <a:custGeom>
            <a:avLst/>
            <a:gdLst/>
            <a:ahLst/>
            <a:cxnLst/>
            <a:rect l="l" t="t" r="r" b="b"/>
            <a:pathLst>
              <a:path w="4743" h="4038" extrusionOk="0">
                <a:moveTo>
                  <a:pt x="2707" y="1"/>
                </a:moveTo>
                <a:cubicBezTo>
                  <a:pt x="2205" y="1"/>
                  <a:pt x="1693" y="187"/>
                  <a:pt x="1277" y="603"/>
                </a:cubicBezTo>
                <a:cubicBezTo>
                  <a:pt x="0" y="1880"/>
                  <a:pt x="912" y="4038"/>
                  <a:pt x="2736" y="4038"/>
                </a:cubicBezTo>
                <a:cubicBezTo>
                  <a:pt x="3830" y="4038"/>
                  <a:pt x="4742" y="3126"/>
                  <a:pt x="4742" y="2032"/>
                </a:cubicBezTo>
                <a:cubicBezTo>
                  <a:pt x="4742" y="802"/>
                  <a:pt x="3747" y="1"/>
                  <a:pt x="2707" y="1"/>
                </a:cubicBezTo>
                <a:close/>
              </a:path>
            </a:pathLst>
          </a:custGeom>
          <a:solidFill>
            <a:srgbClr val="DE8B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44" name="Google Shape;244;p18"/>
          <p:cNvSpPr/>
          <p:nvPr/>
        </p:nvSpPr>
        <p:spPr>
          <a:xfrm>
            <a:off x="8479576" y="583234"/>
            <a:ext cx="133775" cy="281700"/>
          </a:xfrm>
          <a:custGeom>
            <a:avLst/>
            <a:gdLst/>
            <a:ahLst/>
            <a:cxnLst/>
            <a:rect l="l" t="t" r="r" b="b"/>
            <a:pathLst>
              <a:path w="5351" h="8451" fill="none" extrusionOk="0">
                <a:moveTo>
                  <a:pt x="1" y="1"/>
                </a:moveTo>
                <a:lnTo>
                  <a:pt x="5350" y="4226"/>
                </a:lnTo>
                <a:lnTo>
                  <a:pt x="1" y="8451"/>
                </a:lnTo>
              </a:path>
            </a:pathLst>
          </a:custGeom>
          <a:noFill/>
          <a:ln w="9875" cap="flat" cmpd="sng">
            <a:solidFill>
              <a:srgbClr val="84B6BC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45" name="Google Shape;245;p18"/>
          <p:cNvSpPr/>
          <p:nvPr/>
        </p:nvSpPr>
        <p:spPr>
          <a:xfrm>
            <a:off x="8545676" y="655601"/>
            <a:ext cx="118575" cy="135367"/>
          </a:xfrm>
          <a:custGeom>
            <a:avLst/>
            <a:gdLst/>
            <a:ahLst/>
            <a:cxnLst/>
            <a:rect l="l" t="t" r="r" b="b"/>
            <a:pathLst>
              <a:path w="4743" h="4061" extrusionOk="0">
                <a:moveTo>
                  <a:pt x="2690" y="1"/>
                </a:moveTo>
                <a:cubicBezTo>
                  <a:pt x="2194" y="1"/>
                  <a:pt x="1688" y="185"/>
                  <a:pt x="1278" y="596"/>
                </a:cubicBezTo>
                <a:cubicBezTo>
                  <a:pt x="1" y="1872"/>
                  <a:pt x="913" y="4061"/>
                  <a:pt x="2706" y="4061"/>
                </a:cubicBezTo>
                <a:cubicBezTo>
                  <a:pt x="3831" y="4061"/>
                  <a:pt x="4743" y="3149"/>
                  <a:pt x="4743" y="2055"/>
                </a:cubicBezTo>
                <a:cubicBezTo>
                  <a:pt x="4743" y="818"/>
                  <a:pt x="3736" y="1"/>
                  <a:pt x="2690" y="1"/>
                </a:cubicBezTo>
                <a:close/>
              </a:path>
            </a:pathLst>
          </a:custGeom>
          <a:solidFill>
            <a:srgbClr val="DE8B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46" name="Google Shape;246;p18"/>
          <p:cNvSpPr/>
          <p:nvPr/>
        </p:nvSpPr>
        <p:spPr>
          <a:xfrm>
            <a:off x="8431701" y="534734"/>
            <a:ext cx="83625" cy="96167"/>
          </a:xfrm>
          <a:custGeom>
            <a:avLst/>
            <a:gdLst/>
            <a:ahLst/>
            <a:cxnLst/>
            <a:rect l="l" t="t" r="r" b="b"/>
            <a:pathLst>
              <a:path w="3345" h="2885" extrusionOk="0">
                <a:moveTo>
                  <a:pt x="1891" y="1"/>
                </a:moveTo>
                <a:cubicBezTo>
                  <a:pt x="1545" y="1"/>
                  <a:pt x="1194" y="131"/>
                  <a:pt x="912" y="422"/>
                </a:cubicBezTo>
                <a:cubicBezTo>
                  <a:pt x="1" y="1334"/>
                  <a:pt x="639" y="2884"/>
                  <a:pt x="1916" y="2884"/>
                </a:cubicBezTo>
                <a:cubicBezTo>
                  <a:pt x="2706" y="2884"/>
                  <a:pt x="3344" y="2246"/>
                  <a:pt x="3344" y="1456"/>
                </a:cubicBezTo>
                <a:cubicBezTo>
                  <a:pt x="3344" y="588"/>
                  <a:pt x="2627" y="1"/>
                  <a:pt x="189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47" name="Google Shape;247;p18"/>
          <p:cNvSpPr/>
          <p:nvPr/>
        </p:nvSpPr>
        <p:spPr>
          <a:xfrm>
            <a:off x="8443851" y="817300"/>
            <a:ext cx="71475" cy="95267"/>
          </a:xfrm>
          <a:custGeom>
            <a:avLst/>
            <a:gdLst/>
            <a:ahLst/>
            <a:cxnLst/>
            <a:rect l="l" t="t" r="r" b="b"/>
            <a:pathLst>
              <a:path w="2859" h="2858" extrusionOk="0">
                <a:moveTo>
                  <a:pt x="1430" y="0"/>
                </a:moveTo>
                <a:cubicBezTo>
                  <a:pt x="639" y="0"/>
                  <a:pt x="1" y="638"/>
                  <a:pt x="1" y="1429"/>
                </a:cubicBezTo>
                <a:cubicBezTo>
                  <a:pt x="1" y="2219"/>
                  <a:pt x="639" y="2857"/>
                  <a:pt x="1430" y="2857"/>
                </a:cubicBezTo>
                <a:cubicBezTo>
                  <a:pt x="2220" y="2857"/>
                  <a:pt x="2858" y="2219"/>
                  <a:pt x="2858" y="1429"/>
                </a:cubicBezTo>
                <a:cubicBezTo>
                  <a:pt x="2858" y="638"/>
                  <a:pt x="2220" y="0"/>
                  <a:pt x="143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48" name="Google Shape;248;p18"/>
          <p:cNvSpPr txBox="1">
            <a:spLocks noGrp="1"/>
          </p:cNvSpPr>
          <p:nvPr>
            <p:ph type="title"/>
          </p:nvPr>
        </p:nvSpPr>
        <p:spPr>
          <a:xfrm>
            <a:off x="2861525" y="4141759"/>
            <a:ext cx="3420900" cy="61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49" name="Google Shape;249;p18"/>
          <p:cNvSpPr txBox="1">
            <a:spLocks noGrp="1"/>
          </p:cNvSpPr>
          <p:nvPr>
            <p:ph type="subTitle" idx="1"/>
          </p:nvPr>
        </p:nvSpPr>
        <p:spPr>
          <a:xfrm>
            <a:off x="2656225" y="2049659"/>
            <a:ext cx="3831600" cy="18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250" name="Google Shape;250;p18"/>
          <p:cNvGrpSpPr/>
          <p:nvPr/>
        </p:nvGrpSpPr>
        <p:grpSpPr>
          <a:xfrm>
            <a:off x="263507" y="5463481"/>
            <a:ext cx="1972256" cy="1259865"/>
            <a:chOff x="225175" y="3925450"/>
            <a:chExt cx="1425762" cy="683125"/>
          </a:xfrm>
        </p:grpSpPr>
        <p:sp>
          <p:nvSpPr>
            <p:cNvPr id="251" name="Google Shape;251;p18"/>
            <p:cNvSpPr/>
            <p:nvPr/>
          </p:nvSpPr>
          <p:spPr>
            <a:xfrm>
              <a:off x="767675" y="3925450"/>
              <a:ext cx="389275" cy="683125"/>
            </a:xfrm>
            <a:custGeom>
              <a:avLst/>
              <a:gdLst/>
              <a:ahLst/>
              <a:cxnLst/>
              <a:rect l="l" t="t" r="r" b="b"/>
              <a:pathLst>
                <a:path w="15571" h="27325" extrusionOk="0">
                  <a:moveTo>
                    <a:pt x="9249" y="1"/>
                  </a:moveTo>
                  <a:cubicBezTo>
                    <a:pt x="9159" y="1"/>
                    <a:pt x="9083" y="76"/>
                    <a:pt x="9083" y="167"/>
                  </a:cubicBezTo>
                  <a:lnTo>
                    <a:pt x="9083" y="363"/>
                  </a:lnTo>
                  <a:cubicBezTo>
                    <a:pt x="9083" y="469"/>
                    <a:pt x="9174" y="559"/>
                    <a:pt x="9279" y="559"/>
                  </a:cubicBezTo>
                  <a:lnTo>
                    <a:pt x="9702" y="559"/>
                  </a:lnTo>
                  <a:lnTo>
                    <a:pt x="9702" y="997"/>
                  </a:lnTo>
                  <a:cubicBezTo>
                    <a:pt x="9702" y="1253"/>
                    <a:pt x="9913" y="1464"/>
                    <a:pt x="10170" y="1464"/>
                  </a:cubicBezTo>
                  <a:lnTo>
                    <a:pt x="10230" y="1464"/>
                  </a:lnTo>
                  <a:lnTo>
                    <a:pt x="10230" y="4195"/>
                  </a:lnTo>
                  <a:lnTo>
                    <a:pt x="9958" y="4195"/>
                  </a:lnTo>
                  <a:cubicBezTo>
                    <a:pt x="9536" y="4195"/>
                    <a:pt x="9204" y="4527"/>
                    <a:pt x="9204" y="4950"/>
                  </a:cubicBezTo>
                  <a:lnTo>
                    <a:pt x="9204" y="6006"/>
                  </a:lnTo>
                  <a:lnTo>
                    <a:pt x="8932" y="6066"/>
                  </a:lnTo>
                  <a:lnTo>
                    <a:pt x="8766" y="6066"/>
                  </a:lnTo>
                  <a:cubicBezTo>
                    <a:pt x="8435" y="6066"/>
                    <a:pt x="8118" y="6157"/>
                    <a:pt x="7846" y="6338"/>
                  </a:cubicBezTo>
                  <a:lnTo>
                    <a:pt x="7590" y="6398"/>
                  </a:lnTo>
                  <a:cubicBezTo>
                    <a:pt x="7378" y="6443"/>
                    <a:pt x="2384" y="7756"/>
                    <a:pt x="996" y="11935"/>
                  </a:cubicBezTo>
                  <a:cubicBezTo>
                    <a:pt x="1" y="14907"/>
                    <a:pt x="1117" y="18438"/>
                    <a:pt x="4301" y="22421"/>
                  </a:cubicBezTo>
                  <a:lnTo>
                    <a:pt x="1177" y="24971"/>
                  </a:lnTo>
                  <a:lnTo>
                    <a:pt x="1177" y="27324"/>
                  </a:lnTo>
                  <a:lnTo>
                    <a:pt x="14696" y="27324"/>
                  </a:lnTo>
                  <a:lnTo>
                    <a:pt x="14696" y="26148"/>
                  </a:lnTo>
                  <a:cubicBezTo>
                    <a:pt x="14696" y="25197"/>
                    <a:pt x="13911" y="24428"/>
                    <a:pt x="12961" y="24428"/>
                  </a:cubicBezTo>
                  <a:lnTo>
                    <a:pt x="9702" y="24428"/>
                  </a:lnTo>
                  <a:cubicBezTo>
                    <a:pt x="10064" y="24081"/>
                    <a:pt x="10305" y="23643"/>
                    <a:pt x="10411" y="23145"/>
                  </a:cubicBezTo>
                  <a:cubicBezTo>
                    <a:pt x="10420" y="23146"/>
                    <a:pt x="10429" y="23146"/>
                    <a:pt x="10437" y="23146"/>
                  </a:cubicBezTo>
                  <a:cubicBezTo>
                    <a:pt x="10757" y="23146"/>
                    <a:pt x="11015" y="22880"/>
                    <a:pt x="11015" y="22557"/>
                  </a:cubicBezTo>
                  <a:lnTo>
                    <a:pt x="11015" y="22165"/>
                  </a:lnTo>
                  <a:lnTo>
                    <a:pt x="11965" y="22165"/>
                  </a:lnTo>
                  <a:cubicBezTo>
                    <a:pt x="12463" y="22119"/>
                    <a:pt x="12463" y="21380"/>
                    <a:pt x="11965" y="21350"/>
                  </a:cubicBezTo>
                  <a:lnTo>
                    <a:pt x="10456" y="21350"/>
                  </a:lnTo>
                  <a:lnTo>
                    <a:pt x="10456" y="18302"/>
                  </a:lnTo>
                  <a:lnTo>
                    <a:pt x="15571" y="18302"/>
                  </a:lnTo>
                  <a:lnTo>
                    <a:pt x="15571" y="17970"/>
                  </a:lnTo>
                  <a:cubicBezTo>
                    <a:pt x="15571" y="17774"/>
                    <a:pt x="15420" y="17608"/>
                    <a:pt x="15224" y="17608"/>
                  </a:cubicBezTo>
                  <a:lnTo>
                    <a:pt x="6111" y="17608"/>
                  </a:lnTo>
                  <a:cubicBezTo>
                    <a:pt x="5930" y="17608"/>
                    <a:pt x="5764" y="17774"/>
                    <a:pt x="5764" y="17955"/>
                  </a:cubicBezTo>
                  <a:lnTo>
                    <a:pt x="5764" y="18302"/>
                  </a:lnTo>
                  <a:lnTo>
                    <a:pt x="9204" y="18302"/>
                  </a:lnTo>
                  <a:lnTo>
                    <a:pt x="9204" y="19434"/>
                  </a:lnTo>
                  <a:lnTo>
                    <a:pt x="7258" y="19434"/>
                  </a:lnTo>
                  <a:cubicBezTo>
                    <a:pt x="6654" y="19434"/>
                    <a:pt x="6171" y="19916"/>
                    <a:pt x="6171" y="20535"/>
                  </a:cubicBezTo>
                  <a:lnTo>
                    <a:pt x="6171" y="20822"/>
                  </a:lnTo>
                  <a:cubicBezTo>
                    <a:pt x="3576" y="17578"/>
                    <a:pt x="2626" y="14847"/>
                    <a:pt x="3320" y="12720"/>
                  </a:cubicBezTo>
                  <a:cubicBezTo>
                    <a:pt x="4029" y="10592"/>
                    <a:pt x="6247" y="9491"/>
                    <a:pt x="7439" y="9023"/>
                  </a:cubicBezTo>
                  <a:cubicBezTo>
                    <a:pt x="7771" y="9416"/>
                    <a:pt x="8254" y="9642"/>
                    <a:pt x="8782" y="9642"/>
                  </a:cubicBezTo>
                  <a:cubicBezTo>
                    <a:pt x="8917" y="9642"/>
                    <a:pt x="9068" y="9612"/>
                    <a:pt x="9204" y="9582"/>
                  </a:cubicBezTo>
                  <a:lnTo>
                    <a:pt x="9204" y="10758"/>
                  </a:lnTo>
                  <a:cubicBezTo>
                    <a:pt x="9204" y="11166"/>
                    <a:pt x="9551" y="11513"/>
                    <a:pt x="9958" y="11513"/>
                  </a:cubicBezTo>
                  <a:lnTo>
                    <a:pt x="10230" y="11513"/>
                  </a:lnTo>
                  <a:lnTo>
                    <a:pt x="10230" y="13157"/>
                  </a:lnTo>
                  <a:cubicBezTo>
                    <a:pt x="10230" y="13308"/>
                    <a:pt x="10366" y="13429"/>
                    <a:pt x="10517" y="13429"/>
                  </a:cubicBezTo>
                  <a:lnTo>
                    <a:pt x="10517" y="14108"/>
                  </a:lnTo>
                  <a:cubicBezTo>
                    <a:pt x="10517" y="14228"/>
                    <a:pt x="10622" y="14334"/>
                    <a:pt x="10743" y="14334"/>
                  </a:cubicBezTo>
                  <a:lnTo>
                    <a:pt x="11467" y="14334"/>
                  </a:lnTo>
                  <a:cubicBezTo>
                    <a:pt x="11588" y="14334"/>
                    <a:pt x="11693" y="14228"/>
                    <a:pt x="11693" y="14108"/>
                  </a:cubicBezTo>
                  <a:lnTo>
                    <a:pt x="11693" y="13429"/>
                  </a:lnTo>
                  <a:lnTo>
                    <a:pt x="11678" y="13429"/>
                  </a:lnTo>
                  <a:cubicBezTo>
                    <a:pt x="11829" y="13429"/>
                    <a:pt x="11950" y="13308"/>
                    <a:pt x="11950" y="13157"/>
                  </a:cubicBezTo>
                  <a:lnTo>
                    <a:pt x="11950" y="11513"/>
                  </a:lnTo>
                  <a:lnTo>
                    <a:pt x="12237" y="11513"/>
                  </a:lnTo>
                  <a:cubicBezTo>
                    <a:pt x="12659" y="11513"/>
                    <a:pt x="12991" y="11166"/>
                    <a:pt x="12991" y="10758"/>
                  </a:cubicBezTo>
                  <a:lnTo>
                    <a:pt x="12991" y="4950"/>
                  </a:lnTo>
                  <a:cubicBezTo>
                    <a:pt x="12991" y="4527"/>
                    <a:pt x="12659" y="4195"/>
                    <a:pt x="12237" y="4195"/>
                  </a:cubicBezTo>
                  <a:lnTo>
                    <a:pt x="11965" y="4195"/>
                  </a:lnTo>
                  <a:lnTo>
                    <a:pt x="11965" y="1464"/>
                  </a:lnTo>
                  <a:lnTo>
                    <a:pt x="12025" y="1464"/>
                  </a:lnTo>
                  <a:cubicBezTo>
                    <a:pt x="12282" y="1464"/>
                    <a:pt x="12493" y="1253"/>
                    <a:pt x="12493" y="997"/>
                  </a:cubicBezTo>
                  <a:lnTo>
                    <a:pt x="12493" y="559"/>
                  </a:lnTo>
                  <a:lnTo>
                    <a:pt x="12916" y="559"/>
                  </a:lnTo>
                  <a:cubicBezTo>
                    <a:pt x="13021" y="559"/>
                    <a:pt x="13112" y="469"/>
                    <a:pt x="13112" y="363"/>
                  </a:cubicBezTo>
                  <a:lnTo>
                    <a:pt x="13112" y="167"/>
                  </a:lnTo>
                  <a:cubicBezTo>
                    <a:pt x="13112" y="76"/>
                    <a:pt x="13036" y="1"/>
                    <a:pt x="129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52" name="Google Shape;252;p18"/>
            <p:cNvSpPr/>
            <p:nvPr/>
          </p:nvSpPr>
          <p:spPr>
            <a:xfrm>
              <a:off x="515725" y="4179300"/>
              <a:ext cx="216150" cy="423625"/>
            </a:xfrm>
            <a:custGeom>
              <a:avLst/>
              <a:gdLst/>
              <a:ahLst/>
              <a:cxnLst/>
              <a:rect l="l" t="t" r="r" b="b"/>
              <a:pathLst>
                <a:path w="8646" h="16945" extrusionOk="0">
                  <a:moveTo>
                    <a:pt x="3184" y="1"/>
                  </a:moveTo>
                  <a:cubicBezTo>
                    <a:pt x="2837" y="1"/>
                    <a:pt x="2550" y="288"/>
                    <a:pt x="2550" y="635"/>
                  </a:cubicBezTo>
                  <a:lnTo>
                    <a:pt x="2550" y="2173"/>
                  </a:lnTo>
                  <a:cubicBezTo>
                    <a:pt x="2541" y="2173"/>
                    <a:pt x="2532" y="2173"/>
                    <a:pt x="2522" y="2173"/>
                  </a:cubicBezTo>
                  <a:cubicBezTo>
                    <a:pt x="1117" y="2173"/>
                    <a:pt x="0" y="3314"/>
                    <a:pt x="0" y="4708"/>
                  </a:cubicBezTo>
                  <a:lnTo>
                    <a:pt x="0" y="16220"/>
                  </a:lnTo>
                  <a:cubicBezTo>
                    <a:pt x="0" y="16627"/>
                    <a:pt x="332" y="16944"/>
                    <a:pt x="740" y="16944"/>
                  </a:cubicBezTo>
                  <a:lnTo>
                    <a:pt x="7906" y="16944"/>
                  </a:lnTo>
                  <a:cubicBezTo>
                    <a:pt x="8313" y="16944"/>
                    <a:pt x="8645" y="16627"/>
                    <a:pt x="8630" y="16220"/>
                  </a:cubicBezTo>
                  <a:lnTo>
                    <a:pt x="8630" y="4708"/>
                  </a:lnTo>
                  <a:cubicBezTo>
                    <a:pt x="8645" y="3314"/>
                    <a:pt x="7514" y="2173"/>
                    <a:pt x="6108" y="2173"/>
                  </a:cubicBezTo>
                  <a:cubicBezTo>
                    <a:pt x="6099" y="2173"/>
                    <a:pt x="6090" y="2173"/>
                    <a:pt x="6080" y="2173"/>
                  </a:cubicBezTo>
                  <a:lnTo>
                    <a:pt x="6080" y="635"/>
                  </a:lnTo>
                  <a:cubicBezTo>
                    <a:pt x="6080" y="288"/>
                    <a:pt x="5794" y="1"/>
                    <a:pt x="54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53" name="Google Shape;253;p18"/>
            <p:cNvSpPr/>
            <p:nvPr/>
          </p:nvSpPr>
          <p:spPr>
            <a:xfrm>
              <a:off x="225175" y="4079725"/>
              <a:ext cx="216175" cy="523575"/>
            </a:xfrm>
            <a:custGeom>
              <a:avLst/>
              <a:gdLst/>
              <a:ahLst/>
              <a:cxnLst/>
              <a:rect l="l" t="t" r="r" b="b"/>
              <a:pathLst>
                <a:path w="8647" h="20943" extrusionOk="0">
                  <a:moveTo>
                    <a:pt x="3184" y="1"/>
                  </a:moveTo>
                  <a:cubicBezTo>
                    <a:pt x="2837" y="1"/>
                    <a:pt x="2551" y="287"/>
                    <a:pt x="2551" y="634"/>
                  </a:cubicBezTo>
                  <a:lnTo>
                    <a:pt x="2551" y="1962"/>
                  </a:lnTo>
                  <a:cubicBezTo>
                    <a:pt x="1012" y="2566"/>
                    <a:pt x="1" y="4059"/>
                    <a:pt x="1" y="5704"/>
                  </a:cubicBezTo>
                  <a:lnTo>
                    <a:pt x="1" y="20203"/>
                  </a:lnTo>
                  <a:cubicBezTo>
                    <a:pt x="1" y="20610"/>
                    <a:pt x="333" y="20942"/>
                    <a:pt x="740" y="20942"/>
                  </a:cubicBezTo>
                  <a:lnTo>
                    <a:pt x="7907" y="20942"/>
                  </a:lnTo>
                  <a:cubicBezTo>
                    <a:pt x="8314" y="20942"/>
                    <a:pt x="8646" y="20610"/>
                    <a:pt x="8646" y="20203"/>
                  </a:cubicBezTo>
                  <a:lnTo>
                    <a:pt x="8646" y="5704"/>
                  </a:lnTo>
                  <a:cubicBezTo>
                    <a:pt x="8646" y="4059"/>
                    <a:pt x="7635" y="2566"/>
                    <a:pt x="6096" y="1962"/>
                  </a:cubicBezTo>
                  <a:lnTo>
                    <a:pt x="6096" y="634"/>
                  </a:lnTo>
                  <a:cubicBezTo>
                    <a:pt x="6096" y="287"/>
                    <a:pt x="5810" y="1"/>
                    <a:pt x="54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54" name="Google Shape;254;p18"/>
            <p:cNvSpPr/>
            <p:nvPr/>
          </p:nvSpPr>
          <p:spPr>
            <a:xfrm>
              <a:off x="1287908" y="4522747"/>
              <a:ext cx="332970" cy="78950"/>
            </a:xfrm>
            <a:custGeom>
              <a:avLst/>
              <a:gdLst/>
              <a:ahLst/>
              <a:cxnLst/>
              <a:rect l="l" t="t" r="r" b="b"/>
              <a:pathLst>
                <a:path w="16039" h="3803" extrusionOk="0">
                  <a:moveTo>
                    <a:pt x="724" y="0"/>
                  </a:moveTo>
                  <a:cubicBezTo>
                    <a:pt x="332" y="0"/>
                    <a:pt x="0" y="317"/>
                    <a:pt x="0" y="709"/>
                  </a:cubicBezTo>
                  <a:lnTo>
                    <a:pt x="0" y="3802"/>
                  </a:lnTo>
                  <a:lnTo>
                    <a:pt x="16038" y="3802"/>
                  </a:lnTo>
                  <a:lnTo>
                    <a:pt x="16038" y="709"/>
                  </a:lnTo>
                  <a:cubicBezTo>
                    <a:pt x="16023" y="317"/>
                    <a:pt x="15706" y="0"/>
                    <a:pt x="153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55" name="Google Shape;255;p18"/>
            <p:cNvSpPr/>
            <p:nvPr/>
          </p:nvSpPr>
          <p:spPr>
            <a:xfrm>
              <a:off x="1257825" y="4580382"/>
              <a:ext cx="393111" cy="24767"/>
            </a:xfrm>
            <a:custGeom>
              <a:avLst/>
              <a:gdLst/>
              <a:ahLst/>
              <a:cxnLst/>
              <a:rect l="l" t="t" r="r" b="b"/>
              <a:pathLst>
                <a:path w="18936" h="1193" extrusionOk="0">
                  <a:moveTo>
                    <a:pt x="604" y="0"/>
                  </a:moveTo>
                  <a:cubicBezTo>
                    <a:pt x="272" y="0"/>
                    <a:pt x="1" y="257"/>
                    <a:pt x="1" y="589"/>
                  </a:cubicBezTo>
                  <a:cubicBezTo>
                    <a:pt x="1" y="921"/>
                    <a:pt x="272" y="1192"/>
                    <a:pt x="604" y="1192"/>
                  </a:cubicBezTo>
                  <a:lnTo>
                    <a:pt x="18332" y="1192"/>
                  </a:lnTo>
                  <a:cubicBezTo>
                    <a:pt x="18664" y="1192"/>
                    <a:pt x="18936" y="921"/>
                    <a:pt x="18936" y="589"/>
                  </a:cubicBezTo>
                  <a:cubicBezTo>
                    <a:pt x="18936" y="257"/>
                    <a:pt x="18664" y="0"/>
                    <a:pt x="183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56" name="Google Shape;256;p18"/>
            <p:cNvSpPr/>
            <p:nvPr/>
          </p:nvSpPr>
          <p:spPr>
            <a:xfrm>
              <a:off x="1520643" y="4168465"/>
              <a:ext cx="74238" cy="411276"/>
            </a:xfrm>
            <a:custGeom>
              <a:avLst/>
              <a:gdLst/>
              <a:ahLst/>
              <a:cxnLst/>
              <a:rect l="l" t="t" r="r" b="b"/>
              <a:pathLst>
                <a:path w="3576" h="19811" extrusionOk="0">
                  <a:moveTo>
                    <a:pt x="0" y="0"/>
                  </a:moveTo>
                  <a:lnTo>
                    <a:pt x="0" y="18015"/>
                  </a:lnTo>
                  <a:cubicBezTo>
                    <a:pt x="0" y="19011"/>
                    <a:pt x="800" y="19810"/>
                    <a:pt x="1780" y="19810"/>
                  </a:cubicBezTo>
                  <a:cubicBezTo>
                    <a:pt x="2776" y="19810"/>
                    <a:pt x="3576" y="19011"/>
                    <a:pt x="3576" y="18015"/>
                  </a:cubicBezTo>
                  <a:lnTo>
                    <a:pt x="357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57" name="Google Shape;257;p18"/>
            <p:cNvSpPr/>
            <p:nvPr/>
          </p:nvSpPr>
          <p:spPr>
            <a:xfrm>
              <a:off x="1512173" y="4167219"/>
              <a:ext cx="91178" cy="12850"/>
            </a:xfrm>
            <a:custGeom>
              <a:avLst/>
              <a:gdLst/>
              <a:ahLst/>
              <a:cxnLst/>
              <a:rect l="l" t="t" r="r" b="b"/>
              <a:pathLst>
                <a:path w="4392" h="619" extrusionOk="0">
                  <a:moveTo>
                    <a:pt x="182" y="0"/>
                  </a:moveTo>
                  <a:cubicBezTo>
                    <a:pt x="76" y="0"/>
                    <a:pt x="1" y="91"/>
                    <a:pt x="1" y="196"/>
                  </a:cubicBezTo>
                  <a:lnTo>
                    <a:pt x="1" y="438"/>
                  </a:lnTo>
                  <a:cubicBezTo>
                    <a:pt x="1" y="543"/>
                    <a:pt x="76" y="619"/>
                    <a:pt x="182" y="619"/>
                  </a:cubicBezTo>
                  <a:lnTo>
                    <a:pt x="4210" y="619"/>
                  </a:lnTo>
                  <a:cubicBezTo>
                    <a:pt x="4316" y="619"/>
                    <a:pt x="4391" y="543"/>
                    <a:pt x="4391" y="438"/>
                  </a:cubicBezTo>
                  <a:lnTo>
                    <a:pt x="4391" y="196"/>
                  </a:lnTo>
                  <a:cubicBezTo>
                    <a:pt x="4391" y="91"/>
                    <a:pt x="4316" y="0"/>
                    <a:pt x="42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58" name="Google Shape;258;p18"/>
            <p:cNvSpPr/>
            <p:nvPr/>
          </p:nvSpPr>
          <p:spPr>
            <a:xfrm>
              <a:off x="1417895" y="4299722"/>
              <a:ext cx="73947" cy="280032"/>
            </a:xfrm>
            <a:custGeom>
              <a:avLst/>
              <a:gdLst/>
              <a:ahLst/>
              <a:cxnLst/>
              <a:rect l="l" t="t" r="r" b="b"/>
              <a:pathLst>
                <a:path w="3562" h="13489" extrusionOk="0">
                  <a:moveTo>
                    <a:pt x="0" y="0"/>
                  </a:moveTo>
                  <a:lnTo>
                    <a:pt x="0" y="11693"/>
                  </a:lnTo>
                  <a:cubicBezTo>
                    <a:pt x="0" y="12689"/>
                    <a:pt x="800" y="13488"/>
                    <a:pt x="1781" y="13488"/>
                  </a:cubicBezTo>
                  <a:cubicBezTo>
                    <a:pt x="2761" y="13488"/>
                    <a:pt x="3561" y="12689"/>
                    <a:pt x="3561" y="11693"/>
                  </a:cubicBezTo>
                  <a:lnTo>
                    <a:pt x="356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59" name="Google Shape;259;p18"/>
            <p:cNvSpPr/>
            <p:nvPr/>
          </p:nvSpPr>
          <p:spPr>
            <a:xfrm>
              <a:off x="1409113" y="4296898"/>
              <a:ext cx="91489" cy="13162"/>
            </a:xfrm>
            <a:custGeom>
              <a:avLst/>
              <a:gdLst/>
              <a:ahLst/>
              <a:cxnLst/>
              <a:rect l="l" t="t" r="r" b="b"/>
              <a:pathLst>
                <a:path w="4407" h="634" extrusionOk="0">
                  <a:moveTo>
                    <a:pt x="197" y="0"/>
                  </a:moveTo>
                  <a:cubicBezTo>
                    <a:pt x="76" y="0"/>
                    <a:pt x="1" y="76"/>
                    <a:pt x="1" y="196"/>
                  </a:cubicBezTo>
                  <a:lnTo>
                    <a:pt x="1" y="438"/>
                  </a:lnTo>
                  <a:cubicBezTo>
                    <a:pt x="1" y="543"/>
                    <a:pt x="76" y="634"/>
                    <a:pt x="197" y="634"/>
                  </a:cubicBezTo>
                  <a:lnTo>
                    <a:pt x="4210" y="634"/>
                  </a:lnTo>
                  <a:cubicBezTo>
                    <a:pt x="4331" y="634"/>
                    <a:pt x="4407" y="543"/>
                    <a:pt x="4407" y="438"/>
                  </a:cubicBezTo>
                  <a:lnTo>
                    <a:pt x="4407" y="196"/>
                  </a:lnTo>
                  <a:cubicBezTo>
                    <a:pt x="4407" y="76"/>
                    <a:pt x="4331" y="0"/>
                    <a:pt x="42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60" name="Google Shape;260;p18"/>
            <p:cNvSpPr/>
            <p:nvPr/>
          </p:nvSpPr>
          <p:spPr>
            <a:xfrm>
              <a:off x="1318282" y="4376770"/>
              <a:ext cx="74259" cy="202991"/>
            </a:xfrm>
            <a:custGeom>
              <a:avLst/>
              <a:gdLst/>
              <a:ahLst/>
              <a:cxnLst/>
              <a:rect l="l" t="t" r="r" b="b"/>
              <a:pathLst>
                <a:path w="3577" h="9778" extrusionOk="0">
                  <a:moveTo>
                    <a:pt x="16" y="1"/>
                  </a:moveTo>
                  <a:lnTo>
                    <a:pt x="16" y="7982"/>
                  </a:lnTo>
                  <a:cubicBezTo>
                    <a:pt x="1" y="8978"/>
                    <a:pt x="800" y="9777"/>
                    <a:pt x="1796" y="9777"/>
                  </a:cubicBezTo>
                  <a:cubicBezTo>
                    <a:pt x="2777" y="9777"/>
                    <a:pt x="3576" y="8978"/>
                    <a:pt x="3576" y="7997"/>
                  </a:cubicBezTo>
                  <a:lnTo>
                    <a:pt x="357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61" name="Google Shape;261;p18"/>
            <p:cNvSpPr/>
            <p:nvPr/>
          </p:nvSpPr>
          <p:spPr>
            <a:xfrm>
              <a:off x="1520332" y="4335744"/>
              <a:ext cx="73926" cy="250905"/>
            </a:xfrm>
            <a:custGeom>
              <a:avLst/>
              <a:gdLst/>
              <a:ahLst/>
              <a:cxnLst/>
              <a:rect l="l" t="t" r="r" b="b"/>
              <a:pathLst>
                <a:path w="3561" h="12086" extrusionOk="0">
                  <a:moveTo>
                    <a:pt x="0" y="0"/>
                  </a:moveTo>
                  <a:lnTo>
                    <a:pt x="0" y="10290"/>
                  </a:lnTo>
                  <a:cubicBezTo>
                    <a:pt x="0" y="11286"/>
                    <a:pt x="785" y="12085"/>
                    <a:pt x="1780" y="12085"/>
                  </a:cubicBezTo>
                  <a:cubicBezTo>
                    <a:pt x="2761" y="12085"/>
                    <a:pt x="3561" y="11286"/>
                    <a:pt x="3561" y="10290"/>
                  </a:cubicBezTo>
                  <a:lnTo>
                    <a:pt x="356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62" name="Google Shape;262;p18"/>
            <p:cNvSpPr/>
            <p:nvPr/>
          </p:nvSpPr>
          <p:spPr>
            <a:xfrm>
              <a:off x="1417273" y="4415927"/>
              <a:ext cx="74238" cy="170730"/>
            </a:xfrm>
            <a:custGeom>
              <a:avLst/>
              <a:gdLst/>
              <a:ahLst/>
              <a:cxnLst/>
              <a:rect l="l" t="t" r="r" b="b"/>
              <a:pathLst>
                <a:path w="3576" h="8224" extrusionOk="0">
                  <a:moveTo>
                    <a:pt x="0" y="1"/>
                  </a:moveTo>
                  <a:lnTo>
                    <a:pt x="0" y="6428"/>
                  </a:lnTo>
                  <a:cubicBezTo>
                    <a:pt x="0" y="7424"/>
                    <a:pt x="800" y="8223"/>
                    <a:pt x="1796" y="8223"/>
                  </a:cubicBezTo>
                  <a:cubicBezTo>
                    <a:pt x="2776" y="8223"/>
                    <a:pt x="3576" y="7424"/>
                    <a:pt x="3576" y="6443"/>
                  </a:cubicBezTo>
                  <a:lnTo>
                    <a:pt x="357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63" name="Google Shape;263;p18"/>
            <p:cNvSpPr/>
            <p:nvPr/>
          </p:nvSpPr>
          <p:spPr>
            <a:xfrm>
              <a:off x="1317971" y="4524616"/>
              <a:ext cx="74259" cy="62052"/>
            </a:xfrm>
            <a:custGeom>
              <a:avLst/>
              <a:gdLst/>
              <a:ahLst/>
              <a:cxnLst/>
              <a:rect l="l" t="t" r="r" b="b"/>
              <a:pathLst>
                <a:path w="3577" h="2989" extrusionOk="0">
                  <a:moveTo>
                    <a:pt x="1" y="1"/>
                  </a:moveTo>
                  <a:lnTo>
                    <a:pt x="1" y="1193"/>
                  </a:lnTo>
                  <a:cubicBezTo>
                    <a:pt x="1" y="2189"/>
                    <a:pt x="800" y="2988"/>
                    <a:pt x="1796" y="2988"/>
                  </a:cubicBezTo>
                  <a:cubicBezTo>
                    <a:pt x="2777" y="2988"/>
                    <a:pt x="3576" y="2189"/>
                    <a:pt x="3576" y="1193"/>
                  </a:cubicBezTo>
                  <a:lnTo>
                    <a:pt x="357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64" name="Google Shape;264;p18"/>
            <p:cNvSpPr/>
            <p:nvPr/>
          </p:nvSpPr>
          <p:spPr>
            <a:xfrm>
              <a:off x="1309833" y="4370188"/>
              <a:ext cx="91469" cy="13183"/>
            </a:xfrm>
            <a:custGeom>
              <a:avLst/>
              <a:gdLst/>
              <a:ahLst/>
              <a:cxnLst/>
              <a:rect l="l" t="t" r="r" b="b"/>
              <a:pathLst>
                <a:path w="4406" h="635" extrusionOk="0">
                  <a:moveTo>
                    <a:pt x="196" y="1"/>
                  </a:moveTo>
                  <a:cubicBezTo>
                    <a:pt x="76" y="1"/>
                    <a:pt x="0" y="76"/>
                    <a:pt x="0" y="197"/>
                  </a:cubicBezTo>
                  <a:lnTo>
                    <a:pt x="0" y="438"/>
                  </a:lnTo>
                  <a:cubicBezTo>
                    <a:pt x="0" y="544"/>
                    <a:pt x="76" y="634"/>
                    <a:pt x="196" y="634"/>
                  </a:cubicBezTo>
                  <a:lnTo>
                    <a:pt x="4210" y="634"/>
                  </a:lnTo>
                  <a:cubicBezTo>
                    <a:pt x="4315" y="634"/>
                    <a:pt x="4406" y="544"/>
                    <a:pt x="4406" y="438"/>
                  </a:cubicBezTo>
                  <a:lnTo>
                    <a:pt x="4406" y="197"/>
                  </a:lnTo>
                  <a:cubicBezTo>
                    <a:pt x="4406" y="76"/>
                    <a:pt x="4315" y="1"/>
                    <a:pt x="42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65" name="Google Shape;265;p18"/>
            <p:cNvSpPr/>
            <p:nvPr/>
          </p:nvSpPr>
          <p:spPr>
            <a:xfrm>
              <a:off x="1537543" y="4541827"/>
              <a:ext cx="20075" cy="16940"/>
            </a:xfrm>
            <a:custGeom>
              <a:avLst/>
              <a:gdLst/>
              <a:ahLst/>
              <a:cxnLst/>
              <a:rect l="l" t="t" r="r" b="b"/>
              <a:pathLst>
                <a:path w="967" h="816" extrusionOk="0">
                  <a:moveTo>
                    <a:pt x="584" y="1"/>
                  </a:moveTo>
                  <a:cubicBezTo>
                    <a:pt x="575" y="1"/>
                    <a:pt x="567" y="1"/>
                    <a:pt x="559" y="2"/>
                  </a:cubicBezTo>
                  <a:cubicBezTo>
                    <a:pt x="197" y="2"/>
                    <a:pt x="1" y="439"/>
                    <a:pt x="257" y="696"/>
                  </a:cubicBezTo>
                  <a:cubicBezTo>
                    <a:pt x="345" y="779"/>
                    <a:pt x="451" y="816"/>
                    <a:pt x="553" y="816"/>
                  </a:cubicBezTo>
                  <a:cubicBezTo>
                    <a:pt x="766" y="816"/>
                    <a:pt x="966" y="654"/>
                    <a:pt x="966" y="409"/>
                  </a:cubicBezTo>
                  <a:cubicBezTo>
                    <a:pt x="966" y="191"/>
                    <a:pt x="798" y="1"/>
                    <a:pt x="5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66" name="Google Shape;266;p18"/>
            <p:cNvSpPr/>
            <p:nvPr/>
          </p:nvSpPr>
          <p:spPr>
            <a:xfrm>
              <a:off x="1539744" y="4478254"/>
              <a:ext cx="35728" cy="30330"/>
            </a:xfrm>
            <a:custGeom>
              <a:avLst/>
              <a:gdLst/>
              <a:ahLst/>
              <a:cxnLst/>
              <a:rect l="l" t="t" r="r" b="b"/>
              <a:pathLst>
                <a:path w="1721" h="1461" extrusionOk="0">
                  <a:moveTo>
                    <a:pt x="981" y="1"/>
                  </a:moveTo>
                  <a:cubicBezTo>
                    <a:pt x="332" y="1"/>
                    <a:pt x="0" y="785"/>
                    <a:pt x="468" y="1238"/>
                  </a:cubicBezTo>
                  <a:cubicBezTo>
                    <a:pt x="617" y="1392"/>
                    <a:pt x="803" y="1461"/>
                    <a:pt x="985" y="1461"/>
                  </a:cubicBezTo>
                  <a:cubicBezTo>
                    <a:pt x="1359" y="1461"/>
                    <a:pt x="1720" y="1171"/>
                    <a:pt x="1720" y="725"/>
                  </a:cubicBezTo>
                  <a:cubicBezTo>
                    <a:pt x="1720" y="333"/>
                    <a:pt x="1389" y="1"/>
                    <a:pt x="9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67" name="Google Shape;267;p18"/>
            <p:cNvSpPr/>
            <p:nvPr/>
          </p:nvSpPr>
          <p:spPr>
            <a:xfrm>
              <a:off x="1548194" y="4395871"/>
              <a:ext cx="28836" cy="24663"/>
            </a:xfrm>
            <a:custGeom>
              <a:avLst/>
              <a:gdLst/>
              <a:ahLst/>
              <a:cxnLst/>
              <a:rect l="l" t="t" r="r" b="b"/>
              <a:pathLst>
                <a:path w="1389" h="1188" extrusionOk="0">
                  <a:moveTo>
                    <a:pt x="800" y="1"/>
                  </a:moveTo>
                  <a:cubicBezTo>
                    <a:pt x="257" y="1"/>
                    <a:pt x="1" y="635"/>
                    <a:pt x="378" y="1012"/>
                  </a:cubicBezTo>
                  <a:cubicBezTo>
                    <a:pt x="499" y="1133"/>
                    <a:pt x="648" y="1187"/>
                    <a:pt x="793" y="1187"/>
                  </a:cubicBezTo>
                  <a:cubicBezTo>
                    <a:pt x="1098" y="1187"/>
                    <a:pt x="1389" y="947"/>
                    <a:pt x="1389" y="589"/>
                  </a:cubicBezTo>
                  <a:cubicBezTo>
                    <a:pt x="1389" y="257"/>
                    <a:pt x="1117" y="1"/>
                    <a:pt x="8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68" name="Google Shape;268;p18"/>
            <p:cNvSpPr/>
            <p:nvPr/>
          </p:nvSpPr>
          <p:spPr>
            <a:xfrm>
              <a:off x="1560422" y="4327585"/>
              <a:ext cx="29770" cy="25410"/>
            </a:xfrm>
            <a:custGeom>
              <a:avLst/>
              <a:gdLst/>
              <a:ahLst/>
              <a:cxnLst/>
              <a:rect l="l" t="t" r="r" b="b"/>
              <a:pathLst>
                <a:path w="1434" h="1224" extrusionOk="0">
                  <a:moveTo>
                    <a:pt x="815" y="1"/>
                  </a:moveTo>
                  <a:cubicBezTo>
                    <a:pt x="272" y="1"/>
                    <a:pt x="0" y="665"/>
                    <a:pt x="377" y="1042"/>
                  </a:cubicBezTo>
                  <a:cubicBezTo>
                    <a:pt x="503" y="1168"/>
                    <a:pt x="657" y="1224"/>
                    <a:pt x="808" y="1224"/>
                  </a:cubicBezTo>
                  <a:cubicBezTo>
                    <a:pt x="1127" y="1224"/>
                    <a:pt x="1434" y="973"/>
                    <a:pt x="1434" y="604"/>
                  </a:cubicBezTo>
                  <a:cubicBezTo>
                    <a:pt x="1418" y="272"/>
                    <a:pt x="1147" y="1"/>
                    <a:pt x="8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69" name="Google Shape;269;p18"/>
            <p:cNvSpPr/>
            <p:nvPr/>
          </p:nvSpPr>
          <p:spPr>
            <a:xfrm>
              <a:off x="1431992" y="4466358"/>
              <a:ext cx="26946" cy="26967"/>
            </a:xfrm>
            <a:custGeom>
              <a:avLst/>
              <a:gdLst/>
              <a:ahLst/>
              <a:cxnLst/>
              <a:rect l="l" t="t" r="r" b="b"/>
              <a:pathLst>
                <a:path w="1298" h="1299" extrusionOk="0">
                  <a:moveTo>
                    <a:pt x="649" y="1"/>
                  </a:moveTo>
                  <a:cubicBezTo>
                    <a:pt x="287" y="1"/>
                    <a:pt x="0" y="287"/>
                    <a:pt x="0" y="649"/>
                  </a:cubicBezTo>
                  <a:cubicBezTo>
                    <a:pt x="0" y="1011"/>
                    <a:pt x="287" y="1298"/>
                    <a:pt x="649" y="1298"/>
                  </a:cubicBezTo>
                  <a:cubicBezTo>
                    <a:pt x="1011" y="1298"/>
                    <a:pt x="1298" y="1011"/>
                    <a:pt x="1298" y="649"/>
                  </a:cubicBezTo>
                  <a:cubicBezTo>
                    <a:pt x="1298" y="287"/>
                    <a:pt x="1011" y="1"/>
                    <a:pt x="6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70" name="Google Shape;270;p18"/>
            <p:cNvSpPr/>
            <p:nvPr/>
          </p:nvSpPr>
          <p:spPr>
            <a:xfrm>
              <a:off x="1452359" y="4541848"/>
              <a:ext cx="14740" cy="12601"/>
            </a:xfrm>
            <a:custGeom>
              <a:avLst/>
              <a:gdLst/>
              <a:ahLst/>
              <a:cxnLst/>
              <a:rect l="l" t="t" r="r" b="b"/>
              <a:pathLst>
                <a:path w="710" h="607" extrusionOk="0">
                  <a:moveTo>
                    <a:pt x="407" y="1"/>
                  </a:moveTo>
                  <a:cubicBezTo>
                    <a:pt x="136" y="1"/>
                    <a:pt x="0" y="318"/>
                    <a:pt x="196" y="514"/>
                  </a:cubicBezTo>
                  <a:cubicBezTo>
                    <a:pt x="255" y="578"/>
                    <a:pt x="331" y="606"/>
                    <a:pt x="405" y="606"/>
                  </a:cubicBezTo>
                  <a:cubicBezTo>
                    <a:pt x="559" y="606"/>
                    <a:pt x="709" y="485"/>
                    <a:pt x="709" y="302"/>
                  </a:cubicBezTo>
                  <a:cubicBezTo>
                    <a:pt x="709" y="136"/>
                    <a:pt x="573" y="1"/>
                    <a:pt x="4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71" name="Google Shape;271;p18"/>
            <p:cNvSpPr/>
            <p:nvPr/>
          </p:nvSpPr>
          <p:spPr>
            <a:xfrm>
              <a:off x="1336137" y="4555945"/>
              <a:ext cx="19120" cy="16172"/>
            </a:xfrm>
            <a:custGeom>
              <a:avLst/>
              <a:gdLst/>
              <a:ahLst/>
              <a:cxnLst/>
              <a:rect l="l" t="t" r="r" b="b"/>
              <a:pathLst>
                <a:path w="921" h="779" extrusionOk="0">
                  <a:moveTo>
                    <a:pt x="529" y="1"/>
                  </a:moveTo>
                  <a:cubicBezTo>
                    <a:pt x="182" y="1"/>
                    <a:pt x="1" y="423"/>
                    <a:pt x="242" y="664"/>
                  </a:cubicBezTo>
                  <a:cubicBezTo>
                    <a:pt x="326" y="743"/>
                    <a:pt x="425" y="779"/>
                    <a:pt x="522" y="779"/>
                  </a:cubicBezTo>
                  <a:cubicBezTo>
                    <a:pt x="722" y="779"/>
                    <a:pt x="911" y="627"/>
                    <a:pt x="921" y="393"/>
                  </a:cubicBezTo>
                  <a:cubicBezTo>
                    <a:pt x="921" y="167"/>
                    <a:pt x="740" y="1"/>
                    <a:pt x="5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72" name="Google Shape;272;p18"/>
            <p:cNvSpPr/>
            <p:nvPr/>
          </p:nvSpPr>
          <p:spPr>
            <a:xfrm>
              <a:off x="1353992" y="4508650"/>
              <a:ext cx="25389" cy="21694"/>
            </a:xfrm>
            <a:custGeom>
              <a:avLst/>
              <a:gdLst/>
              <a:ahLst/>
              <a:cxnLst/>
              <a:rect l="l" t="t" r="r" b="b"/>
              <a:pathLst>
                <a:path w="1223" h="1045" extrusionOk="0">
                  <a:moveTo>
                    <a:pt x="710" y="0"/>
                  </a:moveTo>
                  <a:cubicBezTo>
                    <a:pt x="242" y="0"/>
                    <a:pt x="1" y="559"/>
                    <a:pt x="333" y="891"/>
                  </a:cubicBezTo>
                  <a:cubicBezTo>
                    <a:pt x="439" y="997"/>
                    <a:pt x="569" y="1044"/>
                    <a:pt x="696" y="1044"/>
                  </a:cubicBezTo>
                  <a:cubicBezTo>
                    <a:pt x="965" y="1044"/>
                    <a:pt x="1223" y="831"/>
                    <a:pt x="1223" y="513"/>
                  </a:cubicBezTo>
                  <a:cubicBezTo>
                    <a:pt x="1223" y="227"/>
                    <a:pt x="996" y="0"/>
                    <a:pt x="7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73" name="Google Shape;273;p18"/>
            <p:cNvSpPr/>
            <p:nvPr/>
          </p:nvSpPr>
          <p:spPr>
            <a:xfrm>
              <a:off x="1344587" y="4436294"/>
              <a:ext cx="18207" cy="15549"/>
            </a:xfrm>
            <a:custGeom>
              <a:avLst/>
              <a:gdLst/>
              <a:ahLst/>
              <a:cxnLst/>
              <a:rect l="l" t="t" r="r" b="b"/>
              <a:pathLst>
                <a:path w="877" h="749" extrusionOk="0">
                  <a:moveTo>
                    <a:pt x="499" y="0"/>
                  </a:moveTo>
                  <a:cubicBezTo>
                    <a:pt x="167" y="0"/>
                    <a:pt x="1" y="392"/>
                    <a:pt x="242" y="634"/>
                  </a:cubicBezTo>
                  <a:cubicBezTo>
                    <a:pt x="317" y="713"/>
                    <a:pt x="410" y="748"/>
                    <a:pt x="503" y="748"/>
                  </a:cubicBezTo>
                  <a:cubicBezTo>
                    <a:pt x="692" y="748"/>
                    <a:pt x="876" y="600"/>
                    <a:pt x="876" y="377"/>
                  </a:cubicBezTo>
                  <a:cubicBezTo>
                    <a:pt x="876" y="166"/>
                    <a:pt x="710" y="0"/>
                    <a:pt x="4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74" name="Google Shape;274;p18"/>
            <p:cNvSpPr/>
            <p:nvPr/>
          </p:nvSpPr>
          <p:spPr>
            <a:xfrm>
              <a:off x="1458297" y="4504892"/>
              <a:ext cx="17252" cy="14574"/>
            </a:xfrm>
            <a:custGeom>
              <a:avLst/>
              <a:gdLst/>
              <a:ahLst/>
              <a:cxnLst/>
              <a:rect l="l" t="t" r="r" b="b"/>
              <a:pathLst>
                <a:path w="831" h="702" extrusionOk="0">
                  <a:moveTo>
                    <a:pt x="468" y="0"/>
                  </a:moveTo>
                  <a:cubicBezTo>
                    <a:pt x="152" y="0"/>
                    <a:pt x="1" y="378"/>
                    <a:pt x="227" y="604"/>
                  </a:cubicBezTo>
                  <a:cubicBezTo>
                    <a:pt x="294" y="671"/>
                    <a:pt x="379" y="702"/>
                    <a:pt x="463" y="702"/>
                  </a:cubicBezTo>
                  <a:cubicBezTo>
                    <a:pt x="642" y="702"/>
                    <a:pt x="820" y="563"/>
                    <a:pt x="831" y="347"/>
                  </a:cubicBezTo>
                  <a:cubicBezTo>
                    <a:pt x="831" y="151"/>
                    <a:pt x="665" y="0"/>
                    <a:pt x="4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75" name="Google Shape;275;p18"/>
            <p:cNvSpPr/>
            <p:nvPr/>
          </p:nvSpPr>
          <p:spPr>
            <a:xfrm>
              <a:off x="1458297" y="4411857"/>
              <a:ext cx="23832" cy="23832"/>
            </a:xfrm>
            <a:custGeom>
              <a:avLst/>
              <a:gdLst/>
              <a:ahLst/>
              <a:cxnLst/>
              <a:rect l="l" t="t" r="r" b="b"/>
              <a:pathLst>
                <a:path w="1148" h="1148" extrusionOk="0">
                  <a:moveTo>
                    <a:pt x="574" y="0"/>
                  </a:moveTo>
                  <a:cubicBezTo>
                    <a:pt x="257" y="0"/>
                    <a:pt x="1" y="257"/>
                    <a:pt x="1" y="574"/>
                  </a:cubicBezTo>
                  <a:cubicBezTo>
                    <a:pt x="1" y="891"/>
                    <a:pt x="257" y="1147"/>
                    <a:pt x="574" y="1147"/>
                  </a:cubicBezTo>
                  <a:cubicBezTo>
                    <a:pt x="891" y="1147"/>
                    <a:pt x="1147" y="891"/>
                    <a:pt x="1147" y="574"/>
                  </a:cubicBezTo>
                  <a:cubicBezTo>
                    <a:pt x="1147" y="257"/>
                    <a:pt x="891" y="0"/>
                    <a:pt x="5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76" name="Google Shape;276;p18"/>
            <p:cNvSpPr/>
            <p:nvPr/>
          </p:nvSpPr>
          <p:spPr>
            <a:xfrm>
              <a:off x="1545059" y="4230481"/>
              <a:ext cx="31970" cy="32282"/>
            </a:xfrm>
            <a:custGeom>
              <a:avLst/>
              <a:gdLst/>
              <a:ahLst/>
              <a:cxnLst/>
              <a:rect l="l" t="t" r="r" b="b"/>
              <a:pathLst>
                <a:path w="1540" h="1555" fill="none" extrusionOk="0">
                  <a:moveTo>
                    <a:pt x="1540" y="785"/>
                  </a:moveTo>
                  <a:cubicBezTo>
                    <a:pt x="1540" y="1208"/>
                    <a:pt x="1193" y="1555"/>
                    <a:pt x="770" y="1555"/>
                  </a:cubicBezTo>
                  <a:cubicBezTo>
                    <a:pt x="348" y="1555"/>
                    <a:pt x="1" y="1208"/>
                    <a:pt x="1" y="785"/>
                  </a:cubicBezTo>
                  <a:cubicBezTo>
                    <a:pt x="1" y="348"/>
                    <a:pt x="348" y="1"/>
                    <a:pt x="770" y="1"/>
                  </a:cubicBezTo>
                  <a:cubicBezTo>
                    <a:pt x="1193" y="1"/>
                    <a:pt x="1540" y="348"/>
                    <a:pt x="1540" y="78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77" name="Google Shape;277;p18"/>
            <p:cNvSpPr/>
            <p:nvPr/>
          </p:nvSpPr>
          <p:spPr>
            <a:xfrm>
              <a:off x="1550083" y="4098933"/>
              <a:ext cx="39486" cy="39486"/>
            </a:xfrm>
            <a:custGeom>
              <a:avLst/>
              <a:gdLst/>
              <a:ahLst/>
              <a:cxnLst/>
              <a:rect l="l" t="t" r="r" b="b"/>
              <a:pathLst>
                <a:path w="1902" h="1902" fill="none" extrusionOk="0">
                  <a:moveTo>
                    <a:pt x="1901" y="951"/>
                  </a:moveTo>
                  <a:cubicBezTo>
                    <a:pt x="1901" y="1479"/>
                    <a:pt x="1464" y="1901"/>
                    <a:pt x="951" y="1901"/>
                  </a:cubicBezTo>
                  <a:cubicBezTo>
                    <a:pt x="423" y="1901"/>
                    <a:pt x="0" y="1479"/>
                    <a:pt x="0" y="951"/>
                  </a:cubicBezTo>
                  <a:cubicBezTo>
                    <a:pt x="0" y="422"/>
                    <a:pt x="423" y="0"/>
                    <a:pt x="951" y="0"/>
                  </a:cubicBezTo>
                  <a:cubicBezTo>
                    <a:pt x="1464" y="0"/>
                    <a:pt x="1901" y="422"/>
                    <a:pt x="1901" y="95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grpSp>
        <p:nvGrpSpPr>
          <p:cNvPr id="278" name="Google Shape;278;p18"/>
          <p:cNvGrpSpPr/>
          <p:nvPr/>
        </p:nvGrpSpPr>
        <p:grpSpPr>
          <a:xfrm>
            <a:off x="6533219" y="5463468"/>
            <a:ext cx="2355606" cy="1259891"/>
            <a:chOff x="7017598" y="3853925"/>
            <a:chExt cx="1881024" cy="754546"/>
          </a:xfrm>
        </p:grpSpPr>
        <p:sp>
          <p:nvSpPr>
            <p:cNvPr id="279" name="Google Shape;279;p18"/>
            <p:cNvSpPr/>
            <p:nvPr/>
          </p:nvSpPr>
          <p:spPr>
            <a:xfrm>
              <a:off x="8164686" y="4137675"/>
              <a:ext cx="306944" cy="462414"/>
            </a:xfrm>
            <a:custGeom>
              <a:avLst/>
              <a:gdLst/>
              <a:ahLst/>
              <a:cxnLst/>
              <a:rect l="l" t="t" r="r" b="b"/>
              <a:pathLst>
                <a:path w="9295" h="14003" extrusionOk="0">
                  <a:moveTo>
                    <a:pt x="3365" y="1"/>
                  </a:moveTo>
                  <a:cubicBezTo>
                    <a:pt x="3199" y="1"/>
                    <a:pt x="3063" y="137"/>
                    <a:pt x="3063" y="318"/>
                  </a:cubicBezTo>
                  <a:lnTo>
                    <a:pt x="3063" y="710"/>
                  </a:lnTo>
                  <a:cubicBezTo>
                    <a:pt x="3063" y="876"/>
                    <a:pt x="3199" y="1027"/>
                    <a:pt x="3365" y="1027"/>
                  </a:cubicBezTo>
                  <a:lnTo>
                    <a:pt x="3561" y="1027"/>
                  </a:lnTo>
                  <a:lnTo>
                    <a:pt x="3561" y="4753"/>
                  </a:lnTo>
                  <a:cubicBezTo>
                    <a:pt x="1705" y="5206"/>
                    <a:pt x="347" y="6805"/>
                    <a:pt x="181" y="8706"/>
                  </a:cubicBezTo>
                  <a:cubicBezTo>
                    <a:pt x="0" y="10607"/>
                    <a:pt x="1056" y="12418"/>
                    <a:pt x="2807" y="13202"/>
                  </a:cubicBezTo>
                  <a:cubicBezTo>
                    <a:pt x="2625" y="13248"/>
                    <a:pt x="2505" y="13399"/>
                    <a:pt x="2505" y="13580"/>
                  </a:cubicBezTo>
                  <a:lnTo>
                    <a:pt x="2505" y="13866"/>
                  </a:lnTo>
                  <a:cubicBezTo>
                    <a:pt x="2505" y="13942"/>
                    <a:pt x="2565" y="14002"/>
                    <a:pt x="2641" y="14002"/>
                  </a:cubicBezTo>
                  <a:lnTo>
                    <a:pt x="6669" y="14002"/>
                  </a:lnTo>
                  <a:cubicBezTo>
                    <a:pt x="6744" y="14002"/>
                    <a:pt x="6805" y="13942"/>
                    <a:pt x="6805" y="13866"/>
                  </a:cubicBezTo>
                  <a:lnTo>
                    <a:pt x="6805" y="13580"/>
                  </a:lnTo>
                  <a:cubicBezTo>
                    <a:pt x="6805" y="13399"/>
                    <a:pt x="6684" y="13233"/>
                    <a:pt x="6488" y="13202"/>
                  </a:cubicBezTo>
                  <a:cubicBezTo>
                    <a:pt x="8238" y="12418"/>
                    <a:pt x="9294" y="10607"/>
                    <a:pt x="9128" y="8706"/>
                  </a:cubicBezTo>
                  <a:cubicBezTo>
                    <a:pt x="8947" y="6805"/>
                    <a:pt x="7589" y="5206"/>
                    <a:pt x="5734" y="4753"/>
                  </a:cubicBezTo>
                  <a:lnTo>
                    <a:pt x="5734" y="1027"/>
                  </a:lnTo>
                  <a:lnTo>
                    <a:pt x="5930" y="1027"/>
                  </a:lnTo>
                  <a:cubicBezTo>
                    <a:pt x="6096" y="1027"/>
                    <a:pt x="6246" y="876"/>
                    <a:pt x="6231" y="710"/>
                  </a:cubicBezTo>
                  <a:lnTo>
                    <a:pt x="6231" y="318"/>
                  </a:lnTo>
                  <a:cubicBezTo>
                    <a:pt x="6231" y="137"/>
                    <a:pt x="6096" y="1"/>
                    <a:pt x="59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80" name="Google Shape;280;p18"/>
            <p:cNvSpPr/>
            <p:nvPr/>
          </p:nvSpPr>
          <p:spPr>
            <a:xfrm>
              <a:off x="8505489" y="3916979"/>
              <a:ext cx="393133" cy="683103"/>
            </a:xfrm>
            <a:custGeom>
              <a:avLst/>
              <a:gdLst/>
              <a:ahLst/>
              <a:cxnLst/>
              <a:rect l="l" t="t" r="r" b="b"/>
              <a:pathLst>
                <a:path w="11905" h="20686" extrusionOk="0">
                  <a:moveTo>
                    <a:pt x="4541" y="0"/>
                  </a:moveTo>
                  <a:cubicBezTo>
                    <a:pt x="4345" y="0"/>
                    <a:pt x="4194" y="166"/>
                    <a:pt x="4194" y="362"/>
                  </a:cubicBezTo>
                  <a:lnTo>
                    <a:pt x="4194" y="936"/>
                  </a:lnTo>
                  <a:cubicBezTo>
                    <a:pt x="4194" y="1132"/>
                    <a:pt x="4345" y="1283"/>
                    <a:pt x="4541" y="1283"/>
                  </a:cubicBezTo>
                  <a:lnTo>
                    <a:pt x="4647" y="1283"/>
                  </a:lnTo>
                  <a:lnTo>
                    <a:pt x="4647" y="11391"/>
                  </a:lnTo>
                  <a:lnTo>
                    <a:pt x="2656" y="14605"/>
                  </a:lnTo>
                  <a:lnTo>
                    <a:pt x="468" y="18135"/>
                  </a:lnTo>
                  <a:cubicBezTo>
                    <a:pt x="0" y="18875"/>
                    <a:pt x="498" y="19855"/>
                    <a:pt x="1373" y="19900"/>
                  </a:cubicBezTo>
                  <a:cubicBezTo>
                    <a:pt x="1222" y="19961"/>
                    <a:pt x="1132" y="20112"/>
                    <a:pt x="1132" y="20278"/>
                  </a:cubicBezTo>
                  <a:lnTo>
                    <a:pt x="1132" y="20549"/>
                  </a:lnTo>
                  <a:cubicBezTo>
                    <a:pt x="1132" y="20625"/>
                    <a:pt x="1192" y="20685"/>
                    <a:pt x="1267" y="20685"/>
                  </a:cubicBezTo>
                  <a:lnTo>
                    <a:pt x="10637" y="20685"/>
                  </a:lnTo>
                  <a:cubicBezTo>
                    <a:pt x="10712" y="20685"/>
                    <a:pt x="10773" y="20625"/>
                    <a:pt x="10773" y="20549"/>
                  </a:cubicBezTo>
                  <a:lnTo>
                    <a:pt x="10773" y="20263"/>
                  </a:lnTo>
                  <a:cubicBezTo>
                    <a:pt x="10773" y="20097"/>
                    <a:pt x="10682" y="19961"/>
                    <a:pt x="10531" y="19885"/>
                  </a:cubicBezTo>
                  <a:cubicBezTo>
                    <a:pt x="11391" y="19840"/>
                    <a:pt x="11904" y="18875"/>
                    <a:pt x="11436" y="18135"/>
                  </a:cubicBezTo>
                  <a:lnTo>
                    <a:pt x="7257" y="11391"/>
                  </a:lnTo>
                  <a:lnTo>
                    <a:pt x="7257" y="1283"/>
                  </a:lnTo>
                  <a:lnTo>
                    <a:pt x="7363" y="1283"/>
                  </a:lnTo>
                  <a:cubicBezTo>
                    <a:pt x="7559" y="1283"/>
                    <a:pt x="7725" y="1132"/>
                    <a:pt x="7725" y="936"/>
                  </a:cubicBezTo>
                  <a:lnTo>
                    <a:pt x="7725" y="362"/>
                  </a:lnTo>
                  <a:cubicBezTo>
                    <a:pt x="7725" y="166"/>
                    <a:pt x="7559" y="0"/>
                    <a:pt x="73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81" name="Google Shape;281;p18"/>
            <p:cNvSpPr/>
            <p:nvPr/>
          </p:nvSpPr>
          <p:spPr>
            <a:xfrm>
              <a:off x="7704775" y="4000661"/>
              <a:ext cx="459904" cy="599424"/>
            </a:xfrm>
            <a:custGeom>
              <a:avLst/>
              <a:gdLst/>
              <a:ahLst/>
              <a:cxnLst/>
              <a:rect l="l" t="t" r="r" b="b"/>
              <a:pathLst>
                <a:path w="13927" h="18152" extrusionOk="0">
                  <a:moveTo>
                    <a:pt x="7190" y="1"/>
                  </a:moveTo>
                  <a:cubicBezTo>
                    <a:pt x="6839" y="1"/>
                    <a:pt x="6489" y="87"/>
                    <a:pt x="6171" y="257"/>
                  </a:cubicBezTo>
                  <a:cubicBezTo>
                    <a:pt x="5447" y="665"/>
                    <a:pt x="5025" y="1419"/>
                    <a:pt x="5040" y="2249"/>
                  </a:cubicBezTo>
                  <a:lnTo>
                    <a:pt x="5040" y="6172"/>
                  </a:lnTo>
                  <a:cubicBezTo>
                    <a:pt x="5025" y="7710"/>
                    <a:pt x="4632" y="9234"/>
                    <a:pt x="3848" y="10562"/>
                  </a:cubicBezTo>
                  <a:lnTo>
                    <a:pt x="3048" y="11965"/>
                  </a:lnTo>
                  <a:lnTo>
                    <a:pt x="483" y="16386"/>
                  </a:lnTo>
                  <a:cubicBezTo>
                    <a:pt x="1" y="17155"/>
                    <a:pt x="559" y="18151"/>
                    <a:pt x="1449" y="18151"/>
                  </a:cubicBezTo>
                  <a:lnTo>
                    <a:pt x="10471" y="18151"/>
                  </a:lnTo>
                  <a:cubicBezTo>
                    <a:pt x="11377" y="18151"/>
                    <a:pt x="11935" y="17155"/>
                    <a:pt x="11452" y="16386"/>
                  </a:cubicBezTo>
                  <a:lnTo>
                    <a:pt x="8902" y="11965"/>
                  </a:lnTo>
                  <a:lnTo>
                    <a:pt x="8087" y="10562"/>
                  </a:lnTo>
                  <a:cubicBezTo>
                    <a:pt x="7303" y="9219"/>
                    <a:pt x="6911" y="7710"/>
                    <a:pt x="6911" y="6172"/>
                  </a:cubicBezTo>
                  <a:lnTo>
                    <a:pt x="6911" y="2173"/>
                  </a:lnTo>
                  <a:cubicBezTo>
                    <a:pt x="6911" y="2012"/>
                    <a:pt x="7042" y="1895"/>
                    <a:pt x="7191" y="1895"/>
                  </a:cubicBezTo>
                  <a:cubicBezTo>
                    <a:pt x="7238" y="1895"/>
                    <a:pt x="7286" y="1907"/>
                    <a:pt x="7333" y="1932"/>
                  </a:cubicBezTo>
                  <a:lnTo>
                    <a:pt x="13112" y="5387"/>
                  </a:lnTo>
                  <a:cubicBezTo>
                    <a:pt x="13148" y="5408"/>
                    <a:pt x="13189" y="5418"/>
                    <a:pt x="13231" y="5418"/>
                  </a:cubicBezTo>
                  <a:cubicBezTo>
                    <a:pt x="13312" y="5418"/>
                    <a:pt x="13394" y="5381"/>
                    <a:pt x="13443" y="5312"/>
                  </a:cubicBezTo>
                  <a:lnTo>
                    <a:pt x="13851" y="4723"/>
                  </a:lnTo>
                  <a:cubicBezTo>
                    <a:pt x="13926" y="4602"/>
                    <a:pt x="13896" y="4452"/>
                    <a:pt x="13791" y="4376"/>
                  </a:cubicBezTo>
                  <a:lnTo>
                    <a:pt x="8253" y="287"/>
                  </a:lnTo>
                  <a:cubicBezTo>
                    <a:pt x="7922" y="95"/>
                    <a:pt x="7556" y="1"/>
                    <a:pt x="719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grpSp>
          <p:nvGrpSpPr>
            <p:cNvPr id="282" name="Google Shape;282;p18"/>
            <p:cNvGrpSpPr/>
            <p:nvPr/>
          </p:nvGrpSpPr>
          <p:grpSpPr>
            <a:xfrm>
              <a:off x="7017598" y="4084930"/>
              <a:ext cx="615800" cy="523541"/>
              <a:chOff x="1975225" y="1586175"/>
              <a:chExt cx="887575" cy="754600"/>
            </a:xfrm>
          </p:grpSpPr>
          <p:sp>
            <p:nvSpPr>
              <p:cNvPr id="283" name="Google Shape;283;p18"/>
              <p:cNvSpPr/>
              <p:nvPr/>
            </p:nvSpPr>
            <p:spPr>
              <a:xfrm>
                <a:off x="2671300" y="1626450"/>
                <a:ext cx="98050" cy="618575"/>
              </a:xfrm>
              <a:custGeom>
                <a:avLst/>
                <a:gdLst/>
                <a:ahLst/>
                <a:cxnLst/>
                <a:rect l="l" t="t" r="r" b="b"/>
                <a:pathLst>
                  <a:path w="3922" h="24743" extrusionOk="0">
                    <a:moveTo>
                      <a:pt x="0" y="1"/>
                    </a:moveTo>
                    <a:lnTo>
                      <a:pt x="0" y="22797"/>
                    </a:lnTo>
                    <a:cubicBezTo>
                      <a:pt x="0" y="23861"/>
                      <a:pt x="882" y="24743"/>
                      <a:pt x="1976" y="24743"/>
                    </a:cubicBezTo>
                    <a:cubicBezTo>
                      <a:pt x="3040" y="24743"/>
                      <a:pt x="3921" y="23861"/>
                      <a:pt x="3921" y="22797"/>
                    </a:cubicBezTo>
                    <a:lnTo>
                      <a:pt x="3921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284" name="Google Shape;284;p18"/>
              <p:cNvSpPr/>
              <p:nvPr/>
            </p:nvSpPr>
            <p:spPr>
              <a:xfrm>
                <a:off x="2656100" y="1586175"/>
                <a:ext cx="131475" cy="40300"/>
              </a:xfrm>
              <a:custGeom>
                <a:avLst/>
                <a:gdLst/>
                <a:ahLst/>
                <a:cxnLst/>
                <a:rect l="l" t="t" r="r" b="b"/>
                <a:pathLst>
                  <a:path w="5259" h="1612" extrusionOk="0">
                    <a:moveTo>
                      <a:pt x="0" y="1"/>
                    </a:moveTo>
                    <a:lnTo>
                      <a:pt x="608" y="1612"/>
                    </a:lnTo>
                    <a:lnTo>
                      <a:pt x="4529" y="1612"/>
                    </a:lnTo>
                    <a:lnTo>
                      <a:pt x="5259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285" name="Google Shape;285;p18"/>
              <p:cNvSpPr/>
              <p:nvPr/>
            </p:nvSpPr>
            <p:spPr>
              <a:xfrm>
                <a:off x="2688000" y="1865050"/>
                <a:ext cx="64625" cy="363250"/>
              </a:xfrm>
              <a:custGeom>
                <a:avLst/>
                <a:gdLst/>
                <a:ahLst/>
                <a:cxnLst/>
                <a:rect l="l" t="t" r="r" b="b"/>
                <a:pathLst>
                  <a:path w="2585" h="14530" extrusionOk="0">
                    <a:moveTo>
                      <a:pt x="1" y="1"/>
                    </a:moveTo>
                    <a:lnTo>
                      <a:pt x="1" y="13223"/>
                    </a:lnTo>
                    <a:cubicBezTo>
                      <a:pt x="1" y="13922"/>
                      <a:pt x="578" y="14530"/>
                      <a:pt x="1308" y="14530"/>
                    </a:cubicBezTo>
                    <a:cubicBezTo>
                      <a:pt x="2007" y="14530"/>
                      <a:pt x="2584" y="13922"/>
                      <a:pt x="2584" y="13223"/>
                    </a:cubicBezTo>
                    <a:lnTo>
                      <a:pt x="2584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286" name="Google Shape;286;p18"/>
              <p:cNvSpPr/>
              <p:nvPr/>
            </p:nvSpPr>
            <p:spPr>
              <a:xfrm>
                <a:off x="2691800" y="2074800"/>
                <a:ext cx="577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1" fill="none" extrusionOk="0">
                    <a:moveTo>
                      <a:pt x="2311" y="0"/>
                    </a:moveTo>
                    <a:lnTo>
                      <a:pt x="1" y="0"/>
                    </a:lnTo>
                  </a:path>
                </a:pathLst>
              </a:custGeom>
              <a:solidFill>
                <a:schemeClr val="lt1"/>
              </a:solidFill>
              <a:ln w="6850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287" name="Google Shape;287;p18"/>
              <p:cNvSpPr/>
              <p:nvPr/>
            </p:nvSpPr>
            <p:spPr>
              <a:xfrm>
                <a:off x="2691800" y="2018550"/>
                <a:ext cx="577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1" fill="none" extrusionOk="0">
                    <a:moveTo>
                      <a:pt x="2311" y="1"/>
                    </a:moveTo>
                    <a:lnTo>
                      <a:pt x="1" y="1"/>
                    </a:lnTo>
                  </a:path>
                </a:pathLst>
              </a:custGeom>
              <a:solidFill>
                <a:schemeClr val="lt1"/>
              </a:solidFill>
              <a:ln w="6850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288" name="Google Shape;288;p18"/>
              <p:cNvSpPr/>
              <p:nvPr/>
            </p:nvSpPr>
            <p:spPr>
              <a:xfrm>
                <a:off x="2691800" y="1962325"/>
                <a:ext cx="577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1" fill="none" extrusionOk="0">
                    <a:moveTo>
                      <a:pt x="2311" y="1"/>
                    </a:moveTo>
                    <a:lnTo>
                      <a:pt x="1" y="1"/>
                    </a:lnTo>
                  </a:path>
                </a:pathLst>
              </a:custGeom>
              <a:solidFill>
                <a:schemeClr val="lt1"/>
              </a:solidFill>
              <a:ln w="6850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289" name="Google Shape;289;p18"/>
              <p:cNvSpPr/>
              <p:nvPr/>
            </p:nvSpPr>
            <p:spPr>
              <a:xfrm>
                <a:off x="2691800" y="1906100"/>
                <a:ext cx="577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1" fill="none" extrusionOk="0">
                    <a:moveTo>
                      <a:pt x="2311" y="0"/>
                    </a:moveTo>
                    <a:lnTo>
                      <a:pt x="1" y="0"/>
                    </a:lnTo>
                  </a:path>
                </a:pathLst>
              </a:custGeom>
              <a:solidFill>
                <a:schemeClr val="lt1"/>
              </a:solidFill>
              <a:ln w="6850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290" name="Google Shape;290;p18"/>
              <p:cNvSpPr/>
              <p:nvPr/>
            </p:nvSpPr>
            <p:spPr>
              <a:xfrm>
                <a:off x="2691800" y="1849850"/>
                <a:ext cx="577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1" fill="none" extrusionOk="0">
                    <a:moveTo>
                      <a:pt x="2311" y="1"/>
                    </a:moveTo>
                    <a:lnTo>
                      <a:pt x="1" y="1"/>
                    </a:lnTo>
                  </a:path>
                </a:pathLst>
              </a:custGeom>
              <a:solidFill>
                <a:schemeClr val="lt1"/>
              </a:solidFill>
              <a:ln w="6850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291" name="Google Shape;291;p18"/>
              <p:cNvSpPr/>
              <p:nvPr/>
            </p:nvSpPr>
            <p:spPr>
              <a:xfrm>
                <a:off x="2691800" y="1793625"/>
                <a:ext cx="577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1" fill="none" extrusionOk="0">
                    <a:moveTo>
                      <a:pt x="2311" y="1"/>
                    </a:moveTo>
                    <a:lnTo>
                      <a:pt x="1" y="1"/>
                    </a:lnTo>
                  </a:path>
                </a:pathLst>
              </a:custGeom>
              <a:solidFill>
                <a:schemeClr val="lt1"/>
              </a:solidFill>
              <a:ln w="6850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292" name="Google Shape;292;p18"/>
              <p:cNvSpPr/>
              <p:nvPr/>
            </p:nvSpPr>
            <p:spPr>
              <a:xfrm>
                <a:off x="2691800" y="1736650"/>
                <a:ext cx="577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1" fill="none" extrusionOk="0">
                    <a:moveTo>
                      <a:pt x="2311" y="0"/>
                    </a:moveTo>
                    <a:lnTo>
                      <a:pt x="1" y="0"/>
                    </a:lnTo>
                  </a:path>
                </a:pathLst>
              </a:custGeom>
              <a:solidFill>
                <a:schemeClr val="lt1"/>
              </a:solidFill>
              <a:ln w="6850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293" name="Google Shape;293;p18"/>
              <p:cNvSpPr/>
              <p:nvPr/>
            </p:nvSpPr>
            <p:spPr>
              <a:xfrm>
                <a:off x="2469150" y="1626450"/>
                <a:ext cx="98825" cy="618575"/>
              </a:xfrm>
              <a:custGeom>
                <a:avLst/>
                <a:gdLst/>
                <a:ahLst/>
                <a:cxnLst/>
                <a:rect l="l" t="t" r="r" b="b"/>
                <a:pathLst>
                  <a:path w="3953" h="24743" extrusionOk="0">
                    <a:moveTo>
                      <a:pt x="1" y="1"/>
                    </a:moveTo>
                    <a:lnTo>
                      <a:pt x="1" y="22797"/>
                    </a:lnTo>
                    <a:cubicBezTo>
                      <a:pt x="1" y="23861"/>
                      <a:pt x="882" y="24743"/>
                      <a:pt x="1977" y="24743"/>
                    </a:cubicBezTo>
                    <a:cubicBezTo>
                      <a:pt x="3071" y="24743"/>
                      <a:pt x="3952" y="23861"/>
                      <a:pt x="3952" y="22797"/>
                    </a:cubicBezTo>
                    <a:lnTo>
                      <a:pt x="3952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294" name="Google Shape;294;p18"/>
              <p:cNvSpPr/>
              <p:nvPr/>
            </p:nvSpPr>
            <p:spPr>
              <a:xfrm>
                <a:off x="2453950" y="1586175"/>
                <a:ext cx="131500" cy="40300"/>
              </a:xfrm>
              <a:custGeom>
                <a:avLst/>
                <a:gdLst/>
                <a:ahLst/>
                <a:cxnLst/>
                <a:rect l="l" t="t" r="r" b="b"/>
                <a:pathLst>
                  <a:path w="5260" h="1612" extrusionOk="0">
                    <a:moveTo>
                      <a:pt x="1" y="1"/>
                    </a:moveTo>
                    <a:lnTo>
                      <a:pt x="609" y="1612"/>
                    </a:lnTo>
                    <a:lnTo>
                      <a:pt x="4560" y="1612"/>
                    </a:lnTo>
                    <a:lnTo>
                      <a:pt x="5259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295" name="Google Shape;295;p18"/>
              <p:cNvSpPr/>
              <p:nvPr/>
            </p:nvSpPr>
            <p:spPr>
              <a:xfrm>
                <a:off x="2485875" y="1983600"/>
                <a:ext cx="64625" cy="244700"/>
              </a:xfrm>
              <a:custGeom>
                <a:avLst/>
                <a:gdLst/>
                <a:ahLst/>
                <a:cxnLst/>
                <a:rect l="l" t="t" r="r" b="b"/>
                <a:pathLst>
                  <a:path w="2585" h="9788" extrusionOk="0">
                    <a:moveTo>
                      <a:pt x="31" y="1"/>
                    </a:moveTo>
                    <a:lnTo>
                      <a:pt x="31" y="8481"/>
                    </a:lnTo>
                    <a:cubicBezTo>
                      <a:pt x="0" y="9180"/>
                      <a:pt x="608" y="9788"/>
                      <a:pt x="1308" y="9788"/>
                    </a:cubicBezTo>
                    <a:cubicBezTo>
                      <a:pt x="2007" y="9758"/>
                      <a:pt x="2584" y="9210"/>
                      <a:pt x="2584" y="8481"/>
                    </a:cubicBezTo>
                    <a:lnTo>
                      <a:pt x="2584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296" name="Google Shape;296;p18"/>
              <p:cNvSpPr/>
              <p:nvPr/>
            </p:nvSpPr>
            <p:spPr>
              <a:xfrm>
                <a:off x="2489675" y="2074800"/>
                <a:ext cx="577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1" fill="none" extrusionOk="0">
                    <a:moveTo>
                      <a:pt x="2311" y="0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lt1"/>
              </a:solidFill>
              <a:ln w="6850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297" name="Google Shape;297;p18"/>
              <p:cNvSpPr/>
              <p:nvPr/>
            </p:nvSpPr>
            <p:spPr>
              <a:xfrm>
                <a:off x="2489675" y="2018550"/>
                <a:ext cx="577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1" fill="none" extrusionOk="0">
                    <a:moveTo>
                      <a:pt x="2311" y="1"/>
                    </a:moveTo>
                    <a:lnTo>
                      <a:pt x="0" y="1"/>
                    </a:lnTo>
                  </a:path>
                </a:pathLst>
              </a:custGeom>
              <a:solidFill>
                <a:schemeClr val="lt1"/>
              </a:solidFill>
              <a:ln w="6850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298" name="Google Shape;298;p18"/>
              <p:cNvSpPr/>
              <p:nvPr/>
            </p:nvSpPr>
            <p:spPr>
              <a:xfrm>
                <a:off x="2489675" y="1962325"/>
                <a:ext cx="577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1" fill="none" extrusionOk="0">
                    <a:moveTo>
                      <a:pt x="2311" y="1"/>
                    </a:moveTo>
                    <a:lnTo>
                      <a:pt x="0" y="1"/>
                    </a:lnTo>
                  </a:path>
                </a:pathLst>
              </a:custGeom>
              <a:solidFill>
                <a:schemeClr val="lt1"/>
              </a:solidFill>
              <a:ln w="6850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299" name="Google Shape;299;p18"/>
              <p:cNvSpPr/>
              <p:nvPr/>
            </p:nvSpPr>
            <p:spPr>
              <a:xfrm>
                <a:off x="2489675" y="1906100"/>
                <a:ext cx="577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1" fill="none" extrusionOk="0">
                    <a:moveTo>
                      <a:pt x="2311" y="0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lt1"/>
              </a:solidFill>
              <a:ln w="6850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300" name="Google Shape;300;p18"/>
              <p:cNvSpPr/>
              <p:nvPr/>
            </p:nvSpPr>
            <p:spPr>
              <a:xfrm>
                <a:off x="2489675" y="1849850"/>
                <a:ext cx="577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1" fill="none" extrusionOk="0">
                    <a:moveTo>
                      <a:pt x="2311" y="1"/>
                    </a:moveTo>
                    <a:lnTo>
                      <a:pt x="0" y="1"/>
                    </a:lnTo>
                  </a:path>
                </a:pathLst>
              </a:custGeom>
              <a:solidFill>
                <a:schemeClr val="lt1"/>
              </a:solidFill>
              <a:ln w="6850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301" name="Google Shape;301;p18"/>
              <p:cNvSpPr/>
              <p:nvPr/>
            </p:nvSpPr>
            <p:spPr>
              <a:xfrm>
                <a:off x="2489675" y="1793625"/>
                <a:ext cx="577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1" fill="none" extrusionOk="0">
                    <a:moveTo>
                      <a:pt x="2311" y="1"/>
                    </a:moveTo>
                    <a:lnTo>
                      <a:pt x="0" y="1"/>
                    </a:lnTo>
                  </a:path>
                </a:pathLst>
              </a:custGeom>
              <a:solidFill>
                <a:schemeClr val="lt1"/>
              </a:solidFill>
              <a:ln w="6850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302" name="Google Shape;302;p18"/>
              <p:cNvSpPr/>
              <p:nvPr/>
            </p:nvSpPr>
            <p:spPr>
              <a:xfrm>
                <a:off x="2489675" y="1736650"/>
                <a:ext cx="577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1" fill="none" extrusionOk="0">
                    <a:moveTo>
                      <a:pt x="2311" y="0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lt1"/>
              </a:solidFill>
              <a:ln w="6850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303" name="Google Shape;303;p18"/>
              <p:cNvSpPr/>
              <p:nvPr/>
            </p:nvSpPr>
            <p:spPr>
              <a:xfrm>
                <a:off x="2267775" y="1626450"/>
                <a:ext cx="98050" cy="618575"/>
              </a:xfrm>
              <a:custGeom>
                <a:avLst/>
                <a:gdLst/>
                <a:ahLst/>
                <a:cxnLst/>
                <a:rect l="l" t="t" r="r" b="b"/>
                <a:pathLst>
                  <a:path w="3922" h="24743" extrusionOk="0">
                    <a:moveTo>
                      <a:pt x="1" y="1"/>
                    </a:moveTo>
                    <a:lnTo>
                      <a:pt x="1" y="22797"/>
                    </a:lnTo>
                    <a:cubicBezTo>
                      <a:pt x="1" y="23861"/>
                      <a:pt x="882" y="24743"/>
                      <a:pt x="1946" y="24743"/>
                    </a:cubicBezTo>
                    <a:cubicBezTo>
                      <a:pt x="3040" y="24743"/>
                      <a:pt x="3922" y="23861"/>
                      <a:pt x="3922" y="22797"/>
                    </a:cubicBezTo>
                    <a:lnTo>
                      <a:pt x="3922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304" name="Google Shape;304;p18"/>
              <p:cNvSpPr/>
              <p:nvPr/>
            </p:nvSpPr>
            <p:spPr>
              <a:xfrm>
                <a:off x="2251825" y="1586175"/>
                <a:ext cx="131500" cy="40300"/>
              </a:xfrm>
              <a:custGeom>
                <a:avLst/>
                <a:gdLst/>
                <a:ahLst/>
                <a:cxnLst/>
                <a:rect l="l" t="t" r="r" b="b"/>
                <a:pathLst>
                  <a:path w="5260" h="1612" extrusionOk="0">
                    <a:moveTo>
                      <a:pt x="1" y="1"/>
                    </a:moveTo>
                    <a:lnTo>
                      <a:pt x="639" y="1612"/>
                    </a:lnTo>
                    <a:lnTo>
                      <a:pt x="4560" y="1612"/>
                    </a:lnTo>
                    <a:lnTo>
                      <a:pt x="5259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305" name="Google Shape;305;p18"/>
              <p:cNvSpPr/>
              <p:nvPr/>
            </p:nvSpPr>
            <p:spPr>
              <a:xfrm>
                <a:off x="2284500" y="1934975"/>
                <a:ext cx="64625" cy="293325"/>
              </a:xfrm>
              <a:custGeom>
                <a:avLst/>
                <a:gdLst/>
                <a:ahLst/>
                <a:cxnLst/>
                <a:rect l="l" t="t" r="r" b="b"/>
                <a:pathLst>
                  <a:path w="2585" h="11733" extrusionOk="0">
                    <a:moveTo>
                      <a:pt x="1" y="0"/>
                    </a:moveTo>
                    <a:lnTo>
                      <a:pt x="1" y="10426"/>
                    </a:lnTo>
                    <a:cubicBezTo>
                      <a:pt x="1" y="11125"/>
                      <a:pt x="578" y="11703"/>
                      <a:pt x="1277" y="11733"/>
                    </a:cubicBezTo>
                    <a:cubicBezTo>
                      <a:pt x="2007" y="11733"/>
                      <a:pt x="2584" y="11125"/>
                      <a:pt x="2584" y="10426"/>
                    </a:cubicBezTo>
                    <a:lnTo>
                      <a:pt x="258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306" name="Google Shape;306;p18"/>
              <p:cNvSpPr/>
              <p:nvPr/>
            </p:nvSpPr>
            <p:spPr>
              <a:xfrm>
                <a:off x="2287550" y="2074800"/>
                <a:ext cx="577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1" fill="none" extrusionOk="0">
                    <a:moveTo>
                      <a:pt x="2310" y="0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lt1"/>
              </a:solidFill>
              <a:ln w="6850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307" name="Google Shape;307;p18"/>
              <p:cNvSpPr/>
              <p:nvPr/>
            </p:nvSpPr>
            <p:spPr>
              <a:xfrm>
                <a:off x="2287550" y="2018550"/>
                <a:ext cx="577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1" fill="none" extrusionOk="0">
                    <a:moveTo>
                      <a:pt x="2310" y="1"/>
                    </a:moveTo>
                    <a:lnTo>
                      <a:pt x="0" y="1"/>
                    </a:lnTo>
                  </a:path>
                </a:pathLst>
              </a:custGeom>
              <a:solidFill>
                <a:schemeClr val="lt1"/>
              </a:solidFill>
              <a:ln w="6850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308" name="Google Shape;308;p18"/>
              <p:cNvSpPr/>
              <p:nvPr/>
            </p:nvSpPr>
            <p:spPr>
              <a:xfrm>
                <a:off x="2287550" y="1962325"/>
                <a:ext cx="577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1" fill="none" extrusionOk="0">
                    <a:moveTo>
                      <a:pt x="2310" y="1"/>
                    </a:moveTo>
                    <a:lnTo>
                      <a:pt x="0" y="1"/>
                    </a:lnTo>
                  </a:path>
                </a:pathLst>
              </a:custGeom>
              <a:solidFill>
                <a:schemeClr val="lt1"/>
              </a:solidFill>
              <a:ln w="6850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309" name="Google Shape;309;p18"/>
              <p:cNvSpPr/>
              <p:nvPr/>
            </p:nvSpPr>
            <p:spPr>
              <a:xfrm>
                <a:off x="2287550" y="1906100"/>
                <a:ext cx="577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1" fill="none" extrusionOk="0">
                    <a:moveTo>
                      <a:pt x="2310" y="0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lt1"/>
              </a:solidFill>
              <a:ln w="6850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310" name="Google Shape;310;p18"/>
              <p:cNvSpPr/>
              <p:nvPr/>
            </p:nvSpPr>
            <p:spPr>
              <a:xfrm>
                <a:off x="2287550" y="1849850"/>
                <a:ext cx="577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1" fill="none" extrusionOk="0">
                    <a:moveTo>
                      <a:pt x="2310" y="1"/>
                    </a:moveTo>
                    <a:lnTo>
                      <a:pt x="0" y="1"/>
                    </a:lnTo>
                  </a:path>
                </a:pathLst>
              </a:custGeom>
              <a:solidFill>
                <a:schemeClr val="lt1"/>
              </a:solidFill>
              <a:ln w="6850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311" name="Google Shape;311;p18"/>
              <p:cNvSpPr/>
              <p:nvPr/>
            </p:nvSpPr>
            <p:spPr>
              <a:xfrm>
                <a:off x="2287550" y="1793625"/>
                <a:ext cx="577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1" fill="none" extrusionOk="0">
                    <a:moveTo>
                      <a:pt x="2310" y="1"/>
                    </a:moveTo>
                    <a:lnTo>
                      <a:pt x="0" y="1"/>
                    </a:lnTo>
                  </a:path>
                </a:pathLst>
              </a:custGeom>
              <a:solidFill>
                <a:schemeClr val="lt1"/>
              </a:solidFill>
              <a:ln w="6850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312" name="Google Shape;312;p18"/>
              <p:cNvSpPr/>
              <p:nvPr/>
            </p:nvSpPr>
            <p:spPr>
              <a:xfrm>
                <a:off x="2287550" y="1736650"/>
                <a:ext cx="577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1" fill="none" extrusionOk="0">
                    <a:moveTo>
                      <a:pt x="2310" y="0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lt1"/>
              </a:solidFill>
              <a:ln w="6850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313" name="Google Shape;313;p18"/>
              <p:cNvSpPr/>
              <p:nvPr/>
            </p:nvSpPr>
            <p:spPr>
              <a:xfrm>
                <a:off x="2065650" y="1626450"/>
                <a:ext cx="98050" cy="618575"/>
              </a:xfrm>
              <a:custGeom>
                <a:avLst/>
                <a:gdLst/>
                <a:ahLst/>
                <a:cxnLst/>
                <a:rect l="l" t="t" r="r" b="b"/>
                <a:pathLst>
                  <a:path w="3922" h="24743" extrusionOk="0">
                    <a:moveTo>
                      <a:pt x="1" y="1"/>
                    </a:moveTo>
                    <a:lnTo>
                      <a:pt x="1" y="22797"/>
                    </a:lnTo>
                    <a:cubicBezTo>
                      <a:pt x="1" y="23861"/>
                      <a:pt x="882" y="24743"/>
                      <a:pt x="1946" y="24743"/>
                    </a:cubicBezTo>
                    <a:cubicBezTo>
                      <a:pt x="3040" y="24743"/>
                      <a:pt x="3922" y="23861"/>
                      <a:pt x="3922" y="22797"/>
                    </a:cubicBezTo>
                    <a:lnTo>
                      <a:pt x="3922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314" name="Google Shape;314;p18"/>
              <p:cNvSpPr/>
              <p:nvPr/>
            </p:nvSpPr>
            <p:spPr>
              <a:xfrm>
                <a:off x="2049700" y="1586175"/>
                <a:ext cx="132250" cy="40300"/>
              </a:xfrm>
              <a:custGeom>
                <a:avLst/>
                <a:gdLst/>
                <a:ahLst/>
                <a:cxnLst/>
                <a:rect l="l" t="t" r="r" b="b"/>
                <a:pathLst>
                  <a:path w="5290" h="1612" extrusionOk="0">
                    <a:moveTo>
                      <a:pt x="0" y="1"/>
                    </a:moveTo>
                    <a:lnTo>
                      <a:pt x="639" y="1612"/>
                    </a:lnTo>
                    <a:lnTo>
                      <a:pt x="4560" y="1612"/>
                    </a:lnTo>
                    <a:lnTo>
                      <a:pt x="5289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315" name="Google Shape;315;p18"/>
              <p:cNvSpPr/>
              <p:nvPr/>
            </p:nvSpPr>
            <p:spPr>
              <a:xfrm>
                <a:off x="2082375" y="1755625"/>
                <a:ext cx="64625" cy="472675"/>
              </a:xfrm>
              <a:custGeom>
                <a:avLst/>
                <a:gdLst/>
                <a:ahLst/>
                <a:cxnLst/>
                <a:rect l="l" t="t" r="r" b="b"/>
                <a:pathLst>
                  <a:path w="2585" h="18907" extrusionOk="0">
                    <a:moveTo>
                      <a:pt x="0" y="1"/>
                    </a:moveTo>
                    <a:lnTo>
                      <a:pt x="0" y="17600"/>
                    </a:lnTo>
                    <a:cubicBezTo>
                      <a:pt x="0" y="18299"/>
                      <a:pt x="578" y="18877"/>
                      <a:pt x="1277" y="18907"/>
                    </a:cubicBezTo>
                    <a:cubicBezTo>
                      <a:pt x="2006" y="18877"/>
                      <a:pt x="2584" y="18299"/>
                      <a:pt x="2584" y="17600"/>
                    </a:cubicBezTo>
                    <a:lnTo>
                      <a:pt x="2584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316" name="Google Shape;316;p18"/>
              <p:cNvSpPr/>
              <p:nvPr/>
            </p:nvSpPr>
            <p:spPr>
              <a:xfrm>
                <a:off x="2085400" y="2074800"/>
                <a:ext cx="585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2342" h="1" fill="none" extrusionOk="0">
                    <a:moveTo>
                      <a:pt x="2341" y="0"/>
                    </a:moveTo>
                    <a:lnTo>
                      <a:pt x="1" y="0"/>
                    </a:lnTo>
                  </a:path>
                </a:pathLst>
              </a:custGeom>
              <a:solidFill>
                <a:schemeClr val="lt1"/>
              </a:solidFill>
              <a:ln w="6850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317" name="Google Shape;317;p18"/>
              <p:cNvSpPr/>
              <p:nvPr/>
            </p:nvSpPr>
            <p:spPr>
              <a:xfrm>
                <a:off x="2085400" y="2018550"/>
                <a:ext cx="585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2342" h="1" fill="none" extrusionOk="0">
                    <a:moveTo>
                      <a:pt x="2341" y="1"/>
                    </a:moveTo>
                    <a:lnTo>
                      <a:pt x="1" y="1"/>
                    </a:lnTo>
                  </a:path>
                </a:pathLst>
              </a:custGeom>
              <a:solidFill>
                <a:schemeClr val="lt1"/>
              </a:solidFill>
              <a:ln w="6850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318" name="Google Shape;318;p18"/>
              <p:cNvSpPr/>
              <p:nvPr/>
            </p:nvSpPr>
            <p:spPr>
              <a:xfrm>
                <a:off x="2085400" y="1962325"/>
                <a:ext cx="585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2342" h="1" fill="none" extrusionOk="0">
                    <a:moveTo>
                      <a:pt x="2341" y="1"/>
                    </a:moveTo>
                    <a:lnTo>
                      <a:pt x="1" y="1"/>
                    </a:lnTo>
                  </a:path>
                </a:pathLst>
              </a:custGeom>
              <a:solidFill>
                <a:schemeClr val="lt1"/>
              </a:solidFill>
              <a:ln w="6850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319" name="Google Shape;319;p18"/>
              <p:cNvSpPr/>
              <p:nvPr/>
            </p:nvSpPr>
            <p:spPr>
              <a:xfrm>
                <a:off x="2085400" y="1906100"/>
                <a:ext cx="585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2342" h="1" fill="none" extrusionOk="0">
                    <a:moveTo>
                      <a:pt x="2341" y="0"/>
                    </a:moveTo>
                    <a:lnTo>
                      <a:pt x="1" y="0"/>
                    </a:lnTo>
                  </a:path>
                </a:pathLst>
              </a:custGeom>
              <a:solidFill>
                <a:schemeClr val="lt1"/>
              </a:solidFill>
              <a:ln w="6850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320" name="Google Shape;320;p18"/>
              <p:cNvSpPr/>
              <p:nvPr/>
            </p:nvSpPr>
            <p:spPr>
              <a:xfrm>
                <a:off x="2085400" y="1849850"/>
                <a:ext cx="585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2342" h="1" fill="none" extrusionOk="0">
                    <a:moveTo>
                      <a:pt x="2341" y="1"/>
                    </a:moveTo>
                    <a:lnTo>
                      <a:pt x="1" y="1"/>
                    </a:lnTo>
                  </a:path>
                </a:pathLst>
              </a:custGeom>
              <a:solidFill>
                <a:schemeClr val="lt1"/>
              </a:solidFill>
              <a:ln w="6850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321" name="Google Shape;321;p18"/>
              <p:cNvSpPr/>
              <p:nvPr/>
            </p:nvSpPr>
            <p:spPr>
              <a:xfrm>
                <a:off x="2085400" y="1793625"/>
                <a:ext cx="585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2342" h="1" fill="none" extrusionOk="0">
                    <a:moveTo>
                      <a:pt x="2341" y="1"/>
                    </a:moveTo>
                    <a:lnTo>
                      <a:pt x="1" y="1"/>
                    </a:lnTo>
                  </a:path>
                </a:pathLst>
              </a:custGeom>
              <a:solidFill>
                <a:schemeClr val="lt1"/>
              </a:solidFill>
              <a:ln w="6850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322" name="Google Shape;322;p18"/>
              <p:cNvSpPr/>
              <p:nvPr/>
            </p:nvSpPr>
            <p:spPr>
              <a:xfrm>
                <a:off x="2085400" y="1736650"/>
                <a:ext cx="585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2342" h="1" fill="none" extrusionOk="0">
                    <a:moveTo>
                      <a:pt x="2341" y="0"/>
                    </a:moveTo>
                    <a:lnTo>
                      <a:pt x="1" y="0"/>
                    </a:lnTo>
                  </a:path>
                </a:pathLst>
              </a:custGeom>
              <a:solidFill>
                <a:schemeClr val="lt1"/>
              </a:solidFill>
              <a:ln w="6850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323" name="Google Shape;323;p18"/>
              <p:cNvSpPr/>
              <p:nvPr/>
            </p:nvSpPr>
            <p:spPr>
              <a:xfrm>
                <a:off x="1975225" y="1699400"/>
                <a:ext cx="887575" cy="596550"/>
              </a:xfrm>
              <a:custGeom>
                <a:avLst/>
                <a:gdLst/>
                <a:ahLst/>
                <a:cxnLst/>
                <a:rect l="l" t="t" r="r" b="b"/>
                <a:pathLst>
                  <a:path w="35503" h="23862" fill="none" extrusionOk="0">
                    <a:moveTo>
                      <a:pt x="2341" y="31"/>
                    </a:moveTo>
                    <a:lnTo>
                      <a:pt x="33162" y="31"/>
                    </a:lnTo>
                    <a:cubicBezTo>
                      <a:pt x="34439" y="31"/>
                      <a:pt x="35503" y="1064"/>
                      <a:pt x="35503" y="2341"/>
                    </a:cubicBezTo>
                    <a:lnTo>
                      <a:pt x="35503" y="23861"/>
                    </a:lnTo>
                    <a:lnTo>
                      <a:pt x="1" y="23861"/>
                    </a:lnTo>
                    <a:lnTo>
                      <a:pt x="1" y="2341"/>
                    </a:lnTo>
                    <a:cubicBezTo>
                      <a:pt x="1" y="1064"/>
                      <a:pt x="1034" y="1"/>
                      <a:pt x="2341" y="31"/>
                    </a:cubicBezTo>
                    <a:close/>
                  </a:path>
                </a:pathLst>
              </a:custGeom>
              <a:solidFill>
                <a:schemeClr val="lt1"/>
              </a:solidFill>
              <a:ln w="19000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324" name="Google Shape;324;p18"/>
              <p:cNvSpPr/>
              <p:nvPr/>
            </p:nvSpPr>
            <p:spPr>
              <a:xfrm>
                <a:off x="2035250" y="2295925"/>
                <a:ext cx="151250" cy="44850"/>
              </a:xfrm>
              <a:custGeom>
                <a:avLst/>
                <a:gdLst/>
                <a:ahLst/>
                <a:cxnLst/>
                <a:rect l="l" t="t" r="r" b="b"/>
                <a:pathLst>
                  <a:path w="6050" h="1794" extrusionOk="0">
                    <a:moveTo>
                      <a:pt x="1" y="0"/>
                    </a:moveTo>
                    <a:lnTo>
                      <a:pt x="1" y="1794"/>
                    </a:lnTo>
                    <a:lnTo>
                      <a:pt x="6050" y="1794"/>
                    </a:lnTo>
                    <a:lnTo>
                      <a:pt x="6050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325" name="Google Shape;325;p18"/>
              <p:cNvSpPr/>
              <p:nvPr/>
            </p:nvSpPr>
            <p:spPr>
              <a:xfrm>
                <a:off x="2650775" y="2295925"/>
                <a:ext cx="151250" cy="44850"/>
              </a:xfrm>
              <a:custGeom>
                <a:avLst/>
                <a:gdLst/>
                <a:ahLst/>
                <a:cxnLst/>
                <a:rect l="l" t="t" r="r" b="b"/>
                <a:pathLst>
                  <a:path w="6050" h="1794" extrusionOk="0">
                    <a:moveTo>
                      <a:pt x="0" y="0"/>
                    </a:moveTo>
                    <a:lnTo>
                      <a:pt x="0" y="1794"/>
                    </a:lnTo>
                    <a:lnTo>
                      <a:pt x="6049" y="1794"/>
                    </a:lnTo>
                    <a:lnTo>
                      <a:pt x="6049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</p:grpSp>
        <p:sp>
          <p:nvSpPr>
            <p:cNvPr id="326" name="Google Shape;326;p18"/>
            <p:cNvSpPr/>
            <p:nvPr/>
          </p:nvSpPr>
          <p:spPr>
            <a:xfrm rot="-5400000">
              <a:off x="7865167" y="3671368"/>
              <a:ext cx="534875" cy="900000"/>
            </a:xfrm>
            <a:custGeom>
              <a:avLst/>
              <a:gdLst/>
              <a:ahLst/>
              <a:cxnLst/>
              <a:rect l="l" t="t" r="r" b="b"/>
              <a:pathLst>
                <a:path w="21395" h="36000" fill="none" extrusionOk="0">
                  <a:moveTo>
                    <a:pt x="0" y="11754"/>
                  </a:moveTo>
                  <a:lnTo>
                    <a:pt x="0" y="3441"/>
                  </a:lnTo>
                  <a:cubicBezTo>
                    <a:pt x="0" y="1540"/>
                    <a:pt x="1539" y="1"/>
                    <a:pt x="3440" y="1"/>
                  </a:cubicBezTo>
                  <a:lnTo>
                    <a:pt x="17607" y="1"/>
                  </a:lnTo>
                  <a:cubicBezTo>
                    <a:pt x="19508" y="1"/>
                    <a:pt x="21047" y="1540"/>
                    <a:pt x="21047" y="3441"/>
                  </a:cubicBezTo>
                  <a:lnTo>
                    <a:pt x="21047" y="7680"/>
                  </a:lnTo>
                  <a:cubicBezTo>
                    <a:pt x="21078" y="8571"/>
                    <a:pt x="21078" y="9446"/>
                    <a:pt x="20806" y="10290"/>
                  </a:cubicBezTo>
                  <a:cubicBezTo>
                    <a:pt x="20565" y="11075"/>
                    <a:pt x="19765" y="11618"/>
                    <a:pt x="18980" y="11769"/>
                  </a:cubicBezTo>
                  <a:cubicBezTo>
                    <a:pt x="18332" y="11905"/>
                    <a:pt x="17321" y="11935"/>
                    <a:pt x="16763" y="11497"/>
                  </a:cubicBezTo>
                  <a:cubicBezTo>
                    <a:pt x="15978" y="10864"/>
                    <a:pt x="16189" y="9928"/>
                    <a:pt x="17079" y="9506"/>
                  </a:cubicBezTo>
                  <a:cubicBezTo>
                    <a:pt x="17562" y="9280"/>
                    <a:pt x="18090" y="9249"/>
                    <a:pt x="18618" y="9234"/>
                  </a:cubicBezTo>
                  <a:cubicBezTo>
                    <a:pt x="19463" y="9204"/>
                    <a:pt x="20414" y="9280"/>
                    <a:pt x="20927" y="9943"/>
                  </a:cubicBezTo>
                  <a:cubicBezTo>
                    <a:pt x="21228" y="10351"/>
                    <a:pt x="21289" y="10879"/>
                    <a:pt x="21319" y="11377"/>
                  </a:cubicBezTo>
                  <a:lnTo>
                    <a:pt x="21319" y="13987"/>
                  </a:lnTo>
                  <a:cubicBezTo>
                    <a:pt x="21394" y="15179"/>
                    <a:pt x="20474" y="16446"/>
                    <a:pt x="19297" y="16627"/>
                  </a:cubicBezTo>
                  <a:cubicBezTo>
                    <a:pt x="18845" y="16688"/>
                    <a:pt x="18392" y="16672"/>
                    <a:pt x="17939" y="16582"/>
                  </a:cubicBezTo>
                  <a:cubicBezTo>
                    <a:pt x="17472" y="16537"/>
                    <a:pt x="17034" y="16386"/>
                    <a:pt x="16642" y="16129"/>
                  </a:cubicBezTo>
                  <a:cubicBezTo>
                    <a:pt x="16265" y="15843"/>
                    <a:pt x="16038" y="15375"/>
                    <a:pt x="16159" y="14922"/>
                  </a:cubicBezTo>
                  <a:cubicBezTo>
                    <a:pt x="16265" y="14590"/>
                    <a:pt x="16506" y="14304"/>
                    <a:pt x="16823" y="14153"/>
                  </a:cubicBezTo>
                  <a:cubicBezTo>
                    <a:pt x="18679" y="13036"/>
                    <a:pt x="21183" y="14304"/>
                    <a:pt x="21183" y="16507"/>
                  </a:cubicBezTo>
                  <a:lnTo>
                    <a:pt x="21183" y="18106"/>
                  </a:lnTo>
                  <a:cubicBezTo>
                    <a:pt x="21168" y="18513"/>
                    <a:pt x="21123" y="18921"/>
                    <a:pt x="21047" y="19313"/>
                  </a:cubicBezTo>
                  <a:cubicBezTo>
                    <a:pt x="20972" y="19720"/>
                    <a:pt x="20806" y="20097"/>
                    <a:pt x="20550" y="20414"/>
                  </a:cubicBezTo>
                  <a:cubicBezTo>
                    <a:pt x="20067" y="20957"/>
                    <a:pt x="19252" y="21063"/>
                    <a:pt x="18513" y="21048"/>
                  </a:cubicBezTo>
                  <a:cubicBezTo>
                    <a:pt x="18045" y="21063"/>
                    <a:pt x="17577" y="20972"/>
                    <a:pt x="17155" y="20776"/>
                  </a:cubicBezTo>
                  <a:cubicBezTo>
                    <a:pt x="16717" y="20565"/>
                    <a:pt x="16431" y="20158"/>
                    <a:pt x="16400" y="19675"/>
                  </a:cubicBezTo>
                  <a:cubicBezTo>
                    <a:pt x="16385" y="19147"/>
                    <a:pt x="16808" y="18679"/>
                    <a:pt x="17306" y="18483"/>
                  </a:cubicBezTo>
                  <a:cubicBezTo>
                    <a:pt x="17804" y="18317"/>
                    <a:pt x="18347" y="18302"/>
                    <a:pt x="18875" y="18423"/>
                  </a:cubicBezTo>
                  <a:cubicBezTo>
                    <a:pt x="19629" y="18543"/>
                    <a:pt x="20429" y="18800"/>
                    <a:pt x="20881" y="19418"/>
                  </a:cubicBezTo>
                  <a:cubicBezTo>
                    <a:pt x="21319" y="20037"/>
                    <a:pt x="21349" y="20912"/>
                    <a:pt x="21334" y="21712"/>
                  </a:cubicBezTo>
                  <a:lnTo>
                    <a:pt x="21334" y="36000"/>
                  </a:lnTo>
                </a:path>
              </a:pathLst>
            </a:custGeom>
            <a:noFill/>
            <a:ln w="15475" cap="flat" cmpd="sng">
              <a:solidFill>
                <a:schemeClr val="lt1"/>
              </a:solidFill>
              <a:prstDash val="solid"/>
              <a:miter lim="1508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27" name="Google Shape;327;p18"/>
            <p:cNvSpPr/>
            <p:nvPr/>
          </p:nvSpPr>
          <p:spPr>
            <a:xfrm rot="5400000">
              <a:off x="8556075" y="3873725"/>
              <a:ext cx="291975" cy="252375"/>
            </a:xfrm>
            <a:custGeom>
              <a:avLst/>
              <a:gdLst/>
              <a:ahLst/>
              <a:cxnLst/>
              <a:rect l="l" t="t" r="r" b="b"/>
              <a:pathLst>
                <a:path w="11679" h="10095" fill="none" extrusionOk="0">
                  <a:moveTo>
                    <a:pt x="1" y="10094"/>
                  </a:moveTo>
                  <a:lnTo>
                    <a:pt x="1" y="4557"/>
                  </a:lnTo>
                  <a:cubicBezTo>
                    <a:pt x="1" y="4557"/>
                    <a:pt x="61" y="76"/>
                    <a:pt x="3878" y="76"/>
                  </a:cubicBezTo>
                  <a:lnTo>
                    <a:pt x="8555" y="76"/>
                  </a:lnTo>
                  <a:cubicBezTo>
                    <a:pt x="8555" y="76"/>
                    <a:pt x="11678" y="1"/>
                    <a:pt x="11678" y="2868"/>
                  </a:cubicBezTo>
                </a:path>
              </a:pathLst>
            </a:custGeom>
            <a:noFill/>
            <a:ln w="15475" cap="flat" cmpd="sng">
              <a:solidFill>
                <a:schemeClr val="lt1"/>
              </a:solidFill>
              <a:prstDash val="solid"/>
              <a:miter lim="1508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</p:spTree>
    <p:extLst>
      <p:ext uri="{BB962C8B-B14F-4D97-AF65-F5344CB8AC3E}">
        <p14:creationId xmlns:p14="http://schemas.microsoft.com/office/powerpoint/2010/main" val="310623174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19"/>
          <p:cNvSpPr/>
          <p:nvPr/>
        </p:nvSpPr>
        <p:spPr>
          <a:xfrm>
            <a:off x="111300" y="147000"/>
            <a:ext cx="8921400" cy="6564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30" name="Google Shape;330;p19"/>
          <p:cNvSpPr txBox="1">
            <a:spLocks noGrp="1"/>
          </p:cNvSpPr>
          <p:nvPr>
            <p:ph type="title"/>
          </p:nvPr>
        </p:nvSpPr>
        <p:spPr>
          <a:xfrm>
            <a:off x="708600" y="716895"/>
            <a:ext cx="7726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31" name="Google Shape;331;p19"/>
          <p:cNvSpPr txBox="1">
            <a:spLocks noGrp="1"/>
          </p:cNvSpPr>
          <p:nvPr>
            <p:ph type="subTitle" idx="1"/>
          </p:nvPr>
        </p:nvSpPr>
        <p:spPr>
          <a:xfrm>
            <a:off x="710315" y="2888533"/>
            <a:ext cx="2142300" cy="19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32" name="Google Shape;332;p19"/>
          <p:cNvSpPr txBox="1">
            <a:spLocks noGrp="1"/>
          </p:cNvSpPr>
          <p:nvPr>
            <p:ph type="subTitle" idx="2"/>
          </p:nvPr>
        </p:nvSpPr>
        <p:spPr>
          <a:xfrm>
            <a:off x="3508155" y="4505837"/>
            <a:ext cx="2139600" cy="19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33" name="Google Shape;333;p19"/>
          <p:cNvSpPr txBox="1">
            <a:spLocks noGrp="1"/>
          </p:cNvSpPr>
          <p:nvPr>
            <p:ph type="subTitle" idx="3"/>
          </p:nvPr>
        </p:nvSpPr>
        <p:spPr>
          <a:xfrm>
            <a:off x="6295856" y="2888555"/>
            <a:ext cx="2139600" cy="19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34" name="Google Shape;334;p19"/>
          <p:cNvSpPr txBox="1">
            <a:spLocks noGrp="1"/>
          </p:cNvSpPr>
          <p:nvPr>
            <p:ph type="subTitle" idx="4"/>
          </p:nvPr>
        </p:nvSpPr>
        <p:spPr>
          <a:xfrm>
            <a:off x="893765" y="2275600"/>
            <a:ext cx="1775400" cy="35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464342"/>
              </a:buClr>
              <a:buSzPts val="2200"/>
              <a:buFont typeface="Righteous"/>
              <a:buNone/>
              <a:defRPr sz="2200">
                <a:solidFill>
                  <a:srgbClr val="464342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Clr>
                <a:srgbClr val="464342"/>
              </a:buClr>
              <a:buSzPts val="1400"/>
              <a:buNone/>
              <a:defRPr>
                <a:solidFill>
                  <a:srgbClr val="464342"/>
                </a:solidFill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Clr>
                <a:srgbClr val="464342"/>
              </a:buClr>
              <a:buSzPts val="1400"/>
              <a:buNone/>
              <a:defRPr>
                <a:solidFill>
                  <a:srgbClr val="464342"/>
                </a:solidFill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Clr>
                <a:srgbClr val="464342"/>
              </a:buClr>
              <a:buSzPts val="1400"/>
              <a:buNone/>
              <a:defRPr>
                <a:solidFill>
                  <a:srgbClr val="464342"/>
                </a:solidFill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Clr>
                <a:srgbClr val="464342"/>
              </a:buClr>
              <a:buSzPts val="1400"/>
              <a:buNone/>
              <a:defRPr>
                <a:solidFill>
                  <a:srgbClr val="464342"/>
                </a:solidFill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Clr>
                <a:srgbClr val="464342"/>
              </a:buClr>
              <a:buSzPts val="1400"/>
              <a:buNone/>
              <a:defRPr>
                <a:solidFill>
                  <a:srgbClr val="464342"/>
                </a:solidFill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Clr>
                <a:srgbClr val="464342"/>
              </a:buClr>
              <a:buSzPts val="1400"/>
              <a:buNone/>
              <a:defRPr>
                <a:solidFill>
                  <a:srgbClr val="464342"/>
                </a:solidFill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Clr>
                <a:srgbClr val="464342"/>
              </a:buClr>
              <a:buSzPts val="1400"/>
              <a:buNone/>
              <a:defRPr>
                <a:solidFill>
                  <a:srgbClr val="464342"/>
                </a:solidFill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Clr>
                <a:srgbClr val="464342"/>
              </a:buClr>
              <a:buSzPts val="1400"/>
              <a:buNone/>
              <a:defRPr>
                <a:solidFill>
                  <a:srgbClr val="464342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35" name="Google Shape;335;p19"/>
          <p:cNvSpPr txBox="1">
            <a:spLocks noGrp="1"/>
          </p:cNvSpPr>
          <p:nvPr>
            <p:ph type="subTitle" idx="5"/>
          </p:nvPr>
        </p:nvSpPr>
        <p:spPr>
          <a:xfrm>
            <a:off x="3690255" y="3901200"/>
            <a:ext cx="1775400" cy="35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464342"/>
              </a:buClr>
              <a:buSzPts val="2200"/>
              <a:buFont typeface="Righteous"/>
              <a:buNone/>
              <a:defRPr sz="2200">
                <a:solidFill>
                  <a:srgbClr val="464342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rgbClr val="464342"/>
              </a:buClr>
              <a:buSzPts val="1400"/>
              <a:buNone/>
              <a:defRPr>
                <a:solidFill>
                  <a:srgbClr val="464342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rgbClr val="464342"/>
              </a:buClr>
              <a:buSzPts val="1400"/>
              <a:buNone/>
              <a:defRPr>
                <a:solidFill>
                  <a:srgbClr val="464342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rgbClr val="464342"/>
              </a:buClr>
              <a:buSzPts val="1400"/>
              <a:buNone/>
              <a:defRPr>
                <a:solidFill>
                  <a:srgbClr val="464342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rgbClr val="464342"/>
              </a:buClr>
              <a:buSzPts val="1400"/>
              <a:buNone/>
              <a:defRPr>
                <a:solidFill>
                  <a:srgbClr val="464342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rgbClr val="464342"/>
              </a:buClr>
              <a:buSzPts val="1400"/>
              <a:buNone/>
              <a:defRPr>
                <a:solidFill>
                  <a:srgbClr val="464342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rgbClr val="464342"/>
              </a:buClr>
              <a:buSzPts val="1400"/>
              <a:buNone/>
              <a:defRPr>
                <a:solidFill>
                  <a:srgbClr val="464342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rgbClr val="464342"/>
              </a:buClr>
              <a:buSzPts val="1400"/>
              <a:buNone/>
              <a:defRPr>
                <a:solidFill>
                  <a:srgbClr val="464342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rgbClr val="464342"/>
              </a:buClr>
              <a:buSzPts val="1400"/>
              <a:buNone/>
              <a:defRPr>
                <a:solidFill>
                  <a:srgbClr val="464342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36" name="Google Shape;336;p19"/>
          <p:cNvSpPr txBox="1">
            <a:spLocks noGrp="1"/>
          </p:cNvSpPr>
          <p:nvPr>
            <p:ph type="subTitle" idx="6"/>
          </p:nvPr>
        </p:nvSpPr>
        <p:spPr>
          <a:xfrm>
            <a:off x="6477956" y="2275600"/>
            <a:ext cx="1775400" cy="35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464342"/>
              </a:buClr>
              <a:buSzPts val="2200"/>
              <a:buFont typeface="Righteous"/>
              <a:buNone/>
              <a:defRPr sz="2200">
                <a:solidFill>
                  <a:srgbClr val="464342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rgbClr val="464342"/>
              </a:buClr>
              <a:buSzPts val="1400"/>
              <a:buNone/>
              <a:defRPr>
                <a:solidFill>
                  <a:srgbClr val="464342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rgbClr val="464342"/>
              </a:buClr>
              <a:buSzPts val="1400"/>
              <a:buNone/>
              <a:defRPr>
                <a:solidFill>
                  <a:srgbClr val="464342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rgbClr val="464342"/>
              </a:buClr>
              <a:buSzPts val="1400"/>
              <a:buNone/>
              <a:defRPr>
                <a:solidFill>
                  <a:srgbClr val="464342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rgbClr val="464342"/>
              </a:buClr>
              <a:buSzPts val="1400"/>
              <a:buNone/>
              <a:defRPr>
                <a:solidFill>
                  <a:srgbClr val="464342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rgbClr val="464342"/>
              </a:buClr>
              <a:buSzPts val="1400"/>
              <a:buNone/>
              <a:defRPr>
                <a:solidFill>
                  <a:srgbClr val="464342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rgbClr val="464342"/>
              </a:buClr>
              <a:buSzPts val="1400"/>
              <a:buNone/>
              <a:defRPr>
                <a:solidFill>
                  <a:srgbClr val="464342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rgbClr val="464342"/>
              </a:buClr>
              <a:buSzPts val="1400"/>
              <a:buNone/>
              <a:defRPr>
                <a:solidFill>
                  <a:srgbClr val="464342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rgbClr val="464342"/>
              </a:buClr>
              <a:buSzPts val="1400"/>
              <a:buNone/>
              <a:defRPr>
                <a:solidFill>
                  <a:srgbClr val="464342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0963536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Title and three columns 2"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20"/>
          <p:cNvSpPr/>
          <p:nvPr/>
        </p:nvSpPr>
        <p:spPr>
          <a:xfrm>
            <a:off x="111300" y="147000"/>
            <a:ext cx="8921400" cy="6564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39" name="Google Shape;339;p20"/>
          <p:cNvSpPr txBox="1">
            <a:spLocks noGrp="1"/>
          </p:cNvSpPr>
          <p:nvPr>
            <p:ph type="title"/>
          </p:nvPr>
        </p:nvSpPr>
        <p:spPr>
          <a:xfrm>
            <a:off x="311700" y="719328"/>
            <a:ext cx="8520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40" name="Google Shape;340;p20"/>
          <p:cNvSpPr txBox="1">
            <a:spLocks noGrp="1"/>
          </p:cNvSpPr>
          <p:nvPr>
            <p:ph type="subTitle" idx="1"/>
          </p:nvPr>
        </p:nvSpPr>
        <p:spPr>
          <a:xfrm>
            <a:off x="508450" y="4594500"/>
            <a:ext cx="2166600" cy="17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41" name="Google Shape;341;p20"/>
          <p:cNvSpPr txBox="1">
            <a:spLocks noGrp="1"/>
          </p:cNvSpPr>
          <p:nvPr>
            <p:ph type="subTitle" idx="2"/>
          </p:nvPr>
        </p:nvSpPr>
        <p:spPr>
          <a:xfrm>
            <a:off x="3475700" y="4594500"/>
            <a:ext cx="2192700" cy="17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42" name="Google Shape;342;p20"/>
          <p:cNvSpPr txBox="1">
            <a:spLocks noGrp="1"/>
          </p:cNvSpPr>
          <p:nvPr>
            <p:ph type="subTitle" idx="3"/>
          </p:nvPr>
        </p:nvSpPr>
        <p:spPr>
          <a:xfrm>
            <a:off x="6468900" y="4594500"/>
            <a:ext cx="2166600" cy="17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43" name="Google Shape;343;p20"/>
          <p:cNvSpPr txBox="1">
            <a:spLocks noGrp="1"/>
          </p:cNvSpPr>
          <p:nvPr>
            <p:ph type="subTitle" idx="4"/>
          </p:nvPr>
        </p:nvSpPr>
        <p:spPr>
          <a:xfrm>
            <a:off x="704100" y="3977087"/>
            <a:ext cx="1775400" cy="35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464342"/>
              </a:buClr>
              <a:buSzPts val="2200"/>
              <a:buFont typeface="Righteous"/>
              <a:buNone/>
              <a:defRPr sz="2200">
                <a:solidFill>
                  <a:srgbClr val="464342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rgbClr val="464342"/>
              </a:buClr>
              <a:buSzPts val="1400"/>
              <a:buNone/>
              <a:defRPr>
                <a:solidFill>
                  <a:srgbClr val="464342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rgbClr val="464342"/>
              </a:buClr>
              <a:buSzPts val="1400"/>
              <a:buNone/>
              <a:defRPr>
                <a:solidFill>
                  <a:srgbClr val="464342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rgbClr val="464342"/>
              </a:buClr>
              <a:buSzPts val="1400"/>
              <a:buNone/>
              <a:defRPr>
                <a:solidFill>
                  <a:srgbClr val="464342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rgbClr val="464342"/>
              </a:buClr>
              <a:buSzPts val="1400"/>
              <a:buNone/>
              <a:defRPr>
                <a:solidFill>
                  <a:srgbClr val="464342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rgbClr val="464342"/>
              </a:buClr>
              <a:buSzPts val="1400"/>
              <a:buNone/>
              <a:defRPr>
                <a:solidFill>
                  <a:srgbClr val="464342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rgbClr val="464342"/>
              </a:buClr>
              <a:buSzPts val="1400"/>
              <a:buNone/>
              <a:defRPr>
                <a:solidFill>
                  <a:srgbClr val="464342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rgbClr val="464342"/>
              </a:buClr>
              <a:buSzPts val="1400"/>
              <a:buNone/>
              <a:defRPr>
                <a:solidFill>
                  <a:srgbClr val="464342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rgbClr val="464342"/>
              </a:buClr>
              <a:buSzPts val="1400"/>
              <a:buNone/>
              <a:defRPr>
                <a:solidFill>
                  <a:srgbClr val="464342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44" name="Google Shape;344;p20"/>
          <p:cNvSpPr txBox="1">
            <a:spLocks noGrp="1"/>
          </p:cNvSpPr>
          <p:nvPr>
            <p:ph type="subTitle" idx="5"/>
          </p:nvPr>
        </p:nvSpPr>
        <p:spPr>
          <a:xfrm>
            <a:off x="3684300" y="3977087"/>
            <a:ext cx="1775400" cy="35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464342"/>
              </a:buClr>
              <a:buSzPts val="2200"/>
              <a:buFont typeface="Righteous"/>
              <a:buNone/>
              <a:defRPr sz="2200">
                <a:solidFill>
                  <a:srgbClr val="464342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rgbClr val="464342"/>
              </a:buClr>
              <a:buSzPts val="1400"/>
              <a:buNone/>
              <a:defRPr>
                <a:solidFill>
                  <a:srgbClr val="464342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rgbClr val="464342"/>
              </a:buClr>
              <a:buSzPts val="1400"/>
              <a:buNone/>
              <a:defRPr>
                <a:solidFill>
                  <a:srgbClr val="464342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rgbClr val="464342"/>
              </a:buClr>
              <a:buSzPts val="1400"/>
              <a:buNone/>
              <a:defRPr>
                <a:solidFill>
                  <a:srgbClr val="464342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rgbClr val="464342"/>
              </a:buClr>
              <a:buSzPts val="1400"/>
              <a:buNone/>
              <a:defRPr>
                <a:solidFill>
                  <a:srgbClr val="464342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rgbClr val="464342"/>
              </a:buClr>
              <a:buSzPts val="1400"/>
              <a:buNone/>
              <a:defRPr>
                <a:solidFill>
                  <a:srgbClr val="464342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rgbClr val="464342"/>
              </a:buClr>
              <a:buSzPts val="1400"/>
              <a:buNone/>
              <a:defRPr>
                <a:solidFill>
                  <a:srgbClr val="464342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rgbClr val="464342"/>
              </a:buClr>
              <a:buSzPts val="1400"/>
              <a:buNone/>
              <a:defRPr>
                <a:solidFill>
                  <a:srgbClr val="464342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rgbClr val="464342"/>
              </a:buClr>
              <a:buSzPts val="1400"/>
              <a:buNone/>
              <a:defRPr>
                <a:solidFill>
                  <a:srgbClr val="464342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45" name="Google Shape;345;p20"/>
          <p:cNvSpPr txBox="1">
            <a:spLocks noGrp="1"/>
          </p:cNvSpPr>
          <p:nvPr>
            <p:ph type="subTitle" idx="6"/>
          </p:nvPr>
        </p:nvSpPr>
        <p:spPr>
          <a:xfrm>
            <a:off x="6664500" y="3977087"/>
            <a:ext cx="1775400" cy="35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464342"/>
              </a:buClr>
              <a:buSzPts val="2200"/>
              <a:buFont typeface="Righteous"/>
              <a:buNone/>
              <a:defRPr sz="2200">
                <a:solidFill>
                  <a:srgbClr val="464342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rgbClr val="464342"/>
              </a:buClr>
              <a:buSzPts val="1400"/>
              <a:buNone/>
              <a:defRPr>
                <a:solidFill>
                  <a:srgbClr val="464342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rgbClr val="464342"/>
              </a:buClr>
              <a:buSzPts val="1400"/>
              <a:buNone/>
              <a:defRPr>
                <a:solidFill>
                  <a:srgbClr val="464342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rgbClr val="464342"/>
              </a:buClr>
              <a:buSzPts val="1400"/>
              <a:buNone/>
              <a:defRPr>
                <a:solidFill>
                  <a:srgbClr val="464342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rgbClr val="464342"/>
              </a:buClr>
              <a:buSzPts val="1400"/>
              <a:buNone/>
              <a:defRPr>
                <a:solidFill>
                  <a:srgbClr val="464342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rgbClr val="464342"/>
              </a:buClr>
              <a:buSzPts val="1400"/>
              <a:buNone/>
              <a:defRPr>
                <a:solidFill>
                  <a:srgbClr val="464342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rgbClr val="464342"/>
              </a:buClr>
              <a:buSzPts val="1400"/>
              <a:buNone/>
              <a:defRPr>
                <a:solidFill>
                  <a:srgbClr val="464342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rgbClr val="464342"/>
              </a:buClr>
              <a:buSzPts val="1400"/>
              <a:buNone/>
              <a:defRPr>
                <a:solidFill>
                  <a:srgbClr val="464342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rgbClr val="464342"/>
              </a:buClr>
              <a:buSzPts val="1400"/>
              <a:buNone/>
              <a:defRPr>
                <a:solidFill>
                  <a:srgbClr val="464342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1148674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>
            <a:off x="111300" y="147000"/>
            <a:ext cx="8921400" cy="6564000"/>
          </a:xfrm>
          <a:prstGeom prst="rect">
            <a:avLst/>
          </a:prstGeom>
          <a:solidFill>
            <a:srgbClr val="FAF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grpSp>
        <p:nvGrpSpPr>
          <p:cNvPr id="14" name="Google Shape;14;p3"/>
          <p:cNvGrpSpPr/>
          <p:nvPr/>
        </p:nvGrpSpPr>
        <p:grpSpPr>
          <a:xfrm rot="-1913837">
            <a:off x="318608" y="568421"/>
            <a:ext cx="345907" cy="392647"/>
            <a:chOff x="5311900" y="1948650"/>
            <a:chExt cx="345905" cy="294484"/>
          </a:xfrm>
        </p:grpSpPr>
        <p:sp>
          <p:nvSpPr>
            <p:cNvPr id="15" name="Google Shape;15;p3"/>
            <p:cNvSpPr/>
            <p:nvPr/>
          </p:nvSpPr>
          <p:spPr>
            <a:xfrm>
              <a:off x="5362050" y="1999550"/>
              <a:ext cx="184700" cy="25"/>
            </a:xfrm>
            <a:custGeom>
              <a:avLst/>
              <a:gdLst/>
              <a:ahLst/>
              <a:cxnLst/>
              <a:rect l="l" t="t" r="r" b="b"/>
              <a:pathLst>
                <a:path w="7388" h="1" fill="none" extrusionOk="0">
                  <a:moveTo>
                    <a:pt x="7387" y="1"/>
                  </a:moveTo>
                  <a:lnTo>
                    <a:pt x="1" y="1"/>
                  </a:lnTo>
                </a:path>
              </a:pathLst>
            </a:custGeom>
            <a:noFill/>
            <a:ln w="98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" name="Google Shape;16;p3"/>
            <p:cNvSpPr/>
            <p:nvPr/>
          </p:nvSpPr>
          <p:spPr>
            <a:xfrm rot="6463043">
              <a:off x="5448468" y="1993502"/>
              <a:ext cx="148939" cy="235583"/>
            </a:xfrm>
            <a:custGeom>
              <a:avLst/>
              <a:gdLst/>
              <a:ahLst/>
              <a:cxnLst/>
              <a:rect l="l" t="t" r="r" b="b"/>
              <a:pathLst>
                <a:path w="5958" h="9424" fill="none" extrusionOk="0">
                  <a:moveTo>
                    <a:pt x="5958" y="1"/>
                  </a:moveTo>
                  <a:lnTo>
                    <a:pt x="0" y="4712"/>
                  </a:lnTo>
                  <a:lnTo>
                    <a:pt x="5958" y="9423"/>
                  </a:lnTo>
                </a:path>
              </a:pathLst>
            </a:custGeom>
            <a:noFill/>
            <a:ln w="98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" name="Google Shape;17;p3"/>
            <p:cNvSpPr/>
            <p:nvPr/>
          </p:nvSpPr>
          <p:spPr>
            <a:xfrm>
              <a:off x="5334161" y="2111461"/>
              <a:ext cx="93500" cy="79475"/>
            </a:xfrm>
            <a:custGeom>
              <a:avLst/>
              <a:gdLst/>
              <a:ahLst/>
              <a:cxnLst/>
              <a:rect l="l" t="t" r="r" b="b"/>
              <a:pathLst>
                <a:path w="3740" h="3179" extrusionOk="0">
                  <a:moveTo>
                    <a:pt x="2128" y="1"/>
                  </a:moveTo>
                  <a:cubicBezTo>
                    <a:pt x="1732" y="1"/>
                    <a:pt x="1330" y="147"/>
                    <a:pt x="1004" y="473"/>
                  </a:cubicBezTo>
                  <a:cubicBezTo>
                    <a:pt x="1" y="1476"/>
                    <a:pt x="700" y="3178"/>
                    <a:pt x="2129" y="3178"/>
                  </a:cubicBezTo>
                  <a:cubicBezTo>
                    <a:pt x="3010" y="3178"/>
                    <a:pt x="3740" y="2479"/>
                    <a:pt x="3740" y="1598"/>
                  </a:cubicBezTo>
                  <a:cubicBezTo>
                    <a:pt x="3740" y="633"/>
                    <a:pt x="2950" y="1"/>
                    <a:pt x="2128" y="1"/>
                  </a:cubicBezTo>
                  <a:close/>
                </a:path>
              </a:pathLst>
            </a:custGeom>
            <a:solidFill>
              <a:srgbClr val="DE8B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" name="Google Shape;18;p3"/>
            <p:cNvSpPr/>
            <p:nvPr/>
          </p:nvSpPr>
          <p:spPr>
            <a:xfrm>
              <a:off x="5545460" y="2162909"/>
              <a:ext cx="93500" cy="80225"/>
            </a:xfrm>
            <a:custGeom>
              <a:avLst/>
              <a:gdLst/>
              <a:ahLst/>
              <a:cxnLst/>
              <a:rect l="l" t="t" r="r" b="b"/>
              <a:pathLst>
                <a:path w="3740" h="3209" extrusionOk="0">
                  <a:moveTo>
                    <a:pt x="2128" y="1"/>
                  </a:moveTo>
                  <a:cubicBezTo>
                    <a:pt x="1732" y="1"/>
                    <a:pt x="1330" y="147"/>
                    <a:pt x="1004" y="473"/>
                  </a:cubicBezTo>
                  <a:cubicBezTo>
                    <a:pt x="1" y="1476"/>
                    <a:pt x="700" y="3208"/>
                    <a:pt x="2129" y="3208"/>
                  </a:cubicBezTo>
                  <a:cubicBezTo>
                    <a:pt x="3010" y="3208"/>
                    <a:pt x="3740" y="2479"/>
                    <a:pt x="3740" y="1597"/>
                  </a:cubicBezTo>
                  <a:cubicBezTo>
                    <a:pt x="3740" y="633"/>
                    <a:pt x="2950" y="1"/>
                    <a:pt x="2128" y="1"/>
                  </a:cubicBezTo>
                  <a:close/>
                </a:path>
              </a:pathLst>
            </a:custGeom>
            <a:solidFill>
              <a:srgbClr val="DE8B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9" name="Google Shape;19;p3"/>
            <p:cNvSpPr/>
            <p:nvPr/>
          </p:nvSpPr>
          <p:spPr>
            <a:xfrm>
              <a:off x="5485159" y="1963641"/>
              <a:ext cx="101100" cy="101100"/>
            </a:xfrm>
            <a:custGeom>
              <a:avLst/>
              <a:gdLst/>
              <a:ahLst/>
              <a:cxnLst/>
              <a:rect l="l" t="t" r="r" b="b"/>
              <a:pathLst>
                <a:path w="4044" h="4044" extrusionOk="0">
                  <a:moveTo>
                    <a:pt x="2037" y="0"/>
                  </a:moveTo>
                  <a:cubicBezTo>
                    <a:pt x="912" y="0"/>
                    <a:pt x="1" y="912"/>
                    <a:pt x="1" y="2037"/>
                  </a:cubicBezTo>
                  <a:cubicBezTo>
                    <a:pt x="1" y="3162"/>
                    <a:pt x="912" y="4043"/>
                    <a:pt x="2037" y="4043"/>
                  </a:cubicBezTo>
                  <a:cubicBezTo>
                    <a:pt x="3131" y="4043"/>
                    <a:pt x="4043" y="3162"/>
                    <a:pt x="4043" y="2037"/>
                  </a:cubicBezTo>
                  <a:cubicBezTo>
                    <a:pt x="4043" y="912"/>
                    <a:pt x="3131" y="0"/>
                    <a:pt x="2037" y="0"/>
                  </a:cubicBezTo>
                  <a:close/>
                </a:path>
              </a:pathLst>
            </a:custGeom>
            <a:solidFill>
              <a:srgbClr val="84B6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0" name="Google Shape;20;p3"/>
            <p:cNvSpPr/>
            <p:nvPr/>
          </p:nvSpPr>
          <p:spPr>
            <a:xfrm>
              <a:off x="5311900" y="1948650"/>
              <a:ext cx="101100" cy="101100"/>
            </a:xfrm>
            <a:custGeom>
              <a:avLst/>
              <a:gdLst/>
              <a:ahLst/>
              <a:cxnLst/>
              <a:rect l="l" t="t" r="r" b="b"/>
              <a:pathLst>
                <a:path w="4044" h="4044" extrusionOk="0">
                  <a:moveTo>
                    <a:pt x="2007" y="0"/>
                  </a:moveTo>
                  <a:cubicBezTo>
                    <a:pt x="913" y="0"/>
                    <a:pt x="1" y="912"/>
                    <a:pt x="1" y="2037"/>
                  </a:cubicBezTo>
                  <a:cubicBezTo>
                    <a:pt x="1" y="3162"/>
                    <a:pt x="913" y="4043"/>
                    <a:pt x="2007" y="4043"/>
                  </a:cubicBezTo>
                  <a:cubicBezTo>
                    <a:pt x="3132" y="4043"/>
                    <a:pt x="4043" y="3162"/>
                    <a:pt x="4043" y="2037"/>
                  </a:cubicBezTo>
                  <a:cubicBezTo>
                    <a:pt x="4043" y="912"/>
                    <a:pt x="3132" y="0"/>
                    <a:pt x="2007" y="0"/>
                  </a:cubicBezTo>
                  <a:close/>
                </a:path>
              </a:pathLst>
            </a:custGeom>
            <a:solidFill>
              <a:srgbClr val="84B6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21" name="Google Shape;21;p3"/>
          <p:cNvSpPr/>
          <p:nvPr/>
        </p:nvSpPr>
        <p:spPr>
          <a:xfrm>
            <a:off x="8613325" y="724068"/>
            <a:ext cx="190750" cy="33"/>
          </a:xfrm>
          <a:custGeom>
            <a:avLst/>
            <a:gdLst/>
            <a:ahLst/>
            <a:cxnLst/>
            <a:rect l="l" t="t" r="r" b="b"/>
            <a:pathLst>
              <a:path w="7630" h="1" fill="none" extrusionOk="0">
                <a:moveTo>
                  <a:pt x="0" y="1"/>
                </a:moveTo>
                <a:lnTo>
                  <a:pt x="7629" y="1"/>
                </a:lnTo>
              </a:path>
            </a:pathLst>
          </a:custGeom>
          <a:noFill/>
          <a:ln w="9875" cap="flat" cmpd="sng">
            <a:solidFill>
              <a:srgbClr val="84B6BC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2" name="Google Shape;22;p3"/>
          <p:cNvSpPr/>
          <p:nvPr/>
        </p:nvSpPr>
        <p:spPr>
          <a:xfrm>
            <a:off x="8605350" y="534734"/>
            <a:ext cx="239670" cy="330209"/>
          </a:xfrm>
          <a:custGeom>
            <a:avLst/>
            <a:gdLst/>
            <a:ahLst/>
            <a:cxnLst/>
            <a:rect l="l" t="t" r="r" b="b"/>
            <a:pathLst>
              <a:path w="5381" h="8451" fill="none" extrusionOk="0">
                <a:moveTo>
                  <a:pt x="5381" y="1"/>
                </a:moveTo>
                <a:lnTo>
                  <a:pt x="1" y="4226"/>
                </a:lnTo>
                <a:lnTo>
                  <a:pt x="5381" y="8451"/>
                </a:lnTo>
              </a:path>
            </a:pathLst>
          </a:custGeom>
          <a:noFill/>
          <a:ln w="9875" cap="flat" cmpd="sng">
            <a:solidFill>
              <a:srgbClr val="84B6BC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3" name="Google Shape;23;p3"/>
          <p:cNvSpPr/>
          <p:nvPr/>
        </p:nvSpPr>
        <p:spPr>
          <a:xfrm>
            <a:off x="8764201" y="487067"/>
            <a:ext cx="84375" cy="96167"/>
          </a:xfrm>
          <a:custGeom>
            <a:avLst/>
            <a:gdLst/>
            <a:ahLst/>
            <a:cxnLst/>
            <a:rect l="l" t="t" r="r" b="b"/>
            <a:pathLst>
              <a:path w="3375" h="2885" extrusionOk="0">
                <a:moveTo>
                  <a:pt x="1912" y="1"/>
                </a:moveTo>
                <a:cubicBezTo>
                  <a:pt x="1561" y="1"/>
                  <a:pt x="1204" y="131"/>
                  <a:pt x="912" y="422"/>
                </a:cubicBezTo>
                <a:cubicBezTo>
                  <a:pt x="0" y="1334"/>
                  <a:pt x="669" y="2884"/>
                  <a:pt x="1946" y="2884"/>
                </a:cubicBezTo>
                <a:cubicBezTo>
                  <a:pt x="2736" y="2884"/>
                  <a:pt x="3374" y="2246"/>
                  <a:pt x="3374" y="1456"/>
                </a:cubicBezTo>
                <a:cubicBezTo>
                  <a:pt x="3374" y="588"/>
                  <a:pt x="2657" y="1"/>
                  <a:pt x="191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4" name="Google Shape;24;p3"/>
          <p:cNvSpPr/>
          <p:nvPr/>
        </p:nvSpPr>
        <p:spPr>
          <a:xfrm>
            <a:off x="8770276" y="676451"/>
            <a:ext cx="72225" cy="95267"/>
          </a:xfrm>
          <a:custGeom>
            <a:avLst/>
            <a:gdLst/>
            <a:ahLst/>
            <a:cxnLst/>
            <a:rect l="l" t="t" r="r" b="b"/>
            <a:pathLst>
              <a:path w="2889" h="2858" extrusionOk="0">
                <a:moveTo>
                  <a:pt x="1429" y="0"/>
                </a:moveTo>
                <a:cubicBezTo>
                  <a:pt x="639" y="0"/>
                  <a:pt x="1" y="638"/>
                  <a:pt x="1" y="1429"/>
                </a:cubicBezTo>
                <a:cubicBezTo>
                  <a:pt x="1" y="2219"/>
                  <a:pt x="639" y="2857"/>
                  <a:pt x="1429" y="2857"/>
                </a:cubicBezTo>
                <a:cubicBezTo>
                  <a:pt x="2250" y="2857"/>
                  <a:pt x="2888" y="2219"/>
                  <a:pt x="2888" y="1429"/>
                </a:cubicBezTo>
                <a:cubicBezTo>
                  <a:pt x="2888" y="638"/>
                  <a:pt x="2250" y="0"/>
                  <a:pt x="142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5" name="Google Shape;25;p3"/>
          <p:cNvSpPr/>
          <p:nvPr/>
        </p:nvSpPr>
        <p:spPr>
          <a:xfrm>
            <a:off x="8747101" y="820933"/>
            <a:ext cx="118575" cy="134600"/>
          </a:xfrm>
          <a:custGeom>
            <a:avLst/>
            <a:gdLst/>
            <a:ahLst/>
            <a:cxnLst/>
            <a:rect l="l" t="t" r="r" b="b"/>
            <a:pathLst>
              <a:path w="4743" h="4038" extrusionOk="0">
                <a:moveTo>
                  <a:pt x="2707" y="1"/>
                </a:moveTo>
                <a:cubicBezTo>
                  <a:pt x="2205" y="1"/>
                  <a:pt x="1693" y="187"/>
                  <a:pt x="1277" y="603"/>
                </a:cubicBezTo>
                <a:cubicBezTo>
                  <a:pt x="0" y="1880"/>
                  <a:pt x="912" y="4038"/>
                  <a:pt x="2736" y="4038"/>
                </a:cubicBezTo>
                <a:cubicBezTo>
                  <a:pt x="3830" y="4038"/>
                  <a:pt x="4742" y="3126"/>
                  <a:pt x="4742" y="2032"/>
                </a:cubicBezTo>
                <a:cubicBezTo>
                  <a:pt x="4742" y="802"/>
                  <a:pt x="3747" y="1"/>
                  <a:pt x="2707" y="1"/>
                </a:cubicBezTo>
                <a:close/>
              </a:path>
            </a:pathLst>
          </a:custGeom>
          <a:solidFill>
            <a:srgbClr val="DE8B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6" name="Google Shape;26;p3"/>
          <p:cNvSpPr/>
          <p:nvPr/>
        </p:nvSpPr>
        <p:spPr>
          <a:xfrm>
            <a:off x="8479576" y="583234"/>
            <a:ext cx="133775" cy="281700"/>
          </a:xfrm>
          <a:custGeom>
            <a:avLst/>
            <a:gdLst/>
            <a:ahLst/>
            <a:cxnLst/>
            <a:rect l="l" t="t" r="r" b="b"/>
            <a:pathLst>
              <a:path w="5351" h="8451" fill="none" extrusionOk="0">
                <a:moveTo>
                  <a:pt x="1" y="1"/>
                </a:moveTo>
                <a:lnTo>
                  <a:pt x="5350" y="4226"/>
                </a:lnTo>
                <a:lnTo>
                  <a:pt x="1" y="8451"/>
                </a:lnTo>
              </a:path>
            </a:pathLst>
          </a:custGeom>
          <a:noFill/>
          <a:ln w="9875" cap="flat" cmpd="sng">
            <a:solidFill>
              <a:srgbClr val="84B6BC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7" name="Google Shape;27;p3"/>
          <p:cNvSpPr/>
          <p:nvPr/>
        </p:nvSpPr>
        <p:spPr>
          <a:xfrm>
            <a:off x="8545676" y="655601"/>
            <a:ext cx="118575" cy="135367"/>
          </a:xfrm>
          <a:custGeom>
            <a:avLst/>
            <a:gdLst/>
            <a:ahLst/>
            <a:cxnLst/>
            <a:rect l="l" t="t" r="r" b="b"/>
            <a:pathLst>
              <a:path w="4743" h="4061" extrusionOk="0">
                <a:moveTo>
                  <a:pt x="2690" y="1"/>
                </a:moveTo>
                <a:cubicBezTo>
                  <a:pt x="2194" y="1"/>
                  <a:pt x="1688" y="185"/>
                  <a:pt x="1278" y="596"/>
                </a:cubicBezTo>
                <a:cubicBezTo>
                  <a:pt x="1" y="1872"/>
                  <a:pt x="913" y="4061"/>
                  <a:pt x="2706" y="4061"/>
                </a:cubicBezTo>
                <a:cubicBezTo>
                  <a:pt x="3831" y="4061"/>
                  <a:pt x="4743" y="3149"/>
                  <a:pt x="4743" y="2055"/>
                </a:cubicBezTo>
                <a:cubicBezTo>
                  <a:pt x="4743" y="818"/>
                  <a:pt x="3736" y="1"/>
                  <a:pt x="2690" y="1"/>
                </a:cubicBezTo>
                <a:close/>
              </a:path>
            </a:pathLst>
          </a:custGeom>
          <a:solidFill>
            <a:srgbClr val="DE8B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8" name="Google Shape;28;p3"/>
          <p:cNvSpPr/>
          <p:nvPr/>
        </p:nvSpPr>
        <p:spPr>
          <a:xfrm>
            <a:off x="8431701" y="534734"/>
            <a:ext cx="83625" cy="96167"/>
          </a:xfrm>
          <a:custGeom>
            <a:avLst/>
            <a:gdLst/>
            <a:ahLst/>
            <a:cxnLst/>
            <a:rect l="l" t="t" r="r" b="b"/>
            <a:pathLst>
              <a:path w="3345" h="2885" extrusionOk="0">
                <a:moveTo>
                  <a:pt x="1891" y="1"/>
                </a:moveTo>
                <a:cubicBezTo>
                  <a:pt x="1545" y="1"/>
                  <a:pt x="1194" y="131"/>
                  <a:pt x="912" y="422"/>
                </a:cubicBezTo>
                <a:cubicBezTo>
                  <a:pt x="1" y="1334"/>
                  <a:pt x="639" y="2884"/>
                  <a:pt x="1916" y="2884"/>
                </a:cubicBezTo>
                <a:cubicBezTo>
                  <a:pt x="2706" y="2884"/>
                  <a:pt x="3344" y="2246"/>
                  <a:pt x="3344" y="1456"/>
                </a:cubicBezTo>
                <a:cubicBezTo>
                  <a:pt x="3344" y="588"/>
                  <a:pt x="2627" y="1"/>
                  <a:pt x="189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9" name="Google Shape;29;p3"/>
          <p:cNvSpPr/>
          <p:nvPr/>
        </p:nvSpPr>
        <p:spPr>
          <a:xfrm>
            <a:off x="8443851" y="817300"/>
            <a:ext cx="71475" cy="95267"/>
          </a:xfrm>
          <a:custGeom>
            <a:avLst/>
            <a:gdLst/>
            <a:ahLst/>
            <a:cxnLst/>
            <a:rect l="l" t="t" r="r" b="b"/>
            <a:pathLst>
              <a:path w="2859" h="2858" extrusionOk="0">
                <a:moveTo>
                  <a:pt x="1430" y="0"/>
                </a:moveTo>
                <a:cubicBezTo>
                  <a:pt x="639" y="0"/>
                  <a:pt x="1" y="638"/>
                  <a:pt x="1" y="1429"/>
                </a:cubicBezTo>
                <a:cubicBezTo>
                  <a:pt x="1" y="2219"/>
                  <a:pt x="639" y="2857"/>
                  <a:pt x="1430" y="2857"/>
                </a:cubicBezTo>
                <a:cubicBezTo>
                  <a:pt x="2220" y="2857"/>
                  <a:pt x="2858" y="2219"/>
                  <a:pt x="2858" y="1429"/>
                </a:cubicBezTo>
                <a:cubicBezTo>
                  <a:pt x="2858" y="638"/>
                  <a:pt x="2220" y="0"/>
                  <a:pt x="143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0" name="Google Shape;30;p3"/>
          <p:cNvSpPr txBox="1">
            <a:spLocks noGrp="1"/>
          </p:cNvSpPr>
          <p:nvPr>
            <p:ph type="title"/>
          </p:nvPr>
        </p:nvSpPr>
        <p:spPr>
          <a:xfrm>
            <a:off x="4167713" y="3978803"/>
            <a:ext cx="4198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1" name="Google Shape;31;p3"/>
          <p:cNvSpPr txBox="1">
            <a:spLocks noGrp="1"/>
          </p:cNvSpPr>
          <p:nvPr>
            <p:ph type="title" idx="2" hasCustomPrompt="1"/>
          </p:nvPr>
        </p:nvSpPr>
        <p:spPr>
          <a:xfrm>
            <a:off x="1844288" y="3749000"/>
            <a:ext cx="2435700" cy="261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" name="Google Shape;32;p3"/>
          <p:cNvSpPr txBox="1">
            <a:spLocks noGrp="1"/>
          </p:cNvSpPr>
          <p:nvPr>
            <p:ph type="subTitle" idx="1"/>
          </p:nvPr>
        </p:nvSpPr>
        <p:spPr>
          <a:xfrm>
            <a:off x="4167713" y="5018069"/>
            <a:ext cx="3287100" cy="101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91302595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">
  <p:cSld name="Title and four columns "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21"/>
          <p:cNvSpPr/>
          <p:nvPr/>
        </p:nvSpPr>
        <p:spPr>
          <a:xfrm>
            <a:off x="111300" y="147000"/>
            <a:ext cx="8921400" cy="6564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48" name="Google Shape;348;p21"/>
          <p:cNvSpPr txBox="1">
            <a:spLocks noGrp="1"/>
          </p:cNvSpPr>
          <p:nvPr>
            <p:ph type="title"/>
          </p:nvPr>
        </p:nvSpPr>
        <p:spPr>
          <a:xfrm>
            <a:off x="708600" y="719333"/>
            <a:ext cx="7726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49" name="Google Shape;349;p21"/>
          <p:cNvSpPr txBox="1">
            <a:spLocks noGrp="1"/>
          </p:cNvSpPr>
          <p:nvPr>
            <p:ph type="subTitle" idx="1"/>
          </p:nvPr>
        </p:nvSpPr>
        <p:spPr>
          <a:xfrm>
            <a:off x="711875" y="4603169"/>
            <a:ext cx="1725600" cy="15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50" name="Google Shape;350;p21"/>
          <p:cNvSpPr txBox="1">
            <a:spLocks noGrp="1"/>
          </p:cNvSpPr>
          <p:nvPr>
            <p:ph type="subTitle" idx="2"/>
          </p:nvPr>
        </p:nvSpPr>
        <p:spPr>
          <a:xfrm>
            <a:off x="710525" y="3978704"/>
            <a:ext cx="17283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2200">
                <a:solidFill>
                  <a:srgbClr val="464342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51" name="Google Shape;351;p21"/>
          <p:cNvSpPr txBox="1">
            <a:spLocks noGrp="1"/>
          </p:cNvSpPr>
          <p:nvPr>
            <p:ph type="subTitle" idx="3"/>
          </p:nvPr>
        </p:nvSpPr>
        <p:spPr>
          <a:xfrm>
            <a:off x="2712275" y="4603169"/>
            <a:ext cx="1725600" cy="15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52" name="Google Shape;352;p21"/>
          <p:cNvSpPr txBox="1">
            <a:spLocks noGrp="1"/>
          </p:cNvSpPr>
          <p:nvPr>
            <p:ph type="subTitle" idx="4"/>
          </p:nvPr>
        </p:nvSpPr>
        <p:spPr>
          <a:xfrm>
            <a:off x="2710925" y="3978704"/>
            <a:ext cx="17283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200">
                <a:solidFill>
                  <a:srgbClr val="464342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53" name="Google Shape;353;p21"/>
          <p:cNvSpPr txBox="1">
            <a:spLocks noGrp="1"/>
          </p:cNvSpPr>
          <p:nvPr>
            <p:ph type="subTitle" idx="5"/>
          </p:nvPr>
        </p:nvSpPr>
        <p:spPr>
          <a:xfrm>
            <a:off x="4712675" y="4603169"/>
            <a:ext cx="1725600" cy="15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54" name="Google Shape;354;p21"/>
          <p:cNvSpPr txBox="1">
            <a:spLocks noGrp="1"/>
          </p:cNvSpPr>
          <p:nvPr>
            <p:ph type="subTitle" idx="6"/>
          </p:nvPr>
        </p:nvSpPr>
        <p:spPr>
          <a:xfrm>
            <a:off x="4711325" y="3978704"/>
            <a:ext cx="17283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200">
                <a:solidFill>
                  <a:srgbClr val="464342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55" name="Google Shape;355;p21"/>
          <p:cNvSpPr txBox="1">
            <a:spLocks noGrp="1"/>
          </p:cNvSpPr>
          <p:nvPr>
            <p:ph type="subTitle" idx="7"/>
          </p:nvPr>
        </p:nvSpPr>
        <p:spPr>
          <a:xfrm>
            <a:off x="6713075" y="4603169"/>
            <a:ext cx="1725600" cy="15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56" name="Google Shape;356;p21"/>
          <p:cNvSpPr txBox="1">
            <a:spLocks noGrp="1"/>
          </p:cNvSpPr>
          <p:nvPr>
            <p:ph type="subTitle" idx="8"/>
          </p:nvPr>
        </p:nvSpPr>
        <p:spPr>
          <a:xfrm>
            <a:off x="6711725" y="3978704"/>
            <a:ext cx="17283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200">
                <a:solidFill>
                  <a:srgbClr val="464342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64599860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22"/>
          <p:cNvSpPr/>
          <p:nvPr/>
        </p:nvSpPr>
        <p:spPr>
          <a:xfrm>
            <a:off x="111300" y="147000"/>
            <a:ext cx="8921400" cy="6564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59" name="Google Shape;359;p22"/>
          <p:cNvSpPr txBox="1">
            <a:spLocks noGrp="1"/>
          </p:cNvSpPr>
          <p:nvPr>
            <p:ph type="title"/>
          </p:nvPr>
        </p:nvSpPr>
        <p:spPr>
          <a:xfrm>
            <a:off x="708600" y="719328"/>
            <a:ext cx="7726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60" name="Google Shape;360;p22"/>
          <p:cNvSpPr txBox="1">
            <a:spLocks noGrp="1"/>
          </p:cNvSpPr>
          <p:nvPr>
            <p:ph type="subTitle" idx="1"/>
          </p:nvPr>
        </p:nvSpPr>
        <p:spPr>
          <a:xfrm>
            <a:off x="706625" y="2980384"/>
            <a:ext cx="2336100" cy="101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61" name="Google Shape;361;p22"/>
          <p:cNvSpPr txBox="1">
            <a:spLocks noGrp="1"/>
          </p:cNvSpPr>
          <p:nvPr>
            <p:ph type="subTitle" idx="2"/>
          </p:nvPr>
        </p:nvSpPr>
        <p:spPr>
          <a:xfrm>
            <a:off x="706625" y="2355909"/>
            <a:ext cx="2336100" cy="55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ighteous"/>
              <a:buNone/>
              <a:defRPr sz="2200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62" name="Google Shape;362;p22"/>
          <p:cNvSpPr txBox="1">
            <a:spLocks noGrp="1"/>
          </p:cNvSpPr>
          <p:nvPr>
            <p:ph type="subTitle" idx="3"/>
          </p:nvPr>
        </p:nvSpPr>
        <p:spPr>
          <a:xfrm>
            <a:off x="3408575" y="2980384"/>
            <a:ext cx="2336100" cy="101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63" name="Google Shape;363;p22"/>
          <p:cNvSpPr txBox="1">
            <a:spLocks noGrp="1"/>
          </p:cNvSpPr>
          <p:nvPr>
            <p:ph type="subTitle" idx="4"/>
          </p:nvPr>
        </p:nvSpPr>
        <p:spPr>
          <a:xfrm>
            <a:off x="3408575" y="2355909"/>
            <a:ext cx="2336100" cy="55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ighteous"/>
              <a:buNone/>
              <a:defRPr sz="2200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64" name="Google Shape;364;p22"/>
          <p:cNvSpPr txBox="1">
            <a:spLocks noGrp="1"/>
          </p:cNvSpPr>
          <p:nvPr>
            <p:ph type="subTitle" idx="5"/>
          </p:nvPr>
        </p:nvSpPr>
        <p:spPr>
          <a:xfrm>
            <a:off x="6110525" y="2980384"/>
            <a:ext cx="2336100" cy="101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65" name="Google Shape;365;p22"/>
          <p:cNvSpPr txBox="1">
            <a:spLocks noGrp="1"/>
          </p:cNvSpPr>
          <p:nvPr>
            <p:ph type="subTitle" idx="6"/>
          </p:nvPr>
        </p:nvSpPr>
        <p:spPr>
          <a:xfrm>
            <a:off x="6110525" y="2355909"/>
            <a:ext cx="2336100" cy="55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ighteous"/>
              <a:buNone/>
              <a:defRPr sz="2200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66" name="Google Shape;366;p22"/>
          <p:cNvSpPr txBox="1">
            <a:spLocks noGrp="1"/>
          </p:cNvSpPr>
          <p:nvPr>
            <p:ph type="subTitle" idx="7"/>
          </p:nvPr>
        </p:nvSpPr>
        <p:spPr>
          <a:xfrm>
            <a:off x="706625" y="5388701"/>
            <a:ext cx="2336100" cy="101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67" name="Google Shape;367;p22"/>
          <p:cNvSpPr txBox="1">
            <a:spLocks noGrp="1"/>
          </p:cNvSpPr>
          <p:nvPr>
            <p:ph type="subTitle" idx="8"/>
          </p:nvPr>
        </p:nvSpPr>
        <p:spPr>
          <a:xfrm>
            <a:off x="706625" y="4770827"/>
            <a:ext cx="2336100" cy="55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ighteous"/>
              <a:buNone/>
              <a:defRPr sz="2200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68" name="Google Shape;368;p22"/>
          <p:cNvSpPr txBox="1">
            <a:spLocks noGrp="1"/>
          </p:cNvSpPr>
          <p:nvPr>
            <p:ph type="subTitle" idx="9"/>
          </p:nvPr>
        </p:nvSpPr>
        <p:spPr>
          <a:xfrm>
            <a:off x="3408575" y="5388701"/>
            <a:ext cx="2336100" cy="101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69" name="Google Shape;369;p22"/>
          <p:cNvSpPr txBox="1">
            <a:spLocks noGrp="1"/>
          </p:cNvSpPr>
          <p:nvPr>
            <p:ph type="subTitle" idx="13"/>
          </p:nvPr>
        </p:nvSpPr>
        <p:spPr>
          <a:xfrm>
            <a:off x="3408575" y="4770827"/>
            <a:ext cx="2336100" cy="55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ighteous"/>
              <a:buNone/>
              <a:defRPr sz="2200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70" name="Google Shape;370;p22"/>
          <p:cNvSpPr txBox="1">
            <a:spLocks noGrp="1"/>
          </p:cNvSpPr>
          <p:nvPr>
            <p:ph type="subTitle" idx="14"/>
          </p:nvPr>
        </p:nvSpPr>
        <p:spPr>
          <a:xfrm>
            <a:off x="6110525" y="5388701"/>
            <a:ext cx="2336100" cy="101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71" name="Google Shape;371;p22"/>
          <p:cNvSpPr txBox="1">
            <a:spLocks noGrp="1"/>
          </p:cNvSpPr>
          <p:nvPr>
            <p:ph type="subTitle" idx="15"/>
          </p:nvPr>
        </p:nvSpPr>
        <p:spPr>
          <a:xfrm>
            <a:off x="6110525" y="4770827"/>
            <a:ext cx="2336100" cy="55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ighteous"/>
              <a:buNone/>
              <a:defRPr sz="2200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84347160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23"/>
          <p:cNvSpPr/>
          <p:nvPr/>
        </p:nvSpPr>
        <p:spPr>
          <a:xfrm>
            <a:off x="111250" y="147000"/>
            <a:ext cx="8921400" cy="6564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74" name="Google Shape;374;p23"/>
          <p:cNvSpPr txBox="1">
            <a:spLocks noGrp="1"/>
          </p:cNvSpPr>
          <p:nvPr>
            <p:ph type="title"/>
          </p:nvPr>
        </p:nvSpPr>
        <p:spPr>
          <a:xfrm>
            <a:off x="708600" y="719328"/>
            <a:ext cx="7726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75" name="Google Shape;375;p23"/>
          <p:cNvSpPr txBox="1">
            <a:spLocks noGrp="1"/>
          </p:cNvSpPr>
          <p:nvPr>
            <p:ph type="subTitle" idx="1"/>
          </p:nvPr>
        </p:nvSpPr>
        <p:spPr>
          <a:xfrm>
            <a:off x="1340350" y="2450260"/>
            <a:ext cx="6463200" cy="7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76" name="Google Shape;376;p23"/>
          <p:cNvSpPr txBox="1">
            <a:spLocks noGrp="1"/>
          </p:cNvSpPr>
          <p:nvPr>
            <p:ph type="title" idx="2" hasCustomPrompt="1"/>
          </p:nvPr>
        </p:nvSpPr>
        <p:spPr>
          <a:xfrm>
            <a:off x="1340350" y="2049567"/>
            <a:ext cx="6463200" cy="54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377" name="Google Shape;377;p23"/>
          <p:cNvSpPr txBox="1">
            <a:spLocks noGrp="1"/>
          </p:cNvSpPr>
          <p:nvPr>
            <p:ph type="subTitle" idx="3"/>
          </p:nvPr>
        </p:nvSpPr>
        <p:spPr>
          <a:xfrm>
            <a:off x="1340350" y="3901972"/>
            <a:ext cx="6463200" cy="7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78" name="Google Shape;378;p23"/>
          <p:cNvSpPr txBox="1">
            <a:spLocks noGrp="1"/>
          </p:cNvSpPr>
          <p:nvPr>
            <p:ph type="title" idx="4" hasCustomPrompt="1"/>
          </p:nvPr>
        </p:nvSpPr>
        <p:spPr>
          <a:xfrm>
            <a:off x="1340350" y="3503516"/>
            <a:ext cx="6463200" cy="54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379" name="Google Shape;379;p23"/>
          <p:cNvSpPr txBox="1">
            <a:spLocks noGrp="1"/>
          </p:cNvSpPr>
          <p:nvPr>
            <p:ph type="subTitle" idx="5"/>
          </p:nvPr>
        </p:nvSpPr>
        <p:spPr>
          <a:xfrm>
            <a:off x="1340350" y="5358111"/>
            <a:ext cx="6463200" cy="7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80" name="Google Shape;380;p23"/>
          <p:cNvSpPr txBox="1">
            <a:spLocks noGrp="1"/>
          </p:cNvSpPr>
          <p:nvPr>
            <p:ph type="title" idx="6" hasCustomPrompt="1"/>
          </p:nvPr>
        </p:nvSpPr>
        <p:spPr>
          <a:xfrm>
            <a:off x="1340350" y="4959368"/>
            <a:ext cx="6463200" cy="54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381" name="Google Shape;381;p23"/>
          <p:cNvSpPr/>
          <p:nvPr/>
        </p:nvSpPr>
        <p:spPr>
          <a:xfrm rot="-3252243">
            <a:off x="208065" y="656484"/>
            <a:ext cx="264128" cy="225458"/>
          </a:xfrm>
          <a:custGeom>
            <a:avLst/>
            <a:gdLst/>
            <a:ahLst/>
            <a:cxnLst/>
            <a:rect l="l" t="t" r="r" b="b"/>
            <a:pathLst>
              <a:path w="5381" h="8451" fill="none" extrusionOk="0">
                <a:moveTo>
                  <a:pt x="5381" y="1"/>
                </a:moveTo>
                <a:lnTo>
                  <a:pt x="1" y="4226"/>
                </a:lnTo>
                <a:lnTo>
                  <a:pt x="5381" y="8451"/>
                </a:lnTo>
              </a:path>
            </a:pathLst>
          </a:custGeom>
          <a:noFill/>
          <a:ln w="9875" cap="flat" cmpd="sng">
            <a:solidFill>
              <a:schemeClr val="dk2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82" name="Google Shape;382;p23"/>
          <p:cNvSpPr/>
          <p:nvPr/>
        </p:nvSpPr>
        <p:spPr>
          <a:xfrm rot="515178">
            <a:off x="8373021" y="578493"/>
            <a:ext cx="133776" cy="281703"/>
          </a:xfrm>
          <a:custGeom>
            <a:avLst/>
            <a:gdLst/>
            <a:ahLst/>
            <a:cxnLst/>
            <a:rect l="l" t="t" r="r" b="b"/>
            <a:pathLst>
              <a:path w="5351" h="8451" fill="none" extrusionOk="0">
                <a:moveTo>
                  <a:pt x="1" y="1"/>
                </a:moveTo>
                <a:lnTo>
                  <a:pt x="5350" y="4226"/>
                </a:lnTo>
                <a:lnTo>
                  <a:pt x="1" y="8451"/>
                </a:lnTo>
              </a:path>
            </a:pathLst>
          </a:custGeom>
          <a:noFill/>
          <a:ln w="9875" cap="flat" cmpd="sng">
            <a:solidFill>
              <a:srgbClr val="84B6BC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83" name="Google Shape;383;p23"/>
          <p:cNvSpPr/>
          <p:nvPr/>
        </p:nvSpPr>
        <p:spPr>
          <a:xfrm>
            <a:off x="215876" y="800701"/>
            <a:ext cx="118575" cy="135367"/>
          </a:xfrm>
          <a:custGeom>
            <a:avLst/>
            <a:gdLst/>
            <a:ahLst/>
            <a:cxnLst/>
            <a:rect l="l" t="t" r="r" b="b"/>
            <a:pathLst>
              <a:path w="4743" h="4061" extrusionOk="0">
                <a:moveTo>
                  <a:pt x="2690" y="1"/>
                </a:moveTo>
                <a:cubicBezTo>
                  <a:pt x="2194" y="1"/>
                  <a:pt x="1688" y="185"/>
                  <a:pt x="1278" y="596"/>
                </a:cubicBezTo>
                <a:cubicBezTo>
                  <a:pt x="1" y="1872"/>
                  <a:pt x="913" y="4061"/>
                  <a:pt x="2706" y="4061"/>
                </a:cubicBezTo>
                <a:cubicBezTo>
                  <a:pt x="3831" y="4061"/>
                  <a:pt x="4743" y="3149"/>
                  <a:pt x="4743" y="2055"/>
                </a:cubicBezTo>
                <a:cubicBezTo>
                  <a:pt x="4743" y="818"/>
                  <a:pt x="3736" y="1"/>
                  <a:pt x="2690" y="1"/>
                </a:cubicBezTo>
                <a:close/>
              </a:path>
            </a:pathLst>
          </a:custGeom>
          <a:solidFill>
            <a:srgbClr val="DE8B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84" name="Google Shape;384;p23"/>
          <p:cNvSpPr/>
          <p:nvPr/>
        </p:nvSpPr>
        <p:spPr>
          <a:xfrm rot="2407531">
            <a:off x="344973" y="603686"/>
            <a:ext cx="155850" cy="29605"/>
          </a:xfrm>
          <a:custGeom>
            <a:avLst/>
            <a:gdLst/>
            <a:ahLst/>
            <a:cxnLst/>
            <a:rect l="l" t="t" r="r" b="b"/>
            <a:pathLst>
              <a:path w="7388" h="1" fill="none" extrusionOk="0">
                <a:moveTo>
                  <a:pt x="7387" y="1"/>
                </a:moveTo>
                <a:lnTo>
                  <a:pt x="1" y="1"/>
                </a:lnTo>
              </a:path>
            </a:pathLst>
          </a:custGeom>
          <a:noFill/>
          <a:ln w="9875" cap="flat" cmpd="sng">
            <a:solidFill>
              <a:schemeClr val="dk2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85" name="Google Shape;385;p23"/>
          <p:cNvSpPr/>
          <p:nvPr/>
        </p:nvSpPr>
        <p:spPr>
          <a:xfrm rot="-1913837">
            <a:off x="8327963" y="795562"/>
            <a:ext cx="93500" cy="105967"/>
          </a:xfrm>
          <a:custGeom>
            <a:avLst/>
            <a:gdLst/>
            <a:ahLst/>
            <a:cxnLst/>
            <a:rect l="l" t="t" r="r" b="b"/>
            <a:pathLst>
              <a:path w="3740" h="3179" extrusionOk="0">
                <a:moveTo>
                  <a:pt x="2128" y="1"/>
                </a:moveTo>
                <a:cubicBezTo>
                  <a:pt x="1732" y="1"/>
                  <a:pt x="1330" y="147"/>
                  <a:pt x="1004" y="473"/>
                </a:cubicBezTo>
                <a:cubicBezTo>
                  <a:pt x="1" y="1476"/>
                  <a:pt x="700" y="3178"/>
                  <a:pt x="2129" y="3178"/>
                </a:cubicBezTo>
                <a:cubicBezTo>
                  <a:pt x="3010" y="3178"/>
                  <a:pt x="3740" y="2479"/>
                  <a:pt x="3740" y="1598"/>
                </a:cubicBezTo>
                <a:cubicBezTo>
                  <a:pt x="3740" y="633"/>
                  <a:pt x="2950" y="1"/>
                  <a:pt x="2128" y="1"/>
                </a:cubicBezTo>
                <a:close/>
              </a:path>
            </a:pathLst>
          </a:custGeom>
          <a:solidFill>
            <a:srgbClr val="DE8B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86" name="Google Shape;386;p23"/>
          <p:cNvSpPr/>
          <p:nvPr/>
        </p:nvSpPr>
        <p:spPr>
          <a:xfrm rot="-1913837">
            <a:off x="277123" y="470924"/>
            <a:ext cx="101100" cy="134800"/>
          </a:xfrm>
          <a:custGeom>
            <a:avLst/>
            <a:gdLst/>
            <a:ahLst/>
            <a:cxnLst/>
            <a:rect l="l" t="t" r="r" b="b"/>
            <a:pathLst>
              <a:path w="4044" h="4044" extrusionOk="0">
                <a:moveTo>
                  <a:pt x="2007" y="0"/>
                </a:moveTo>
                <a:cubicBezTo>
                  <a:pt x="913" y="0"/>
                  <a:pt x="1" y="912"/>
                  <a:pt x="1" y="2037"/>
                </a:cubicBezTo>
                <a:cubicBezTo>
                  <a:pt x="1" y="3162"/>
                  <a:pt x="913" y="4043"/>
                  <a:pt x="2007" y="4043"/>
                </a:cubicBezTo>
                <a:cubicBezTo>
                  <a:pt x="3132" y="4043"/>
                  <a:pt x="4043" y="3162"/>
                  <a:pt x="4043" y="2037"/>
                </a:cubicBezTo>
                <a:cubicBezTo>
                  <a:pt x="4043" y="912"/>
                  <a:pt x="3132" y="0"/>
                  <a:pt x="200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grpSp>
        <p:nvGrpSpPr>
          <p:cNvPr id="387" name="Google Shape;387;p23"/>
          <p:cNvGrpSpPr/>
          <p:nvPr/>
        </p:nvGrpSpPr>
        <p:grpSpPr>
          <a:xfrm rot="-7941208">
            <a:off x="401788" y="727903"/>
            <a:ext cx="284047" cy="101100"/>
            <a:chOff x="5373224" y="1963641"/>
            <a:chExt cx="213036" cy="101100"/>
          </a:xfrm>
        </p:grpSpPr>
        <p:sp>
          <p:nvSpPr>
            <p:cNvPr id="388" name="Google Shape;388;p23"/>
            <p:cNvSpPr/>
            <p:nvPr/>
          </p:nvSpPr>
          <p:spPr>
            <a:xfrm rot="787036">
              <a:off x="5373545" y="1987810"/>
              <a:ext cx="155853" cy="22204"/>
            </a:xfrm>
            <a:custGeom>
              <a:avLst/>
              <a:gdLst/>
              <a:ahLst/>
              <a:cxnLst/>
              <a:rect l="l" t="t" r="r" b="b"/>
              <a:pathLst>
                <a:path w="7388" h="1" fill="none" extrusionOk="0">
                  <a:moveTo>
                    <a:pt x="7387" y="1"/>
                  </a:moveTo>
                  <a:lnTo>
                    <a:pt x="1" y="1"/>
                  </a:lnTo>
                </a:path>
              </a:pathLst>
            </a:custGeom>
            <a:noFill/>
            <a:ln w="9875" cap="flat" cmpd="sng">
              <a:solidFill>
                <a:schemeClr val="dk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89" name="Google Shape;389;p23"/>
            <p:cNvSpPr/>
            <p:nvPr/>
          </p:nvSpPr>
          <p:spPr>
            <a:xfrm>
              <a:off x="5485159" y="1963641"/>
              <a:ext cx="101100" cy="101100"/>
            </a:xfrm>
            <a:custGeom>
              <a:avLst/>
              <a:gdLst/>
              <a:ahLst/>
              <a:cxnLst/>
              <a:rect l="l" t="t" r="r" b="b"/>
              <a:pathLst>
                <a:path w="4044" h="4044" extrusionOk="0">
                  <a:moveTo>
                    <a:pt x="2037" y="0"/>
                  </a:moveTo>
                  <a:cubicBezTo>
                    <a:pt x="912" y="0"/>
                    <a:pt x="1" y="912"/>
                    <a:pt x="1" y="2037"/>
                  </a:cubicBezTo>
                  <a:cubicBezTo>
                    <a:pt x="1" y="3162"/>
                    <a:pt x="912" y="4043"/>
                    <a:pt x="2037" y="4043"/>
                  </a:cubicBezTo>
                  <a:cubicBezTo>
                    <a:pt x="3131" y="4043"/>
                    <a:pt x="4043" y="3162"/>
                    <a:pt x="4043" y="2037"/>
                  </a:cubicBezTo>
                  <a:cubicBezTo>
                    <a:pt x="4043" y="912"/>
                    <a:pt x="3131" y="0"/>
                    <a:pt x="2037" y="0"/>
                  </a:cubicBezTo>
                  <a:close/>
                </a:path>
              </a:pathLst>
            </a:custGeom>
            <a:solidFill>
              <a:srgbClr val="84B6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390" name="Google Shape;390;p23"/>
          <p:cNvSpPr/>
          <p:nvPr/>
        </p:nvSpPr>
        <p:spPr>
          <a:xfrm>
            <a:off x="563314" y="873200"/>
            <a:ext cx="71475" cy="95267"/>
          </a:xfrm>
          <a:custGeom>
            <a:avLst/>
            <a:gdLst/>
            <a:ahLst/>
            <a:cxnLst/>
            <a:rect l="l" t="t" r="r" b="b"/>
            <a:pathLst>
              <a:path w="2859" h="2858" extrusionOk="0">
                <a:moveTo>
                  <a:pt x="1430" y="0"/>
                </a:moveTo>
                <a:cubicBezTo>
                  <a:pt x="639" y="0"/>
                  <a:pt x="1" y="638"/>
                  <a:pt x="1" y="1429"/>
                </a:cubicBezTo>
                <a:cubicBezTo>
                  <a:pt x="1" y="2219"/>
                  <a:pt x="639" y="2857"/>
                  <a:pt x="1430" y="2857"/>
                </a:cubicBezTo>
                <a:cubicBezTo>
                  <a:pt x="2220" y="2857"/>
                  <a:pt x="2858" y="2219"/>
                  <a:pt x="2858" y="1429"/>
                </a:cubicBezTo>
                <a:cubicBezTo>
                  <a:pt x="2858" y="638"/>
                  <a:pt x="2220" y="0"/>
                  <a:pt x="143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grpSp>
        <p:nvGrpSpPr>
          <p:cNvPr id="391" name="Google Shape;391;p23"/>
          <p:cNvGrpSpPr/>
          <p:nvPr/>
        </p:nvGrpSpPr>
        <p:grpSpPr>
          <a:xfrm rot="-1913837">
            <a:off x="8405823" y="396612"/>
            <a:ext cx="276777" cy="531661"/>
            <a:chOff x="5459174" y="1758906"/>
            <a:chExt cx="276776" cy="398744"/>
          </a:xfrm>
        </p:grpSpPr>
        <p:sp>
          <p:nvSpPr>
            <p:cNvPr id="392" name="Google Shape;392;p23"/>
            <p:cNvSpPr/>
            <p:nvPr/>
          </p:nvSpPr>
          <p:spPr>
            <a:xfrm>
              <a:off x="5546725" y="1881775"/>
              <a:ext cx="148950" cy="235600"/>
            </a:xfrm>
            <a:custGeom>
              <a:avLst/>
              <a:gdLst/>
              <a:ahLst/>
              <a:cxnLst/>
              <a:rect l="l" t="t" r="r" b="b"/>
              <a:pathLst>
                <a:path w="5958" h="9424" fill="none" extrusionOk="0">
                  <a:moveTo>
                    <a:pt x="5958" y="1"/>
                  </a:moveTo>
                  <a:lnTo>
                    <a:pt x="0" y="4712"/>
                  </a:lnTo>
                  <a:lnTo>
                    <a:pt x="5958" y="9423"/>
                  </a:lnTo>
                </a:path>
              </a:pathLst>
            </a:custGeom>
            <a:solidFill>
              <a:schemeClr val="accent2"/>
            </a:solidFill>
            <a:ln w="987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93" name="Google Shape;393;p23"/>
            <p:cNvSpPr/>
            <p:nvPr/>
          </p:nvSpPr>
          <p:spPr>
            <a:xfrm>
              <a:off x="5642450" y="1841850"/>
              <a:ext cx="93500" cy="79475"/>
            </a:xfrm>
            <a:custGeom>
              <a:avLst/>
              <a:gdLst/>
              <a:ahLst/>
              <a:cxnLst/>
              <a:rect l="l" t="t" r="r" b="b"/>
              <a:pathLst>
                <a:path w="3740" h="3179" extrusionOk="0">
                  <a:moveTo>
                    <a:pt x="2128" y="1"/>
                  </a:moveTo>
                  <a:cubicBezTo>
                    <a:pt x="1732" y="1"/>
                    <a:pt x="1330" y="147"/>
                    <a:pt x="1004" y="473"/>
                  </a:cubicBezTo>
                  <a:cubicBezTo>
                    <a:pt x="1" y="1476"/>
                    <a:pt x="700" y="3178"/>
                    <a:pt x="2129" y="3178"/>
                  </a:cubicBezTo>
                  <a:cubicBezTo>
                    <a:pt x="3010" y="3178"/>
                    <a:pt x="3740" y="2479"/>
                    <a:pt x="3740" y="1598"/>
                  </a:cubicBezTo>
                  <a:cubicBezTo>
                    <a:pt x="3740" y="633"/>
                    <a:pt x="2950" y="1"/>
                    <a:pt x="2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94" name="Google Shape;394;p23"/>
            <p:cNvSpPr/>
            <p:nvPr/>
          </p:nvSpPr>
          <p:spPr>
            <a:xfrm>
              <a:off x="5642450" y="2077425"/>
              <a:ext cx="93500" cy="80225"/>
            </a:xfrm>
            <a:custGeom>
              <a:avLst/>
              <a:gdLst/>
              <a:ahLst/>
              <a:cxnLst/>
              <a:rect l="l" t="t" r="r" b="b"/>
              <a:pathLst>
                <a:path w="3740" h="3209" extrusionOk="0">
                  <a:moveTo>
                    <a:pt x="2128" y="1"/>
                  </a:moveTo>
                  <a:cubicBezTo>
                    <a:pt x="1732" y="1"/>
                    <a:pt x="1330" y="147"/>
                    <a:pt x="1004" y="473"/>
                  </a:cubicBezTo>
                  <a:cubicBezTo>
                    <a:pt x="1" y="1476"/>
                    <a:pt x="700" y="3208"/>
                    <a:pt x="2129" y="3208"/>
                  </a:cubicBezTo>
                  <a:cubicBezTo>
                    <a:pt x="3010" y="3208"/>
                    <a:pt x="3740" y="2479"/>
                    <a:pt x="3740" y="1597"/>
                  </a:cubicBezTo>
                  <a:cubicBezTo>
                    <a:pt x="3740" y="633"/>
                    <a:pt x="2950" y="1"/>
                    <a:pt x="2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95" name="Google Shape;395;p23"/>
            <p:cNvSpPr/>
            <p:nvPr/>
          </p:nvSpPr>
          <p:spPr>
            <a:xfrm>
              <a:off x="5495800" y="1948650"/>
              <a:ext cx="101100" cy="101100"/>
            </a:xfrm>
            <a:custGeom>
              <a:avLst/>
              <a:gdLst/>
              <a:ahLst/>
              <a:cxnLst/>
              <a:rect l="l" t="t" r="r" b="b"/>
              <a:pathLst>
                <a:path w="4044" h="4044" extrusionOk="0">
                  <a:moveTo>
                    <a:pt x="2037" y="0"/>
                  </a:moveTo>
                  <a:cubicBezTo>
                    <a:pt x="912" y="0"/>
                    <a:pt x="1" y="912"/>
                    <a:pt x="1" y="2037"/>
                  </a:cubicBezTo>
                  <a:cubicBezTo>
                    <a:pt x="1" y="3162"/>
                    <a:pt x="912" y="4043"/>
                    <a:pt x="2037" y="4043"/>
                  </a:cubicBezTo>
                  <a:cubicBezTo>
                    <a:pt x="3131" y="4043"/>
                    <a:pt x="4043" y="3162"/>
                    <a:pt x="4043" y="2037"/>
                  </a:cubicBezTo>
                  <a:cubicBezTo>
                    <a:pt x="4043" y="912"/>
                    <a:pt x="3131" y="0"/>
                    <a:pt x="20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96" name="Google Shape;396;p23"/>
            <p:cNvSpPr/>
            <p:nvPr/>
          </p:nvSpPr>
          <p:spPr>
            <a:xfrm>
              <a:off x="5459174" y="1758906"/>
              <a:ext cx="101100" cy="101100"/>
            </a:xfrm>
            <a:custGeom>
              <a:avLst/>
              <a:gdLst/>
              <a:ahLst/>
              <a:cxnLst/>
              <a:rect l="l" t="t" r="r" b="b"/>
              <a:pathLst>
                <a:path w="4044" h="4044" extrusionOk="0">
                  <a:moveTo>
                    <a:pt x="2007" y="0"/>
                  </a:moveTo>
                  <a:cubicBezTo>
                    <a:pt x="913" y="0"/>
                    <a:pt x="1" y="912"/>
                    <a:pt x="1" y="2037"/>
                  </a:cubicBezTo>
                  <a:cubicBezTo>
                    <a:pt x="1" y="3162"/>
                    <a:pt x="913" y="4043"/>
                    <a:pt x="2007" y="4043"/>
                  </a:cubicBezTo>
                  <a:cubicBezTo>
                    <a:pt x="3132" y="4043"/>
                    <a:pt x="4043" y="3162"/>
                    <a:pt x="4043" y="2037"/>
                  </a:cubicBezTo>
                  <a:cubicBezTo>
                    <a:pt x="4043" y="912"/>
                    <a:pt x="3132" y="0"/>
                    <a:pt x="2007" y="0"/>
                  </a:cubicBezTo>
                  <a:close/>
                </a:path>
              </a:pathLst>
            </a:custGeom>
            <a:solidFill>
              <a:srgbClr val="84B6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</p:spTree>
    <p:extLst>
      <p:ext uri="{BB962C8B-B14F-4D97-AF65-F5344CB8AC3E}">
        <p14:creationId xmlns:p14="http://schemas.microsoft.com/office/powerpoint/2010/main" val="388068798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1_Title and text"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24"/>
          <p:cNvSpPr/>
          <p:nvPr/>
        </p:nvSpPr>
        <p:spPr>
          <a:xfrm>
            <a:off x="111300" y="147000"/>
            <a:ext cx="8921400" cy="6564000"/>
          </a:xfrm>
          <a:prstGeom prst="rect">
            <a:avLst/>
          </a:prstGeom>
          <a:solidFill>
            <a:srgbClr val="FAF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99" name="Google Shape;399;p24"/>
          <p:cNvSpPr txBox="1">
            <a:spLocks noGrp="1"/>
          </p:cNvSpPr>
          <p:nvPr>
            <p:ph type="title"/>
          </p:nvPr>
        </p:nvSpPr>
        <p:spPr>
          <a:xfrm>
            <a:off x="708600" y="719328"/>
            <a:ext cx="7726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00" name="Google Shape;400;p24"/>
          <p:cNvSpPr txBox="1">
            <a:spLocks noGrp="1"/>
          </p:cNvSpPr>
          <p:nvPr>
            <p:ph type="subTitle" idx="1"/>
          </p:nvPr>
        </p:nvSpPr>
        <p:spPr>
          <a:xfrm>
            <a:off x="1202550" y="1516667"/>
            <a:ext cx="6738900" cy="144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01" name="Google Shape;401;p24"/>
          <p:cNvSpPr/>
          <p:nvPr/>
        </p:nvSpPr>
        <p:spPr>
          <a:xfrm>
            <a:off x="8469620" y="6030901"/>
            <a:ext cx="71080" cy="307055"/>
          </a:xfrm>
          <a:custGeom>
            <a:avLst/>
            <a:gdLst/>
            <a:ahLst/>
            <a:cxnLst/>
            <a:rect l="l" t="t" r="r" b="b"/>
            <a:pathLst>
              <a:path w="1630" h="5281" fill="none" extrusionOk="0">
                <a:moveTo>
                  <a:pt x="1630" y="0"/>
                </a:moveTo>
                <a:cubicBezTo>
                  <a:pt x="121" y="1388"/>
                  <a:pt x="0" y="3742"/>
                  <a:pt x="1373" y="5281"/>
                </a:cubicBezTo>
              </a:path>
            </a:pathLst>
          </a:custGeom>
          <a:noFill/>
          <a:ln w="4900" cap="rnd" cmpd="sng">
            <a:solidFill>
              <a:srgbClr val="FFFFFF"/>
            </a:solidFill>
            <a:prstDash val="solid"/>
            <a:miter lim="1508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  <p:extLst>
      <p:ext uri="{BB962C8B-B14F-4D97-AF65-F5344CB8AC3E}">
        <p14:creationId xmlns:p14="http://schemas.microsoft.com/office/powerpoint/2010/main" val="368894716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25"/>
          <p:cNvSpPr/>
          <p:nvPr/>
        </p:nvSpPr>
        <p:spPr>
          <a:xfrm>
            <a:off x="111300" y="147000"/>
            <a:ext cx="8921400" cy="6564000"/>
          </a:xfrm>
          <a:prstGeom prst="rect">
            <a:avLst/>
          </a:prstGeom>
          <a:solidFill>
            <a:srgbClr val="FAF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04" name="Google Shape;404;p25"/>
          <p:cNvSpPr txBox="1">
            <a:spLocks noGrp="1"/>
          </p:cNvSpPr>
          <p:nvPr>
            <p:ph type="title"/>
          </p:nvPr>
        </p:nvSpPr>
        <p:spPr>
          <a:xfrm>
            <a:off x="708600" y="719328"/>
            <a:ext cx="7726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05" name="Google Shape;405;p25"/>
          <p:cNvSpPr txBox="1">
            <a:spLocks noGrp="1"/>
          </p:cNvSpPr>
          <p:nvPr>
            <p:ph type="subTitle" idx="1"/>
          </p:nvPr>
        </p:nvSpPr>
        <p:spPr>
          <a:xfrm>
            <a:off x="736050" y="1518577"/>
            <a:ext cx="7671900" cy="87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406" name="Google Shape;406;p25"/>
          <p:cNvGrpSpPr/>
          <p:nvPr/>
        </p:nvGrpSpPr>
        <p:grpSpPr>
          <a:xfrm rot="-1913837">
            <a:off x="8480689" y="478679"/>
            <a:ext cx="263970" cy="628556"/>
            <a:chOff x="5471981" y="1841850"/>
            <a:chExt cx="263969" cy="471415"/>
          </a:xfrm>
        </p:grpSpPr>
        <p:sp>
          <p:nvSpPr>
            <p:cNvPr id="407" name="Google Shape;407;p25"/>
            <p:cNvSpPr/>
            <p:nvPr/>
          </p:nvSpPr>
          <p:spPr>
            <a:xfrm>
              <a:off x="5546725" y="1881775"/>
              <a:ext cx="148950" cy="235600"/>
            </a:xfrm>
            <a:custGeom>
              <a:avLst/>
              <a:gdLst/>
              <a:ahLst/>
              <a:cxnLst/>
              <a:rect l="l" t="t" r="r" b="b"/>
              <a:pathLst>
                <a:path w="5958" h="9424" fill="none" extrusionOk="0">
                  <a:moveTo>
                    <a:pt x="5958" y="1"/>
                  </a:moveTo>
                  <a:lnTo>
                    <a:pt x="0" y="4712"/>
                  </a:lnTo>
                  <a:lnTo>
                    <a:pt x="5958" y="9423"/>
                  </a:lnTo>
                </a:path>
              </a:pathLst>
            </a:custGeom>
            <a:solidFill>
              <a:schemeClr val="accent2"/>
            </a:solidFill>
            <a:ln w="987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08" name="Google Shape;408;p25"/>
            <p:cNvSpPr/>
            <p:nvPr/>
          </p:nvSpPr>
          <p:spPr>
            <a:xfrm>
              <a:off x="5642450" y="1841850"/>
              <a:ext cx="93500" cy="79475"/>
            </a:xfrm>
            <a:custGeom>
              <a:avLst/>
              <a:gdLst/>
              <a:ahLst/>
              <a:cxnLst/>
              <a:rect l="l" t="t" r="r" b="b"/>
              <a:pathLst>
                <a:path w="3740" h="3179" extrusionOk="0">
                  <a:moveTo>
                    <a:pt x="2128" y="1"/>
                  </a:moveTo>
                  <a:cubicBezTo>
                    <a:pt x="1732" y="1"/>
                    <a:pt x="1330" y="147"/>
                    <a:pt x="1004" y="473"/>
                  </a:cubicBezTo>
                  <a:cubicBezTo>
                    <a:pt x="1" y="1476"/>
                    <a:pt x="700" y="3178"/>
                    <a:pt x="2129" y="3178"/>
                  </a:cubicBezTo>
                  <a:cubicBezTo>
                    <a:pt x="3010" y="3178"/>
                    <a:pt x="3740" y="2479"/>
                    <a:pt x="3740" y="1598"/>
                  </a:cubicBezTo>
                  <a:cubicBezTo>
                    <a:pt x="3740" y="633"/>
                    <a:pt x="2950" y="1"/>
                    <a:pt x="2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09" name="Google Shape;409;p25"/>
            <p:cNvSpPr/>
            <p:nvPr/>
          </p:nvSpPr>
          <p:spPr>
            <a:xfrm>
              <a:off x="5642450" y="2077425"/>
              <a:ext cx="93500" cy="80225"/>
            </a:xfrm>
            <a:custGeom>
              <a:avLst/>
              <a:gdLst/>
              <a:ahLst/>
              <a:cxnLst/>
              <a:rect l="l" t="t" r="r" b="b"/>
              <a:pathLst>
                <a:path w="3740" h="3209" extrusionOk="0">
                  <a:moveTo>
                    <a:pt x="2128" y="1"/>
                  </a:moveTo>
                  <a:cubicBezTo>
                    <a:pt x="1732" y="1"/>
                    <a:pt x="1330" y="147"/>
                    <a:pt x="1004" y="473"/>
                  </a:cubicBezTo>
                  <a:cubicBezTo>
                    <a:pt x="1" y="1476"/>
                    <a:pt x="700" y="3208"/>
                    <a:pt x="2129" y="3208"/>
                  </a:cubicBezTo>
                  <a:cubicBezTo>
                    <a:pt x="3010" y="3208"/>
                    <a:pt x="3740" y="2479"/>
                    <a:pt x="3740" y="1597"/>
                  </a:cubicBezTo>
                  <a:cubicBezTo>
                    <a:pt x="3740" y="633"/>
                    <a:pt x="2950" y="1"/>
                    <a:pt x="2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10" name="Google Shape;410;p25"/>
            <p:cNvSpPr/>
            <p:nvPr/>
          </p:nvSpPr>
          <p:spPr>
            <a:xfrm>
              <a:off x="5495800" y="1948650"/>
              <a:ext cx="101100" cy="101100"/>
            </a:xfrm>
            <a:custGeom>
              <a:avLst/>
              <a:gdLst/>
              <a:ahLst/>
              <a:cxnLst/>
              <a:rect l="l" t="t" r="r" b="b"/>
              <a:pathLst>
                <a:path w="4044" h="4044" extrusionOk="0">
                  <a:moveTo>
                    <a:pt x="2037" y="0"/>
                  </a:moveTo>
                  <a:cubicBezTo>
                    <a:pt x="912" y="0"/>
                    <a:pt x="1" y="912"/>
                    <a:pt x="1" y="2037"/>
                  </a:cubicBezTo>
                  <a:cubicBezTo>
                    <a:pt x="1" y="3162"/>
                    <a:pt x="912" y="4043"/>
                    <a:pt x="2037" y="4043"/>
                  </a:cubicBezTo>
                  <a:cubicBezTo>
                    <a:pt x="3131" y="4043"/>
                    <a:pt x="4043" y="3162"/>
                    <a:pt x="4043" y="2037"/>
                  </a:cubicBezTo>
                  <a:cubicBezTo>
                    <a:pt x="4043" y="912"/>
                    <a:pt x="3131" y="0"/>
                    <a:pt x="20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11" name="Google Shape;411;p25"/>
            <p:cNvSpPr/>
            <p:nvPr/>
          </p:nvSpPr>
          <p:spPr>
            <a:xfrm>
              <a:off x="5471981" y="2212165"/>
              <a:ext cx="101100" cy="101100"/>
            </a:xfrm>
            <a:custGeom>
              <a:avLst/>
              <a:gdLst/>
              <a:ahLst/>
              <a:cxnLst/>
              <a:rect l="l" t="t" r="r" b="b"/>
              <a:pathLst>
                <a:path w="4044" h="4044" extrusionOk="0">
                  <a:moveTo>
                    <a:pt x="2007" y="0"/>
                  </a:moveTo>
                  <a:cubicBezTo>
                    <a:pt x="913" y="0"/>
                    <a:pt x="1" y="912"/>
                    <a:pt x="1" y="2037"/>
                  </a:cubicBezTo>
                  <a:cubicBezTo>
                    <a:pt x="1" y="3162"/>
                    <a:pt x="913" y="4043"/>
                    <a:pt x="2007" y="4043"/>
                  </a:cubicBezTo>
                  <a:cubicBezTo>
                    <a:pt x="3132" y="4043"/>
                    <a:pt x="4043" y="3162"/>
                    <a:pt x="4043" y="2037"/>
                  </a:cubicBezTo>
                  <a:cubicBezTo>
                    <a:pt x="4043" y="912"/>
                    <a:pt x="3132" y="0"/>
                    <a:pt x="2007" y="0"/>
                  </a:cubicBezTo>
                  <a:close/>
                </a:path>
              </a:pathLst>
            </a:custGeom>
            <a:solidFill>
              <a:srgbClr val="84B6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412" name="Google Shape;412;p25"/>
          <p:cNvSpPr/>
          <p:nvPr/>
        </p:nvSpPr>
        <p:spPr>
          <a:xfrm rot="-2919175">
            <a:off x="364136" y="671012"/>
            <a:ext cx="198595" cy="235593"/>
          </a:xfrm>
          <a:custGeom>
            <a:avLst/>
            <a:gdLst/>
            <a:ahLst/>
            <a:cxnLst/>
            <a:rect l="l" t="t" r="r" b="b"/>
            <a:pathLst>
              <a:path w="5958" h="9424" fill="none" extrusionOk="0">
                <a:moveTo>
                  <a:pt x="5958" y="1"/>
                </a:moveTo>
                <a:lnTo>
                  <a:pt x="0" y="4712"/>
                </a:lnTo>
                <a:lnTo>
                  <a:pt x="5958" y="9423"/>
                </a:lnTo>
              </a:path>
            </a:pathLst>
          </a:custGeom>
          <a:solidFill>
            <a:schemeClr val="accent2"/>
          </a:solidFill>
          <a:ln w="9875" cap="flat" cmpd="sng">
            <a:solidFill>
              <a:schemeClr val="accent2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13" name="Google Shape;413;p25"/>
          <p:cNvSpPr/>
          <p:nvPr/>
        </p:nvSpPr>
        <p:spPr>
          <a:xfrm rot="-1913837">
            <a:off x="350475" y="843485"/>
            <a:ext cx="93500" cy="105967"/>
          </a:xfrm>
          <a:custGeom>
            <a:avLst/>
            <a:gdLst/>
            <a:ahLst/>
            <a:cxnLst/>
            <a:rect l="l" t="t" r="r" b="b"/>
            <a:pathLst>
              <a:path w="3740" h="3179" extrusionOk="0">
                <a:moveTo>
                  <a:pt x="2128" y="1"/>
                </a:moveTo>
                <a:cubicBezTo>
                  <a:pt x="1732" y="1"/>
                  <a:pt x="1330" y="147"/>
                  <a:pt x="1004" y="473"/>
                </a:cubicBezTo>
                <a:cubicBezTo>
                  <a:pt x="1" y="1476"/>
                  <a:pt x="700" y="3178"/>
                  <a:pt x="2129" y="3178"/>
                </a:cubicBezTo>
                <a:cubicBezTo>
                  <a:pt x="3010" y="3178"/>
                  <a:pt x="3740" y="2479"/>
                  <a:pt x="3740" y="1598"/>
                </a:cubicBezTo>
                <a:cubicBezTo>
                  <a:pt x="3740" y="633"/>
                  <a:pt x="2950" y="1"/>
                  <a:pt x="2128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14" name="Google Shape;414;p25"/>
          <p:cNvSpPr/>
          <p:nvPr/>
        </p:nvSpPr>
        <p:spPr>
          <a:xfrm rot="-1913837">
            <a:off x="376073" y="529344"/>
            <a:ext cx="101100" cy="134800"/>
          </a:xfrm>
          <a:custGeom>
            <a:avLst/>
            <a:gdLst/>
            <a:ahLst/>
            <a:cxnLst/>
            <a:rect l="l" t="t" r="r" b="b"/>
            <a:pathLst>
              <a:path w="4044" h="4044" extrusionOk="0">
                <a:moveTo>
                  <a:pt x="2007" y="0"/>
                </a:moveTo>
                <a:cubicBezTo>
                  <a:pt x="913" y="0"/>
                  <a:pt x="1" y="912"/>
                  <a:pt x="1" y="2037"/>
                </a:cubicBezTo>
                <a:cubicBezTo>
                  <a:pt x="1" y="3162"/>
                  <a:pt x="913" y="4043"/>
                  <a:pt x="2007" y="4043"/>
                </a:cubicBezTo>
                <a:cubicBezTo>
                  <a:pt x="3132" y="4043"/>
                  <a:pt x="4043" y="3162"/>
                  <a:pt x="4043" y="2037"/>
                </a:cubicBezTo>
                <a:cubicBezTo>
                  <a:pt x="4043" y="912"/>
                  <a:pt x="3132" y="0"/>
                  <a:pt x="2007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grpSp>
        <p:nvGrpSpPr>
          <p:cNvPr id="415" name="Google Shape;415;p25"/>
          <p:cNvGrpSpPr/>
          <p:nvPr/>
        </p:nvGrpSpPr>
        <p:grpSpPr>
          <a:xfrm rot="-1913837">
            <a:off x="550996" y="604901"/>
            <a:ext cx="240151" cy="367835"/>
            <a:chOff x="5495800" y="1881775"/>
            <a:chExt cx="240150" cy="275875"/>
          </a:xfrm>
        </p:grpSpPr>
        <p:sp>
          <p:nvSpPr>
            <p:cNvPr id="416" name="Google Shape;416;p25"/>
            <p:cNvSpPr/>
            <p:nvPr/>
          </p:nvSpPr>
          <p:spPr>
            <a:xfrm>
              <a:off x="5546725" y="1881775"/>
              <a:ext cx="148950" cy="235600"/>
            </a:xfrm>
            <a:custGeom>
              <a:avLst/>
              <a:gdLst/>
              <a:ahLst/>
              <a:cxnLst/>
              <a:rect l="l" t="t" r="r" b="b"/>
              <a:pathLst>
                <a:path w="5958" h="9424" fill="none" extrusionOk="0">
                  <a:moveTo>
                    <a:pt x="5958" y="1"/>
                  </a:moveTo>
                  <a:lnTo>
                    <a:pt x="0" y="4712"/>
                  </a:lnTo>
                  <a:lnTo>
                    <a:pt x="5958" y="9423"/>
                  </a:lnTo>
                </a:path>
              </a:pathLst>
            </a:custGeom>
            <a:solidFill>
              <a:schemeClr val="accent2"/>
            </a:solidFill>
            <a:ln w="987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17" name="Google Shape;417;p25"/>
            <p:cNvSpPr/>
            <p:nvPr/>
          </p:nvSpPr>
          <p:spPr>
            <a:xfrm>
              <a:off x="5642450" y="2077425"/>
              <a:ext cx="93500" cy="80225"/>
            </a:xfrm>
            <a:custGeom>
              <a:avLst/>
              <a:gdLst/>
              <a:ahLst/>
              <a:cxnLst/>
              <a:rect l="l" t="t" r="r" b="b"/>
              <a:pathLst>
                <a:path w="3740" h="3209" extrusionOk="0">
                  <a:moveTo>
                    <a:pt x="2128" y="1"/>
                  </a:moveTo>
                  <a:cubicBezTo>
                    <a:pt x="1732" y="1"/>
                    <a:pt x="1330" y="147"/>
                    <a:pt x="1004" y="473"/>
                  </a:cubicBezTo>
                  <a:cubicBezTo>
                    <a:pt x="1" y="1476"/>
                    <a:pt x="700" y="3208"/>
                    <a:pt x="2129" y="3208"/>
                  </a:cubicBezTo>
                  <a:cubicBezTo>
                    <a:pt x="3010" y="3208"/>
                    <a:pt x="3740" y="2479"/>
                    <a:pt x="3740" y="1597"/>
                  </a:cubicBezTo>
                  <a:cubicBezTo>
                    <a:pt x="3740" y="633"/>
                    <a:pt x="2950" y="1"/>
                    <a:pt x="2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18" name="Google Shape;418;p25"/>
            <p:cNvSpPr/>
            <p:nvPr/>
          </p:nvSpPr>
          <p:spPr>
            <a:xfrm>
              <a:off x="5495800" y="1948650"/>
              <a:ext cx="101100" cy="101100"/>
            </a:xfrm>
            <a:custGeom>
              <a:avLst/>
              <a:gdLst/>
              <a:ahLst/>
              <a:cxnLst/>
              <a:rect l="l" t="t" r="r" b="b"/>
              <a:pathLst>
                <a:path w="4044" h="4044" extrusionOk="0">
                  <a:moveTo>
                    <a:pt x="2037" y="0"/>
                  </a:moveTo>
                  <a:cubicBezTo>
                    <a:pt x="912" y="0"/>
                    <a:pt x="1" y="912"/>
                    <a:pt x="1" y="2037"/>
                  </a:cubicBezTo>
                  <a:cubicBezTo>
                    <a:pt x="1" y="3162"/>
                    <a:pt x="912" y="4043"/>
                    <a:pt x="2037" y="4043"/>
                  </a:cubicBezTo>
                  <a:cubicBezTo>
                    <a:pt x="3131" y="4043"/>
                    <a:pt x="4043" y="3162"/>
                    <a:pt x="4043" y="2037"/>
                  </a:cubicBezTo>
                  <a:cubicBezTo>
                    <a:pt x="4043" y="912"/>
                    <a:pt x="3131" y="0"/>
                    <a:pt x="20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419" name="Google Shape;419;p25"/>
          <p:cNvSpPr/>
          <p:nvPr/>
        </p:nvSpPr>
        <p:spPr>
          <a:xfrm rot="-1913837">
            <a:off x="620523" y="523461"/>
            <a:ext cx="101100" cy="134800"/>
          </a:xfrm>
          <a:custGeom>
            <a:avLst/>
            <a:gdLst/>
            <a:ahLst/>
            <a:cxnLst/>
            <a:rect l="l" t="t" r="r" b="b"/>
            <a:pathLst>
              <a:path w="4044" h="4044" extrusionOk="0">
                <a:moveTo>
                  <a:pt x="2007" y="0"/>
                </a:moveTo>
                <a:cubicBezTo>
                  <a:pt x="913" y="0"/>
                  <a:pt x="1" y="912"/>
                  <a:pt x="1" y="2037"/>
                </a:cubicBezTo>
                <a:cubicBezTo>
                  <a:pt x="1" y="3162"/>
                  <a:pt x="913" y="4043"/>
                  <a:pt x="2007" y="4043"/>
                </a:cubicBezTo>
                <a:cubicBezTo>
                  <a:pt x="3132" y="4043"/>
                  <a:pt x="4043" y="3162"/>
                  <a:pt x="4043" y="2037"/>
                </a:cubicBezTo>
                <a:cubicBezTo>
                  <a:pt x="4043" y="912"/>
                  <a:pt x="3132" y="0"/>
                  <a:pt x="2007" y="0"/>
                </a:cubicBezTo>
                <a:close/>
              </a:path>
            </a:pathLst>
          </a:custGeom>
          <a:solidFill>
            <a:srgbClr val="84B6B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cxnSp>
        <p:nvCxnSpPr>
          <p:cNvPr id="420" name="Google Shape;420;p25"/>
          <p:cNvCxnSpPr/>
          <p:nvPr/>
        </p:nvCxnSpPr>
        <p:spPr>
          <a:xfrm flipH="1">
            <a:off x="8626700" y="818533"/>
            <a:ext cx="84300" cy="2512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1" name="Google Shape;421;p25"/>
          <p:cNvSpPr/>
          <p:nvPr/>
        </p:nvSpPr>
        <p:spPr>
          <a:xfrm>
            <a:off x="710526" y="5574794"/>
            <a:ext cx="7726873" cy="406631"/>
          </a:xfrm>
          <a:custGeom>
            <a:avLst/>
            <a:gdLst/>
            <a:ahLst/>
            <a:cxnLst/>
            <a:rect l="l" t="t" r="r" b="b"/>
            <a:pathLst>
              <a:path w="272073" h="179396" extrusionOk="0">
                <a:moveTo>
                  <a:pt x="1" y="1"/>
                </a:moveTo>
                <a:lnTo>
                  <a:pt x="1" y="179396"/>
                </a:lnTo>
                <a:lnTo>
                  <a:pt x="272073" y="179396"/>
                </a:lnTo>
                <a:lnTo>
                  <a:pt x="272073" y="1"/>
                </a:lnTo>
                <a:close/>
              </a:path>
            </a:pathLst>
          </a:custGeom>
          <a:solidFill>
            <a:srgbClr val="84B6B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  <p:extLst>
      <p:ext uri="{BB962C8B-B14F-4D97-AF65-F5344CB8AC3E}">
        <p14:creationId xmlns:p14="http://schemas.microsoft.com/office/powerpoint/2010/main" val="2588815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Title and text 3"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26"/>
          <p:cNvSpPr/>
          <p:nvPr/>
        </p:nvSpPr>
        <p:spPr>
          <a:xfrm>
            <a:off x="111300" y="147000"/>
            <a:ext cx="8921400" cy="6564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24" name="Google Shape;424;p26"/>
          <p:cNvSpPr txBox="1">
            <a:spLocks noGrp="1"/>
          </p:cNvSpPr>
          <p:nvPr>
            <p:ph type="title"/>
          </p:nvPr>
        </p:nvSpPr>
        <p:spPr>
          <a:xfrm>
            <a:off x="708600" y="719328"/>
            <a:ext cx="7726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25" name="Google Shape;425;p26"/>
          <p:cNvSpPr txBox="1">
            <a:spLocks noGrp="1"/>
          </p:cNvSpPr>
          <p:nvPr>
            <p:ph type="subTitle" idx="1"/>
          </p:nvPr>
        </p:nvSpPr>
        <p:spPr>
          <a:xfrm>
            <a:off x="736050" y="1518577"/>
            <a:ext cx="7671900" cy="87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26" name="Google Shape;426;p26"/>
          <p:cNvSpPr/>
          <p:nvPr/>
        </p:nvSpPr>
        <p:spPr>
          <a:xfrm rot="3103229">
            <a:off x="287492" y="880326"/>
            <a:ext cx="254335" cy="25"/>
          </a:xfrm>
          <a:custGeom>
            <a:avLst/>
            <a:gdLst/>
            <a:ahLst/>
            <a:cxnLst/>
            <a:rect l="l" t="t" r="r" b="b"/>
            <a:pathLst>
              <a:path w="7630" h="1" fill="none" extrusionOk="0">
                <a:moveTo>
                  <a:pt x="0" y="1"/>
                </a:moveTo>
                <a:lnTo>
                  <a:pt x="7629" y="1"/>
                </a:lnTo>
              </a:path>
            </a:pathLst>
          </a:custGeom>
          <a:noFill/>
          <a:ln w="9875" cap="flat" cmpd="sng">
            <a:solidFill>
              <a:srgbClr val="84B6BC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27" name="Google Shape;427;p26"/>
          <p:cNvSpPr/>
          <p:nvPr/>
        </p:nvSpPr>
        <p:spPr>
          <a:xfrm>
            <a:off x="213239" y="765585"/>
            <a:ext cx="134525" cy="281700"/>
          </a:xfrm>
          <a:custGeom>
            <a:avLst/>
            <a:gdLst/>
            <a:ahLst/>
            <a:cxnLst/>
            <a:rect l="l" t="t" r="r" b="b"/>
            <a:pathLst>
              <a:path w="5381" h="8451" fill="none" extrusionOk="0">
                <a:moveTo>
                  <a:pt x="5381" y="1"/>
                </a:moveTo>
                <a:lnTo>
                  <a:pt x="1" y="4226"/>
                </a:lnTo>
                <a:lnTo>
                  <a:pt x="5381" y="8451"/>
                </a:lnTo>
              </a:path>
            </a:pathLst>
          </a:custGeom>
          <a:noFill/>
          <a:ln w="9875" cap="flat" cmpd="sng">
            <a:solidFill>
              <a:srgbClr val="84B6BC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28" name="Google Shape;428;p26"/>
          <p:cNvSpPr/>
          <p:nvPr/>
        </p:nvSpPr>
        <p:spPr>
          <a:xfrm>
            <a:off x="173901" y="858367"/>
            <a:ext cx="84375" cy="96167"/>
          </a:xfrm>
          <a:custGeom>
            <a:avLst/>
            <a:gdLst/>
            <a:ahLst/>
            <a:cxnLst/>
            <a:rect l="l" t="t" r="r" b="b"/>
            <a:pathLst>
              <a:path w="3375" h="2885" extrusionOk="0">
                <a:moveTo>
                  <a:pt x="1912" y="1"/>
                </a:moveTo>
                <a:cubicBezTo>
                  <a:pt x="1561" y="1"/>
                  <a:pt x="1204" y="131"/>
                  <a:pt x="912" y="422"/>
                </a:cubicBezTo>
                <a:cubicBezTo>
                  <a:pt x="0" y="1334"/>
                  <a:pt x="669" y="2884"/>
                  <a:pt x="1946" y="2884"/>
                </a:cubicBezTo>
                <a:cubicBezTo>
                  <a:pt x="2736" y="2884"/>
                  <a:pt x="3374" y="2246"/>
                  <a:pt x="3374" y="1456"/>
                </a:cubicBezTo>
                <a:cubicBezTo>
                  <a:pt x="3374" y="588"/>
                  <a:pt x="2657" y="1"/>
                  <a:pt x="191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29" name="Google Shape;429;p26"/>
          <p:cNvSpPr/>
          <p:nvPr/>
        </p:nvSpPr>
        <p:spPr>
          <a:xfrm>
            <a:off x="311676" y="997367"/>
            <a:ext cx="72225" cy="95267"/>
          </a:xfrm>
          <a:custGeom>
            <a:avLst/>
            <a:gdLst/>
            <a:ahLst/>
            <a:cxnLst/>
            <a:rect l="l" t="t" r="r" b="b"/>
            <a:pathLst>
              <a:path w="2889" h="2858" extrusionOk="0">
                <a:moveTo>
                  <a:pt x="1429" y="0"/>
                </a:moveTo>
                <a:cubicBezTo>
                  <a:pt x="639" y="0"/>
                  <a:pt x="1" y="638"/>
                  <a:pt x="1" y="1429"/>
                </a:cubicBezTo>
                <a:cubicBezTo>
                  <a:pt x="1" y="2219"/>
                  <a:pt x="639" y="2857"/>
                  <a:pt x="1429" y="2857"/>
                </a:cubicBezTo>
                <a:cubicBezTo>
                  <a:pt x="2250" y="2857"/>
                  <a:pt x="2888" y="2219"/>
                  <a:pt x="2888" y="1429"/>
                </a:cubicBezTo>
                <a:cubicBezTo>
                  <a:pt x="2888" y="638"/>
                  <a:pt x="2250" y="0"/>
                  <a:pt x="142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30" name="Google Shape;430;p26"/>
          <p:cNvSpPr/>
          <p:nvPr/>
        </p:nvSpPr>
        <p:spPr>
          <a:xfrm>
            <a:off x="413876" y="912700"/>
            <a:ext cx="118575" cy="134600"/>
          </a:xfrm>
          <a:custGeom>
            <a:avLst/>
            <a:gdLst/>
            <a:ahLst/>
            <a:cxnLst/>
            <a:rect l="l" t="t" r="r" b="b"/>
            <a:pathLst>
              <a:path w="4743" h="4038" extrusionOk="0">
                <a:moveTo>
                  <a:pt x="2707" y="1"/>
                </a:moveTo>
                <a:cubicBezTo>
                  <a:pt x="2205" y="1"/>
                  <a:pt x="1693" y="187"/>
                  <a:pt x="1277" y="603"/>
                </a:cubicBezTo>
                <a:cubicBezTo>
                  <a:pt x="0" y="1880"/>
                  <a:pt x="912" y="4038"/>
                  <a:pt x="2736" y="4038"/>
                </a:cubicBezTo>
                <a:cubicBezTo>
                  <a:pt x="3830" y="4038"/>
                  <a:pt x="4742" y="3126"/>
                  <a:pt x="4742" y="2032"/>
                </a:cubicBezTo>
                <a:cubicBezTo>
                  <a:pt x="4742" y="802"/>
                  <a:pt x="3747" y="1"/>
                  <a:pt x="270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31" name="Google Shape;431;p26"/>
          <p:cNvSpPr/>
          <p:nvPr/>
        </p:nvSpPr>
        <p:spPr>
          <a:xfrm>
            <a:off x="347776" y="481601"/>
            <a:ext cx="133775" cy="281700"/>
          </a:xfrm>
          <a:custGeom>
            <a:avLst/>
            <a:gdLst/>
            <a:ahLst/>
            <a:cxnLst/>
            <a:rect l="l" t="t" r="r" b="b"/>
            <a:pathLst>
              <a:path w="5351" h="8451" fill="none" extrusionOk="0">
                <a:moveTo>
                  <a:pt x="1" y="1"/>
                </a:moveTo>
                <a:lnTo>
                  <a:pt x="5350" y="4226"/>
                </a:lnTo>
                <a:lnTo>
                  <a:pt x="1" y="8451"/>
                </a:lnTo>
              </a:path>
            </a:pathLst>
          </a:custGeom>
          <a:noFill/>
          <a:ln w="9875" cap="flat" cmpd="sng">
            <a:solidFill>
              <a:srgbClr val="84B6BC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32" name="Google Shape;432;p26"/>
          <p:cNvSpPr/>
          <p:nvPr/>
        </p:nvSpPr>
        <p:spPr>
          <a:xfrm>
            <a:off x="413876" y="554001"/>
            <a:ext cx="118575" cy="135367"/>
          </a:xfrm>
          <a:custGeom>
            <a:avLst/>
            <a:gdLst/>
            <a:ahLst/>
            <a:cxnLst/>
            <a:rect l="l" t="t" r="r" b="b"/>
            <a:pathLst>
              <a:path w="4743" h="4061" extrusionOk="0">
                <a:moveTo>
                  <a:pt x="2690" y="1"/>
                </a:moveTo>
                <a:cubicBezTo>
                  <a:pt x="2194" y="1"/>
                  <a:pt x="1688" y="185"/>
                  <a:pt x="1278" y="596"/>
                </a:cubicBezTo>
                <a:cubicBezTo>
                  <a:pt x="1" y="1872"/>
                  <a:pt x="913" y="4061"/>
                  <a:pt x="2706" y="4061"/>
                </a:cubicBezTo>
                <a:cubicBezTo>
                  <a:pt x="3831" y="4061"/>
                  <a:pt x="4743" y="3149"/>
                  <a:pt x="4743" y="2055"/>
                </a:cubicBezTo>
                <a:cubicBezTo>
                  <a:pt x="4743" y="818"/>
                  <a:pt x="3736" y="1"/>
                  <a:pt x="2690" y="1"/>
                </a:cubicBezTo>
                <a:close/>
              </a:path>
            </a:pathLst>
          </a:custGeom>
          <a:solidFill>
            <a:srgbClr val="DE8B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33" name="Google Shape;433;p26"/>
          <p:cNvSpPr/>
          <p:nvPr/>
        </p:nvSpPr>
        <p:spPr>
          <a:xfrm>
            <a:off x="305976" y="433134"/>
            <a:ext cx="83625" cy="96167"/>
          </a:xfrm>
          <a:custGeom>
            <a:avLst/>
            <a:gdLst/>
            <a:ahLst/>
            <a:cxnLst/>
            <a:rect l="l" t="t" r="r" b="b"/>
            <a:pathLst>
              <a:path w="3345" h="2885" extrusionOk="0">
                <a:moveTo>
                  <a:pt x="1891" y="1"/>
                </a:moveTo>
                <a:cubicBezTo>
                  <a:pt x="1545" y="1"/>
                  <a:pt x="1194" y="131"/>
                  <a:pt x="912" y="422"/>
                </a:cubicBezTo>
                <a:cubicBezTo>
                  <a:pt x="1" y="1334"/>
                  <a:pt x="639" y="2884"/>
                  <a:pt x="1916" y="2884"/>
                </a:cubicBezTo>
                <a:cubicBezTo>
                  <a:pt x="2706" y="2884"/>
                  <a:pt x="3344" y="2246"/>
                  <a:pt x="3344" y="1456"/>
                </a:cubicBezTo>
                <a:cubicBezTo>
                  <a:pt x="3344" y="588"/>
                  <a:pt x="2627" y="1"/>
                  <a:pt x="189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34" name="Google Shape;434;p26"/>
          <p:cNvSpPr/>
          <p:nvPr/>
        </p:nvSpPr>
        <p:spPr>
          <a:xfrm>
            <a:off x="312051" y="715700"/>
            <a:ext cx="71475" cy="95267"/>
          </a:xfrm>
          <a:custGeom>
            <a:avLst/>
            <a:gdLst/>
            <a:ahLst/>
            <a:cxnLst/>
            <a:rect l="l" t="t" r="r" b="b"/>
            <a:pathLst>
              <a:path w="2859" h="2858" extrusionOk="0">
                <a:moveTo>
                  <a:pt x="1430" y="0"/>
                </a:moveTo>
                <a:cubicBezTo>
                  <a:pt x="639" y="0"/>
                  <a:pt x="1" y="638"/>
                  <a:pt x="1" y="1429"/>
                </a:cubicBezTo>
                <a:cubicBezTo>
                  <a:pt x="1" y="2219"/>
                  <a:pt x="639" y="2857"/>
                  <a:pt x="1430" y="2857"/>
                </a:cubicBezTo>
                <a:cubicBezTo>
                  <a:pt x="2220" y="2857"/>
                  <a:pt x="2858" y="2219"/>
                  <a:pt x="2858" y="1429"/>
                </a:cubicBezTo>
                <a:cubicBezTo>
                  <a:pt x="2858" y="638"/>
                  <a:pt x="2220" y="0"/>
                  <a:pt x="143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35" name="Google Shape;435;p26"/>
          <p:cNvSpPr/>
          <p:nvPr/>
        </p:nvSpPr>
        <p:spPr>
          <a:xfrm rot="3257273" flipH="1">
            <a:off x="8527014" y="674991"/>
            <a:ext cx="455100" cy="331552"/>
          </a:xfrm>
          <a:custGeom>
            <a:avLst/>
            <a:gdLst/>
            <a:ahLst/>
            <a:cxnLst/>
            <a:rect l="l" t="t" r="r" b="b"/>
            <a:pathLst>
              <a:path w="7388" h="1" fill="none" extrusionOk="0">
                <a:moveTo>
                  <a:pt x="7387" y="1"/>
                </a:moveTo>
                <a:lnTo>
                  <a:pt x="1" y="1"/>
                </a:lnTo>
              </a:path>
            </a:pathLst>
          </a:custGeom>
          <a:noFill/>
          <a:ln w="9875" cap="flat" cmpd="sng">
            <a:solidFill>
              <a:schemeClr val="lt1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grpSp>
        <p:nvGrpSpPr>
          <p:cNvPr id="436" name="Google Shape;436;p26"/>
          <p:cNvGrpSpPr/>
          <p:nvPr/>
        </p:nvGrpSpPr>
        <p:grpSpPr>
          <a:xfrm rot="-1913837">
            <a:off x="8505580" y="441101"/>
            <a:ext cx="258200" cy="703976"/>
            <a:chOff x="5493496" y="1825280"/>
            <a:chExt cx="258199" cy="527980"/>
          </a:xfrm>
        </p:grpSpPr>
        <p:sp>
          <p:nvSpPr>
            <p:cNvPr id="437" name="Google Shape;437;p26"/>
            <p:cNvSpPr/>
            <p:nvPr/>
          </p:nvSpPr>
          <p:spPr>
            <a:xfrm>
              <a:off x="5546725" y="1881775"/>
              <a:ext cx="148950" cy="235600"/>
            </a:xfrm>
            <a:custGeom>
              <a:avLst/>
              <a:gdLst/>
              <a:ahLst/>
              <a:cxnLst/>
              <a:rect l="l" t="t" r="r" b="b"/>
              <a:pathLst>
                <a:path w="5958" h="9424" fill="none" extrusionOk="0">
                  <a:moveTo>
                    <a:pt x="5958" y="1"/>
                  </a:moveTo>
                  <a:lnTo>
                    <a:pt x="0" y="4712"/>
                  </a:lnTo>
                  <a:lnTo>
                    <a:pt x="5958" y="9423"/>
                  </a:lnTo>
                </a:path>
              </a:pathLst>
            </a:custGeom>
            <a:noFill/>
            <a:ln w="987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38" name="Google Shape;438;p26"/>
            <p:cNvSpPr/>
            <p:nvPr/>
          </p:nvSpPr>
          <p:spPr>
            <a:xfrm>
              <a:off x="5658195" y="1825280"/>
              <a:ext cx="93500" cy="79475"/>
            </a:xfrm>
            <a:custGeom>
              <a:avLst/>
              <a:gdLst/>
              <a:ahLst/>
              <a:cxnLst/>
              <a:rect l="l" t="t" r="r" b="b"/>
              <a:pathLst>
                <a:path w="3740" h="3179" extrusionOk="0">
                  <a:moveTo>
                    <a:pt x="2128" y="1"/>
                  </a:moveTo>
                  <a:cubicBezTo>
                    <a:pt x="1732" y="1"/>
                    <a:pt x="1330" y="147"/>
                    <a:pt x="1004" y="473"/>
                  </a:cubicBezTo>
                  <a:cubicBezTo>
                    <a:pt x="1" y="1476"/>
                    <a:pt x="700" y="3178"/>
                    <a:pt x="2129" y="3178"/>
                  </a:cubicBezTo>
                  <a:cubicBezTo>
                    <a:pt x="3010" y="3178"/>
                    <a:pt x="3740" y="2479"/>
                    <a:pt x="3740" y="1598"/>
                  </a:cubicBezTo>
                  <a:cubicBezTo>
                    <a:pt x="3740" y="633"/>
                    <a:pt x="2950" y="1"/>
                    <a:pt x="2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39" name="Google Shape;439;p26"/>
            <p:cNvSpPr/>
            <p:nvPr/>
          </p:nvSpPr>
          <p:spPr>
            <a:xfrm>
              <a:off x="5642450" y="2077425"/>
              <a:ext cx="93500" cy="80225"/>
            </a:xfrm>
            <a:custGeom>
              <a:avLst/>
              <a:gdLst/>
              <a:ahLst/>
              <a:cxnLst/>
              <a:rect l="l" t="t" r="r" b="b"/>
              <a:pathLst>
                <a:path w="3740" h="3209" extrusionOk="0">
                  <a:moveTo>
                    <a:pt x="2128" y="1"/>
                  </a:moveTo>
                  <a:cubicBezTo>
                    <a:pt x="1732" y="1"/>
                    <a:pt x="1330" y="147"/>
                    <a:pt x="1004" y="473"/>
                  </a:cubicBezTo>
                  <a:cubicBezTo>
                    <a:pt x="1" y="1476"/>
                    <a:pt x="700" y="3208"/>
                    <a:pt x="2129" y="3208"/>
                  </a:cubicBezTo>
                  <a:cubicBezTo>
                    <a:pt x="3010" y="3208"/>
                    <a:pt x="3740" y="2479"/>
                    <a:pt x="3740" y="1597"/>
                  </a:cubicBezTo>
                  <a:cubicBezTo>
                    <a:pt x="3740" y="633"/>
                    <a:pt x="2950" y="1"/>
                    <a:pt x="2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40" name="Google Shape;440;p26"/>
            <p:cNvSpPr/>
            <p:nvPr/>
          </p:nvSpPr>
          <p:spPr>
            <a:xfrm>
              <a:off x="5495800" y="1948650"/>
              <a:ext cx="101100" cy="101100"/>
            </a:xfrm>
            <a:custGeom>
              <a:avLst/>
              <a:gdLst/>
              <a:ahLst/>
              <a:cxnLst/>
              <a:rect l="l" t="t" r="r" b="b"/>
              <a:pathLst>
                <a:path w="4044" h="4044" extrusionOk="0">
                  <a:moveTo>
                    <a:pt x="2037" y="0"/>
                  </a:moveTo>
                  <a:cubicBezTo>
                    <a:pt x="912" y="0"/>
                    <a:pt x="1" y="912"/>
                    <a:pt x="1" y="2037"/>
                  </a:cubicBezTo>
                  <a:cubicBezTo>
                    <a:pt x="1" y="3162"/>
                    <a:pt x="912" y="4043"/>
                    <a:pt x="2037" y="4043"/>
                  </a:cubicBezTo>
                  <a:cubicBezTo>
                    <a:pt x="3131" y="4043"/>
                    <a:pt x="4043" y="3162"/>
                    <a:pt x="4043" y="2037"/>
                  </a:cubicBezTo>
                  <a:cubicBezTo>
                    <a:pt x="4043" y="912"/>
                    <a:pt x="3131" y="0"/>
                    <a:pt x="20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41" name="Google Shape;441;p26"/>
            <p:cNvSpPr/>
            <p:nvPr/>
          </p:nvSpPr>
          <p:spPr>
            <a:xfrm>
              <a:off x="5493496" y="2252160"/>
              <a:ext cx="101100" cy="101100"/>
            </a:xfrm>
            <a:custGeom>
              <a:avLst/>
              <a:gdLst/>
              <a:ahLst/>
              <a:cxnLst/>
              <a:rect l="l" t="t" r="r" b="b"/>
              <a:pathLst>
                <a:path w="4044" h="4044" extrusionOk="0">
                  <a:moveTo>
                    <a:pt x="2007" y="0"/>
                  </a:moveTo>
                  <a:cubicBezTo>
                    <a:pt x="913" y="0"/>
                    <a:pt x="1" y="912"/>
                    <a:pt x="1" y="2037"/>
                  </a:cubicBezTo>
                  <a:cubicBezTo>
                    <a:pt x="1" y="3162"/>
                    <a:pt x="913" y="4043"/>
                    <a:pt x="2007" y="4043"/>
                  </a:cubicBezTo>
                  <a:cubicBezTo>
                    <a:pt x="3132" y="4043"/>
                    <a:pt x="4043" y="3162"/>
                    <a:pt x="4043" y="2037"/>
                  </a:cubicBezTo>
                  <a:cubicBezTo>
                    <a:pt x="4043" y="912"/>
                    <a:pt x="3132" y="0"/>
                    <a:pt x="2007" y="0"/>
                  </a:cubicBezTo>
                  <a:close/>
                </a:path>
              </a:pathLst>
            </a:custGeom>
            <a:solidFill>
              <a:srgbClr val="84B6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</p:spTree>
    <p:extLst>
      <p:ext uri="{BB962C8B-B14F-4D97-AF65-F5344CB8AC3E}">
        <p14:creationId xmlns:p14="http://schemas.microsoft.com/office/powerpoint/2010/main" val="135805159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Title and text 4"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27"/>
          <p:cNvSpPr/>
          <p:nvPr/>
        </p:nvSpPr>
        <p:spPr>
          <a:xfrm>
            <a:off x="111300" y="147000"/>
            <a:ext cx="8921400" cy="6564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44" name="Google Shape;444;p27"/>
          <p:cNvSpPr txBox="1">
            <a:spLocks noGrp="1"/>
          </p:cNvSpPr>
          <p:nvPr>
            <p:ph type="title"/>
          </p:nvPr>
        </p:nvSpPr>
        <p:spPr>
          <a:xfrm>
            <a:off x="708600" y="719328"/>
            <a:ext cx="7726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45" name="Google Shape;445;p27"/>
          <p:cNvSpPr txBox="1">
            <a:spLocks noGrp="1"/>
          </p:cNvSpPr>
          <p:nvPr>
            <p:ph type="subTitle" idx="1"/>
          </p:nvPr>
        </p:nvSpPr>
        <p:spPr>
          <a:xfrm>
            <a:off x="736050" y="1517231"/>
            <a:ext cx="7671900" cy="87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446" name="Google Shape;446;p27"/>
          <p:cNvGrpSpPr/>
          <p:nvPr/>
        </p:nvGrpSpPr>
        <p:grpSpPr>
          <a:xfrm rot="-1913837">
            <a:off x="303174" y="564320"/>
            <a:ext cx="363175" cy="366376"/>
            <a:chOff x="5311900" y="1948650"/>
            <a:chExt cx="363174" cy="274781"/>
          </a:xfrm>
        </p:grpSpPr>
        <p:sp>
          <p:nvSpPr>
            <p:cNvPr id="447" name="Google Shape;447;p27"/>
            <p:cNvSpPr/>
            <p:nvPr/>
          </p:nvSpPr>
          <p:spPr>
            <a:xfrm>
              <a:off x="5362050" y="1999550"/>
              <a:ext cx="184700" cy="25"/>
            </a:xfrm>
            <a:custGeom>
              <a:avLst/>
              <a:gdLst/>
              <a:ahLst/>
              <a:cxnLst/>
              <a:rect l="l" t="t" r="r" b="b"/>
              <a:pathLst>
                <a:path w="7388" h="1" fill="none" extrusionOk="0">
                  <a:moveTo>
                    <a:pt x="7387" y="1"/>
                  </a:moveTo>
                  <a:lnTo>
                    <a:pt x="1" y="1"/>
                  </a:lnTo>
                </a:path>
              </a:pathLst>
            </a:custGeom>
            <a:solidFill>
              <a:srgbClr val="84B6BC"/>
            </a:solidFill>
            <a:ln w="9875" cap="flat" cmpd="sng">
              <a:solidFill>
                <a:srgbClr val="84B6BC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48" name="Google Shape;448;p27"/>
            <p:cNvSpPr/>
            <p:nvPr/>
          </p:nvSpPr>
          <p:spPr>
            <a:xfrm rot="5800762">
              <a:off x="5456525" y="1980572"/>
              <a:ext cx="148933" cy="235573"/>
            </a:xfrm>
            <a:custGeom>
              <a:avLst/>
              <a:gdLst/>
              <a:ahLst/>
              <a:cxnLst/>
              <a:rect l="l" t="t" r="r" b="b"/>
              <a:pathLst>
                <a:path w="5958" h="9424" fill="none" extrusionOk="0">
                  <a:moveTo>
                    <a:pt x="5958" y="1"/>
                  </a:moveTo>
                  <a:lnTo>
                    <a:pt x="0" y="4712"/>
                  </a:lnTo>
                  <a:lnTo>
                    <a:pt x="5958" y="9423"/>
                  </a:lnTo>
                </a:path>
              </a:pathLst>
            </a:custGeom>
            <a:solidFill>
              <a:srgbClr val="84B6BC"/>
            </a:solidFill>
            <a:ln w="9875" cap="flat" cmpd="sng">
              <a:solidFill>
                <a:srgbClr val="84B6BC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49" name="Google Shape;449;p27"/>
            <p:cNvSpPr/>
            <p:nvPr/>
          </p:nvSpPr>
          <p:spPr>
            <a:xfrm>
              <a:off x="5342153" y="2126771"/>
              <a:ext cx="93500" cy="79475"/>
            </a:xfrm>
            <a:custGeom>
              <a:avLst/>
              <a:gdLst/>
              <a:ahLst/>
              <a:cxnLst/>
              <a:rect l="l" t="t" r="r" b="b"/>
              <a:pathLst>
                <a:path w="3740" h="3179" extrusionOk="0">
                  <a:moveTo>
                    <a:pt x="2128" y="1"/>
                  </a:moveTo>
                  <a:cubicBezTo>
                    <a:pt x="1732" y="1"/>
                    <a:pt x="1330" y="147"/>
                    <a:pt x="1004" y="473"/>
                  </a:cubicBezTo>
                  <a:cubicBezTo>
                    <a:pt x="1" y="1476"/>
                    <a:pt x="700" y="3178"/>
                    <a:pt x="2129" y="3178"/>
                  </a:cubicBezTo>
                  <a:cubicBezTo>
                    <a:pt x="3010" y="3178"/>
                    <a:pt x="3740" y="2479"/>
                    <a:pt x="3740" y="1598"/>
                  </a:cubicBezTo>
                  <a:cubicBezTo>
                    <a:pt x="3740" y="633"/>
                    <a:pt x="2950" y="1"/>
                    <a:pt x="2128" y="1"/>
                  </a:cubicBezTo>
                  <a:close/>
                </a:path>
              </a:pathLst>
            </a:custGeom>
            <a:solidFill>
              <a:srgbClr val="4643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50" name="Google Shape;450;p27"/>
            <p:cNvSpPr/>
            <p:nvPr/>
          </p:nvSpPr>
          <p:spPr>
            <a:xfrm>
              <a:off x="5581574" y="2143206"/>
              <a:ext cx="93500" cy="80225"/>
            </a:xfrm>
            <a:custGeom>
              <a:avLst/>
              <a:gdLst/>
              <a:ahLst/>
              <a:cxnLst/>
              <a:rect l="l" t="t" r="r" b="b"/>
              <a:pathLst>
                <a:path w="3740" h="3209" extrusionOk="0">
                  <a:moveTo>
                    <a:pt x="2128" y="1"/>
                  </a:moveTo>
                  <a:cubicBezTo>
                    <a:pt x="1732" y="1"/>
                    <a:pt x="1330" y="147"/>
                    <a:pt x="1004" y="473"/>
                  </a:cubicBezTo>
                  <a:cubicBezTo>
                    <a:pt x="1" y="1476"/>
                    <a:pt x="700" y="3208"/>
                    <a:pt x="2129" y="3208"/>
                  </a:cubicBezTo>
                  <a:cubicBezTo>
                    <a:pt x="3010" y="3208"/>
                    <a:pt x="3740" y="2479"/>
                    <a:pt x="3740" y="1597"/>
                  </a:cubicBezTo>
                  <a:cubicBezTo>
                    <a:pt x="3740" y="633"/>
                    <a:pt x="2950" y="1"/>
                    <a:pt x="2128" y="1"/>
                  </a:cubicBezTo>
                  <a:close/>
                </a:path>
              </a:pathLst>
            </a:custGeom>
            <a:solidFill>
              <a:srgbClr val="4643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51" name="Google Shape;451;p27"/>
            <p:cNvSpPr/>
            <p:nvPr/>
          </p:nvSpPr>
          <p:spPr>
            <a:xfrm>
              <a:off x="5485159" y="1963641"/>
              <a:ext cx="101100" cy="101100"/>
            </a:xfrm>
            <a:custGeom>
              <a:avLst/>
              <a:gdLst/>
              <a:ahLst/>
              <a:cxnLst/>
              <a:rect l="l" t="t" r="r" b="b"/>
              <a:pathLst>
                <a:path w="4044" h="4044" extrusionOk="0">
                  <a:moveTo>
                    <a:pt x="2037" y="0"/>
                  </a:moveTo>
                  <a:cubicBezTo>
                    <a:pt x="912" y="0"/>
                    <a:pt x="1" y="912"/>
                    <a:pt x="1" y="2037"/>
                  </a:cubicBezTo>
                  <a:cubicBezTo>
                    <a:pt x="1" y="3162"/>
                    <a:pt x="912" y="4043"/>
                    <a:pt x="2037" y="4043"/>
                  </a:cubicBezTo>
                  <a:cubicBezTo>
                    <a:pt x="3131" y="4043"/>
                    <a:pt x="4043" y="3162"/>
                    <a:pt x="4043" y="2037"/>
                  </a:cubicBezTo>
                  <a:cubicBezTo>
                    <a:pt x="4043" y="912"/>
                    <a:pt x="3131" y="0"/>
                    <a:pt x="20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52" name="Google Shape;452;p27"/>
            <p:cNvSpPr/>
            <p:nvPr/>
          </p:nvSpPr>
          <p:spPr>
            <a:xfrm>
              <a:off x="5311900" y="1948650"/>
              <a:ext cx="101100" cy="101100"/>
            </a:xfrm>
            <a:custGeom>
              <a:avLst/>
              <a:gdLst/>
              <a:ahLst/>
              <a:cxnLst/>
              <a:rect l="l" t="t" r="r" b="b"/>
              <a:pathLst>
                <a:path w="4044" h="4044" extrusionOk="0">
                  <a:moveTo>
                    <a:pt x="2007" y="0"/>
                  </a:moveTo>
                  <a:cubicBezTo>
                    <a:pt x="913" y="0"/>
                    <a:pt x="1" y="912"/>
                    <a:pt x="1" y="2037"/>
                  </a:cubicBezTo>
                  <a:cubicBezTo>
                    <a:pt x="1" y="3162"/>
                    <a:pt x="913" y="4043"/>
                    <a:pt x="2007" y="4043"/>
                  </a:cubicBezTo>
                  <a:cubicBezTo>
                    <a:pt x="3132" y="4043"/>
                    <a:pt x="4043" y="3162"/>
                    <a:pt x="4043" y="2037"/>
                  </a:cubicBezTo>
                  <a:cubicBezTo>
                    <a:pt x="4043" y="912"/>
                    <a:pt x="3132" y="0"/>
                    <a:pt x="2007" y="0"/>
                  </a:cubicBezTo>
                  <a:close/>
                </a:path>
              </a:pathLst>
            </a:custGeom>
            <a:solidFill>
              <a:srgbClr val="84B6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453" name="Google Shape;453;p27"/>
          <p:cNvSpPr/>
          <p:nvPr/>
        </p:nvSpPr>
        <p:spPr>
          <a:xfrm>
            <a:off x="8604425" y="554234"/>
            <a:ext cx="239670" cy="330209"/>
          </a:xfrm>
          <a:custGeom>
            <a:avLst/>
            <a:gdLst/>
            <a:ahLst/>
            <a:cxnLst/>
            <a:rect l="l" t="t" r="r" b="b"/>
            <a:pathLst>
              <a:path w="5381" h="8451" fill="none" extrusionOk="0">
                <a:moveTo>
                  <a:pt x="5381" y="1"/>
                </a:moveTo>
                <a:lnTo>
                  <a:pt x="1" y="4226"/>
                </a:lnTo>
                <a:lnTo>
                  <a:pt x="5381" y="8451"/>
                </a:lnTo>
              </a:path>
            </a:pathLst>
          </a:custGeom>
          <a:noFill/>
          <a:ln w="9875" cap="flat" cmpd="sng">
            <a:solidFill>
              <a:schemeClr val="dk2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54" name="Google Shape;454;p27"/>
          <p:cNvSpPr/>
          <p:nvPr/>
        </p:nvSpPr>
        <p:spPr>
          <a:xfrm>
            <a:off x="8781301" y="505334"/>
            <a:ext cx="84375" cy="96167"/>
          </a:xfrm>
          <a:custGeom>
            <a:avLst/>
            <a:gdLst/>
            <a:ahLst/>
            <a:cxnLst/>
            <a:rect l="l" t="t" r="r" b="b"/>
            <a:pathLst>
              <a:path w="3375" h="2885" extrusionOk="0">
                <a:moveTo>
                  <a:pt x="1912" y="1"/>
                </a:moveTo>
                <a:cubicBezTo>
                  <a:pt x="1561" y="1"/>
                  <a:pt x="1204" y="131"/>
                  <a:pt x="912" y="422"/>
                </a:cubicBezTo>
                <a:cubicBezTo>
                  <a:pt x="0" y="1334"/>
                  <a:pt x="669" y="2884"/>
                  <a:pt x="1946" y="2884"/>
                </a:cubicBezTo>
                <a:cubicBezTo>
                  <a:pt x="2736" y="2884"/>
                  <a:pt x="3374" y="2246"/>
                  <a:pt x="3374" y="1456"/>
                </a:cubicBezTo>
                <a:cubicBezTo>
                  <a:pt x="3374" y="588"/>
                  <a:pt x="2657" y="1"/>
                  <a:pt x="191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55" name="Google Shape;455;p27"/>
          <p:cNvSpPr/>
          <p:nvPr/>
        </p:nvSpPr>
        <p:spPr>
          <a:xfrm>
            <a:off x="8747101" y="797633"/>
            <a:ext cx="118575" cy="134600"/>
          </a:xfrm>
          <a:custGeom>
            <a:avLst/>
            <a:gdLst/>
            <a:ahLst/>
            <a:cxnLst/>
            <a:rect l="l" t="t" r="r" b="b"/>
            <a:pathLst>
              <a:path w="4743" h="4038" extrusionOk="0">
                <a:moveTo>
                  <a:pt x="2707" y="1"/>
                </a:moveTo>
                <a:cubicBezTo>
                  <a:pt x="2205" y="1"/>
                  <a:pt x="1693" y="187"/>
                  <a:pt x="1277" y="603"/>
                </a:cubicBezTo>
                <a:cubicBezTo>
                  <a:pt x="0" y="1880"/>
                  <a:pt x="912" y="4038"/>
                  <a:pt x="2736" y="4038"/>
                </a:cubicBezTo>
                <a:cubicBezTo>
                  <a:pt x="3830" y="4038"/>
                  <a:pt x="4742" y="3126"/>
                  <a:pt x="4742" y="2032"/>
                </a:cubicBezTo>
                <a:cubicBezTo>
                  <a:pt x="4742" y="802"/>
                  <a:pt x="3747" y="1"/>
                  <a:pt x="270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56" name="Google Shape;456;p27"/>
          <p:cNvSpPr/>
          <p:nvPr/>
        </p:nvSpPr>
        <p:spPr>
          <a:xfrm rot="2197598">
            <a:off x="8340218" y="465901"/>
            <a:ext cx="288606" cy="280948"/>
          </a:xfrm>
          <a:custGeom>
            <a:avLst/>
            <a:gdLst/>
            <a:ahLst/>
            <a:cxnLst/>
            <a:rect l="l" t="t" r="r" b="b"/>
            <a:pathLst>
              <a:path w="5351" h="8451" fill="none" extrusionOk="0">
                <a:moveTo>
                  <a:pt x="1" y="1"/>
                </a:moveTo>
                <a:lnTo>
                  <a:pt x="5350" y="4226"/>
                </a:lnTo>
                <a:lnTo>
                  <a:pt x="1" y="8451"/>
                </a:lnTo>
              </a:path>
            </a:pathLst>
          </a:custGeom>
          <a:noFill/>
          <a:ln w="9875" cap="flat" cmpd="sng">
            <a:solidFill>
              <a:schemeClr val="dk2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57" name="Google Shape;457;p27"/>
          <p:cNvSpPr/>
          <p:nvPr/>
        </p:nvSpPr>
        <p:spPr>
          <a:xfrm>
            <a:off x="8536751" y="655601"/>
            <a:ext cx="118575" cy="135367"/>
          </a:xfrm>
          <a:custGeom>
            <a:avLst/>
            <a:gdLst/>
            <a:ahLst/>
            <a:cxnLst/>
            <a:rect l="l" t="t" r="r" b="b"/>
            <a:pathLst>
              <a:path w="4743" h="4061" extrusionOk="0">
                <a:moveTo>
                  <a:pt x="2690" y="1"/>
                </a:moveTo>
                <a:cubicBezTo>
                  <a:pt x="2194" y="1"/>
                  <a:pt x="1688" y="185"/>
                  <a:pt x="1278" y="596"/>
                </a:cubicBezTo>
                <a:cubicBezTo>
                  <a:pt x="1" y="1872"/>
                  <a:pt x="913" y="4061"/>
                  <a:pt x="2706" y="4061"/>
                </a:cubicBezTo>
                <a:cubicBezTo>
                  <a:pt x="3831" y="4061"/>
                  <a:pt x="4743" y="3149"/>
                  <a:pt x="4743" y="2055"/>
                </a:cubicBezTo>
                <a:cubicBezTo>
                  <a:pt x="4743" y="818"/>
                  <a:pt x="3736" y="1"/>
                  <a:pt x="269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58" name="Google Shape;458;p27"/>
          <p:cNvSpPr/>
          <p:nvPr/>
        </p:nvSpPr>
        <p:spPr>
          <a:xfrm>
            <a:off x="8253701" y="554234"/>
            <a:ext cx="83625" cy="96167"/>
          </a:xfrm>
          <a:custGeom>
            <a:avLst/>
            <a:gdLst/>
            <a:ahLst/>
            <a:cxnLst/>
            <a:rect l="l" t="t" r="r" b="b"/>
            <a:pathLst>
              <a:path w="3345" h="2885" extrusionOk="0">
                <a:moveTo>
                  <a:pt x="1891" y="1"/>
                </a:moveTo>
                <a:cubicBezTo>
                  <a:pt x="1545" y="1"/>
                  <a:pt x="1194" y="131"/>
                  <a:pt x="912" y="422"/>
                </a:cubicBezTo>
                <a:cubicBezTo>
                  <a:pt x="1" y="1334"/>
                  <a:pt x="639" y="2884"/>
                  <a:pt x="1916" y="2884"/>
                </a:cubicBezTo>
                <a:cubicBezTo>
                  <a:pt x="2706" y="2884"/>
                  <a:pt x="3344" y="2246"/>
                  <a:pt x="3344" y="1456"/>
                </a:cubicBezTo>
                <a:cubicBezTo>
                  <a:pt x="3344" y="588"/>
                  <a:pt x="2627" y="1"/>
                  <a:pt x="189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59" name="Google Shape;459;p27"/>
          <p:cNvSpPr/>
          <p:nvPr/>
        </p:nvSpPr>
        <p:spPr>
          <a:xfrm>
            <a:off x="8395626" y="329567"/>
            <a:ext cx="71475" cy="95267"/>
          </a:xfrm>
          <a:custGeom>
            <a:avLst/>
            <a:gdLst/>
            <a:ahLst/>
            <a:cxnLst/>
            <a:rect l="l" t="t" r="r" b="b"/>
            <a:pathLst>
              <a:path w="2859" h="2858" extrusionOk="0">
                <a:moveTo>
                  <a:pt x="1430" y="0"/>
                </a:moveTo>
                <a:cubicBezTo>
                  <a:pt x="639" y="0"/>
                  <a:pt x="1" y="638"/>
                  <a:pt x="1" y="1429"/>
                </a:cubicBezTo>
                <a:cubicBezTo>
                  <a:pt x="1" y="2219"/>
                  <a:pt x="639" y="2857"/>
                  <a:pt x="1430" y="2857"/>
                </a:cubicBezTo>
                <a:cubicBezTo>
                  <a:pt x="2220" y="2857"/>
                  <a:pt x="2858" y="2219"/>
                  <a:pt x="2858" y="1429"/>
                </a:cubicBezTo>
                <a:cubicBezTo>
                  <a:pt x="2858" y="638"/>
                  <a:pt x="2220" y="0"/>
                  <a:pt x="143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  <p:extLst>
      <p:ext uri="{BB962C8B-B14F-4D97-AF65-F5344CB8AC3E}">
        <p14:creationId xmlns:p14="http://schemas.microsoft.com/office/powerpoint/2010/main" val="165650458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28"/>
          <p:cNvSpPr/>
          <p:nvPr/>
        </p:nvSpPr>
        <p:spPr>
          <a:xfrm>
            <a:off x="111300" y="173500"/>
            <a:ext cx="8921400" cy="6564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62" name="Google Shape;462;p28"/>
          <p:cNvSpPr txBox="1">
            <a:spLocks noGrp="1"/>
          </p:cNvSpPr>
          <p:nvPr>
            <p:ph type="title"/>
          </p:nvPr>
        </p:nvSpPr>
        <p:spPr>
          <a:xfrm>
            <a:off x="2727000" y="913467"/>
            <a:ext cx="3690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63" name="Google Shape;463;p28"/>
          <p:cNvSpPr txBox="1">
            <a:spLocks noGrp="1"/>
          </p:cNvSpPr>
          <p:nvPr>
            <p:ph type="subTitle" idx="1"/>
          </p:nvPr>
        </p:nvSpPr>
        <p:spPr>
          <a:xfrm>
            <a:off x="3157700" y="3048867"/>
            <a:ext cx="2828700" cy="19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64" name="Google Shape;464;p28"/>
          <p:cNvSpPr txBox="1"/>
          <p:nvPr/>
        </p:nvSpPr>
        <p:spPr>
          <a:xfrm>
            <a:off x="2859450" y="4417133"/>
            <a:ext cx="3425100" cy="18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This presentation template was created by </a:t>
            </a:r>
            <a:r>
              <a:rPr lang="en" sz="1200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including icons by </a:t>
            </a:r>
            <a:r>
              <a:rPr lang="en" sz="1200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and infographics &amp; images by </a:t>
            </a:r>
            <a:r>
              <a:rPr lang="en" sz="1200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Please keep this slide for attribution</a:t>
            </a:r>
            <a:endParaRPr sz="12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335305836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29"/>
          <p:cNvSpPr/>
          <p:nvPr/>
        </p:nvSpPr>
        <p:spPr>
          <a:xfrm>
            <a:off x="111300" y="147000"/>
            <a:ext cx="8921400" cy="6564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grpSp>
        <p:nvGrpSpPr>
          <p:cNvPr id="467" name="Google Shape;467;p29"/>
          <p:cNvGrpSpPr/>
          <p:nvPr/>
        </p:nvGrpSpPr>
        <p:grpSpPr>
          <a:xfrm rot="-1913837">
            <a:off x="303174" y="564320"/>
            <a:ext cx="363175" cy="366376"/>
            <a:chOff x="5311900" y="1948650"/>
            <a:chExt cx="363174" cy="274781"/>
          </a:xfrm>
        </p:grpSpPr>
        <p:sp>
          <p:nvSpPr>
            <p:cNvPr id="468" name="Google Shape;468;p29"/>
            <p:cNvSpPr/>
            <p:nvPr/>
          </p:nvSpPr>
          <p:spPr>
            <a:xfrm>
              <a:off x="5362050" y="1999550"/>
              <a:ext cx="184700" cy="25"/>
            </a:xfrm>
            <a:custGeom>
              <a:avLst/>
              <a:gdLst/>
              <a:ahLst/>
              <a:cxnLst/>
              <a:rect l="l" t="t" r="r" b="b"/>
              <a:pathLst>
                <a:path w="7388" h="1" fill="none" extrusionOk="0">
                  <a:moveTo>
                    <a:pt x="7387" y="1"/>
                  </a:moveTo>
                  <a:lnTo>
                    <a:pt x="1" y="1"/>
                  </a:lnTo>
                </a:path>
              </a:pathLst>
            </a:custGeom>
            <a:solidFill>
              <a:srgbClr val="84B6BC"/>
            </a:solidFill>
            <a:ln w="9875" cap="flat" cmpd="sng">
              <a:solidFill>
                <a:srgbClr val="84B6BC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69" name="Google Shape;469;p29"/>
            <p:cNvSpPr/>
            <p:nvPr/>
          </p:nvSpPr>
          <p:spPr>
            <a:xfrm rot="5800762">
              <a:off x="5456525" y="1980572"/>
              <a:ext cx="148933" cy="235573"/>
            </a:xfrm>
            <a:custGeom>
              <a:avLst/>
              <a:gdLst/>
              <a:ahLst/>
              <a:cxnLst/>
              <a:rect l="l" t="t" r="r" b="b"/>
              <a:pathLst>
                <a:path w="5958" h="9424" fill="none" extrusionOk="0">
                  <a:moveTo>
                    <a:pt x="5958" y="1"/>
                  </a:moveTo>
                  <a:lnTo>
                    <a:pt x="0" y="4712"/>
                  </a:lnTo>
                  <a:lnTo>
                    <a:pt x="5958" y="9423"/>
                  </a:lnTo>
                </a:path>
              </a:pathLst>
            </a:custGeom>
            <a:solidFill>
              <a:srgbClr val="84B6BC"/>
            </a:solidFill>
            <a:ln w="9875" cap="flat" cmpd="sng">
              <a:solidFill>
                <a:srgbClr val="84B6BC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70" name="Google Shape;470;p29"/>
            <p:cNvSpPr/>
            <p:nvPr/>
          </p:nvSpPr>
          <p:spPr>
            <a:xfrm>
              <a:off x="5342153" y="2126771"/>
              <a:ext cx="93500" cy="79475"/>
            </a:xfrm>
            <a:custGeom>
              <a:avLst/>
              <a:gdLst/>
              <a:ahLst/>
              <a:cxnLst/>
              <a:rect l="l" t="t" r="r" b="b"/>
              <a:pathLst>
                <a:path w="3740" h="3179" extrusionOk="0">
                  <a:moveTo>
                    <a:pt x="2128" y="1"/>
                  </a:moveTo>
                  <a:cubicBezTo>
                    <a:pt x="1732" y="1"/>
                    <a:pt x="1330" y="147"/>
                    <a:pt x="1004" y="473"/>
                  </a:cubicBezTo>
                  <a:cubicBezTo>
                    <a:pt x="1" y="1476"/>
                    <a:pt x="700" y="3178"/>
                    <a:pt x="2129" y="3178"/>
                  </a:cubicBezTo>
                  <a:cubicBezTo>
                    <a:pt x="3010" y="3178"/>
                    <a:pt x="3740" y="2479"/>
                    <a:pt x="3740" y="1598"/>
                  </a:cubicBezTo>
                  <a:cubicBezTo>
                    <a:pt x="3740" y="633"/>
                    <a:pt x="2950" y="1"/>
                    <a:pt x="2128" y="1"/>
                  </a:cubicBezTo>
                  <a:close/>
                </a:path>
              </a:pathLst>
            </a:custGeom>
            <a:solidFill>
              <a:srgbClr val="4643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71" name="Google Shape;471;p29"/>
            <p:cNvSpPr/>
            <p:nvPr/>
          </p:nvSpPr>
          <p:spPr>
            <a:xfrm>
              <a:off x="5581574" y="2143206"/>
              <a:ext cx="93500" cy="80225"/>
            </a:xfrm>
            <a:custGeom>
              <a:avLst/>
              <a:gdLst/>
              <a:ahLst/>
              <a:cxnLst/>
              <a:rect l="l" t="t" r="r" b="b"/>
              <a:pathLst>
                <a:path w="3740" h="3209" extrusionOk="0">
                  <a:moveTo>
                    <a:pt x="2128" y="1"/>
                  </a:moveTo>
                  <a:cubicBezTo>
                    <a:pt x="1732" y="1"/>
                    <a:pt x="1330" y="147"/>
                    <a:pt x="1004" y="473"/>
                  </a:cubicBezTo>
                  <a:cubicBezTo>
                    <a:pt x="1" y="1476"/>
                    <a:pt x="700" y="3208"/>
                    <a:pt x="2129" y="3208"/>
                  </a:cubicBezTo>
                  <a:cubicBezTo>
                    <a:pt x="3010" y="3208"/>
                    <a:pt x="3740" y="2479"/>
                    <a:pt x="3740" y="1597"/>
                  </a:cubicBezTo>
                  <a:cubicBezTo>
                    <a:pt x="3740" y="633"/>
                    <a:pt x="2950" y="1"/>
                    <a:pt x="2128" y="1"/>
                  </a:cubicBezTo>
                  <a:close/>
                </a:path>
              </a:pathLst>
            </a:custGeom>
            <a:solidFill>
              <a:srgbClr val="4643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72" name="Google Shape;472;p29"/>
            <p:cNvSpPr/>
            <p:nvPr/>
          </p:nvSpPr>
          <p:spPr>
            <a:xfrm>
              <a:off x="5485159" y="1963641"/>
              <a:ext cx="101100" cy="101100"/>
            </a:xfrm>
            <a:custGeom>
              <a:avLst/>
              <a:gdLst/>
              <a:ahLst/>
              <a:cxnLst/>
              <a:rect l="l" t="t" r="r" b="b"/>
              <a:pathLst>
                <a:path w="4044" h="4044" extrusionOk="0">
                  <a:moveTo>
                    <a:pt x="2037" y="0"/>
                  </a:moveTo>
                  <a:cubicBezTo>
                    <a:pt x="912" y="0"/>
                    <a:pt x="1" y="912"/>
                    <a:pt x="1" y="2037"/>
                  </a:cubicBezTo>
                  <a:cubicBezTo>
                    <a:pt x="1" y="3162"/>
                    <a:pt x="912" y="4043"/>
                    <a:pt x="2037" y="4043"/>
                  </a:cubicBezTo>
                  <a:cubicBezTo>
                    <a:pt x="3131" y="4043"/>
                    <a:pt x="4043" y="3162"/>
                    <a:pt x="4043" y="2037"/>
                  </a:cubicBezTo>
                  <a:cubicBezTo>
                    <a:pt x="4043" y="912"/>
                    <a:pt x="3131" y="0"/>
                    <a:pt x="20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73" name="Google Shape;473;p29"/>
            <p:cNvSpPr/>
            <p:nvPr/>
          </p:nvSpPr>
          <p:spPr>
            <a:xfrm>
              <a:off x="5311900" y="1948650"/>
              <a:ext cx="101100" cy="101100"/>
            </a:xfrm>
            <a:custGeom>
              <a:avLst/>
              <a:gdLst/>
              <a:ahLst/>
              <a:cxnLst/>
              <a:rect l="l" t="t" r="r" b="b"/>
              <a:pathLst>
                <a:path w="4044" h="4044" extrusionOk="0">
                  <a:moveTo>
                    <a:pt x="2007" y="0"/>
                  </a:moveTo>
                  <a:cubicBezTo>
                    <a:pt x="913" y="0"/>
                    <a:pt x="1" y="912"/>
                    <a:pt x="1" y="2037"/>
                  </a:cubicBezTo>
                  <a:cubicBezTo>
                    <a:pt x="1" y="3162"/>
                    <a:pt x="913" y="4043"/>
                    <a:pt x="2007" y="4043"/>
                  </a:cubicBezTo>
                  <a:cubicBezTo>
                    <a:pt x="3132" y="4043"/>
                    <a:pt x="4043" y="3162"/>
                    <a:pt x="4043" y="2037"/>
                  </a:cubicBezTo>
                  <a:cubicBezTo>
                    <a:pt x="4043" y="912"/>
                    <a:pt x="3132" y="0"/>
                    <a:pt x="2007" y="0"/>
                  </a:cubicBezTo>
                  <a:close/>
                </a:path>
              </a:pathLst>
            </a:custGeom>
            <a:solidFill>
              <a:srgbClr val="84B6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474" name="Google Shape;474;p29"/>
          <p:cNvSpPr/>
          <p:nvPr/>
        </p:nvSpPr>
        <p:spPr>
          <a:xfrm>
            <a:off x="8604425" y="554234"/>
            <a:ext cx="239670" cy="330209"/>
          </a:xfrm>
          <a:custGeom>
            <a:avLst/>
            <a:gdLst/>
            <a:ahLst/>
            <a:cxnLst/>
            <a:rect l="l" t="t" r="r" b="b"/>
            <a:pathLst>
              <a:path w="5381" h="8451" fill="none" extrusionOk="0">
                <a:moveTo>
                  <a:pt x="5381" y="1"/>
                </a:moveTo>
                <a:lnTo>
                  <a:pt x="1" y="4226"/>
                </a:lnTo>
                <a:lnTo>
                  <a:pt x="5381" y="8451"/>
                </a:lnTo>
              </a:path>
            </a:pathLst>
          </a:custGeom>
          <a:noFill/>
          <a:ln w="9875" cap="flat" cmpd="sng">
            <a:solidFill>
              <a:schemeClr val="dk2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75" name="Google Shape;475;p29"/>
          <p:cNvSpPr/>
          <p:nvPr/>
        </p:nvSpPr>
        <p:spPr>
          <a:xfrm>
            <a:off x="8781301" y="505334"/>
            <a:ext cx="84375" cy="96167"/>
          </a:xfrm>
          <a:custGeom>
            <a:avLst/>
            <a:gdLst/>
            <a:ahLst/>
            <a:cxnLst/>
            <a:rect l="l" t="t" r="r" b="b"/>
            <a:pathLst>
              <a:path w="3375" h="2885" extrusionOk="0">
                <a:moveTo>
                  <a:pt x="1912" y="1"/>
                </a:moveTo>
                <a:cubicBezTo>
                  <a:pt x="1561" y="1"/>
                  <a:pt x="1204" y="131"/>
                  <a:pt x="912" y="422"/>
                </a:cubicBezTo>
                <a:cubicBezTo>
                  <a:pt x="0" y="1334"/>
                  <a:pt x="669" y="2884"/>
                  <a:pt x="1946" y="2884"/>
                </a:cubicBezTo>
                <a:cubicBezTo>
                  <a:pt x="2736" y="2884"/>
                  <a:pt x="3374" y="2246"/>
                  <a:pt x="3374" y="1456"/>
                </a:cubicBezTo>
                <a:cubicBezTo>
                  <a:pt x="3374" y="588"/>
                  <a:pt x="2657" y="1"/>
                  <a:pt x="191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76" name="Google Shape;476;p29"/>
          <p:cNvSpPr/>
          <p:nvPr/>
        </p:nvSpPr>
        <p:spPr>
          <a:xfrm>
            <a:off x="8747101" y="797633"/>
            <a:ext cx="118575" cy="134600"/>
          </a:xfrm>
          <a:custGeom>
            <a:avLst/>
            <a:gdLst/>
            <a:ahLst/>
            <a:cxnLst/>
            <a:rect l="l" t="t" r="r" b="b"/>
            <a:pathLst>
              <a:path w="4743" h="4038" extrusionOk="0">
                <a:moveTo>
                  <a:pt x="2707" y="1"/>
                </a:moveTo>
                <a:cubicBezTo>
                  <a:pt x="2205" y="1"/>
                  <a:pt x="1693" y="187"/>
                  <a:pt x="1277" y="603"/>
                </a:cubicBezTo>
                <a:cubicBezTo>
                  <a:pt x="0" y="1880"/>
                  <a:pt x="912" y="4038"/>
                  <a:pt x="2736" y="4038"/>
                </a:cubicBezTo>
                <a:cubicBezTo>
                  <a:pt x="3830" y="4038"/>
                  <a:pt x="4742" y="3126"/>
                  <a:pt x="4742" y="2032"/>
                </a:cubicBezTo>
                <a:cubicBezTo>
                  <a:pt x="4742" y="802"/>
                  <a:pt x="3747" y="1"/>
                  <a:pt x="270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77" name="Google Shape;477;p29"/>
          <p:cNvSpPr/>
          <p:nvPr/>
        </p:nvSpPr>
        <p:spPr>
          <a:xfrm rot="2197598">
            <a:off x="8340218" y="465901"/>
            <a:ext cx="288606" cy="280948"/>
          </a:xfrm>
          <a:custGeom>
            <a:avLst/>
            <a:gdLst/>
            <a:ahLst/>
            <a:cxnLst/>
            <a:rect l="l" t="t" r="r" b="b"/>
            <a:pathLst>
              <a:path w="5351" h="8451" fill="none" extrusionOk="0">
                <a:moveTo>
                  <a:pt x="1" y="1"/>
                </a:moveTo>
                <a:lnTo>
                  <a:pt x="5350" y="4226"/>
                </a:lnTo>
                <a:lnTo>
                  <a:pt x="1" y="8451"/>
                </a:lnTo>
              </a:path>
            </a:pathLst>
          </a:custGeom>
          <a:noFill/>
          <a:ln w="9875" cap="flat" cmpd="sng">
            <a:solidFill>
              <a:schemeClr val="dk2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78" name="Google Shape;478;p29"/>
          <p:cNvSpPr/>
          <p:nvPr/>
        </p:nvSpPr>
        <p:spPr>
          <a:xfrm>
            <a:off x="8536751" y="655601"/>
            <a:ext cx="118575" cy="135367"/>
          </a:xfrm>
          <a:custGeom>
            <a:avLst/>
            <a:gdLst/>
            <a:ahLst/>
            <a:cxnLst/>
            <a:rect l="l" t="t" r="r" b="b"/>
            <a:pathLst>
              <a:path w="4743" h="4061" extrusionOk="0">
                <a:moveTo>
                  <a:pt x="2690" y="1"/>
                </a:moveTo>
                <a:cubicBezTo>
                  <a:pt x="2194" y="1"/>
                  <a:pt x="1688" y="185"/>
                  <a:pt x="1278" y="596"/>
                </a:cubicBezTo>
                <a:cubicBezTo>
                  <a:pt x="1" y="1872"/>
                  <a:pt x="913" y="4061"/>
                  <a:pt x="2706" y="4061"/>
                </a:cubicBezTo>
                <a:cubicBezTo>
                  <a:pt x="3831" y="4061"/>
                  <a:pt x="4743" y="3149"/>
                  <a:pt x="4743" y="2055"/>
                </a:cubicBezTo>
                <a:cubicBezTo>
                  <a:pt x="4743" y="818"/>
                  <a:pt x="3736" y="1"/>
                  <a:pt x="269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79" name="Google Shape;479;p29"/>
          <p:cNvSpPr/>
          <p:nvPr/>
        </p:nvSpPr>
        <p:spPr>
          <a:xfrm>
            <a:off x="8253701" y="554234"/>
            <a:ext cx="83625" cy="96167"/>
          </a:xfrm>
          <a:custGeom>
            <a:avLst/>
            <a:gdLst/>
            <a:ahLst/>
            <a:cxnLst/>
            <a:rect l="l" t="t" r="r" b="b"/>
            <a:pathLst>
              <a:path w="3345" h="2885" extrusionOk="0">
                <a:moveTo>
                  <a:pt x="1891" y="1"/>
                </a:moveTo>
                <a:cubicBezTo>
                  <a:pt x="1545" y="1"/>
                  <a:pt x="1194" y="131"/>
                  <a:pt x="912" y="422"/>
                </a:cubicBezTo>
                <a:cubicBezTo>
                  <a:pt x="1" y="1334"/>
                  <a:pt x="639" y="2884"/>
                  <a:pt x="1916" y="2884"/>
                </a:cubicBezTo>
                <a:cubicBezTo>
                  <a:pt x="2706" y="2884"/>
                  <a:pt x="3344" y="2246"/>
                  <a:pt x="3344" y="1456"/>
                </a:cubicBezTo>
                <a:cubicBezTo>
                  <a:pt x="3344" y="588"/>
                  <a:pt x="2627" y="1"/>
                  <a:pt x="189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80" name="Google Shape;480;p29"/>
          <p:cNvSpPr/>
          <p:nvPr/>
        </p:nvSpPr>
        <p:spPr>
          <a:xfrm>
            <a:off x="8395626" y="329567"/>
            <a:ext cx="71475" cy="95267"/>
          </a:xfrm>
          <a:custGeom>
            <a:avLst/>
            <a:gdLst/>
            <a:ahLst/>
            <a:cxnLst/>
            <a:rect l="l" t="t" r="r" b="b"/>
            <a:pathLst>
              <a:path w="2859" h="2858" extrusionOk="0">
                <a:moveTo>
                  <a:pt x="1430" y="0"/>
                </a:moveTo>
                <a:cubicBezTo>
                  <a:pt x="639" y="0"/>
                  <a:pt x="1" y="638"/>
                  <a:pt x="1" y="1429"/>
                </a:cubicBezTo>
                <a:cubicBezTo>
                  <a:pt x="1" y="2219"/>
                  <a:pt x="639" y="2857"/>
                  <a:pt x="1430" y="2857"/>
                </a:cubicBezTo>
                <a:cubicBezTo>
                  <a:pt x="2220" y="2857"/>
                  <a:pt x="2858" y="2219"/>
                  <a:pt x="2858" y="1429"/>
                </a:cubicBezTo>
                <a:cubicBezTo>
                  <a:pt x="2858" y="638"/>
                  <a:pt x="2220" y="0"/>
                  <a:pt x="143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  <p:extLst>
      <p:ext uri="{BB962C8B-B14F-4D97-AF65-F5344CB8AC3E}">
        <p14:creationId xmlns:p14="http://schemas.microsoft.com/office/powerpoint/2010/main" val="39614879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ackground 2"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30"/>
          <p:cNvSpPr/>
          <p:nvPr/>
        </p:nvSpPr>
        <p:spPr>
          <a:xfrm>
            <a:off x="111300" y="147000"/>
            <a:ext cx="8921400" cy="6564000"/>
          </a:xfrm>
          <a:prstGeom prst="rect">
            <a:avLst/>
          </a:prstGeom>
          <a:solidFill>
            <a:srgbClr val="FAF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grpSp>
        <p:nvGrpSpPr>
          <p:cNvPr id="483" name="Google Shape;483;p30"/>
          <p:cNvGrpSpPr/>
          <p:nvPr/>
        </p:nvGrpSpPr>
        <p:grpSpPr>
          <a:xfrm rot="-1913837">
            <a:off x="318608" y="568421"/>
            <a:ext cx="345907" cy="392647"/>
            <a:chOff x="5311900" y="1948650"/>
            <a:chExt cx="345905" cy="294484"/>
          </a:xfrm>
        </p:grpSpPr>
        <p:sp>
          <p:nvSpPr>
            <p:cNvPr id="484" name="Google Shape;484;p30"/>
            <p:cNvSpPr/>
            <p:nvPr/>
          </p:nvSpPr>
          <p:spPr>
            <a:xfrm>
              <a:off x="5362050" y="1999550"/>
              <a:ext cx="184700" cy="25"/>
            </a:xfrm>
            <a:custGeom>
              <a:avLst/>
              <a:gdLst/>
              <a:ahLst/>
              <a:cxnLst/>
              <a:rect l="l" t="t" r="r" b="b"/>
              <a:pathLst>
                <a:path w="7388" h="1" fill="none" extrusionOk="0">
                  <a:moveTo>
                    <a:pt x="7387" y="1"/>
                  </a:moveTo>
                  <a:lnTo>
                    <a:pt x="1" y="1"/>
                  </a:lnTo>
                </a:path>
              </a:pathLst>
            </a:custGeom>
            <a:noFill/>
            <a:ln w="98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85" name="Google Shape;485;p30"/>
            <p:cNvSpPr/>
            <p:nvPr/>
          </p:nvSpPr>
          <p:spPr>
            <a:xfrm rot="6463043">
              <a:off x="5448468" y="1993502"/>
              <a:ext cx="148939" cy="235583"/>
            </a:xfrm>
            <a:custGeom>
              <a:avLst/>
              <a:gdLst/>
              <a:ahLst/>
              <a:cxnLst/>
              <a:rect l="l" t="t" r="r" b="b"/>
              <a:pathLst>
                <a:path w="5958" h="9424" fill="none" extrusionOk="0">
                  <a:moveTo>
                    <a:pt x="5958" y="1"/>
                  </a:moveTo>
                  <a:lnTo>
                    <a:pt x="0" y="4712"/>
                  </a:lnTo>
                  <a:lnTo>
                    <a:pt x="5958" y="9423"/>
                  </a:lnTo>
                </a:path>
              </a:pathLst>
            </a:custGeom>
            <a:noFill/>
            <a:ln w="98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86" name="Google Shape;486;p30"/>
            <p:cNvSpPr/>
            <p:nvPr/>
          </p:nvSpPr>
          <p:spPr>
            <a:xfrm>
              <a:off x="5334161" y="2111461"/>
              <a:ext cx="93500" cy="79475"/>
            </a:xfrm>
            <a:custGeom>
              <a:avLst/>
              <a:gdLst/>
              <a:ahLst/>
              <a:cxnLst/>
              <a:rect l="l" t="t" r="r" b="b"/>
              <a:pathLst>
                <a:path w="3740" h="3179" extrusionOk="0">
                  <a:moveTo>
                    <a:pt x="2128" y="1"/>
                  </a:moveTo>
                  <a:cubicBezTo>
                    <a:pt x="1732" y="1"/>
                    <a:pt x="1330" y="147"/>
                    <a:pt x="1004" y="473"/>
                  </a:cubicBezTo>
                  <a:cubicBezTo>
                    <a:pt x="1" y="1476"/>
                    <a:pt x="700" y="3178"/>
                    <a:pt x="2129" y="3178"/>
                  </a:cubicBezTo>
                  <a:cubicBezTo>
                    <a:pt x="3010" y="3178"/>
                    <a:pt x="3740" y="2479"/>
                    <a:pt x="3740" y="1598"/>
                  </a:cubicBezTo>
                  <a:cubicBezTo>
                    <a:pt x="3740" y="633"/>
                    <a:pt x="2950" y="1"/>
                    <a:pt x="2128" y="1"/>
                  </a:cubicBezTo>
                  <a:close/>
                </a:path>
              </a:pathLst>
            </a:custGeom>
            <a:solidFill>
              <a:srgbClr val="DE8B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87" name="Google Shape;487;p30"/>
            <p:cNvSpPr/>
            <p:nvPr/>
          </p:nvSpPr>
          <p:spPr>
            <a:xfrm>
              <a:off x="5545460" y="2162909"/>
              <a:ext cx="93500" cy="80225"/>
            </a:xfrm>
            <a:custGeom>
              <a:avLst/>
              <a:gdLst/>
              <a:ahLst/>
              <a:cxnLst/>
              <a:rect l="l" t="t" r="r" b="b"/>
              <a:pathLst>
                <a:path w="3740" h="3209" extrusionOk="0">
                  <a:moveTo>
                    <a:pt x="2128" y="1"/>
                  </a:moveTo>
                  <a:cubicBezTo>
                    <a:pt x="1732" y="1"/>
                    <a:pt x="1330" y="147"/>
                    <a:pt x="1004" y="473"/>
                  </a:cubicBezTo>
                  <a:cubicBezTo>
                    <a:pt x="1" y="1476"/>
                    <a:pt x="700" y="3208"/>
                    <a:pt x="2129" y="3208"/>
                  </a:cubicBezTo>
                  <a:cubicBezTo>
                    <a:pt x="3010" y="3208"/>
                    <a:pt x="3740" y="2479"/>
                    <a:pt x="3740" y="1597"/>
                  </a:cubicBezTo>
                  <a:cubicBezTo>
                    <a:pt x="3740" y="633"/>
                    <a:pt x="2950" y="1"/>
                    <a:pt x="2128" y="1"/>
                  </a:cubicBezTo>
                  <a:close/>
                </a:path>
              </a:pathLst>
            </a:custGeom>
            <a:solidFill>
              <a:srgbClr val="DE8B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88" name="Google Shape;488;p30"/>
            <p:cNvSpPr/>
            <p:nvPr/>
          </p:nvSpPr>
          <p:spPr>
            <a:xfrm>
              <a:off x="5485159" y="1963641"/>
              <a:ext cx="101100" cy="101100"/>
            </a:xfrm>
            <a:custGeom>
              <a:avLst/>
              <a:gdLst/>
              <a:ahLst/>
              <a:cxnLst/>
              <a:rect l="l" t="t" r="r" b="b"/>
              <a:pathLst>
                <a:path w="4044" h="4044" extrusionOk="0">
                  <a:moveTo>
                    <a:pt x="2037" y="0"/>
                  </a:moveTo>
                  <a:cubicBezTo>
                    <a:pt x="912" y="0"/>
                    <a:pt x="1" y="912"/>
                    <a:pt x="1" y="2037"/>
                  </a:cubicBezTo>
                  <a:cubicBezTo>
                    <a:pt x="1" y="3162"/>
                    <a:pt x="912" y="4043"/>
                    <a:pt x="2037" y="4043"/>
                  </a:cubicBezTo>
                  <a:cubicBezTo>
                    <a:pt x="3131" y="4043"/>
                    <a:pt x="4043" y="3162"/>
                    <a:pt x="4043" y="2037"/>
                  </a:cubicBezTo>
                  <a:cubicBezTo>
                    <a:pt x="4043" y="912"/>
                    <a:pt x="3131" y="0"/>
                    <a:pt x="2037" y="0"/>
                  </a:cubicBezTo>
                  <a:close/>
                </a:path>
              </a:pathLst>
            </a:custGeom>
            <a:solidFill>
              <a:srgbClr val="84B6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89" name="Google Shape;489;p30"/>
            <p:cNvSpPr/>
            <p:nvPr/>
          </p:nvSpPr>
          <p:spPr>
            <a:xfrm>
              <a:off x="5311900" y="1948650"/>
              <a:ext cx="101100" cy="101100"/>
            </a:xfrm>
            <a:custGeom>
              <a:avLst/>
              <a:gdLst/>
              <a:ahLst/>
              <a:cxnLst/>
              <a:rect l="l" t="t" r="r" b="b"/>
              <a:pathLst>
                <a:path w="4044" h="4044" extrusionOk="0">
                  <a:moveTo>
                    <a:pt x="2007" y="0"/>
                  </a:moveTo>
                  <a:cubicBezTo>
                    <a:pt x="913" y="0"/>
                    <a:pt x="1" y="912"/>
                    <a:pt x="1" y="2037"/>
                  </a:cubicBezTo>
                  <a:cubicBezTo>
                    <a:pt x="1" y="3162"/>
                    <a:pt x="913" y="4043"/>
                    <a:pt x="2007" y="4043"/>
                  </a:cubicBezTo>
                  <a:cubicBezTo>
                    <a:pt x="3132" y="4043"/>
                    <a:pt x="4043" y="3162"/>
                    <a:pt x="4043" y="2037"/>
                  </a:cubicBezTo>
                  <a:cubicBezTo>
                    <a:pt x="4043" y="912"/>
                    <a:pt x="3132" y="0"/>
                    <a:pt x="2007" y="0"/>
                  </a:cubicBezTo>
                  <a:close/>
                </a:path>
              </a:pathLst>
            </a:custGeom>
            <a:solidFill>
              <a:srgbClr val="84B6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490" name="Google Shape;490;p30"/>
          <p:cNvSpPr/>
          <p:nvPr/>
        </p:nvSpPr>
        <p:spPr>
          <a:xfrm>
            <a:off x="8613325" y="724068"/>
            <a:ext cx="190750" cy="33"/>
          </a:xfrm>
          <a:custGeom>
            <a:avLst/>
            <a:gdLst/>
            <a:ahLst/>
            <a:cxnLst/>
            <a:rect l="l" t="t" r="r" b="b"/>
            <a:pathLst>
              <a:path w="7630" h="1" fill="none" extrusionOk="0">
                <a:moveTo>
                  <a:pt x="0" y="1"/>
                </a:moveTo>
                <a:lnTo>
                  <a:pt x="7629" y="1"/>
                </a:lnTo>
              </a:path>
            </a:pathLst>
          </a:custGeom>
          <a:noFill/>
          <a:ln w="9875" cap="flat" cmpd="sng">
            <a:solidFill>
              <a:srgbClr val="84B6BC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91" name="Google Shape;491;p30"/>
          <p:cNvSpPr/>
          <p:nvPr/>
        </p:nvSpPr>
        <p:spPr>
          <a:xfrm>
            <a:off x="8605350" y="534734"/>
            <a:ext cx="239670" cy="330209"/>
          </a:xfrm>
          <a:custGeom>
            <a:avLst/>
            <a:gdLst/>
            <a:ahLst/>
            <a:cxnLst/>
            <a:rect l="l" t="t" r="r" b="b"/>
            <a:pathLst>
              <a:path w="5381" h="8451" fill="none" extrusionOk="0">
                <a:moveTo>
                  <a:pt x="5381" y="1"/>
                </a:moveTo>
                <a:lnTo>
                  <a:pt x="1" y="4226"/>
                </a:lnTo>
                <a:lnTo>
                  <a:pt x="5381" y="8451"/>
                </a:lnTo>
              </a:path>
            </a:pathLst>
          </a:custGeom>
          <a:noFill/>
          <a:ln w="9875" cap="flat" cmpd="sng">
            <a:solidFill>
              <a:srgbClr val="84B6BC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92" name="Google Shape;492;p30"/>
          <p:cNvSpPr/>
          <p:nvPr/>
        </p:nvSpPr>
        <p:spPr>
          <a:xfrm>
            <a:off x="8764201" y="487067"/>
            <a:ext cx="84375" cy="96167"/>
          </a:xfrm>
          <a:custGeom>
            <a:avLst/>
            <a:gdLst/>
            <a:ahLst/>
            <a:cxnLst/>
            <a:rect l="l" t="t" r="r" b="b"/>
            <a:pathLst>
              <a:path w="3375" h="2885" extrusionOk="0">
                <a:moveTo>
                  <a:pt x="1912" y="1"/>
                </a:moveTo>
                <a:cubicBezTo>
                  <a:pt x="1561" y="1"/>
                  <a:pt x="1204" y="131"/>
                  <a:pt x="912" y="422"/>
                </a:cubicBezTo>
                <a:cubicBezTo>
                  <a:pt x="0" y="1334"/>
                  <a:pt x="669" y="2884"/>
                  <a:pt x="1946" y="2884"/>
                </a:cubicBezTo>
                <a:cubicBezTo>
                  <a:pt x="2736" y="2884"/>
                  <a:pt x="3374" y="2246"/>
                  <a:pt x="3374" y="1456"/>
                </a:cubicBezTo>
                <a:cubicBezTo>
                  <a:pt x="3374" y="588"/>
                  <a:pt x="2657" y="1"/>
                  <a:pt x="191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93" name="Google Shape;493;p30"/>
          <p:cNvSpPr/>
          <p:nvPr/>
        </p:nvSpPr>
        <p:spPr>
          <a:xfrm>
            <a:off x="8770276" y="676451"/>
            <a:ext cx="72225" cy="95267"/>
          </a:xfrm>
          <a:custGeom>
            <a:avLst/>
            <a:gdLst/>
            <a:ahLst/>
            <a:cxnLst/>
            <a:rect l="l" t="t" r="r" b="b"/>
            <a:pathLst>
              <a:path w="2889" h="2858" extrusionOk="0">
                <a:moveTo>
                  <a:pt x="1429" y="0"/>
                </a:moveTo>
                <a:cubicBezTo>
                  <a:pt x="639" y="0"/>
                  <a:pt x="1" y="638"/>
                  <a:pt x="1" y="1429"/>
                </a:cubicBezTo>
                <a:cubicBezTo>
                  <a:pt x="1" y="2219"/>
                  <a:pt x="639" y="2857"/>
                  <a:pt x="1429" y="2857"/>
                </a:cubicBezTo>
                <a:cubicBezTo>
                  <a:pt x="2250" y="2857"/>
                  <a:pt x="2888" y="2219"/>
                  <a:pt x="2888" y="1429"/>
                </a:cubicBezTo>
                <a:cubicBezTo>
                  <a:pt x="2888" y="638"/>
                  <a:pt x="2250" y="0"/>
                  <a:pt x="142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94" name="Google Shape;494;p30"/>
          <p:cNvSpPr/>
          <p:nvPr/>
        </p:nvSpPr>
        <p:spPr>
          <a:xfrm>
            <a:off x="8747101" y="820933"/>
            <a:ext cx="118575" cy="134600"/>
          </a:xfrm>
          <a:custGeom>
            <a:avLst/>
            <a:gdLst/>
            <a:ahLst/>
            <a:cxnLst/>
            <a:rect l="l" t="t" r="r" b="b"/>
            <a:pathLst>
              <a:path w="4743" h="4038" extrusionOk="0">
                <a:moveTo>
                  <a:pt x="2707" y="1"/>
                </a:moveTo>
                <a:cubicBezTo>
                  <a:pt x="2205" y="1"/>
                  <a:pt x="1693" y="187"/>
                  <a:pt x="1277" y="603"/>
                </a:cubicBezTo>
                <a:cubicBezTo>
                  <a:pt x="0" y="1880"/>
                  <a:pt x="912" y="4038"/>
                  <a:pt x="2736" y="4038"/>
                </a:cubicBezTo>
                <a:cubicBezTo>
                  <a:pt x="3830" y="4038"/>
                  <a:pt x="4742" y="3126"/>
                  <a:pt x="4742" y="2032"/>
                </a:cubicBezTo>
                <a:cubicBezTo>
                  <a:pt x="4742" y="802"/>
                  <a:pt x="3747" y="1"/>
                  <a:pt x="2707" y="1"/>
                </a:cubicBezTo>
                <a:close/>
              </a:path>
            </a:pathLst>
          </a:custGeom>
          <a:solidFill>
            <a:srgbClr val="DE8B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95" name="Google Shape;495;p30"/>
          <p:cNvSpPr/>
          <p:nvPr/>
        </p:nvSpPr>
        <p:spPr>
          <a:xfrm>
            <a:off x="8479576" y="583234"/>
            <a:ext cx="133775" cy="281700"/>
          </a:xfrm>
          <a:custGeom>
            <a:avLst/>
            <a:gdLst/>
            <a:ahLst/>
            <a:cxnLst/>
            <a:rect l="l" t="t" r="r" b="b"/>
            <a:pathLst>
              <a:path w="5351" h="8451" fill="none" extrusionOk="0">
                <a:moveTo>
                  <a:pt x="1" y="1"/>
                </a:moveTo>
                <a:lnTo>
                  <a:pt x="5350" y="4226"/>
                </a:lnTo>
                <a:lnTo>
                  <a:pt x="1" y="8451"/>
                </a:lnTo>
              </a:path>
            </a:pathLst>
          </a:custGeom>
          <a:noFill/>
          <a:ln w="9875" cap="flat" cmpd="sng">
            <a:solidFill>
              <a:srgbClr val="84B6BC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96" name="Google Shape;496;p30"/>
          <p:cNvSpPr/>
          <p:nvPr/>
        </p:nvSpPr>
        <p:spPr>
          <a:xfrm>
            <a:off x="8545676" y="655601"/>
            <a:ext cx="118575" cy="135367"/>
          </a:xfrm>
          <a:custGeom>
            <a:avLst/>
            <a:gdLst/>
            <a:ahLst/>
            <a:cxnLst/>
            <a:rect l="l" t="t" r="r" b="b"/>
            <a:pathLst>
              <a:path w="4743" h="4061" extrusionOk="0">
                <a:moveTo>
                  <a:pt x="2690" y="1"/>
                </a:moveTo>
                <a:cubicBezTo>
                  <a:pt x="2194" y="1"/>
                  <a:pt x="1688" y="185"/>
                  <a:pt x="1278" y="596"/>
                </a:cubicBezTo>
                <a:cubicBezTo>
                  <a:pt x="1" y="1872"/>
                  <a:pt x="913" y="4061"/>
                  <a:pt x="2706" y="4061"/>
                </a:cubicBezTo>
                <a:cubicBezTo>
                  <a:pt x="3831" y="4061"/>
                  <a:pt x="4743" y="3149"/>
                  <a:pt x="4743" y="2055"/>
                </a:cubicBezTo>
                <a:cubicBezTo>
                  <a:pt x="4743" y="818"/>
                  <a:pt x="3736" y="1"/>
                  <a:pt x="2690" y="1"/>
                </a:cubicBezTo>
                <a:close/>
              </a:path>
            </a:pathLst>
          </a:custGeom>
          <a:solidFill>
            <a:srgbClr val="DE8B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97" name="Google Shape;497;p30"/>
          <p:cNvSpPr/>
          <p:nvPr/>
        </p:nvSpPr>
        <p:spPr>
          <a:xfrm>
            <a:off x="8431701" y="534734"/>
            <a:ext cx="83625" cy="96167"/>
          </a:xfrm>
          <a:custGeom>
            <a:avLst/>
            <a:gdLst/>
            <a:ahLst/>
            <a:cxnLst/>
            <a:rect l="l" t="t" r="r" b="b"/>
            <a:pathLst>
              <a:path w="3345" h="2885" extrusionOk="0">
                <a:moveTo>
                  <a:pt x="1891" y="1"/>
                </a:moveTo>
                <a:cubicBezTo>
                  <a:pt x="1545" y="1"/>
                  <a:pt x="1194" y="131"/>
                  <a:pt x="912" y="422"/>
                </a:cubicBezTo>
                <a:cubicBezTo>
                  <a:pt x="1" y="1334"/>
                  <a:pt x="639" y="2884"/>
                  <a:pt x="1916" y="2884"/>
                </a:cubicBezTo>
                <a:cubicBezTo>
                  <a:pt x="2706" y="2884"/>
                  <a:pt x="3344" y="2246"/>
                  <a:pt x="3344" y="1456"/>
                </a:cubicBezTo>
                <a:cubicBezTo>
                  <a:pt x="3344" y="588"/>
                  <a:pt x="2627" y="1"/>
                  <a:pt x="189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98" name="Google Shape;498;p30"/>
          <p:cNvSpPr/>
          <p:nvPr/>
        </p:nvSpPr>
        <p:spPr>
          <a:xfrm>
            <a:off x="8443851" y="817300"/>
            <a:ext cx="71475" cy="95267"/>
          </a:xfrm>
          <a:custGeom>
            <a:avLst/>
            <a:gdLst/>
            <a:ahLst/>
            <a:cxnLst/>
            <a:rect l="l" t="t" r="r" b="b"/>
            <a:pathLst>
              <a:path w="2859" h="2858" extrusionOk="0">
                <a:moveTo>
                  <a:pt x="1430" y="0"/>
                </a:moveTo>
                <a:cubicBezTo>
                  <a:pt x="639" y="0"/>
                  <a:pt x="1" y="638"/>
                  <a:pt x="1" y="1429"/>
                </a:cubicBezTo>
                <a:cubicBezTo>
                  <a:pt x="1" y="2219"/>
                  <a:pt x="639" y="2857"/>
                  <a:pt x="1430" y="2857"/>
                </a:cubicBezTo>
                <a:cubicBezTo>
                  <a:pt x="2220" y="2857"/>
                  <a:pt x="2858" y="2219"/>
                  <a:pt x="2858" y="1429"/>
                </a:cubicBezTo>
                <a:cubicBezTo>
                  <a:pt x="2858" y="638"/>
                  <a:pt x="2220" y="0"/>
                  <a:pt x="143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  <p:extLst>
      <p:ext uri="{BB962C8B-B14F-4D97-AF65-F5344CB8AC3E}">
        <p14:creationId xmlns:p14="http://schemas.microsoft.com/office/powerpoint/2010/main" val="16425032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4"/>
          <p:cNvSpPr/>
          <p:nvPr/>
        </p:nvSpPr>
        <p:spPr>
          <a:xfrm>
            <a:off x="115925" y="147000"/>
            <a:ext cx="8921400" cy="6564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5" name="Google Shape;35;p4"/>
          <p:cNvSpPr txBox="1">
            <a:spLocks noGrp="1"/>
          </p:cNvSpPr>
          <p:nvPr>
            <p:ph type="title"/>
          </p:nvPr>
        </p:nvSpPr>
        <p:spPr>
          <a:xfrm>
            <a:off x="713225" y="472327"/>
            <a:ext cx="7726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subTitle" idx="1"/>
          </p:nvPr>
        </p:nvSpPr>
        <p:spPr>
          <a:xfrm>
            <a:off x="713225" y="1126300"/>
            <a:ext cx="7726800" cy="501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Livvic"/>
              <a:buAutoNum type="arabicPeriod"/>
              <a:defRPr sz="1200"/>
            </a:lvl1pPr>
            <a:lvl2pPr lvl="1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7" name="Google Shape;37;p4"/>
          <p:cNvSpPr/>
          <p:nvPr/>
        </p:nvSpPr>
        <p:spPr>
          <a:xfrm>
            <a:off x="8613325" y="724068"/>
            <a:ext cx="190750" cy="33"/>
          </a:xfrm>
          <a:custGeom>
            <a:avLst/>
            <a:gdLst/>
            <a:ahLst/>
            <a:cxnLst/>
            <a:rect l="l" t="t" r="r" b="b"/>
            <a:pathLst>
              <a:path w="7630" h="1" fill="none" extrusionOk="0">
                <a:moveTo>
                  <a:pt x="0" y="1"/>
                </a:moveTo>
                <a:lnTo>
                  <a:pt x="7629" y="1"/>
                </a:lnTo>
              </a:path>
            </a:pathLst>
          </a:custGeom>
          <a:noFill/>
          <a:ln w="9875" cap="flat" cmpd="sng">
            <a:solidFill>
              <a:schemeClr val="dk2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8" name="Google Shape;38;p4"/>
          <p:cNvSpPr/>
          <p:nvPr/>
        </p:nvSpPr>
        <p:spPr>
          <a:xfrm rot="-647148">
            <a:off x="8605354" y="534734"/>
            <a:ext cx="239666" cy="330213"/>
          </a:xfrm>
          <a:custGeom>
            <a:avLst/>
            <a:gdLst/>
            <a:ahLst/>
            <a:cxnLst/>
            <a:rect l="l" t="t" r="r" b="b"/>
            <a:pathLst>
              <a:path w="5381" h="8451" fill="none" extrusionOk="0">
                <a:moveTo>
                  <a:pt x="5381" y="1"/>
                </a:moveTo>
                <a:lnTo>
                  <a:pt x="1" y="4226"/>
                </a:lnTo>
                <a:lnTo>
                  <a:pt x="5381" y="8451"/>
                </a:lnTo>
              </a:path>
            </a:pathLst>
          </a:custGeom>
          <a:noFill/>
          <a:ln w="9875" cap="flat" cmpd="sng">
            <a:solidFill>
              <a:schemeClr val="dk2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9" name="Google Shape;39;p4"/>
          <p:cNvSpPr/>
          <p:nvPr/>
        </p:nvSpPr>
        <p:spPr>
          <a:xfrm>
            <a:off x="8758126" y="475034"/>
            <a:ext cx="84375" cy="96167"/>
          </a:xfrm>
          <a:custGeom>
            <a:avLst/>
            <a:gdLst/>
            <a:ahLst/>
            <a:cxnLst/>
            <a:rect l="l" t="t" r="r" b="b"/>
            <a:pathLst>
              <a:path w="3375" h="2885" extrusionOk="0">
                <a:moveTo>
                  <a:pt x="1912" y="1"/>
                </a:moveTo>
                <a:cubicBezTo>
                  <a:pt x="1561" y="1"/>
                  <a:pt x="1204" y="131"/>
                  <a:pt x="912" y="422"/>
                </a:cubicBezTo>
                <a:cubicBezTo>
                  <a:pt x="0" y="1334"/>
                  <a:pt x="669" y="2884"/>
                  <a:pt x="1946" y="2884"/>
                </a:cubicBezTo>
                <a:cubicBezTo>
                  <a:pt x="2736" y="2884"/>
                  <a:pt x="3374" y="2246"/>
                  <a:pt x="3374" y="1456"/>
                </a:cubicBezTo>
                <a:cubicBezTo>
                  <a:pt x="3374" y="588"/>
                  <a:pt x="2657" y="1"/>
                  <a:pt x="191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0" name="Google Shape;40;p4"/>
          <p:cNvSpPr/>
          <p:nvPr/>
        </p:nvSpPr>
        <p:spPr>
          <a:xfrm>
            <a:off x="8770276" y="676451"/>
            <a:ext cx="72225" cy="95267"/>
          </a:xfrm>
          <a:custGeom>
            <a:avLst/>
            <a:gdLst/>
            <a:ahLst/>
            <a:cxnLst/>
            <a:rect l="l" t="t" r="r" b="b"/>
            <a:pathLst>
              <a:path w="2889" h="2858" extrusionOk="0">
                <a:moveTo>
                  <a:pt x="1429" y="0"/>
                </a:moveTo>
                <a:cubicBezTo>
                  <a:pt x="639" y="0"/>
                  <a:pt x="1" y="638"/>
                  <a:pt x="1" y="1429"/>
                </a:cubicBezTo>
                <a:cubicBezTo>
                  <a:pt x="1" y="2219"/>
                  <a:pt x="639" y="2857"/>
                  <a:pt x="1429" y="2857"/>
                </a:cubicBezTo>
                <a:cubicBezTo>
                  <a:pt x="2250" y="2857"/>
                  <a:pt x="2888" y="2219"/>
                  <a:pt x="2888" y="1429"/>
                </a:cubicBezTo>
                <a:cubicBezTo>
                  <a:pt x="2888" y="638"/>
                  <a:pt x="2250" y="0"/>
                  <a:pt x="142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1" name="Google Shape;41;p4"/>
          <p:cNvSpPr/>
          <p:nvPr/>
        </p:nvSpPr>
        <p:spPr>
          <a:xfrm>
            <a:off x="8804076" y="771724"/>
            <a:ext cx="118575" cy="134600"/>
          </a:xfrm>
          <a:custGeom>
            <a:avLst/>
            <a:gdLst/>
            <a:ahLst/>
            <a:cxnLst/>
            <a:rect l="l" t="t" r="r" b="b"/>
            <a:pathLst>
              <a:path w="4743" h="4038" extrusionOk="0">
                <a:moveTo>
                  <a:pt x="2707" y="1"/>
                </a:moveTo>
                <a:cubicBezTo>
                  <a:pt x="2205" y="1"/>
                  <a:pt x="1693" y="187"/>
                  <a:pt x="1277" y="603"/>
                </a:cubicBezTo>
                <a:cubicBezTo>
                  <a:pt x="0" y="1880"/>
                  <a:pt x="912" y="4038"/>
                  <a:pt x="2736" y="4038"/>
                </a:cubicBezTo>
                <a:cubicBezTo>
                  <a:pt x="3830" y="4038"/>
                  <a:pt x="4742" y="3126"/>
                  <a:pt x="4742" y="2032"/>
                </a:cubicBezTo>
                <a:cubicBezTo>
                  <a:pt x="4742" y="802"/>
                  <a:pt x="3747" y="1"/>
                  <a:pt x="2707" y="1"/>
                </a:cubicBezTo>
                <a:close/>
              </a:path>
            </a:pathLst>
          </a:custGeom>
          <a:solidFill>
            <a:srgbClr val="DE8B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2" name="Google Shape;42;p4"/>
          <p:cNvSpPr/>
          <p:nvPr/>
        </p:nvSpPr>
        <p:spPr>
          <a:xfrm>
            <a:off x="8479576" y="583234"/>
            <a:ext cx="133775" cy="281700"/>
          </a:xfrm>
          <a:custGeom>
            <a:avLst/>
            <a:gdLst/>
            <a:ahLst/>
            <a:cxnLst/>
            <a:rect l="l" t="t" r="r" b="b"/>
            <a:pathLst>
              <a:path w="5351" h="8451" fill="none" extrusionOk="0">
                <a:moveTo>
                  <a:pt x="1" y="1"/>
                </a:moveTo>
                <a:lnTo>
                  <a:pt x="5350" y="4226"/>
                </a:lnTo>
                <a:lnTo>
                  <a:pt x="1" y="8451"/>
                </a:lnTo>
              </a:path>
            </a:pathLst>
          </a:custGeom>
          <a:noFill/>
          <a:ln w="9875" cap="flat" cmpd="sng">
            <a:solidFill>
              <a:schemeClr val="dk2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3" name="Google Shape;43;p4"/>
          <p:cNvSpPr/>
          <p:nvPr/>
        </p:nvSpPr>
        <p:spPr>
          <a:xfrm>
            <a:off x="8545676" y="655601"/>
            <a:ext cx="118575" cy="135367"/>
          </a:xfrm>
          <a:custGeom>
            <a:avLst/>
            <a:gdLst/>
            <a:ahLst/>
            <a:cxnLst/>
            <a:rect l="l" t="t" r="r" b="b"/>
            <a:pathLst>
              <a:path w="4743" h="4061" extrusionOk="0">
                <a:moveTo>
                  <a:pt x="2690" y="1"/>
                </a:moveTo>
                <a:cubicBezTo>
                  <a:pt x="2194" y="1"/>
                  <a:pt x="1688" y="185"/>
                  <a:pt x="1278" y="596"/>
                </a:cubicBezTo>
                <a:cubicBezTo>
                  <a:pt x="1" y="1872"/>
                  <a:pt x="913" y="4061"/>
                  <a:pt x="2706" y="4061"/>
                </a:cubicBezTo>
                <a:cubicBezTo>
                  <a:pt x="3831" y="4061"/>
                  <a:pt x="4743" y="3149"/>
                  <a:pt x="4743" y="2055"/>
                </a:cubicBezTo>
                <a:cubicBezTo>
                  <a:pt x="4743" y="818"/>
                  <a:pt x="3736" y="1"/>
                  <a:pt x="2690" y="1"/>
                </a:cubicBezTo>
                <a:close/>
              </a:path>
            </a:pathLst>
          </a:custGeom>
          <a:solidFill>
            <a:srgbClr val="DE8B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4" name="Google Shape;44;p4"/>
          <p:cNvSpPr/>
          <p:nvPr/>
        </p:nvSpPr>
        <p:spPr>
          <a:xfrm>
            <a:off x="8431701" y="534734"/>
            <a:ext cx="83625" cy="96167"/>
          </a:xfrm>
          <a:custGeom>
            <a:avLst/>
            <a:gdLst/>
            <a:ahLst/>
            <a:cxnLst/>
            <a:rect l="l" t="t" r="r" b="b"/>
            <a:pathLst>
              <a:path w="3345" h="2885" extrusionOk="0">
                <a:moveTo>
                  <a:pt x="1891" y="1"/>
                </a:moveTo>
                <a:cubicBezTo>
                  <a:pt x="1545" y="1"/>
                  <a:pt x="1194" y="131"/>
                  <a:pt x="912" y="422"/>
                </a:cubicBezTo>
                <a:cubicBezTo>
                  <a:pt x="1" y="1334"/>
                  <a:pt x="639" y="2884"/>
                  <a:pt x="1916" y="2884"/>
                </a:cubicBezTo>
                <a:cubicBezTo>
                  <a:pt x="2706" y="2884"/>
                  <a:pt x="3344" y="2246"/>
                  <a:pt x="3344" y="1456"/>
                </a:cubicBezTo>
                <a:cubicBezTo>
                  <a:pt x="3344" y="588"/>
                  <a:pt x="2627" y="1"/>
                  <a:pt x="189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5" name="Google Shape;45;p4"/>
          <p:cNvSpPr/>
          <p:nvPr/>
        </p:nvSpPr>
        <p:spPr>
          <a:xfrm>
            <a:off x="8443851" y="817300"/>
            <a:ext cx="71475" cy="95267"/>
          </a:xfrm>
          <a:custGeom>
            <a:avLst/>
            <a:gdLst/>
            <a:ahLst/>
            <a:cxnLst/>
            <a:rect l="l" t="t" r="r" b="b"/>
            <a:pathLst>
              <a:path w="2859" h="2858" extrusionOk="0">
                <a:moveTo>
                  <a:pt x="1430" y="0"/>
                </a:moveTo>
                <a:cubicBezTo>
                  <a:pt x="639" y="0"/>
                  <a:pt x="1" y="638"/>
                  <a:pt x="1" y="1429"/>
                </a:cubicBezTo>
                <a:cubicBezTo>
                  <a:pt x="1" y="2219"/>
                  <a:pt x="639" y="2857"/>
                  <a:pt x="1430" y="2857"/>
                </a:cubicBezTo>
                <a:cubicBezTo>
                  <a:pt x="2220" y="2857"/>
                  <a:pt x="2858" y="2219"/>
                  <a:pt x="2858" y="1429"/>
                </a:cubicBezTo>
                <a:cubicBezTo>
                  <a:pt x="2858" y="638"/>
                  <a:pt x="2220" y="0"/>
                  <a:pt x="143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6" name="Google Shape;46;p4"/>
          <p:cNvSpPr/>
          <p:nvPr/>
        </p:nvSpPr>
        <p:spPr>
          <a:xfrm rot="-2700000">
            <a:off x="474916" y="329262"/>
            <a:ext cx="239673" cy="330220"/>
          </a:xfrm>
          <a:custGeom>
            <a:avLst/>
            <a:gdLst/>
            <a:ahLst/>
            <a:cxnLst/>
            <a:rect l="l" t="t" r="r" b="b"/>
            <a:pathLst>
              <a:path w="5381" h="8451" fill="none" extrusionOk="0">
                <a:moveTo>
                  <a:pt x="5381" y="1"/>
                </a:moveTo>
                <a:lnTo>
                  <a:pt x="1" y="4226"/>
                </a:lnTo>
                <a:lnTo>
                  <a:pt x="5381" y="8451"/>
                </a:lnTo>
              </a:path>
            </a:pathLst>
          </a:custGeom>
          <a:noFill/>
          <a:ln w="9875" cap="flat" cmpd="sng">
            <a:solidFill>
              <a:schemeClr val="dk2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7" name="Google Shape;47;p4"/>
          <p:cNvSpPr/>
          <p:nvPr/>
        </p:nvSpPr>
        <p:spPr>
          <a:xfrm rot="-2700000">
            <a:off x="529821" y="262851"/>
            <a:ext cx="84374" cy="96165"/>
          </a:xfrm>
          <a:custGeom>
            <a:avLst/>
            <a:gdLst/>
            <a:ahLst/>
            <a:cxnLst/>
            <a:rect l="l" t="t" r="r" b="b"/>
            <a:pathLst>
              <a:path w="3375" h="2885" extrusionOk="0">
                <a:moveTo>
                  <a:pt x="1912" y="1"/>
                </a:moveTo>
                <a:cubicBezTo>
                  <a:pt x="1561" y="1"/>
                  <a:pt x="1204" y="131"/>
                  <a:pt x="912" y="422"/>
                </a:cubicBezTo>
                <a:cubicBezTo>
                  <a:pt x="0" y="1334"/>
                  <a:pt x="669" y="2884"/>
                  <a:pt x="1946" y="2884"/>
                </a:cubicBezTo>
                <a:cubicBezTo>
                  <a:pt x="2736" y="2884"/>
                  <a:pt x="3374" y="2246"/>
                  <a:pt x="3374" y="1456"/>
                </a:cubicBezTo>
                <a:cubicBezTo>
                  <a:pt x="3374" y="588"/>
                  <a:pt x="2657" y="1"/>
                  <a:pt x="191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8" name="Google Shape;48;p4"/>
          <p:cNvSpPr/>
          <p:nvPr/>
        </p:nvSpPr>
        <p:spPr>
          <a:xfrm rot="-2700000">
            <a:off x="682020" y="469367"/>
            <a:ext cx="118574" cy="134599"/>
          </a:xfrm>
          <a:custGeom>
            <a:avLst/>
            <a:gdLst/>
            <a:ahLst/>
            <a:cxnLst/>
            <a:rect l="l" t="t" r="r" b="b"/>
            <a:pathLst>
              <a:path w="4743" h="4038" extrusionOk="0">
                <a:moveTo>
                  <a:pt x="2707" y="1"/>
                </a:moveTo>
                <a:cubicBezTo>
                  <a:pt x="2205" y="1"/>
                  <a:pt x="1693" y="187"/>
                  <a:pt x="1277" y="603"/>
                </a:cubicBezTo>
                <a:cubicBezTo>
                  <a:pt x="0" y="1880"/>
                  <a:pt x="912" y="4038"/>
                  <a:pt x="2736" y="4038"/>
                </a:cubicBezTo>
                <a:cubicBezTo>
                  <a:pt x="3830" y="4038"/>
                  <a:pt x="4742" y="3126"/>
                  <a:pt x="4742" y="2032"/>
                </a:cubicBezTo>
                <a:cubicBezTo>
                  <a:pt x="4742" y="802"/>
                  <a:pt x="3747" y="1"/>
                  <a:pt x="2707" y="1"/>
                </a:cubicBezTo>
                <a:close/>
              </a:path>
            </a:pathLst>
          </a:custGeom>
          <a:solidFill>
            <a:srgbClr val="DE8B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grpSp>
        <p:nvGrpSpPr>
          <p:cNvPr id="49" name="Google Shape;49;p4"/>
          <p:cNvGrpSpPr/>
          <p:nvPr/>
        </p:nvGrpSpPr>
        <p:grpSpPr>
          <a:xfrm rot="-1913837">
            <a:off x="271512" y="613304"/>
            <a:ext cx="285092" cy="137803"/>
            <a:chOff x="5301168" y="1963641"/>
            <a:chExt cx="285091" cy="103352"/>
          </a:xfrm>
        </p:grpSpPr>
        <p:sp>
          <p:nvSpPr>
            <p:cNvPr id="50" name="Google Shape;50;p4"/>
            <p:cNvSpPr/>
            <p:nvPr/>
          </p:nvSpPr>
          <p:spPr>
            <a:xfrm>
              <a:off x="5351318" y="2016793"/>
              <a:ext cx="184700" cy="25"/>
            </a:xfrm>
            <a:custGeom>
              <a:avLst/>
              <a:gdLst/>
              <a:ahLst/>
              <a:cxnLst/>
              <a:rect l="l" t="t" r="r" b="b"/>
              <a:pathLst>
                <a:path w="7388" h="1" fill="none" extrusionOk="0">
                  <a:moveTo>
                    <a:pt x="7387" y="1"/>
                  </a:moveTo>
                  <a:lnTo>
                    <a:pt x="1" y="1"/>
                  </a:lnTo>
                </a:path>
              </a:pathLst>
            </a:custGeom>
            <a:noFill/>
            <a:ln w="98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1" name="Google Shape;51;p4"/>
            <p:cNvSpPr/>
            <p:nvPr/>
          </p:nvSpPr>
          <p:spPr>
            <a:xfrm>
              <a:off x="5485159" y="1963641"/>
              <a:ext cx="101100" cy="101100"/>
            </a:xfrm>
            <a:custGeom>
              <a:avLst/>
              <a:gdLst/>
              <a:ahLst/>
              <a:cxnLst/>
              <a:rect l="l" t="t" r="r" b="b"/>
              <a:pathLst>
                <a:path w="4044" h="4044" extrusionOk="0">
                  <a:moveTo>
                    <a:pt x="2037" y="0"/>
                  </a:moveTo>
                  <a:cubicBezTo>
                    <a:pt x="912" y="0"/>
                    <a:pt x="1" y="912"/>
                    <a:pt x="1" y="2037"/>
                  </a:cubicBezTo>
                  <a:cubicBezTo>
                    <a:pt x="1" y="3162"/>
                    <a:pt x="912" y="4043"/>
                    <a:pt x="2037" y="4043"/>
                  </a:cubicBezTo>
                  <a:cubicBezTo>
                    <a:pt x="3131" y="4043"/>
                    <a:pt x="4043" y="3162"/>
                    <a:pt x="4043" y="2037"/>
                  </a:cubicBezTo>
                  <a:cubicBezTo>
                    <a:pt x="4043" y="912"/>
                    <a:pt x="3131" y="0"/>
                    <a:pt x="2037" y="0"/>
                  </a:cubicBezTo>
                  <a:close/>
                </a:path>
              </a:pathLst>
            </a:custGeom>
            <a:solidFill>
              <a:srgbClr val="84B6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2" name="Google Shape;52;p4"/>
            <p:cNvSpPr/>
            <p:nvPr/>
          </p:nvSpPr>
          <p:spPr>
            <a:xfrm>
              <a:off x="5301168" y="1965893"/>
              <a:ext cx="101100" cy="101100"/>
            </a:xfrm>
            <a:custGeom>
              <a:avLst/>
              <a:gdLst/>
              <a:ahLst/>
              <a:cxnLst/>
              <a:rect l="l" t="t" r="r" b="b"/>
              <a:pathLst>
                <a:path w="4044" h="4044" extrusionOk="0">
                  <a:moveTo>
                    <a:pt x="2007" y="0"/>
                  </a:moveTo>
                  <a:cubicBezTo>
                    <a:pt x="913" y="0"/>
                    <a:pt x="1" y="912"/>
                    <a:pt x="1" y="2037"/>
                  </a:cubicBezTo>
                  <a:cubicBezTo>
                    <a:pt x="1" y="3162"/>
                    <a:pt x="913" y="4043"/>
                    <a:pt x="2007" y="4043"/>
                  </a:cubicBezTo>
                  <a:cubicBezTo>
                    <a:pt x="3132" y="4043"/>
                    <a:pt x="4043" y="3162"/>
                    <a:pt x="4043" y="2037"/>
                  </a:cubicBezTo>
                  <a:cubicBezTo>
                    <a:pt x="4043" y="912"/>
                    <a:pt x="3132" y="0"/>
                    <a:pt x="2007" y="0"/>
                  </a:cubicBezTo>
                  <a:close/>
                </a:path>
              </a:pathLst>
            </a:custGeom>
            <a:solidFill>
              <a:srgbClr val="84B6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</p:spTree>
    <p:extLst>
      <p:ext uri="{BB962C8B-B14F-4D97-AF65-F5344CB8AC3E}">
        <p14:creationId xmlns:p14="http://schemas.microsoft.com/office/powerpoint/2010/main" val="322106915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Background 3"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31"/>
          <p:cNvSpPr/>
          <p:nvPr/>
        </p:nvSpPr>
        <p:spPr>
          <a:xfrm>
            <a:off x="111300" y="147000"/>
            <a:ext cx="8921400" cy="6564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grpSp>
        <p:nvGrpSpPr>
          <p:cNvPr id="501" name="Google Shape;501;p31"/>
          <p:cNvGrpSpPr/>
          <p:nvPr/>
        </p:nvGrpSpPr>
        <p:grpSpPr>
          <a:xfrm rot="-1913837">
            <a:off x="8443422" y="401155"/>
            <a:ext cx="480876" cy="421068"/>
            <a:chOff x="5495800" y="1841850"/>
            <a:chExt cx="480874" cy="315800"/>
          </a:xfrm>
        </p:grpSpPr>
        <p:sp>
          <p:nvSpPr>
            <p:cNvPr id="502" name="Google Shape;502;p31"/>
            <p:cNvSpPr/>
            <p:nvPr/>
          </p:nvSpPr>
          <p:spPr>
            <a:xfrm rot="1274">
              <a:off x="5586713" y="1998178"/>
              <a:ext cx="299048" cy="3129"/>
            </a:xfrm>
            <a:custGeom>
              <a:avLst/>
              <a:gdLst/>
              <a:ahLst/>
              <a:cxnLst/>
              <a:rect l="l" t="t" r="r" b="b"/>
              <a:pathLst>
                <a:path w="7388" h="1" fill="none" extrusionOk="0">
                  <a:moveTo>
                    <a:pt x="7387" y="1"/>
                  </a:move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 w="987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03" name="Google Shape;503;p31"/>
            <p:cNvSpPr/>
            <p:nvPr/>
          </p:nvSpPr>
          <p:spPr>
            <a:xfrm>
              <a:off x="5546725" y="1881775"/>
              <a:ext cx="148950" cy="235600"/>
            </a:xfrm>
            <a:custGeom>
              <a:avLst/>
              <a:gdLst/>
              <a:ahLst/>
              <a:cxnLst/>
              <a:rect l="l" t="t" r="r" b="b"/>
              <a:pathLst>
                <a:path w="5958" h="9424" fill="none" extrusionOk="0">
                  <a:moveTo>
                    <a:pt x="5958" y="1"/>
                  </a:moveTo>
                  <a:lnTo>
                    <a:pt x="0" y="4712"/>
                  </a:lnTo>
                  <a:lnTo>
                    <a:pt x="5958" y="9423"/>
                  </a:lnTo>
                </a:path>
              </a:pathLst>
            </a:custGeom>
            <a:solidFill>
              <a:schemeClr val="accent2"/>
            </a:solidFill>
            <a:ln w="987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04" name="Google Shape;504;p31"/>
            <p:cNvSpPr/>
            <p:nvPr/>
          </p:nvSpPr>
          <p:spPr>
            <a:xfrm>
              <a:off x="5642450" y="1841850"/>
              <a:ext cx="93500" cy="79475"/>
            </a:xfrm>
            <a:custGeom>
              <a:avLst/>
              <a:gdLst/>
              <a:ahLst/>
              <a:cxnLst/>
              <a:rect l="l" t="t" r="r" b="b"/>
              <a:pathLst>
                <a:path w="3740" h="3179" extrusionOk="0">
                  <a:moveTo>
                    <a:pt x="2128" y="1"/>
                  </a:moveTo>
                  <a:cubicBezTo>
                    <a:pt x="1732" y="1"/>
                    <a:pt x="1330" y="147"/>
                    <a:pt x="1004" y="473"/>
                  </a:cubicBezTo>
                  <a:cubicBezTo>
                    <a:pt x="1" y="1476"/>
                    <a:pt x="700" y="3178"/>
                    <a:pt x="2129" y="3178"/>
                  </a:cubicBezTo>
                  <a:cubicBezTo>
                    <a:pt x="3010" y="3178"/>
                    <a:pt x="3740" y="2479"/>
                    <a:pt x="3740" y="1598"/>
                  </a:cubicBezTo>
                  <a:cubicBezTo>
                    <a:pt x="3740" y="633"/>
                    <a:pt x="2950" y="1"/>
                    <a:pt x="2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05" name="Google Shape;505;p31"/>
            <p:cNvSpPr/>
            <p:nvPr/>
          </p:nvSpPr>
          <p:spPr>
            <a:xfrm>
              <a:off x="5642450" y="2077425"/>
              <a:ext cx="93500" cy="80225"/>
            </a:xfrm>
            <a:custGeom>
              <a:avLst/>
              <a:gdLst/>
              <a:ahLst/>
              <a:cxnLst/>
              <a:rect l="l" t="t" r="r" b="b"/>
              <a:pathLst>
                <a:path w="3740" h="3209" extrusionOk="0">
                  <a:moveTo>
                    <a:pt x="2128" y="1"/>
                  </a:moveTo>
                  <a:cubicBezTo>
                    <a:pt x="1732" y="1"/>
                    <a:pt x="1330" y="147"/>
                    <a:pt x="1004" y="473"/>
                  </a:cubicBezTo>
                  <a:cubicBezTo>
                    <a:pt x="1" y="1476"/>
                    <a:pt x="700" y="3208"/>
                    <a:pt x="2129" y="3208"/>
                  </a:cubicBezTo>
                  <a:cubicBezTo>
                    <a:pt x="3010" y="3208"/>
                    <a:pt x="3740" y="2479"/>
                    <a:pt x="3740" y="1597"/>
                  </a:cubicBezTo>
                  <a:cubicBezTo>
                    <a:pt x="3740" y="633"/>
                    <a:pt x="2950" y="1"/>
                    <a:pt x="2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06" name="Google Shape;506;p31"/>
            <p:cNvSpPr/>
            <p:nvPr/>
          </p:nvSpPr>
          <p:spPr>
            <a:xfrm>
              <a:off x="5495800" y="1948650"/>
              <a:ext cx="101100" cy="101100"/>
            </a:xfrm>
            <a:custGeom>
              <a:avLst/>
              <a:gdLst/>
              <a:ahLst/>
              <a:cxnLst/>
              <a:rect l="l" t="t" r="r" b="b"/>
              <a:pathLst>
                <a:path w="4044" h="4044" extrusionOk="0">
                  <a:moveTo>
                    <a:pt x="2037" y="0"/>
                  </a:moveTo>
                  <a:cubicBezTo>
                    <a:pt x="912" y="0"/>
                    <a:pt x="1" y="912"/>
                    <a:pt x="1" y="2037"/>
                  </a:cubicBezTo>
                  <a:cubicBezTo>
                    <a:pt x="1" y="3162"/>
                    <a:pt x="912" y="4043"/>
                    <a:pt x="2037" y="4043"/>
                  </a:cubicBezTo>
                  <a:cubicBezTo>
                    <a:pt x="3131" y="4043"/>
                    <a:pt x="4043" y="3162"/>
                    <a:pt x="4043" y="2037"/>
                  </a:cubicBezTo>
                  <a:cubicBezTo>
                    <a:pt x="4043" y="912"/>
                    <a:pt x="3131" y="0"/>
                    <a:pt x="20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07" name="Google Shape;507;p31"/>
            <p:cNvSpPr/>
            <p:nvPr/>
          </p:nvSpPr>
          <p:spPr>
            <a:xfrm>
              <a:off x="5875574" y="1952134"/>
              <a:ext cx="101100" cy="101100"/>
            </a:xfrm>
            <a:custGeom>
              <a:avLst/>
              <a:gdLst/>
              <a:ahLst/>
              <a:cxnLst/>
              <a:rect l="l" t="t" r="r" b="b"/>
              <a:pathLst>
                <a:path w="4044" h="4044" extrusionOk="0">
                  <a:moveTo>
                    <a:pt x="2007" y="0"/>
                  </a:moveTo>
                  <a:cubicBezTo>
                    <a:pt x="913" y="0"/>
                    <a:pt x="1" y="912"/>
                    <a:pt x="1" y="2037"/>
                  </a:cubicBezTo>
                  <a:cubicBezTo>
                    <a:pt x="1" y="3162"/>
                    <a:pt x="913" y="4043"/>
                    <a:pt x="2007" y="4043"/>
                  </a:cubicBezTo>
                  <a:cubicBezTo>
                    <a:pt x="3132" y="4043"/>
                    <a:pt x="4043" y="3162"/>
                    <a:pt x="4043" y="2037"/>
                  </a:cubicBezTo>
                  <a:cubicBezTo>
                    <a:pt x="4043" y="912"/>
                    <a:pt x="3132" y="0"/>
                    <a:pt x="2007" y="0"/>
                  </a:cubicBezTo>
                  <a:close/>
                </a:path>
              </a:pathLst>
            </a:custGeom>
            <a:solidFill>
              <a:srgbClr val="84B6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508" name="Google Shape;508;p31"/>
          <p:cNvSpPr/>
          <p:nvPr/>
        </p:nvSpPr>
        <p:spPr>
          <a:xfrm rot="-1012162">
            <a:off x="510630" y="662560"/>
            <a:ext cx="134529" cy="281709"/>
          </a:xfrm>
          <a:custGeom>
            <a:avLst/>
            <a:gdLst/>
            <a:ahLst/>
            <a:cxnLst/>
            <a:rect l="l" t="t" r="r" b="b"/>
            <a:pathLst>
              <a:path w="5381" h="8451" fill="none" extrusionOk="0">
                <a:moveTo>
                  <a:pt x="5381" y="1"/>
                </a:moveTo>
                <a:lnTo>
                  <a:pt x="1" y="4226"/>
                </a:lnTo>
                <a:lnTo>
                  <a:pt x="5381" y="8451"/>
                </a:lnTo>
              </a:path>
            </a:pathLst>
          </a:custGeom>
          <a:noFill/>
          <a:ln w="9875" cap="flat" cmpd="sng">
            <a:solidFill>
              <a:srgbClr val="84B6BC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09" name="Google Shape;509;p31"/>
          <p:cNvSpPr/>
          <p:nvPr/>
        </p:nvSpPr>
        <p:spPr>
          <a:xfrm rot="515178">
            <a:off x="327358" y="673575"/>
            <a:ext cx="133776" cy="281703"/>
          </a:xfrm>
          <a:custGeom>
            <a:avLst/>
            <a:gdLst/>
            <a:ahLst/>
            <a:cxnLst/>
            <a:rect l="l" t="t" r="r" b="b"/>
            <a:pathLst>
              <a:path w="5351" h="8451" fill="none" extrusionOk="0">
                <a:moveTo>
                  <a:pt x="1" y="1"/>
                </a:moveTo>
                <a:lnTo>
                  <a:pt x="5350" y="4226"/>
                </a:lnTo>
                <a:lnTo>
                  <a:pt x="1" y="8451"/>
                </a:lnTo>
              </a:path>
            </a:pathLst>
          </a:custGeom>
          <a:noFill/>
          <a:ln w="9875" cap="flat" cmpd="sng">
            <a:solidFill>
              <a:srgbClr val="84B6BC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10" name="Google Shape;510;p31"/>
          <p:cNvSpPr/>
          <p:nvPr/>
        </p:nvSpPr>
        <p:spPr>
          <a:xfrm>
            <a:off x="420876" y="763501"/>
            <a:ext cx="118575" cy="135367"/>
          </a:xfrm>
          <a:custGeom>
            <a:avLst/>
            <a:gdLst/>
            <a:ahLst/>
            <a:cxnLst/>
            <a:rect l="l" t="t" r="r" b="b"/>
            <a:pathLst>
              <a:path w="4743" h="4061" extrusionOk="0">
                <a:moveTo>
                  <a:pt x="2690" y="1"/>
                </a:moveTo>
                <a:cubicBezTo>
                  <a:pt x="2194" y="1"/>
                  <a:pt x="1688" y="185"/>
                  <a:pt x="1278" y="596"/>
                </a:cubicBezTo>
                <a:cubicBezTo>
                  <a:pt x="1" y="1872"/>
                  <a:pt x="913" y="4061"/>
                  <a:pt x="2706" y="4061"/>
                </a:cubicBezTo>
                <a:cubicBezTo>
                  <a:pt x="3831" y="4061"/>
                  <a:pt x="4743" y="3149"/>
                  <a:pt x="4743" y="2055"/>
                </a:cubicBezTo>
                <a:cubicBezTo>
                  <a:pt x="4743" y="818"/>
                  <a:pt x="3736" y="1"/>
                  <a:pt x="2690" y="1"/>
                </a:cubicBezTo>
                <a:close/>
              </a:path>
            </a:pathLst>
          </a:custGeom>
          <a:solidFill>
            <a:srgbClr val="DE8B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11" name="Google Shape;511;p31"/>
          <p:cNvSpPr/>
          <p:nvPr/>
        </p:nvSpPr>
        <p:spPr>
          <a:xfrm>
            <a:off x="573751" y="566567"/>
            <a:ext cx="83625" cy="96167"/>
          </a:xfrm>
          <a:custGeom>
            <a:avLst/>
            <a:gdLst/>
            <a:ahLst/>
            <a:cxnLst/>
            <a:rect l="l" t="t" r="r" b="b"/>
            <a:pathLst>
              <a:path w="3345" h="2885" extrusionOk="0">
                <a:moveTo>
                  <a:pt x="1891" y="1"/>
                </a:moveTo>
                <a:cubicBezTo>
                  <a:pt x="1545" y="1"/>
                  <a:pt x="1194" y="131"/>
                  <a:pt x="912" y="422"/>
                </a:cubicBezTo>
                <a:cubicBezTo>
                  <a:pt x="1" y="1334"/>
                  <a:pt x="639" y="2884"/>
                  <a:pt x="1916" y="2884"/>
                </a:cubicBezTo>
                <a:cubicBezTo>
                  <a:pt x="2706" y="2884"/>
                  <a:pt x="3344" y="2246"/>
                  <a:pt x="3344" y="1456"/>
                </a:cubicBezTo>
                <a:cubicBezTo>
                  <a:pt x="3344" y="588"/>
                  <a:pt x="2627" y="1"/>
                  <a:pt x="189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12" name="Google Shape;512;p31"/>
          <p:cNvSpPr/>
          <p:nvPr/>
        </p:nvSpPr>
        <p:spPr>
          <a:xfrm>
            <a:off x="651976" y="868966"/>
            <a:ext cx="71475" cy="95267"/>
          </a:xfrm>
          <a:custGeom>
            <a:avLst/>
            <a:gdLst/>
            <a:ahLst/>
            <a:cxnLst/>
            <a:rect l="l" t="t" r="r" b="b"/>
            <a:pathLst>
              <a:path w="2859" h="2858" extrusionOk="0">
                <a:moveTo>
                  <a:pt x="1430" y="0"/>
                </a:moveTo>
                <a:cubicBezTo>
                  <a:pt x="639" y="0"/>
                  <a:pt x="1" y="638"/>
                  <a:pt x="1" y="1429"/>
                </a:cubicBezTo>
                <a:cubicBezTo>
                  <a:pt x="1" y="2219"/>
                  <a:pt x="639" y="2857"/>
                  <a:pt x="1430" y="2857"/>
                </a:cubicBezTo>
                <a:cubicBezTo>
                  <a:pt x="2220" y="2857"/>
                  <a:pt x="2858" y="2219"/>
                  <a:pt x="2858" y="1429"/>
                </a:cubicBezTo>
                <a:cubicBezTo>
                  <a:pt x="2858" y="638"/>
                  <a:pt x="2220" y="0"/>
                  <a:pt x="143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13" name="Google Shape;513;p31"/>
          <p:cNvSpPr/>
          <p:nvPr/>
        </p:nvSpPr>
        <p:spPr>
          <a:xfrm rot="-241193">
            <a:off x="286068" y="600872"/>
            <a:ext cx="84372" cy="96163"/>
          </a:xfrm>
          <a:custGeom>
            <a:avLst/>
            <a:gdLst/>
            <a:ahLst/>
            <a:cxnLst/>
            <a:rect l="l" t="t" r="r" b="b"/>
            <a:pathLst>
              <a:path w="3375" h="2885" extrusionOk="0">
                <a:moveTo>
                  <a:pt x="1912" y="1"/>
                </a:moveTo>
                <a:cubicBezTo>
                  <a:pt x="1561" y="1"/>
                  <a:pt x="1204" y="131"/>
                  <a:pt x="912" y="422"/>
                </a:cubicBezTo>
                <a:cubicBezTo>
                  <a:pt x="0" y="1334"/>
                  <a:pt x="669" y="2884"/>
                  <a:pt x="1946" y="2884"/>
                </a:cubicBezTo>
                <a:cubicBezTo>
                  <a:pt x="2736" y="2884"/>
                  <a:pt x="3374" y="2246"/>
                  <a:pt x="3374" y="1456"/>
                </a:cubicBezTo>
                <a:cubicBezTo>
                  <a:pt x="3374" y="588"/>
                  <a:pt x="2657" y="1"/>
                  <a:pt x="191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14" name="Google Shape;514;p31"/>
          <p:cNvSpPr/>
          <p:nvPr/>
        </p:nvSpPr>
        <p:spPr>
          <a:xfrm rot="-241193">
            <a:off x="225431" y="890036"/>
            <a:ext cx="118570" cy="134595"/>
          </a:xfrm>
          <a:custGeom>
            <a:avLst/>
            <a:gdLst/>
            <a:ahLst/>
            <a:cxnLst/>
            <a:rect l="l" t="t" r="r" b="b"/>
            <a:pathLst>
              <a:path w="4743" h="4038" extrusionOk="0">
                <a:moveTo>
                  <a:pt x="2707" y="1"/>
                </a:moveTo>
                <a:cubicBezTo>
                  <a:pt x="2205" y="1"/>
                  <a:pt x="1693" y="187"/>
                  <a:pt x="1277" y="603"/>
                </a:cubicBezTo>
                <a:cubicBezTo>
                  <a:pt x="0" y="1880"/>
                  <a:pt x="912" y="4038"/>
                  <a:pt x="2736" y="4038"/>
                </a:cubicBezTo>
                <a:cubicBezTo>
                  <a:pt x="3830" y="4038"/>
                  <a:pt x="4742" y="3126"/>
                  <a:pt x="4742" y="2032"/>
                </a:cubicBezTo>
                <a:cubicBezTo>
                  <a:pt x="4742" y="802"/>
                  <a:pt x="3747" y="1"/>
                  <a:pt x="270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  <p:extLst>
      <p:ext uri="{BB962C8B-B14F-4D97-AF65-F5344CB8AC3E}">
        <p14:creationId xmlns:p14="http://schemas.microsoft.com/office/powerpoint/2010/main" val="336496477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Background 4"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32"/>
          <p:cNvSpPr/>
          <p:nvPr/>
        </p:nvSpPr>
        <p:spPr>
          <a:xfrm>
            <a:off x="111300" y="147000"/>
            <a:ext cx="8921400" cy="6564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grpSp>
        <p:nvGrpSpPr>
          <p:cNvPr id="517" name="Google Shape;517;p32"/>
          <p:cNvGrpSpPr/>
          <p:nvPr/>
        </p:nvGrpSpPr>
        <p:grpSpPr>
          <a:xfrm rot="-1913837">
            <a:off x="8291581" y="550735"/>
            <a:ext cx="424052" cy="421068"/>
            <a:chOff x="5311900" y="1841850"/>
            <a:chExt cx="424050" cy="315800"/>
          </a:xfrm>
        </p:grpSpPr>
        <p:sp>
          <p:nvSpPr>
            <p:cNvPr id="518" name="Google Shape;518;p32"/>
            <p:cNvSpPr/>
            <p:nvPr/>
          </p:nvSpPr>
          <p:spPr>
            <a:xfrm>
              <a:off x="5362050" y="1999550"/>
              <a:ext cx="184700" cy="25"/>
            </a:xfrm>
            <a:custGeom>
              <a:avLst/>
              <a:gdLst/>
              <a:ahLst/>
              <a:cxnLst/>
              <a:rect l="l" t="t" r="r" b="b"/>
              <a:pathLst>
                <a:path w="7388" h="1" fill="none" extrusionOk="0">
                  <a:moveTo>
                    <a:pt x="7387" y="1"/>
                  </a:moveTo>
                  <a:lnTo>
                    <a:pt x="1" y="1"/>
                  </a:lnTo>
                </a:path>
              </a:pathLst>
            </a:custGeom>
            <a:noFill/>
            <a:ln w="987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19" name="Google Shape;519;p32"/>
            <p:cNvSpPr/>
            <p:nvPr/>
          </p:nvSpPr>
          <p:spPr>
            <a:xfrm>
              <a:off x="5546725" y="1881775"/>
              <a:ext cx="148950" cy="235600"/>
            </a:xfrm>
            <a:custGeom>
              <a:avLst/>
              <a:gdLst/>
              <a:ahLst/>
              <a:cxnLst/>
              <a:rect l="l" t="t" r="r" b="b"/>
              <a:pathLst>
                <a:path w="5958" h="9424" fill="none" extrusionOk="0">
                  <a:moveTo>
                    <a:pt x="5958" y="1"/>
                  </a:moveTo>
                  <a:lnTo>
                    <a:pt x="0" y="4712"/>
                  </a:lnTo>
                  <a:lnTo>
                    <a:pt x="5958" y="9423"/>
                  </a:lnTo>
                </a:path>
              </a:pathLst>
            </a:custGeom>
            <a:noFill/>
            <a:ln w="987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20" name="Google Shape;520;p32"/>
            <p:cNvSpPr/>
            <p:nvPr/>
          </p:nvSpPr>
          <p:spPr>
            <a:xfrm>
              <a:off x="5642450" y="1841850"/>
              <a:ext cx="93500" cy="79475"/>
            </a:xfrm>
            <a:custGeom>
              <a:avLst/>
              <a:gdLst/>
              <a:ahLst/>
              <a:cxnLst/>
              <a:rect l="l" t="t" r="r" b="b"/>
              <a:pathLst>
                <a:path w="3740" h="3179" extrusionOk="0">
                  <a:moveTo>
                    <a:pt x="2128" y="1"/>
                  </a:moveTo>
                  <a:cubicBezTo>
                    <a:pt x="1732" y="1"/>
                    <a:pt x="1330" y="147"/>
                    <a:pt x="1004" y="473"/>
                  </a:cubicBezTo>
                  <a:cubicBezTo>
                    <a:pt x="1" y="1476"/>
                    <a:pt x="700" y="3178"/>
                    <a:pt x="2129" y="3178"/>
                  </a:cubicBezTo>
                  <a:cubicBezTo>
                    <a:pt x="3010" y="3178"/>
                    <a:pt x="3740" y="2479"/>
                    <a:pt x="3740" y="1598"/>
                  </a:cubicBezTo>
                  <a:cubicBezTo>
                    <a:pt x="3740" y="633"/>
                    <a:pt x="2950" y="1"/>
                    <a:pt x="2128" y="1"/>
                  </a:cubicBezTo>
                  <a:close/>
                </a:path>
              </a:pathLst>
            </a:custGeom>
            <a:solidFill>
              <a:srgbClr val="DE8B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21" name="Google Shape;521;p32"/>
            <p:cNvSpPr/>
            <p:nvPr/>
          </p:nvSpPr>
          <p:spPr>
            <a:xfrm>
              <a:off x="5642450" y="2077425"/>
              <a:ext cx="93500" cy="80225"/>
            </a:xfrm>
            <a:custGeom>
              <a:avLst/>
              <a:gdLst/>
              <a:ahLst/>
              <a:cxnLst/>
              <a:rect l="l" t="t" r="r" b="b"/>
              <a:pathLst>
                <a:path w="3740" h="3209" extrusionOk="0">
                  <a:moveTo>
                    <a:pt x="2128" y="1"/>
                  </a:moveTo>
                  <a:cubicBezTo>
                    <a:pt x="1732" y="1"/>
                    <a:pt x="1330" y="147"/>
                    <a:pt x="1004" y="473"/>
                  </a:cubicBezTo>
                  <a:cubicBezTo>
                    <a:pt x="1" y="1476"/>
                    <a:pt x="700" y="3208"/>
                    <a:pt x="2129" y="3208"/>
                  </a:cubicBezTo>
                  <a:cubicBezTo>
                    <a:pt x="3010" y="3208"/>
                    <a:pt x="3740" y="2479"/>
                    <a:pt x="3740" y="1597"/>
                  </a:cubicBezTo>
                  <a:cubicBezTo>
                    <a:pt x="3740" y="633"/>
                    <a:pt x="2950" y="1"/>
                    <a:pt x="2128" y="1"/>
                  </a:cubicBezTo>
                  <a:close/>
                </a:path>
              </a:pathLst>
            </a:custGeom>
            <a:solidFill>
              <a:srgbClr val="DE8B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22" name="Google Shape;522;p32"/>
            <p:cNvSpPr/>
            <p:nvPr/>
          </p:nvSpPr>
          <p:spPr>
            <a:xfrm>
              <a:off x="5495800" y="1948650"/>
              <a:ext cx="101100" cy="101100"/>
            </a:xfrm>
            <a:custGeom>
              <a:avLst/>
              <a:gdLst/>
              <a:ahLst/>
              <a:cxnLst/>
              <a:rect l="l" t="t" r="r" b="b"/>
              <a:pathLst>
                <a:path w="4044" h="4044" extrusionOk="0">
                  <a:moveTo>
                    <a:pt x="2037" y="0"/>
                  </a:moveTo>
                  <a:cubicBezTo>
                    <a:pt x="912" y="0"/>
                    <a:pt x="1" y="912"/>
                    <a:pt x="1" y="2037"/>
                  </a:cubicBezTo>
                  <a:cubicBezTo>
                    <a:pt x="1" y="3162"/>
                    <a:pt x="912" y="4043"/>
                    <a:pt x="2037" y="4043"/>
                  </a:cubicBezTo>
                  <a:cubicBezTo>
                    <a:pt x="3131" y="4043"/>
                    <a:pt x="4043" y="3162"/>
                    <a:pt x="4043" y="2037"/>
                  </a:cubicBezTo>
                  <a:cubicBezTo>
                    <a:pt x="4043" y="912"/>
                    <a:pt x="3131" y="0"/>
                    <a:pt x="20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23" name="Google Shape;523;p32"/>
            <p:cNvSpPr/>
            <p:nvPr/>
          </p:nvSpPr>
          <p:spPr>
            <a:xfrm>
              <a:off x="5311900" y="1948650"/>
              <a:ext cx="101100" cy="101100"/>
            </a:xfrm>
            <a:custGeom>
              <a:avLst/>
              <a:gdLst/>
              <a:ahLst/>
              <a:cxnLst/>
              <a:rect l="l" t="t" r="r" b="b"/>
              <a:pathLst>
                <a:path w="4044" h="4044" extrusionOk="0">
                  <a:moveTo>
                    <a:pt x="2007" y="0"/>
                  </a:moveTo>
                  <a:cubicBezTo>
                    <a:pt x="913" y="0"/>
                    <a:pt x="1" y="912"/>
                    <a:pt x="1" y="2037"/>
                  </a:cubicBezTo>
                  <a:cubicBezTo>
                    <a:pt x="1" y="3162"/>
                    <a:pt x="913" y="4043"/>
                    <a:pt x="2007" y="4043"/>
                  </a:cubicBezTo>
                  <a:cubicBezTo>
                    <a:pt x="3132" y="4043"/>
                    <a:pt x="4043" y="3162"/>
                    <a:pt x="4043" y="2037"/>
                  </a:cubicBezTo>
                  <a:cubicBezTo>
                    <a:pt x="4043" y="912"/>
                    <a:pt x="3132" y="0"/>
                    <a:pt x="2007" y="0"/>
                  </a:cubicBezTo>
                  <a:close/>
                </a:path>
              </a:pathLst>
            </a:custGeom>
            <a:solidFill>
              <a:srgbClr val="84B6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524" name="Google Shape;524;p32"/>
          <p:cNvSpPr/>
          <p:nvPr/>
        </p:nvSpPr>
        <p:spPr>
          <a:xfrm rot="3103229">
            <a:off x="445930" y="764242"/>
            <a:ext cx="254335" cy="25"/>
          </a:xfrm>
          <a:custGeom>
            <a:avLst/>
            <a:gdLst/>
            <a:ahLst/>
            <a:cxnLst/>
            <a:rect l="l" t="t" r="r" b="b"/>
            <a:pathLst>
              <a:path w="7630" h="1" fill="none" extrusionOk="0">
                <a:moveTo>
                  <a:pt x="0" y="1"/>
                </a:moveTo>
                <a:lnTo>
                  <a:pt x="7629" y="1"/>
                </a:lnTo>
              </a:path>
            </a:pathLst>
          </a:custGeom>
          <a:noFill/>
          <a:ln w="9875" cap="flat" cmpd="sng">
            <a:solidFill>
              <a:srgbClr val="84B6BC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25" name="Google Shape;525;p32"/>
          <p:cNvSpPr/>
          <p:nvPr/>
        </p:nvSpPr>
        <p:spPr>
          <a:xfrm>
            <a:off x="505839" y="914934"/>
            <a:ext cx="134525" cy="281700"/>
          </a:xfrm>
          <a:custGeom>
            <a:avLst/>
            <a:gdLst/>
            <a:ahLst/>
            <a:cxnLst/>
            <a:rect l="l" t="t" r="r" b="b"/>
            <a:pathLst>
              <a:path w="5381" h="8451" fill="none" extrusionOk="0">
                <a:moveTo>
                  <a:pt x="5381" y="1"/>
                </a:moveTo>
                <a:lnTo>
                  <a:pt x="1" y="4226"/>
                </a:lnTo>
                <a:lnTo>
                  <a:pt x="5381" y="8451"/>
                </a:lnTo>
              </a:path>
            </a:pathLst>
          </a:custGeom>
          <a:noFill/>
          <a:ln w="9875" cap="flat" cmpd="sng">
            <a:solidFill>
              <a:srgbClr val="84B6BC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26" name="Google Shape;526;p32"/>
          <p:cNvSpPr/>
          <p:nvPr/>
        </p:nvSpPr>
        <p:spPr>
          <a:xfrm>
            <a:off x="448076" y="1007701"/>
            <a:ext cx="84375" cy="96167"/>
          </a:xfrm>
          <a:custGeom>
            <a:avLst/>
            <a:gdLst/>
            <a:ahLst/>
            <a:cxnLst/>
            <a:rect l="l" t="t" r="r" b="b"/>
            <a:pathLst>
              <a:path w="3375" h="2885" extrusionOk="0">
                <a:moveTo>
                  <a:pt x="1912" y="1"/>
                </a:moveTo>
                <a:cubicBezTo>
                  <a:pt x="1561" y="1"/>
                  <a:pt x="1204" y="131"/>
                  <a:pt x="912" y="422"/>
                </a:cubicBezTo>
                <a:cubicBezTo>
                  <a:pt x="0" y="1334"/>
                  <a:pt x="669" y="2884"/>
                  <a:pt x="1946" y="2884"/>
                </a:cubicBezTo>
                <a:cubicBezTo>
                  <a:pt x="2736" y="2884"/>
                  <a:pt x="3374" y="2246"/>
                  <a:pt x="3374" y="1456"/>
                </a:cubicBezTo>
                <a:cubicBezTo>
                  <a:pt x="3374" y="588"/>
                  <a:pt x="2657" y="1"/>
                  <a:pt x="191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27" name="Google Shape;527;p32"/>
          <p:cNvSpPr/>
          <p:nvPr/>
        </p:nvSpPr>
        <p:spPr>
          <a:xfrm>
            <a:off x="620201" y="1162533"/>
            <a:ext cx="72225" cy="95267"/>
          </a:xfrm>
          <a:custGeom>
            <a:avLst/>
            <a:gdLst/>
            <a:ahLst/>
            <a:cxnLst/>
            <a:rect l="l" t="t" r="r" b="b"/>
            <a:pathLst>
              <a:path w="2889" h="2858" extrusionOk="0">
                <a:moveTo>
                  <a:pt x="1429" y="0"/>
                </a:moveTo>
                <a:cubicBezTo>
                  <a:pt x="639" y="0"/>
                  <a:pt x="1" y="638"/>
                  <a:pt x="1" y="1429"/>
                </a:cubicBezTo>
                <a:cubicBezTo>
                  <a:pt x="1" y="2219"/>
                  <a:pt x="639" y="2857"/>
                  <a:pt x="1429" y="2857"/>
                </a:cubicBezTo>
                <a:cubicBezTo>
                  <a:pt x="2250" y="2857"/>
                  <a:pt x="2888" y="2219"/>
                  <a:pt x="2888" y="1429"/>
                </a:cubicBezTo>
                <a:cubicBezTo>
                  <a:pt x="2888" y="638"/>
                  <a:pt x="2250" y="0"/>
                  <a:pt x="142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28" name="Google Shape;528;p32"/>
          <p:cNvSpPr/>
          <p:nvPr/>
        </p:nvSpPr>
        <p:spPr>
          <a:xfrm>
            <a:off x="597026" y="839133"/>
            <a:ext cx="118575" cy="134600"/>
          </a:xfrm>
          <a:custGeom>
            <a:avLst/>
            <a:gdLst/>
            <a:ahLst/>
            <a:cxnLst/>
            <a:rect l="l" t="t" r="r" b="b"/>
            <a:pathLst>
              <a:path w="4743" h="4038" extrusionOk="0">
                <a:moveTo>
                  <a:pt x="2707" y="1"/>
                </a:moveTo>
                <a:cubicBezTo>
                  <a:pt x="2205" y="1"/>
                  <a:pt x="1693" y="187"/>
                  <a:pt x="1277" y="603"/>
                </a:cubicBezTo>
                <a:cubicBezTo>
                  <a:pt x="0" y="1880"/>
                  <a:pt x="912" y="4038"/>
                  <a:pt x="2736" y="4038"/>
                </a:cubicBezTo>
                <a:cubicBezTo>
                  <a:pt x="3830" y="4038"/>
                  <a:pt x="4742" y="3126"/>
                  <a:pt x="4742" y="2032"/>
                </a:cubicBezTo>
                <a:cubicBezTo>
                  <a:pt x="4742" y="802"/>
                  <a:pt x="3747" y="1"/>
                  <a:pt x="270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29" name="Google Shape;529;p32"/>
          <p:cNvSpPr/>
          <p:nvPr/>
        </p:nvSpPr>
        <p:spPr>
          <a:xfrm>
            <a:off x="347776" y="481634"/>
            <a:ext cx="133775" cy="281700"/>
          </a:xfrm>
          <a:custGeom>
            <a:avLst/>
            <a:gdLst/>
            <a:ahLst/>
            <a:cxnLst/>
            <a:rect l="l" t="t" r="r" b="b"/>
            <a:pathLst>
              <a:path w="5351" h="8451" fill="none" extrusionOk="0">
                <a:moveTo>
                  <a:pt x="1" y="1"/>
                </a:moveTo>
                <a:lnTo>
                  <a:pt x="5350" y="4226"/>
                </a:lnTo>
                <a:lnTo>
                  <a:pt x="1" y="8451"/>
                </a:lnTo>
              </a:path>
            </a:pathLst>
          </a:custGeom>
          <a:noFill/>
          <a:ln w="9875" cap="flat" cmpd="sng">
            <a:solidFill>
              <a:srgbClr val="84B6BC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30" name="Google Shape;530;p32"/>
          <p:cNvSpPr/>
          <p:nvPr/>
        </p:nvSpPr>
        <p:spPr>
          <a:xfrm>
            <a:off x="413876" y="554001"/>
            <a:ext cx="118575" cy="135367"/>
          </a:xfrm>
          <a:custGeom>
            <a:avLst/>
            <a:gdLst/>
            <a:ahLst/>
            <a:cxnLst/>
            <a:rect l="l" t="t" r="r" b="b"/>
            <a:pathLst>
              <a:path w="4743" h="4061" extrusionOk="0">
                <a:moveTo>
                  <a:pt x="2690" y="1"/>
                </a:moveTo>
                <a:cubicBezTo>
                  <a:pt x="2194" y="1"/>
                  <a:pt x="1688" y="185"/>
                  <a:pt x="1278" y="596"/>
                </a:cubicBezTo>
                <a:cubicBezTo>
                  <a:pt x="1" y="1872"/>
                  <a:pt x="913" y="4061"/>
                  <a:pt x="2706" y="4061"/>
                </a:cubicBezTo>
                <a:cubicBezTo>
                  <a:pt x="3831" y="4061"/>
                  <a:pt x="4743" y="3149"/>
                  <a:pt x="4743" y="2055"/>
                </a:cubicBezTo>
                <a:cubicBezTo>
                  <a:pt x="4743" y="818"/>
                  <a:pt x="3736" y="1"/>
                  <a:pt x="2690" y="1"/>
                </a:cubicBezTo>
                <a:close/>
              </a:path>
            </a:pathLst>
          </a:custGeom>
          <a:solidFill>
            <a:srgbClr val="DE8B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31" name="Google Shape;531;p32"/>
          <p:cNvSpPr/>
          <p:nvPr/>
        </p:nvSpPr>
        <p:spPr>
          <a:xfrm>
            <a:off x="299901" y="433134"/>
            <a:ext cx="83625" cy="96167"/>
          </a:xfrm>
          <a:custGeom>
            <a:avLst/>
            <a:gdLst/>
            <a:ahLst/>
            <a:cxnLst/>
            <a:rect l="l" t="t" r="r" b="b"/>
            <a:pathLst>
              <a:path w="3345" h="2885" extrusionOk="0">
                <a:moveTo>
                  <a:pt x="1891" y="1"/>
                </a:moveTo>
                <a:cubicBezTo>
                  <a:pt x="1545" y="1"/>
                  <a:pt x="1194" y="131"/>
                  <a:pt x="912" y="422"/>
                </a:cubicBezTo>
                <a:cubicBezTo>
                  <a:pt x="1" y="1334"/>
                  <a:pt x="639" y="2884"/>
                  <a:pt x="1916" y="2884"/>
                </a:cubicBezTo>
                <a:cubicBezTo>
                  <a:pt x="2706" y="2884"/>
                  <a:pt x="3344" y="2246"/>
                  <a:pt x="3344" y="1456"/>
                </a:cubicBezTo>
                <a:cubicBezTo>
                  <a:pt x="3344" y="588"/>
                  <a:pt x="2627" y="1"/>
                  <a:pt x="189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32" name="Google Shape;532;p32"/>
          <p:cNvSpPr/>
          <p:nvPr/>
        </p:nvSpPr>
        <p:spPr>
          <a:xfrm>
            <a:off x="312051" y="715700"/>
            <a:ext cx="71475" cy="95267"/>
          </a:xfrm>
          <a:custGeom>
            <a:avLst/>
            <a:gdLst/>
            <a:ahLst/>
            <a:cxnLst/>
            <a:rect l="l" t="t" r="r" b="b"/>
            <a:pathLst>
              <a:path w="2859" h="2858" extrusionOk="0">
                <a:moveTo>
                  <a:pt x="1430" y="0"/>
                </a:moveTo>
                <a:cubicBezTo>
                  <a:pt x="639" y="0"/>
                  <a:pt x="1" y="638"/>
                  <a:pt x="1" y="1429"/>
                </a:cubicBezTo>
                <a:cubicBezTo>
                  <a:pt x="1" y="2219"/>
                  <a:pt x="639" y="2857"/>
                  <a:pt x="1430" y="2857"/>
                </a:cubicBezTo>
                <a:cubicBezTo>
                  <a:pt x="2220" y="2857"/>
                  <a:pt x="2858" y="2219"/>
                  <a:pt x="2858" y="1429"/>
                </a:cubicBezTo>
                <a:cubicBezTo>
                  <a:pt x="2858" y="638"/>
                  <a:pt x="2220" y="0"/>
                  <a:pt x="143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  <p:extLst>
      <p:ext uri="{BB962C8B-B14F-4D97-AF65-F5344CB8AC3E}">
        <p14:creationId xmlns:p14="http://schemas.microsoft.com/office/powerpoint/2010/main" val="298021230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3621467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9740055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End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6368285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1ECED-6ECE-4989-B917-9D4D7E6D3C76}" type="datetime1">
              <a:rPr lang="en-US" smtClean="0"/>
              <a:t>1/7/2021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599738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C259A1-0F3E-5146-A882-58717C4D9384}" type="datetimeFigureOut">
              <a:rPr lang="es-ES" smtClean="0"/>
              <a:pPr/>
              <a:t>07/01/2021</a:t>
            </a:fld>
            <a:endParaRPr lang="es-E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Nom asignatura</a:t>
            </a:r>
            <a:endParaRPr lang="es-E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EF87C-7ADD-2B4D-9287-9EDDEFC34EB7}" type="slidenum">
              <a:rPr lang="es-ES" smtClean="0"/>
              <a:pPr/>
              <a:t>‹#›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8338304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2647" y="339510"/>
            <a:ext cx="8679898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23818774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7069410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genda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311177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5"/>
          <p:cNvSpPr/>
          <p:nvPr/>
        </p:nvSpPr>
        <p:spPr>
          <a:xfrm>
            <a:off x="111300" y="147000"/>
            <a:ext cx="8921400" cy="6564000"/>
          </a:xfrm>
          <a:prstGeom prst="rect">
            <a:avLst/>
          </a:prstGeom>
          <a:solidFill>
            <a:srgbClr val="FAF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5" name="Google Shape;55;p5"/>
          <p:cNvSpPr txBox="1">
            <a:spLocks noGrp="1"/>
          </p:cNvSpPr>
          <p:nvPr>
            <p:ph type="title"/>
          </p:nvPr>
        </p:nvSpPr>
        <p:spPr>
          <a:xfrm>
            <a:off x="997500" y="719333"/>
            <a:ext cx="3139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6" name="Google Shape;56;p5"/>
          <p:cNvSpPr txBox="1">
            <a:spLocks noGrp="1"/>
          </p:cNvSpPr>
          <p:nvPr>
            <p:ph type="subTitle" idx="1"/>
          </p:nvPr>
        </p:nvSpPr>
        <p:spPr>
          <a:xfrm>
            <a:off x="997500" y="1434087"/>
            <a:ext cx="3136500" cy="155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7" name="Google Shape;57;p5"/>
          <p:cNvSpPr txBox="1">
            <a:spLocks noGrp="1"/>
          </p:cNvSpPr>
          <p:nvPr>
            <p:ph type="subTitle" idx="2"/>
          </p:nvPr>
        </p:nvSpPr>
        <p:spPr>
          <a:xfrm>
            <a:off x="4960675" y="4539841"/>
            <a:ext cx="3136500" cy="155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8" name="Google Shape;58;p5"/>
          <p:cNvSpPr txBox="1">
            <a:spLocks noGrp="1"/>
          </p:cNvSpPr>
          <p:nvPr>
            <p:ph type="subTitle" idx="3"/>
          </p:nvPr>
        </p:nvSpPr>
        <p:spPr>
          <a:xfrm>
            <a:off x="4967383" y="3816633"/>
            <a:ext cx="31365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ighteous"/>
              <a:buNone/>
              <a:defRPr sz="2800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9" name="Google Shape;59;p5"/>
          <p:cNvSpPr/>
          <p:nvPr/>
        </p:nvSpPr>
        <p:spPr>
          <a:xfrm rot="8749643">
            <a:off x="8574386" y="641569"/>
            <a:ext cx="239669" cy="330219"/>
          </a:xfrm>
          <a:custGeom>
            <a:avLst/>
            <a:gdLst/>
            <a:ahLst/>
            <a:cxnLst/>
            <a:rect l="l" t="t" r="r" b="b"/>
            <a:pathLst>
              <a:path w="5381" h="8451" fill="none" extrusionOk="0">
                <a:moveTo>
                  <a:pt x="5381" y="1"/>
                </a:moveTo>
                <a:lnTo>
                  <a:pt x="1" y="4226"/>
                </a:lnTo>
                <a:lnTo>
                  <a:pt x="5381" y="8451"/>
                </a:lnTo>
              </a:path>
            </a:pathLst>
          </a:custGeom>
          <a:noFill/>
          <a:ln w="9875" cap="flat" cmpd="sng">
            <a:solidFill>
              <a:schemeClr val="dk2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0" name="Google Shape;60;p5"/>
          <p:cNvSpPr/>
          <p:nvPr/>
        </p:nvSpPr>
        <p:spPr>
          <a:xfrm>
            <a:off x="8595851" y="952924"/>
            <a:ext cx="118575" cy="134600"/>
          </a:xfrm>
          <a:custGeom>
            <a:avLst/>
            <a:gdLst/>
            <a:ahLst/>
            <a:cxnLst/>
            <a:rect l="l" t="t" r="r" b="b"/>
            <a:pathLst>
              <a:path w="4743" h="4038" extrusionOk="0">
                <a:moveTo>
                  <a:pt x="2707" y="1"/>
                </a:moveTo>
                <a:cubicBezTo>
                  <a:pt x="2205" y="1"/>
                  <a:pt x="1693" y="187"/>
                  <a:pt x="1277" y="603"/>
                </a:cubicBezTo>
                <a:cubicBezTo>
                  <a:pt x="0" y="1880"/>
                  <a:pt x="912" y="4038"/>
                  <a:pt x="2736" y="4038"/>
                </a:cubicBezTo>
                <a:cubicBezTo>
                  <a:pt x="3830" y="4038"/>
                  <a:pt x="4742" y="3126"/>
                  <a:pt x="4742" y="2032"/>
                </a:cubicBezTo>
                <a:cubicBezTo>
                  <a:pt x="4742" y="802"/>
                  <a:pt x="3747" y="1"/>
                  <a:pt x="2707" y="1"/>
                </a:cubicBezTo>
                <a:close/>
              </a:path>
            </a:pathLst>
          </a:custGeom>
          <a:solidFill>
            <a:srgbClr val="DE8B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1" name="Google Shape;61;p5"/>
          <p:cNvSpPr/>
          <p:nvPr/>
        </p:nvSpPr>
        <p:spPr>
          <a:xfrm rot="4595431">
            <a:off x="8693346" y="533844"/>
            <a:ext cx="178360" cy="211267"/>
          </a:xfrm>
          <a:custGeom>
            <a:avLst/>
            <a:gdLst/>
            <a:ahLst/>
            <a:cxnLst/>
            <a:rect l="l" t="t" r="r" b="b"/>
            <a:pathLst>
              <a:path w="5351" h="8451" fill="none" extrusionOk="0">
                <a:moveTo>
                  <a:pt x="1" y="1"/>
                </a:moveTo>
                <a:lnTo>
                  <a:pt x="5350" y="4226"/>
                </a:lnTo>
                <a:lnTo>
                  <a:pt x="1" y="8451"/>
                </a:lnTo>
              </a:path>
            </a:pathLst>
          </a:custGeom>
          <a:noFill/>
          <a:ln w="9875" cap="flat" cmpd="sng">
            <a:solidFill>
              <a:schemeClr val="dk2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2" name="Google Shape;62;p5"/>
          <p:cNvSpPr/>
          <p:nvPr/>
        </p:nvSpPr>
        <p:spPr>
          <a:xfrm>
            <a:off x="8689680" y="651034"/>
            <a:ext cx="155227" cy="177223"/>
          </a:xfrm>
          <a:custGeom>
            <a:avLst/>
            <a:gdLst/>
            <a:ahLst/>
            <a:cxnLst/>
            <a:rect l="l" t="t" r="r" b="b"/>
            <a:pathLst>
              <a:path w="4743" h="4061" extrusionOk="0">
                <a:moveTo>
                  <a:pt x="2690" y="1"/>
                </a:moveTo>
                <a:cubicBezTo>
                  <a:pt x="2194" y="1"/>
                  <a:pt x="1688" y="185"/>
                  <a:pt x="1278" y="596"/>
                </a:cubicBezTo>
                <a:cubicBezTo>
                  <a:pt x="1" y="1872"/>
                  <a:pt x="913" y="4061"/>
                  <a:pt x="2706" y="4061"/>
                </a:cubicBezTo>
                <a:cubicBezTo>
                  <a:pt x="3831" y="4061"/>
                  <a:pt x="4743" y="3149"/>
                  <a:pt x="4743" y="2055"/>
                </a:cubicBezTo>
                <a:cubicBezTo>
                  <a:pt x="4743" y="818"/>
                  <a:pt x="3736" y="1"/>
                  <a:pt x="269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3" name="Google Shape;63;p5"/>
          <p:cNvSpPr/>
          <p:nvPr/>
        </p:nvSpPr>
        <p:spPr>
          <a:xfrm>
            <a:off x="8613326" y="523267"/>
            <a:ext cx="83625" cy="96167"/>
          </a:xfrm>
          <a:custGeom>
            <a:avLst/>
            <a:gdLst/>
            <a:ahLst/>
            <a:cxnLst/>
            <a:rect l="l" t="t" r="r" b="b"/>
            <a:pathLst>
              <a:path w="3345" h="2885" extrusionOk="0">
                <a:moveTo>
                  <a:pt x="1891" y="1"/>
                </a:moveTo>
                <a:cubicBezTo>
                  <a:pt x="1545" y="1"/>
                  <a:pt x="1194" y="131"/>
                  <a:pt x="912" y="422"/>
                </a:cubicBezTo>
                <a:cubicBezTo>
                  <a:pt x="1" y="1334"/>
                  <a:pt x="639" y="2884"/>
                  <a:pt x="1916" y="2884"/>
                </a:cubicBezTo>
                <a:cubicBezTo>
                  <a:pt x="2706" y="2884"/>
                  <a:pt x="3344" y="2246"/>
                  <a:pt x="3344" y="1456"/>
                </a:cubicBezTo>
                <a:cubicBezTo>
                  <a:pt x="3344" y="588"/>
                  <a:pt x="2627" y="1"/>
                  <a:pt x="189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4" name="Google Shape;64;p5"/>
          <p:cNvSpPr/>
          <p:nvPr/>
        </p:nvSpPr>
        <p:spPr>
          <a:xfrm>
            <a:off x="8524376" y="710560"/>
            <a:ext cx="71475" cy="95267"/>
          </a:xfrm>
          <a:custGeom>
            <a:avLst/>
            <a:gdLst/>
            <a:ahLst/>
            <a:cxnLst/>
            <a:rect l="l" t="t" r="r" b="b"/>
            <a:pathLst>
              <a:path w="2859" h="2858" extrusionOk="0">
                <a:moveTo>
                  <a:pt x="1430" y="0"/>
                </a:moveTo>
                <a:cubicBezTo>
                  <a:pt x="639" y="0"/>
                  <a:pt x="1" y="638"/>
                  <a:pt x="1" y="1429"/>
                </a:cubicBezTo>
                <a:cubicBezTo>
                  <a:pt x="1" y="2219"/>
                  <a:pt x="639" y="2857"/>
                  <a:pt x="1430" y="2857"/>
                </a:cubicBezTo>
                <a:cubicBezTo>
                  <a:pt x="2220" y="2857"/>
                  <a:pt x="2858" y="2219"/>
                  <a:pt x="2858" y="1429"/>
                </a:cubicBezTo>
                <a:cubicBezTo>
                  <a:pt x="2858" y="638"/>
                  <a:pt x="2220" y="0"/>
                  <a:pt x="143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5" name="Google Shape;65;p5"/>
          <p:cNvSpPr/>
          <p:nvPr/>
        </p:nvSpPr>
        <p:spPr>
          <a:xfrm rot="1215521">
            <a:off x="425488" y="518920"/>
            <a:ext cx="239671" cy="330213"/>
          </a:xfrm>
          <a:custGeom>
            <a:avLst/>
            <a:gdLst/>
            <a:ahLst/>
            <a:cxnLst/>
            <a:rect l="l" t="t" r="r" b="b"/>
            <a:pathLst>
              <a:path w="5381" h="8451" fill="none" extrusionOk="0">
                <a:moveTo>
                  <a:pt x="5381" y="1"/>
                </a:moveTo>
                <a:lnTo>
                  <a:pt x="1" y="4226"/>
                </a:lnTo>
                <a:lnTo>
                  <a:pt x="5381" y="8451"/>
                </a:lnTo>
              </a:path>
            </a:pathLst>
          </a:custGeom>
          <a:noFill/>
          <a:ln w="9875" cap="flat" cmpd="sng">
            <a:solidFill>
              <a:schemeClr val="dk2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6" name="Google Shape;66;p5"/>
          <p:cNvSpPr/>
          <p:nvPr/>
        </p:nvSpPr>
        <p:spPr>
          <a:xfrm rot="-2700000">
            <a:off x="557466" y="828007"/>
            <a:ext cx="84374" cy="96165"/>
          </a:xfrm>
          <a:custGeom>
            <a:avLst/>
            <a:gdLst/>
            <a:ahLst/>
            <a:cxnLst/>
            <a:rect l="l" t="t" r="r" b="b"/>
            <a:pathLst>
              <a:path w="3375" h="2885" extrusionOk="0">
                <a:moveTo>
                  <a:pt x="1912" y="1"/>
                </a:moveTo>
                <a:cubicBezTo>
                  <a:pt x="1561" y="1"/>
                  <a:pt x="1204" y="131"/>
                  <a:pt x="912" y="422"/>
                </a:cubicBezTo>
                <a:cubicBezTo>
                  <a:pt x="0" y="1334"/>
                  <a:pt x="669" y="2884"/>
                  <a:pt x="1946" y="2884"/>
                </a:cubicBezTo>
                <a:cubicBezTo>
                  <a:pt x="2736" y="2884"/>
                  <a:pt x="3374" y="2246"/>
                  <a:pt x="3374" y="1456"/>
                </a:cubicBezTo>
                <a:cubicBezTo>
                  <a:pt x="3374" y="588"/>
                  <a:pt x="2657" y="1"/>
                  <a:pt x="191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7" name="Google Shape;67;p5"/>
          <p:cNvSpPr/>
          <p:nvPr/>
        </p:nvSpPr>
        <p:spPr>
          <a:xfrm rot="-2700000">
            <a:off x="621595" y="525421"/>
            <a:ext cx="118574" cy="134599"/>
          </a:xfrm>
          <a:custGeom>
            <a:avLst/>
            <a:gdLst/>
            <a:ahLst/>
            <a:cxnLst/>
            <a:rect l="l" t="t" r="r" b="b"/>
            <a:pathLst>
              <a:path w="4743" h="4038" extrusionOk="0">
                <a:moveTo>
                  <a:pt x="2707" y="1"/>
                </a:moveTo>
                <a:cubicBezTo>
                  <a:pt x="2205" y="1"/>
                  <a:pt x="1693" y="187"/>
                  <a:pt x="1277" y="603"/>
                </a:cubicBezTo>
                <a:cubicBezTo>
                  <a:pt x="0" y="1880"/>
                  <a:pt x="912" y="4038"/>
                  <a:pt x="2736" y="4038"/>
                </a:cubicBezTo>
                <a:cubicBezTo>
                  <a:pt x="3830" y="4038"/>
                  <a:pt x="4742" y="3126"/>
                  <a:pt x="4742" y="2032"/>
                </a:cubicBezTo>
                <a:cubicBezTo>
                  <a:pt x="4742" y="802"/>
                  <a:pt x="3747" y="1"/>
                  <a:pt x="2707" y="1"/>
                </a:cubicBezTo>
                <a:close/>
              </a:path>
            </a:pathLst>
          </a:custGeom>
          <a:solidFill>
            <a:srgbClr val="DE8B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grpSp>
        <p:nvGrpSpPr>
          <p:cNvPr id="68" name="Google Shape;68;p5"/>
          <p:cNvGrpSpPr/>
          <p:nvPr/>
        </p:nvGrpSpPr>
        <p:grpSpPr>
          <a:xfrm rot="-1913837">
            <a:off x="225812" y="628671"/>
            <a:ext cx="285092" cy="137803"/>
            <a:chOff x="5301168" y="1963641"/>
            <a:chExt cx="285091" cy="103352"/>
          </a:xfrm>
        </p:grpSpPr>
        <p:sp>
          <p:nvSpPr>
            <p:cNvPr id="69" name="Google Shape;69;p5"/>
            <p:cNvSpPr/>
            <p:nvPr/>
          </p:nvSpPr>
          <p:spPr>
            <a:xfrm>
              <a:off x="5351318" y="2016793"/>
              <a:ext cx="184700" cy="25"/>
            </a:xfrm>
            <a:custGeom>
              <a:avLst/>
              <a:gdLst/>
              <a:ahLst/>
              <a:cxnLst/>
              <a:rect l="l" t="t" r="r" b="b"/>
              <a:pathLst>
                <a:path w="7388" h="1" fill="none" extrusionOk="0">
                  <a:moveTo>
                    <a:pt x="7387" y="1"/>
                  </a:moveTo>
                  <a:lnTo>
                    <a:pt x="1" y="1"/>
                  </a:lnTo>
                </a:path>
              </a:pathLst>
            </a:custGeom>
            <a:noFill/>
            <a:ln w="98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0" name="Google Shape;70;p5"/>
            <p:cNvSpPr/>
            <p:nvPr/>
          </p:nvSpPr>
          <p:spPr>
            <a:xfrm>
              <a:off x="5485159" y="1963641"/>
              <a:ext cx="101100" cy="101100"/>
            </a:xfrm>
            <a:custGeom>
              <a:avLst/>
              <a:gdLst/>
              <a:ahLst/>
              <a:cxnLst/>
              <a:rect l="l" t="t" r="r" b="b"/>
              <a:pathLst>
                <a:path w="4044" h="4044" extrusionOk="0">
                  <a:moveTo>
                    <a:pt x="2037" y="0"/>
                  </a:moveTo>
                  <a:cubicBezTo>
                    <a:pt x="912" y="0"/>
                    <a:pt x="1" y="912"/>
                    <a:pt x="1" y="2037"/>
                  </a:cubicBezTo>
                  <a:cubicBezTo>
                    <a:pt x="1" y="3162"/>
                    <a:pt x="912" y="4043"/>
                    <a:pt x="2037" y="4043"/>
                  </a:cubicBezTo>
                  <a:cubicBezTo>
                    <a:pt x="3131" y="4043"/>
                    <a:pt x="4043" y="3162"/>
                    <a:pt x="4043" y="2037"/>
                  </a:cubicBezTo>
                  <a:cubicBezTo>
                    <a:pt x="4043" y="912"/>
                    <a:pt x="3131" y="0"/>
                    <a:pt x="2037" y="0"/>
                  </a:cubicBezTo>
                  <a:close/>
                </a:path>
              </a:pathLst>
            </a:custGeom>
            <a:solidFill>
              <a:srgbClr val="84B6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1" name="Google Shape;71;p5"/>
            <p:cNvSpPr/>
            <p:nvPr/>
          </p:nvSpPr>
          <p:spPr>
            <a:xfrm>
              <a:off x="5301168" y="1965893"/>
              <a:ext cx="101100" cy="101100"/>
            </a:xfrm>
            <a:custGeom>
              <a:avLst/>
              <a:gdLst/>
              <a:ahLst/>
              <a:cxnLst/>
              <a:rect l="l" t="t" r="r" b="b"/>
              <a:pathLst>
                <a:path w="4044" h="4044" extrusionOk="0">
                  <a:moveTo>
                    <a:pt x="2007" y="0"/>
                  </a:moveTo>
                  <a:cubicBezTo>
                    <a:pt x="913" y="0"/>
                    <a:pt x="1" y="912"/>
                    <a:pt x="1" y="2037"/>
                  </a:cubicBezTo>
                  <a:cubicBezTo>
                    <a:pt x="1" y="3162"/>
                    <a:pt x="913" y="4043"/>
                    <a:pt x="2007" y="4043"/>
                  </a:cubicBezTo>
                  <a:cubicBezTo>
                    <a:pt x="3132" y="4043"/>
                    <a:pt x="4043" y="3162"/>
                    <a:pt x="4043" y="2037"/>
                  </a:cubicBezTo>
                  <a:cubicBezTo>
                    <a:pt x="4043" y="912"/>
                    <a:pt x="3132" y="0"/>
                    <a:pt x="2007" y="0"/>
                  </a:cubicBezTo>
                  <a:close/>
                </a:path>
              </a:pathLst>
            </a:custGeom>
            <a:solidFill>
              <a:srgbClr val="84B6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72" name="Google Shape;72;p5"/>
          <p:cNvSpPr/>
          <p:nvPr/>
        </p:nvSpPr>
        <p:spPr>
          <a:xfrm>
            <a:off x="8837626" y="478484"/>
            <a:ext cx="72225" cy="95267"/>
          </a:xfrm>
          <a:custGeom>
            <a:avLst/>
            <a:gdLst/>
            <a:ahLst/>
            <a:cxnLst/>
            <a:rect l="l" t="t" r="r" b="b"/>
            <a:pathLst>
              <a:path w="2889" h="2858" extrusionOk="0">
                <a:moveTo>
                  <a:pt x="1429" y="0"/>
                </a:moveTo>
                <a:cubicBezTo>
                  <a:pt x="639" y="0"/>
                  <a:pt x="1" y="638"/>
                  <a:pt x="1" y="1429"/>
                </a:cubicBezTo>
                <a:cubicBezTo>
                  <a:pt x="1" y="2219"/>
                  <a:pt x="639" y="2857"/>
                  <a:pt x="1429" y="2857"/>
                </a:cubicBezTo>
                <a:cubicBezTo>
                  <a:pt x="2250" y="2857"/>
                  <a:pt x="2888" y="2219"/>
                  <a:pt x="2888" y="1429"/>
                </a:cubicBezTo>
                <a:cubicBezTo>
                  <a:pt x="2888" y="638"/>
                  <a:pt x="2250" y="0"/>
                  <a:pt x="142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  <p:extLst>
      <p:ext uri="{BB962C8B-B14F-4D97-AF65-F5344CB8AC3E}">
        <p14:creationId xmlns:p14="http://schemas.microsoft.com/office/powerpoint/2010/main" val="217179610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aam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EF70765A-4598-4D75-8EBE-B820808F65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2647" y="339510"/>
            <a:ext cx="8679898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Our Team LAYOUT</a:t>
            </a:r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6144B441-6BC4-4072-8350-58C240B93C16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553520" y="1357544"/>
            <a:ext cx="2916219" cy="47618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4500757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18A0E850-2302-4604-BAB7-2D70B01EDCE4}"/>
              </a:ext>
            </a:extLst>
          </p:cNvPr>
          <p:cNvGrpSpPr/>
          <p:nvPr userDrawn="1"/>
        </p:nvGrpSpPr>
        <p:grpSpPr>
          <a:xfrm>
            <a:off x="6841333" y="1395155"/>
            <a:ext cx="1857284" cy="4683693"/>
            <a:chOff x="9121778" y="1395154"/>
            <a:chExt cx="2476378" cy="4683693"/>
          </a:xfrm>
        </p:grpSpPr>
        <p:sp>
          <p:nvSpPr>
            <p:cNvPr id="3" name="Rounded Rectangle 5">
              <a:extLst>
                <a:ext uri="{FF2B5EF4-FFF2-40B4-BE49-F238E27FC236}">
                  <a16:creationId xmlns:a16="http://schemas.microsoft.com/office/drawing/2014/main" id="{B18987F8-5AB8-4F96-B0D9-57C5476853BB}"/>
                </a:ext>
              </a:extLst>
            </p:cNvPr>
            <p:cNvSpPr/>
            <p:nvPr userDrawn="1"/>
          </p:nvSpPr>
          <p:spPr>
            <a:xfrm>
              <a:off x="9121778" y="1395154"/>
              <a:ext cx="2476378" cy="4683693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4" name="Rectangle 6">
              <a:extLst>
                <a:ext uri="{FF2B5EF4-FFF2-40B4-BE49-F238E27FC236}">
                  <a16:creationId xmlns:a16="http://schemas.microsoft.com/office/drawing/2014/main" id="{A0C372C4-0081-4B69-B087-94980C3F00CB}"/>
                </a:ext>
              </a:extLst>
            </p:cNvPr>
            <p:cNvSpPr/>
            <p:nvPr userDrawn="1"/>
          </p:nvSpPr>
          <p:spPr>
            <a:xfrm>
              <a:off x="10220999" y="1635692"/>
              <a:ext cx="277937" cy="40998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grpSp>
          <p:nvGrpSpPr>
            <p:cNvPr id="5" name="Group 7">
              <a:extLst>
                <a:ext uri="{FF2B5EF4-FFF2-40B4-BE49-F238E27FC236}">
                  <a16:creationId xmlns:a16="http://schemas.microsoft.com/office/drawing/2014/main" id="{9C67BF5A-29B3-4CE3-A4CA-51BEFAD2F176}"/>
                </a:ext>
              </a:extLst>
            </p:cNvPr>
            <p:cNvGrpSpPr/>
            <p:nvPr userDrawn="1"/>
          </p:nvGrpSpPr>
          <p:grpSpPr>
            <a:xfrm>
              <a:off x="10223609" y="5688101"/>
              <a:ext cx="272717" cy="252993"/>
              <a:chOff x="1549420" y="5712364"/>
              <a:chExt cx="312583" cy="312583"/>
            </a:xfrm>
          </p:grpSpPr>
          <p:sp>
            <p:nvSpPr>
              <p:cNvPr id="6" name="Oval 8">
                <a:extLst>
                  <a:ext uri="{FF2B5EF4-FFF2-40B4-BE49-F238E27FC236}">
                    <a16:creationId xmlns:a16="http://schemas.microsoft.com/office/drawing/2014/main" id="{00E41D22-4B11-40F0-8AA7-E00AFECADC0D}"/>
                  </a:ext>
                </a:extLst>
              </p:cNvPr>
              <p:cNvSpPr/>
              <p:nvPr userDrawn="1"/>
            </p:nvSpPr>
            <p:spPr>
              <a:xfrm>
                <a:off x="1549420" y="5712364"/>
                <a:ext cx="312583" cy="312583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/>
              </a:p>
            </p:txBody>
          </p:sp>
          <p:sp>
            <p:nvSpPr>
              <p:cNvPr id="7" name="Rounded Rectangle 10">
                <a:extLst>
                  <a:ext uri="{FF2B5EF4-FFF2-40B4-BE49-F238E27FC236}">
                    <a16:creationId xmlns:a16="http://schemas.microsoft.com/office/drawing/2014/main" id="{98479042-5F0C-44EA-A595-B5982685B758}"/>
                  </a:ext>
                </a:extLst>
              </p:cNvPr>
              <p:cNvSpPr/>
              <p:nvPr userDrawn="1"/>
            </p:nvSpPr>
            <p:spPr>
              <a:xfrm>
                <a:off x="1634225" y="5796647"/>
                <a:ext cx="142969" cy="144016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/>
              </a:p>
            </p:txBody>
          </p:sp>
        </p:grpSp>
      </p:grp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FF42296B-DCE4-4142-94F8-2BABF931A7F9}"/>
              </a:ext>
            </a:extLst>
          </p:cNvPr>
          <p:cNvSpPr>
            <a:spLocks noGrp="1"/>
          </p:cNvSpPr>
          <p:nvPr userDrawn="1">
            <p:ph type="pic" idx="11" hasCustomPrompt="1"/>
          </p:nvPr>
        </p:nvSpPr>
        <p:spPr>
          <a:xfrm>
            <a:off x="6911803" y="1797274"/>
            <a:ext cx="1716345" cy="375307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342917" indent="0">
              <a:buNone/>
              <a:defRPr sz="2100"/>
            </a:lvl2pPr>
            <a:lvl3pPr marL="685835" indent="0">
              <a:buNone/>
              <a:defRPr sz="1800"/>
            </a:lvl3pPr>
            <a:lvl4pPr marL="1028752" indent="0">
              <a:buNone/>
              <a:defRPr sz="1500"/>
            </a:lvl4pPr>
            <a:lvl5pPr marL="1371668" indent="0">
              <a:buNone/>
              <a:defRPr sz="1500"/>
            </a:lvl5pPr>
            <a:lvl6pPr marL="1714586" indent="0">
              <a:buNone/>
              <a:defRPr sz="1500"/>
            </a:lvl6pPr>
            <a:lvl7pPr marL="2057503" indent="0">
              <a:buNone/>
              <a:defRPr sz="1500"/>
            </a:lvl7pPr>
            <a:lvl8pPr marL="2400420" indent="0">
              <a:buNone/>
              <a:defRPr sz="1500"/>
            </a:lvl8pPr>
            <a:lvl9pPr marL="2743337" indent="0">
              <a:buNone/>
              <a:defRPr sz="15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9A4933C-FB13-4BA9-AC78-01512A807912}"/>
              </a:ext>
            </a:extLst>
          </p:cNvPr>
          <p:cNvGrpSpPr/>
          <p:nvPr userDrawn="1"/>
        </p:nvGrpSpPr>
        <p:grpSpPr>
          <a:xfrm>
            <a:off x="4619957" y="1395155"/>
            <a:ext cx="1857284" cy="4683693"/>
            <a:chOff x="6159943" y="1395154"/>
            <a:chExt cx="2476378" cy="4683693"/>
          </a:xfrm>
        </p:grpSpPr>
        <p:sp>
          <p:nvSpPr>
            <p:cNvPr id="10" name="Rounded Rectangle 5">
              <a:extLst>
                <a:ext uri="{FF2B5EF4-FFF2-40B4-BE49-F238E27FC236}">
                  <a16:creationId xmlns:a16="http://schemas.microsoft.com/office/drawing/2014/main" id="{6F71CD8E-FC32-426E-9943-C7D209B051E6}"/>
                </a:ext>
              </a:extLst>
            </p:cNvPr>
            <p:cNvSpPr/>
            <p:nvPr userDrawn="1"/>
          </p:nvSpPr>
          <p:spPr>
            <a:xfrm>
              <a:off x="6159943" y="1395154"/>
              <a:ext cx="2476378" cy="4683693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11" name="Rectangle 6">
              <a:extLst>
                <a:ext uri="{FF2B5EF4-FFF2-40B4-BE49-F238E27FC236}">
                  <a16:creationId xmlns:a16="http://schemas.microsoft.com/office/drawing/2014/main" id="{4C6AEE19-F131-4952-A1AD-B0693BD7A088}"/>
                </a:ext>
              </a:extLst>
            </p:cNvPr>
            <p:cNvSpPr/>
            <p:nvPr userDrawn="1"/>
          </p:nvSpPr>
          <p:spPr>
            <a:xfrm>
              <a:off x="7259164" y="1635692"/>
              <a:ext cx="277937" cy="40998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grpSp>
          <p:nvGrpSpPr>
            <p:cNvPr id="12" name="Group 7">
              <a:extLst>
                <a:ext uri="{FF2B5EF4-FFF2-40B4-BE49-F238E27FC236}">
                  <a16:creationId xmlns:a16="http://schemas.microsoft.com/office/drawing/2014/main" id="{B75EA0AF-B578-4336-B02E-B8BA80A6ADDA}"/>
                </a:ext>
              </a:extLst>
            </p:cNvPr>
            <p:cNvGrpSpPr/>
            <p:nvPr userDrawn="1"/>
          </p:nvGrpSpPr>
          <p:grpSpPr>
            <a:xfrm>
              <a:off x="7261774" y="5688101"/>
              <a:ext cx="272717" cy="252993"/>
              <a:chOff x="1549420" y="5712364"/>
              <a:chExt cx="312583" cy="312583"/>
            </a:xfrm>
          </p:grpSpPr>
          <p:sp>
            <p:nvSpPr>
              <p:cNvPr id="13" name="Oval 8">
                <a:extLst>
                  <a:ext uri="{FF2B5EF4-FFF2-40B4-BE49-F238E27FC236}">
                    <a16:creationId xmlns:a16="http://schemas.microsoft.com/office/drawing/2014/main" id="{9A4C9579-9D3A-486C-8FE6-DBA392616A2A}"/>
                  </a:ext>
                </a:extLst>
              </p:cNvPr>
              <p:cNvSpPr/>
              <p:nvPr userDrawn="1"/>
            </p:nvSpPr>
            <p:spPr>
              <a:xfrm>
                <a:off x="1549420" y="5712364"/>
                <a:ext cx="312583" cy="312583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/>
              </a:p>
            </p:txBody>
          </p:sp>
          <p:sp>
            <p:nvSpPr>
              <p:cNvPr id="14" name="Rounded Rectangle 10">
                <a:extLst>
                  <a:ext uri="{FF2B5EF4-FFF2-40B4-BE49-F238E27FC236}">
                    <a16:creationId xmlns:a16="http://schemas.microsoft.com/office/drawing/2014/main" id="{3A7AAABC-D089-4CF6-8A65-45F82AD0E7E9}"/>
                  </a:ext>
                </a:extLst>
              </p:cNvPr>
              <p:cNvSpPr/>
              <p:nvPr userDrawn="1"/>
            </p:nvSpPr>
            <p:spPr>
              <a:xfrm>
                <a:off x="1634225" y="5796647"/>
                <a:ext cx="142969" cy="144016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/>
              </a:p>
            </p:txBody>
          </p:sp>
        </p:grpSp>
      </p:grp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2D68B3BF-F349-4539-A34C-77194D8BAF75}"/>
              </a:ext>
            </a:extLst>
          </p:cNvPr>
          <p:cNvSpPr>
            <a:spLocks noGrp="1"/>
          </p:cNvSpPr>
          <p:nvPr userDrawn="1">
            <p:ph type="pic" idx="12" hasCustomPrompt="1"/>
          </p:nvPr>
        </p:nvSpPr>
        <p:spPr>
          <a:xfrm>
            <a:off x="4690427" y="1797274"/>
            <a:ext cx="1716345" cy="375307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342917" indent="0">
              <a:buNone/>
              <a:defRPr sz="2100"/>
            </a:lvl2pPr>
            <a:lvl3pPr marL="685835" indent="0">
              <a:buNone/>
              <a:defRPr sz="1800"/>
            </a:lvl3pPr>
            <a:lvl4pPr marL="1028752" indent="0">
              <a:buNone/>
              <a:defRPr sz="1500"/>
            </a:lvl4pPr>
            <a:lvl5pPr marL="1371668" indent="0">
              <a:buNone/>
              <a:defRPr sz="1500"/>
            </a:lvl5pPr>
            <a:lvl6pPr marL="1714586" indent="0">
              <a:buNone/>
              <a:defRPr sz="1500"/>
            </a:lvl6pPr>
            <a:lvl7pPr marL="2057503" indent="0">
              <a:buNone/>
              <a:defRPr sz="1500"/>
            </a:lvl7pPr>
            <a:lvl8pPr marL="2400420" indent="0">
              <a:buNone/>
              <a:defRPr sz="1500"/>
            </a:lvl8pPr>
            <a:lvl9pPr marL="2743337" indent="0">
              <a:buNone/>
              <a:defRPr sz="15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0271655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0846502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AB178950-6460-489A-86E8-DA7944855983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1406725" y="1819076"/>
            <a:ext cx="7194958" cy="2645996"/>
          </a:xfrm>
          <a:custGeom>
            <a:avLst/>
            <a:gdLst>
              <a:gd name="connsiteX0" fmla="*/ 0 w 6913722"/>
              <a:gd name="connsiteY0" fmla="*/ 0 h 1800200"/>
              <a:gd name="connsiteX1" fmla="*/ 6913722 w 6913722"/>
              <a:gd name="connsiteY1" fmla="*/ 0 h 1800200"/>
              <a:gd name="connsiteX2" fmla="*/ 6913722 w 6913722"/>
              <a:gd name="connsiteY2" fmla="*/ 1800200 h 1800200"/>
              <a:gd name="connsiteX3" fmla="*/ 0 w 6913722"/>
              <a:gd name="connsiteY3" fmla="*/ 1800200 h 1800200"/>
              <a:gd name="connsiteX4" fmla="*/ 0 w 6913722"/>
              <a:gd name="connsiteY4" fmla="*/ 0 h 1800200"/>
              <a:gd name="connsiteX0" fmla="*/ 0 w 6913722"/>
              <a:gd name="connsiteY0" fmla="*/ 0 h 1800200"/>
              <a:gd name="connsiteX1" fmla="*/ 6913722 w 6913722"/>
              <a:gd name="connsiteY1" fmla="*/ 0 h 1800200"/>
              <a:gd name="connsiteX2" fmla="*/ 6913722 w 6913722"/>
              <a:gd name="connsiteY2" fmla="*/ 1800200 h 1800200"/>
              <a:gd name="connsiteX3" fmla="*/ 1103257 w 6913722"/>
              <a:gd name="connsiteY3" fmla="*/ 1791789 h 1800200"/>
              <a:gd name="connsiteX4" fmla="*/ 0 w 6913722"/>
              <a:gd name="connsiteY4" fmla="*/ 1800200 h 1800200"/>
              <a:gd name="connsiteX5" fmla="*/ 0 w 6913722"/>
              <a:gd name="connsiteY5" fmla="*/ 0 h 1800200"/>
              <a:gd name="connsiteX0" fmla="*/ 0 w 6913722"/>
              <a:gd name="connsiteY0" fmla="*/ 0 h 1800200"/>
              <a:gd name="connsiteX1" fmla="*/ 6913722 w 6913722"/>
              <a:gd name="connsiteY1" fmla="*/ 0 h 1800200"/>
              <a:gd name="connsiteX2" fmla="*/ 6913722 w 6913722"/>
              <a:gd name="connsiteY2" fmla="*/ 1800200 h 1800200"/>
              <a:gd name="connsiteX3" fmla="*/ 1489151 w 6913722"/>
              <a:gd name="connsiteY3" fmla="*/ 1800178 h 1800200"/>
              <a:gd name="connsiteX4" fmla="*/ 1103257 w 6913722"/>
              <a:gd name="connsiteY4" fmla="*/ 1791789 h 1800200"/>
              <a:gd name="connsiteX5" fmla="*/ 0 w 6913722"/>
              <a:gd name="connsiteY5" fmla="*/ 1800200 h 1800200"/>
              <a:gd name="connsiteX6" fmla="*/ 0 w 6913722"/>
              <a:gd name="connsiteY6" fmla="*/ 0 h 1800200"/>
              <a:gd name="connsiteX0" fmla="*/ 0 w 6913722"/>
              <a:gd name="connsiteY0" fmla="*/ 0 h 1800200"/>
              <a:gd name="connsiteX1" fmla="*/ 6913722 w 6913722"/>
              <a:gd name="connsiteY1" fmla="*/ 0 h 1800200"/>
              <a:gd name="connsiteX2" fmla="*/ 6913722 w 6913722"/>
              <a:gd name="connsiteY2" fmla="*/ 1800200 h 1800200"/>
              <a:gd name="connsiteX3" fmla="*/ 1489151 w 6913722"/>
              <a:gd name="connsiteY3" fmla="*/ 1800178 h 1800200"/>
              <a:gd name="connsiteX4" fmla="*/ 1287815 w 6913722"/>
              <a:gd name="connsiteY4" fmla="*/ 1791789 h 1800200"/>
              <a:gd name="connsiteX5" fmla="*/ 1103257 w 6913722"/>
              <a:gd name="connsiteY5" fmla="*/ 1791789 h 1800200"/>
              <a:gd name="connsiteX6" fmla="*/ 0 w 6913722"/>
              <a:gd name="connsiteY6" fmla="*/ 1800200 h 1800200"/>
              <a:gd name="connsiteX7" fmla="*/ 0 w 6913722"/>
              <a:gd name="connsiteY7" fmla="*/ 0 h 1800200"/>
              <a:gd name="connsiteX0" fmla="*/ 0 w 6913722"/>
              <a:gd name="connsiteY0" fmla="*/ 0 h 1951179"/>
              <a:gd name="connsiteX1" fmla="*/ 6913722 w 6913722"/>
              <a:gd name="connsiteY1" fmla="*/ 0 h 1951179"/>
              <a:gd name="connsiteX2" fmla="*/ 6913722 w 6913722"/>
              <a:gd name="connsiteY2" fmla="*/ 1800200 h 1951179"/>
              <a:gd name="connsiteX3" fmla="*/ 1489151 w 6913722"/>
              <a:gd name="connsiteY3" fmla="*/ 1800178 h 1951179"/>
              <a:gd name="connsiteX4" fmla="*/ 1296204 w 6913722"/>
              <a:gd name="connsiteY4" fmla="*/ 1951179 h 1951179"/>
              <a:gd name="connsiteX5" fmla="*/ 1103257 w 6913722"/>
              <a:gd name="connsiteY5" fmla="*/ 1791789 h 1951179"/>
              <a:gd name="connsiteX6" fmla="*/ 0 w 6913722"/>
              <a:gd name="connsiteY6" fmla="*/ 1800200 h 1951179"/>
              <a:gd name="connsiteX7" fmla="*/ 0 w 6913722"/>
              <a:gd name="connsiteY7" fmla="*/ 0 h 1951179"/>
              <a:gd name="connsiteX0" fmla="*/ 0 w 6913722"/>
              <a:gd name="connsiteY0" fmla="*/ 0 h 2002718"/>
              <a:gd name="connsiteX1" fmla="*/ 6913722 w 6913722"/>
              <a:gd name="connsiteY1" fmla="*/ 0 h 2002718"/>
              <a:gd name="connsiteX2" fmla="*/ 6913722 w 6913722"/>
              <a:gd name="connsiteY2" fmla="*/ 1800200 h 2002718"/>
              <a:gd name="connsiteX3" fmla="*/ 1489151 w 6913722"/>
              <a:gd name="connsiteY3" fmla="*/ 1800178 h 2002718"/>
              <a:gd name="connsiteX4" fmla="*/ 1303214 w 6913722"/>
              <a:gd name="connsiteY4" fmla="*/ 2002718 h 2002718"/>
              <a:gd name="connsiteX5" fmla="*/ 1103257 w 6913722"/>
              <a:gd name="connsiteY5" fmla="*/ 1791789 h 2002718"/>
              <a:gd name="connsiteX6" fmla="*/ 0 w 6913722"/>
              <a:gd name="connsiteY6" fmla="*/ 1800200 h 2002718"/>
              <a:gd name="connsiteX7" fmla="*/ 0 w 6913722"/>
              <a:gd name="connsiteY7" fmla="*/ 0 h 2002718"/>
              <a:gd name="connsiteX0" fmla="*/ 0 w 6913722"/>
              <a:gd name="connsiteY0" fmla="*/ 0 h 2002718"/>
              <a:gd name="connsiteX1" fmla="*/ 6913722 w 6913722"/>
              <a:gd name="connsiteY1" fmla="*/ 0 h 2002718"/>
              <a:gd name="connsiteX2" fmla="*/ 6913722 w 6913722"/>
              <a:gd name="connsiteY2" fmla="*/ 1800200 h 2002718"/>
              <a:gd name="connsiteX3" fmla="*/ 1489151 w 6913722"/>
              <a:gd name="connsiteY3" fmla="*/ 1800178 h 2002718"/>
              <a:gd name="connsiteX4" fmla="*/ 1289193 w 6913722"/>
              <a:gd name="connsiteY4" fmla="*/ 2002718 h 2002718"/>
              <a:gd name="connsiteX5" fmla="*/ 1103257 w 6913722"/>
              <a:gd name="connsiteY5" fmla="*/ 1791789 h 2002718"/>
              <a:gd name="connsiteX6" fmla="*/ 0 w 6913722"/>
              <a:gd name="connsiteY6" fmla="*/ 1800200 h 2002718"/>
              <a:gd name="connsiteX7" fmla="*/ 0 w 6913722"/>
              <a:gd name="connsiteY7" fmla="*/ 0 h 2002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913722" h="2002718">
                <a:moveTo>
                  <a:pt x="0" y="0"/>
                </a:moveTo>
                <a:lnTo>
                  <a:pt x="6913722" y="0"/>
                </a:lnTo>
                <a:lnTo>
                  <a:pt x="6913722" y="1800200"/>
                </a:lnTo>
                <a:lnTo>
                  <a:pt x="1489151" y="1800178"/>
                </a:lnTo>
                <a:lnTo>
                  <a:pt x="1289193" y="2002718"/>
                </a:lnTo>
                <a:lnTo>
                  <a:pt x="1103257" y="1791789"/>
                </a:lnTo>
                <a:lnTo>
                  <a:pt x="0" y="18002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marR="0" indent="0" algn="ctr" defTabSz="685817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marR="0" lvl="0" indent="0" algn="ctr" defTabSz="685817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50AE06E-08A3-48B7-8322-CE3798623A8B}"/>
              </a:ext>
            </a:extLst>
          </p:cNvPr>
          <p:cNvSpPr/>
          <p:nvPr userDrawn="1"/>
        </p:nvSpPr>
        <p:spPr>
          <a:xfrm>
            <a:off x="0" y="1819077"/>
            <a:ext cx="1406726" cy="2389975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1350"/>
          </a:p>
        </p:txBody>
      </p:sp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A708D5EC-6A83-4792-81FB-2ECCB0ABE2A2}"/>
              </a:ext>
            </a:extLst>
          </p:cNvPr>
          <p:cNvSpPr>
            <a:spLocks noGrp="1"/>
          </p:cNvSpPr>
          <p:nvPr>
            <p:ph type="pic" sz="quarter" idx="58" hasCustomPrompt="1"/>
          </p:nvPr>
        </p:nvSpPr>
        <p:spPr>
          <a:xfrm>
            <a:off x="7211560" y="4396978"/>
            <a:ext cx="1390123" cy="16704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" name="그림 개체 틀 2">
            <a:extLst>
              <a:ext uri="{FF2B5EF4-FFF2-40B4-BE49-F238E27FC236}">
                <a16:creationId xmlns:a16="http://schemas.microsoft.com/office/drawing/2014/main" id="{DD53BE75-DFE8-4D1E-89D4-0824C71EED78}"/>
              </a:ext>
            </a:extLst>
          </p:cNvPr>
          <p:cNvSpPr>
            <a:spLocks noGrp="1"/>
          </p:cNvSpPr>
          <p:nvPr>
            <p:ph type="pic" sz="quarter" idx="59" hasCustomPrompt="1"/>
          </p:nvPr>
        </p:nvSpPr>
        <p:spPr>
          <a:xfrm>
            <a:off x="5678034" y="4396978"/>
            <a:ext cx="1390123" cy="16704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93642239-33D4-4D2F-AC90-7781FC846D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42647" y="339510"/>
            <a:ext cx="8679898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69979549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2829630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0">
            <a:extLst>
              <a:ext uri="{FF2B5EF4-FFF2-40B4-BE49-F238E27FC236}">
                <a16:creationId xmlns:a16="http://schemas.microsoft.com/office/drawing/2014/main" id="{0FD6E558-70C1-49DB-B2A9-F222CB0FCF94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1060452" y="1007582"/>
            <a:ext cx="3204011" cy="4842837"/>
          </a:xfrm>
          <a:custGeom>
            <a:avLst/>
            <a:gdLst>
              <a:gd name="connsiteX0" fmla="*/ 2353734 w 4272015"/>
              <a:gd name="connsiteY0" fmla="*/ 0 h 4842837"/>
              <a:gd name="connsiteX1" fmla="*/ 3850928 w 4272015"/>
              <a:gd name="connsiteY1" fmla="*/ 537479 h 4842837"/>
              <a:gd name="connsiteX2" fmla="*/ 3857149 w 4272015"/>
              <a:gd name="connsiteY2" fmla="*/ 543133 h 4842837"/>
              <a:gd name="connsiteX3" fmla="*/ 3591153 w 4272015"/>
              <a:gd name="connsiteY3" fmla="*/ 834148 h 4842837"/>
              <a:gd name="connsiteX4" fmla="*/ 3734536 w 4272015"/>
              <a:gd name="connsiteY4" fmla="*/ 991910 h 4842837"/>
              <a:gd name="connsiteX5" fmla="*/ 4272015 w 4272015"/>
              <a:gd name="connsiteY5" fmla="*/ 2489103 h 4842837"/>
              <a:gd name="connsiteX6" fmla="*/ 1918281 w 4272015"/>
              <a:gd name="connsiteY6" fmla="*/ 4842837 h 4842837"/>
              <a:gd name="connsiteX7" fmla="*/ 421087 w 4272015"/>
              <a:gd name="connsiteY7" fmla="*/ 4305358 h 4842837"/>
              <a:gd name="connsiteX8" fmla="*/ 414866 w 4272015"/>
              <a:gd name="connsiteY8" fmla="*/ 4299704 h 4842837"/>
              <a:gd name="connsiteX9" fmla="*/ 680863 w 4272015"/>
              <a:gd name="connsiteY9" fmla="*/ 4008689 h 4842837"/>
              <a:gd name="connsiteX10" fmla="*/ 537479 w 4272015"/>
              <a:gd name="connsiteY10" fmla="*/ 3850927 h 4842837"/>
              <a:gd name="connsiteX11" fmla="*/ 0 w 4272015"/>
              <a:gd name="connsiteY11" fmla="*/ 2353734 h 4842837"/>
              <a:gd name="connsiteX12" fmla="*/ 2353734 w 4272015"/>
              <a:gd name="connsiteY12" fmla="*/ 0 h 4842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272015" h="4842837">
                <a:moveTo>
                  <a:pt x="2353734" y="0"/>
                </a:moveTo>
                <a:cubicBezTo>
                  <a:pt x="2922454" y="0"/>
                  <a:pt x="3444064" y="201705"/>
                  <a:pt x="3850928" y="537479"/>
                </a:cubicBezTo>
                <a:lnTo>
                  <a:pt x="3857149" y="543133"/>
                </a:lnTo>
                <a:lnTo>
                  <a:pt x="3591153" y="834148"/>
                </a:lnTo>
                <a:lnTo>
                  <a:pt x="3734536" y="991910"/>
                </a:lnTo>
                <a:cubicBezTo>
                  <a:pt x="4070310" y="1398774"/>
                  <a:pt x="4272015" y="1920383"/>
                  <a:pt x="4272015" y="2489103"/>
                </a:cubicBezTo>
                <a:cubicBezTo>
                  <a:pt x="4272015" y="3789034"/>
                  <a:pt x="3218212" y="4842837"/>
                  <a:pt x="1918281" y="4842837"/>
                </a:cubicBezTo>
                <a:cubicBezTo>
                  <a:pt x="1349561" y="4842837"/>
                  <a:pt x="827951" y="4641132"/>
                  <a:pt x="421087" y="4305358"/>
                </a:cubicBezTo>
                <a:lnTo>
                  <a:pt x="414866" y="4299704"/>
                </a:lnTo>
                <a:lnTo>
                  <a:pt x="680863" y="4008689"/>
                </a:lnTo>
                <a:lnTo>
                  <a:pt x="537479" y="3850927"/>
                </a:lnTo>
                <a:cubicBezTo>
                  <a:pt x="201705" y="3444063"/>
                  <a:pt x="0" y="2922454"/>
                  <a:pt x="0" y="2353734"/>
                </a:cubicBezTo>
                <a:cubicBezTo>
                  <a:pt x="0" y="1053803"/>
                  <a:pt x="1053803" y="0"/>
                  <a:pt x="2353734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350">
                <a:latin typeface="+mn-lt"/>
                <a:cs typeface="Arial" pitchFamily="34" charset="0"/>
              </a:defRPr>
            </a:lvl1pPr>
            <a:lvl2pPr marL="342917" indent="0">
              <a:buNone/>
              <a:defRPr sz="2100"/>
            </a:lvl2pPr>
            <a:lvl3pPr marL="685835" indent="0">
              <a:buNone/>
              <a:defRPr sz="1800"/>
            </a:lvl3pPr>
            <a:lvl4pPr marL="1028752" indent="0">
              <a:buNone/>
              <a:defRPr sz="1500"/>
            </a:lvl4pPr>
            <a:lvl5pPr marL="1371668" indent="0">
              <a:buNone/>
              <a:defRPr sz="1500"/>
            </a:lvl5pPr>
            <a:lvl6pPr marL="1714586" indent="0">
              <a:buNone/>
              <a:defRPr sz="1500"/>
            </a:lvl6pPr>
            <a:lvl7pPr marL="2057503" indent="0">
              <a:buNone/>
              <a:defRPr sz="1500"/>
            </a:lvl7pPr>
            <a:lvl8pPr marL="2400420" indent="0">
              <a:buNone/>
              <a:defRPr sz="1500"/>
            </a:lvl8pPr>
            <a:lvl9pPr marL="2743337" indent="0">
              <a:buNone/>
              <a:defRPr sz="1500"/>
            </a:lvl9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4547767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1818257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Images &amp;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3">
            <a:extLst>
              <a:ext uri="{FF2B5EF4-FFF2-40B4-BE49-F238E27FC236}">
                <a16:creationId xmlns:a16="http://schemas.microsoft.com/office/drawing/2014/main" id="{9C09E7B9-ECB5-4564-A54A-1AE75A669D6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9144000" cy="3429000"/>
          </a:xfrm>
          <a:custGeom>
            <a:avLst/>
            <a:gdLst>
              <a:gd name="connsiteX0" fmla="*/ 6095999 w 12192000"/>
              <a:gd name="connsiteY0" fmla="*/ 1233270 h 3429000"/>
              <a:gd name="connsiteX1" fmla="*/ 7360415 w 12192000"/>
              <a:gd name="connsiteY1" fmla="*/ 3429000 h 3429000"/>
              <a:gd name="connsiteX2" fmla="*/ 4831583 w 12192000"/>
              <a:gd name="connsiteY2" fmla="*/ 3429000 h 3429000"/>
              <a:gd name="connsiteX3" fmla="*/ 0 w 12192000"/>
              <a:gd name="connsiteY3" fmla="*/ 0 h 3429000"/>
              <a:gd name="connsiteX4" fmla="*/ 12192000 w 12192000"/>
              <a:gd name="connsiteY4" fmla="*/ 0 h 3429000"/>
              <a:gd name="connsiteX5" fmla="*/ 12192000 w 12192000"/>
              <a:gd name="connsiteY5" fmla="*/ 3429000 h 3429000"/>
              <a:gd name="connsiteX6" fmla="*/ 7473940 w 12192000"/>
              <a:gd name="connsiteY6" fmla="*/ 3429000 h 3429000"/>
              <a:gd name="connsiteX7" fmla="*/ 6096000 w 12192000"/>
              <a:gd name="connsiteY7" fmla="*/ 1053241 h 3429000"/>
              <a:gd name="connsiteX8" fmla="*/ 4718060 w 12192000"/>
              <a:gd name="connsiteY8" fmla="*/ 3429000 h 3429000"/>
              <a:gd name="connsiteX9" fmla="*/ 0 w 12192000"/>
              <a:gd name="connsiteY9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3429000">
                <a:moveTo>
                  <a:pt x="6095999" y="1233270"/>
                </a:moveTo>
                <a:lnTo>
                  <a:pt x="7360415" y="3429000"/>
                </a:lnTo>
                <a:lnTo>
                  <a:pt x="4831583" y="3429000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3429000"/>
                </a:lnTo>
                <a:lnTo>
                  <a:pt x="7473940" y="3429000"/>
                </a:lnTo>
                <a:lnTo>
                  <a:pt x="6096000" y="1053241"/>
                </a:lnTo>
                <a:lnTo>
                  <a:pt x="4718060" y="3429000"/>
                </a:lnTo>
                <a:lnTo>
                  <a:pt x="0" y="3429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685835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00"/>
            </a:lvl1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2047048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8808551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4605826" cy="4176000"/>
          </a:xfrm>
          <a:prstGeom prst="rect">
            <a:avLst/>
          </a:prstGeom>
          <a:solidFill>
            <a:srgbClr val="BEBFBF">
              <a:alpha val="30000"/>
            </a:srgbClr>
          </a:solidFill>
        </p:spPr>
        <p:txBody>
          <a:bodyPr tIns="288000" anchor="ctr"/>
          <a:lstStyle>
            <a:lvl1pPr marL="0" marR="0" indent="0" algn="ctr" defTabSz="6858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90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1" hasCustomPrompt="1"/>
          </p:nvPr>
        </p:nvSpPr>
        <p:spPr>
          <a:xfrm>
            <a:off x="4711170" y="0"/>
            <a:ext cx="2160000" cy="2016000"/>
          </a:xfrm>
          <a:prstGeom prst="rect">
            <a:avLst/>
          </a:prstGeom>
          <a:solidFill>
            <a:srgbClr val="BEBFBF">
              <a:alpha val="30000"/>
            </a:srgbClr>
          </a:solidFill>
        </p:spPr>
        <p:txBody>
          <a:bodyPr tIns="288000" anchor="ctr"/>
          <a:lstStyle>
            <a:lvl1pPr marL="0" marR="0" indent="0" algn="ctr" defTabSz="6858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90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16" name="Picture Placeholder 10"/>
          <p:cNvSpPr>
            <a:spLocks noGrp="1"/>
          </p:cNvSpPr>
          <p:nvPr>
            <p:ph type="pic" sz="quarter" idx="13" hasCustomPrompt="1"/>
          </p:nvPr>
        </p:nvSpPr>
        <p:spPr>
          <a:xfrm>
            <a:off x="4711170" y="2160786"/>
            <a:ext cx="2160000" cy="2016000"/>
          </a:xfrm>
          <a:prstGeom prst="rect">
            <a:avLst/>
          </a:prstGeom>
          <a:solidFill>
            <a:srgbClr val="BEBFBF">
              <a:alpha val="30000"/>
            </a:srgbClr>
          </a:solidFill>
        </p:spPr>
        <p:txBody>
          <a:bodyPr tIns="288000" anchor="ctr"/>
          <a:lstStyle>
            <a:lvl1pPr marL="0" marR="0" indent="0" algn="ctr" defTabSz="6858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900" b="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25" name="Picture Placeholder 10"/>
          <p:cNvSpPr>
            <a:spLocks noGrp="1"/>
          </p:cNvSpPr>
          <p:nvPr>
            <p:ph type="pic" sz="quarter" idx="14" hasCustomPrompt="1"/>
          </p:nvPr>
        </p:nvSpPr>
        <p:spPr>
          <a:xfrm>
            <a:off x="6979197" y="-4215"/>
            <a:ext cx="2160000" cy="2016000"/>
          </a:xfrm>
          <a:prstGeom prst="rect">
            <a:avLst/>
          </a:prstGeom>
          <a:solidFill>
            <a:srgbClr val="BEBFBF">
              <a:alpha val="30000"/>
            </a:srgbClr>
          </a:solidFill>
        </p:spPr>
        <p:txBody>
          <a:bodyPr tIns="288000" anchor="ctr"/>
          <a:lstStyle>
            <a:lvl1pPr marL="0" marR="0" indent="0" algn="ctr" defTabSz="6858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90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26" name="Picture Placeholder 10"/>
          <p:cNvSpPr>
            <a:spLocks noGrp="1"/>
          </p:cNvSpPr>
          <p:nvPr>
            <p:ph type="pic" sz="quarter" idx="15" hasCustomPrompt="1"/>
          </p:nvPr>
        </p:nvSpPr>
        <p:spPr>
          <a:xfrm>
            <a:off x="6979197" y="2156571"/>
            <a:ext cx="2160000" cy="2016000"/>
          </a:xfrm>
          <a:prstGeom prst="rect">
            <a:avLst/>
          </a:prstGeom>
          <a:solidFill>
            <a:srgbClr val="BEBFBF">
              <a:alpha val="30000"/>
            </a:srgbClr>
          </a:solidFill>
        </p:spPr>
        <p:txBody>
          <a:bodyPr tIns="288000" anchor="ctr"/>
          <a:lstStyle>
            <a:lvl1pPr marL="0" marR="0" indent="0" algn="ctr" defTabSz="6858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900" b="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0" y="4302000"/>
            <a:ext cx="9144000" cy="255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/>
          </a:p>
        </p:txBody>
      </p:sp>
    </p:spTree>
    <p:extLst>
      <p:ext uri="{BB962C8B-B14F-4D97-AF65-F5344CB8AC3E}">
        <p14:creationId xmlns:p14="http://schemas.microsoft.com/office/powerpoint/2010/main" val="5680507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6"/>
          <p:cNvSpPr/>
          <p:nvPr/>
        </p:nvSpPr>
        <p:spPr>
          <a:xfrm>
            <a:off x="111300" y="147000"/>
            <a:ext cx="8921400" cy="6564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5" name="Google Shape;75;p6"/>
          <p:cNvSpPr txBox="1">
            <a:spLocks noGrp="1"/>
          </p:cNvSpPr>
          <p:nvPr>
            <p:ph type="title"/>
          </p:nvPr>
        </p:nvSpPr>
        <p:spPr>
          <a:xfrm>
            <a:off x="713225" y="719328"/>
            <a:ext cx="7726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6" name="Google Shape;76;p6"/>
          <p:cNvSpPr/>
          <p:nvPr/>
        </p:nvSpPr>
        <p:spPr>
          <a:xfrm rot="8749643">
            <a:off x="8574386" y="641569"/>
            <a:ext cx="239669" cy="330219"/>
          </a:xfrm>
          <a:custGeom>
            <a:avLst/>
            <a:gdLst/>
            <a:ahLst/>
            <a:cxnLst/>
            <a:rect l="l" t="t" r="r" b="b"/>
            <a:pathLst>
              <a:path w="5381" h="8451" fill="none" extrusionOk="0">
                <a:moveTo>
                  <a:pt x="5381" y="1"/>
                </a:moveTo>
                <a:lnTo>
                  <a:pt x="1" y="4226"/>
                </a:lnTo>
                <a:lnTo>
                  <a:pt x="5381" y="8451"/>
                </a:lnTo>
              </a:path>
            </a:pathLst>
          </a:custGeom>
          <a:solidFill>
            <a:schemeClr val="accent1"/>
          </a:solidFill>
          <a:ln w="9875" cap="flat" cmpd="sng">
            <a:solidFill>
              <a:schemeClr val="accent2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7" name="Google Shape;77;p6"/>
          <p:cNvSpPr/>
          <p:nvPr/>
        </p:nvSpPr>
        <p:spPr>
          <a:xfrm>
            <a:off x="8595851" y="952924"/>
            <a:ext cx="118575" cy="134600"/>
          </a:xfrm>
          <a:custGeom>
            <a:avLst/>
            <a:gdLst/>
            <a:ahLst/>
            <a:cxnLst/>
            <a:rect l="l" t="t" r="r" b="b"/>
            <a:pathLst>
              <a:path w="4743" h="4038" extrusionOk="0">
                <a:moveTo>
                  <a:pt x="2707" y="1"/>
                </a:moveTo>
                <a:cubicBezTo>
                  <a:pt x="2205" y="1"/>
                  <a:pt x="1693" y="187"/>
                  <a:pt x="1277" y="603"/>
                </a:cubicBezTo>
                <a:cubicBezTo>
                  <a:pt x="0" y="1880"/>
                  <a:pt x="912" y="4038"/>
                  <a:pt x="2736" y="4038"/>
                </a:cubicBezTo>
                <a:cubicBezTo>
                  <a:pt x="3830" y="4038"/>
                  <a:pt x="4742" y="3126"/>
                  <a:pt x="4742" y="2032"/>
                </a:cubicBezTo>
                <a:cubicBezTo>
                  <a:pt x="4742" y="802"/>
                  <a:pt x="3747" y="1"/>
                  <a:pt x="270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8" name="Google Shape;78;p6"/>
          <p:cNvSpPr/>
          <p:nvPr/>
        </p:nvSpPr>
        <p:spPr>
          <a:xfrm>
            <a:off x="8636572" y="590409"/>
            <a:ext cx="261422" cy="298497"/>
          </a:xfrm>
          <a:custGeom>
            <a:avLst/>
            <a:gdLst/>
            <a:ahLst/>
            <a:cxnLst/>
            <a:rect l="l" t="t" r="r" b="b"/>
            <a:pathLst>
              <a:path w="4743" h="4061" extrusionOk="0">
                <a:moveTo>
                  <a:pt x="2690" y="1"/>
                </a:moveTo>
                <a:cubicBezTo>
                  <a:pt x="2194" y="1"/>
                  <a:pt x="1688" y="185"/>
                  <a:pt x="1278" y="596"/>
                </a:cubicBezTo>
                <a:cubicBezTo>
                  <a:pt x="1" y="1872"/>
                  <a:pt x="913" y="4061"/>
                  <a:pt x="2706" y="4061"/>
                </a:cubicBezTo>
                <a:cubicBezTo>
                  <a:pt x="3831" y="4061"/>
                  <a:pt x="4743" y="3149"/>
                  <a:pt x="4743" y="2055"/>
                </a:cubicBezTo>
                <a:cubicBezTo>
                  <a:pt x="4743" y="818"/>
                  <a:pt x="3736" y="1"/>
                  <a:pt x="269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9" name="Google Shape;79;p6"/>
          <p:cNvSpPr/>
          <p:nvPr/>
        </p:nvSpPr>
        <p:spPr>
          <a:xfrm rot="1215521">
            <a:off x="425488" y="518920"/>
            <a:ext cx="239671" cy="330213"/>
          </a:xfrm>
          <a:custGeom>
            <a:avLst/>
            <a:gdLst/>
            <a:ahLst/>
            <a:cxnLst/>
            <a:rect l="l" t="t" r="r" b="b"/>
            <a:pathLst>
              <a:path w="5381" h="8451" fill="none" extrusionOk="0">
                <a:moveTo>
                  <a:pt x="5381" y="1"/>
                </a:moveTo>
                <a:lnTo>
                  <a:pt x="1" y="4226"/>
                </a:lnTo>
                <a:lnTo>
                  <a:pt x="5381" y="8451"/>
                </a:lnTo>
              </a:path>
            </a:pathLst>
          </a:custGeom>
          <a:solidFill>
            <a:schemeClr val="lt2"/>
          </a:solidFill>
          <a:ln w="9875" cap="flat" cmpd="sng">
            <a:solidFill>
              <a:schemeClr val="accent2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0" name="Google Shape;80;p6"/>
          <p:cNvSpPr/>
          <p:nvPr/>
        </p:nvSpPr>
        <p:spPr>
          <a:xfrm rot="-2700000">
            <a:off x="557466" y="828007"/>
            <a:ext cx="84374" cy="96165"/>
          </a:xfrm>
          <a:custGeom>
            <a:avLst/>
            <a:gdLst/>
            <a:ahLst/>
            <a:cxnLst/>
            <a:rect l="l" t="t" r="r" b="b"/>
            <a:pathLst>
              <a:path w="3375" h="2885" extrusionOk="0">
                <a:moveTo>
                  <a:pt x="1912" y="1"/>
                </a:moveTo>
                <a:cubicBezTo>
                  <a:pt x="1561" y="1"/>
                  <a:pt x="1204" y="131"/>
                  <a:pt x="912" y="422"/>
                </a:cubicBezTo>
                <a:cubicBezTo>
                  <a:pt x="0" y="1334"/>
                  <a:pt x="669" y="2884"/>
                  <a:pt x="1946" y="2884"/>
                </a:cubicBezTo>
                <a:cubicBezTo>
                  <a:pt x="2736" y="2884"/>
                  <a:pt x="3374" y="2246"/>
                  <a:pt x="3374" y="1456"/>
                </a:cubicBezTo>
                <a:cubicBezTo>
                  <a:pt x="3374" y="588"/>
                  <a:pt x="2657" y="1"/>
                  <a:pt x="191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1" name="Google Shape;81;p6"/>
          <p:cNvSpPr/>
          <p:nvPr/>
        </p:nvSpPr>
        <p:spPr>
          <a:xfrm rot="-2700000">
            <a:off x="621595" y="525421"/>
            <a:ext cx="118574" cy="134599"/>
          </a:xfrm>
          <a:custGeom>
            <a:avLst/>
            <a:gdLst/>
            <a:ahLst/>
            <a:cxnLst/>
            <a:rect l="l" t="t" r="r" b="b"/>
            <a:pathLst>
              <a:path w="4743" h="4038" extrusionOk="0">
                <a:moveTo>
                  <a:pt x="2707" y="1"/>
                </a:moveTo>
                <a:cubicBezTo>
                  <a:pt x="2205" y="1"/>
                  <a:pt x="1693" y="187"/>
                  <a:pt x="1277" y="603"/>
                </a:cubicBezTo>
                <a:cubicBezTo>
                  <a:pt x="0" y="1880"/>
                  <a:pt x="912" y="4038"/>
                  <a:pt x="2736" y="4038"/>
                </a:cubicBezTo>
                <a:cubicBezTo>
                  <a:pt x="3830" y="4038"/>
                  <a:pt x="4742" y="3126"/>
                  <a:pt x="4742" y="2032"/>
                </a:cubicBezTo>
                <a:cubicBezTo>
                  <a:pt x="4742" y="802"/>
                  <a:pt x="3747" y="1"/>
                  <a:pt x="270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grpSp>
        <p:nvGrpSpPr>
          <p:cNvPr id="82" name="Google Shape;82;p6"/>
          <p:cNvGrpSpPr/>
          <p:nvPr/>
        </p:nvGrpSpPr>
        <p:grpSpPr>
          <a:xfrm rot="-1913837">
            <a:off x="225812" y="628671"/>
            <a:ext cx="285092" cy="137803"/>
            <a:chOff x="5301168" y="1963641"/>
            <a:chExt cx="285091" cy="103352"/>
          </a:xfrm>
        </p:grpSpPr>
        <p:sp>
          <p:nvSpPr>
            <p:cNvPr id="83" name="Google Shape;83;p6"/>
            <p:cNvSpPr/>
            <p:nvPr/>
          </p:nvSpPr>
          <p:spPr>
            <a:xfrm>
              <a:off x="5351318" y="2016793"/>
              <a:ext cx="184700" cy="25"/>
            </a:xfrm>
            <a:custGeom>
              <a:avLst/>
              <a:gdLst/>
              <a:ahLst/>
              <a:cxnLst/>
              <a:rect l="l" t="t" r="r" b="b"/>
              <a:pathLst>
                <a:path w="7388" h="1" fill="none" extrusionOk="0">
                  <a:moveTo>
                    <a:pt x="7387" y="1"/>
                  </a:move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 w="987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4" name="Google Shape;84;p6"/>
            <p:cNvSpPr/>
            <p:nvPr/>
          </p:nvSpPr>
          <p:spPr>
            <a:xfrm>
              <a:off x="5485159" y="1963641"/>
              <a:ext cx="101100" cy="101100"/>
            </a:xfrm>
            <a:custGeom>
              <a:avLst/>
              <a:gdLst/>
              <a:ahLst/>
              <a:cxnLst/>
              <a:rect l="l" t="t" r="r" b="b"/>
              <a:pathLst>
                <a:path w="4044" h="4044" extrusionOk="0">
                  <a:moveTo>
                    <a:pt x="2037" y="0"/>
                  </a:moveTo>
                  <a:cubicBezTo>
                    <a:pt x="912" y="0"/>
                    <a:pt x="1" y="912"/>
                    <a:pt x="1" y="2037"/>
                  </a:cubicBezTo>
                  <a:cubicBezTo>
                    <a:pt x="1" y="3162"/>
                    <a:pt x="912" y="4043"/>
                    <a:pt x="2037" y="4043"/>
                  </a:cubicBezTo>
                  <a:cubicBezTo>
                    <a:pt x="3131" y="4043"/>
                    <a:pt x="4043" y="3162"/>
                    <a:pt x="4043" y="2037"/>
                  </a:cubicBezTo>
                  <a:cubicBezTo>
                    <a:pt x="4043" y="912"/>
                    <a:pt x="3131" y="0"/>
                    <a:pt x="20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5" name="Google Shape;85;p6"/>
            <p:cNvSpPr/>
            <p:nvPr/>
          </p:nvSpPr>
          <p:spPr>
            <a:xfrm>
              <a:off x="5301168" y="1965893"/>
              <a:ext cx="101100" cy="101100"/>
            </a:xfrm>
            <a:custGeom>
              <a:avLst/>
              <a:gdLst/>
              <a:ahLst/>
              <a:cxnLst/>
              <a:rect l="l" t="t" r="r" b="b"/>
              <a:pathLst>
                <a:path w="4044" h="4044" extrusionOk="0">
                  <a:moveTo>
                    <a:pt x="2007" y="0"/>
                  </a:moveTo>
                  <a:cubicBezTo>
                    <a:pt x="913" y="0"/>
                    <a:pt x="1" y="912"/>
                    <a:pt x="1" y="2037"/>
                  </a:cubicBezTo>
                  <a:cubicBezTo>
                    <a:pt x="1" y="3162"/>
                    <a:pt x="913" y="4043"/>
                    <a:pt x="2007" y="4043"/>
                  </a:cubicBezTo>
                  <a:cubicBezTo>
                    <a:pt x="3132" y="4043"/>
                    <a:pt x="4043" y="3162"/>
                    <a:pt x="4043" y="2037"/>
                  </a:cubicBezTo>
                  <a:cubicBezTo>
                    <a:pt x="4043" y="912"/>
                    <a:pt x="3132" y="0"/>
                    <a:pt x="20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86" name="Google Shape;86;p6"/>
          <p:cNvSpPr/>
          <p:nvPr/>
        </p:nvSpPr>
        <p:spPr>
          <a:xfrm>
            <a:off x="8452626" y="705784"/>
            <a:ext cx="118575" cy="134600"/>
          </a:xfrm>
          <a:custGeom>
            <a:avLst/>
            <a:gdLst/>
            <a:ahLst/>
            <a:cxnLst/>
            <a:rect l="l" t="t" r="r" b="b"/>
            <a:pathLst>
              <a:path w="4743" h="4038" extrusionOk="0">
                <a:moveTo>
                  <a:pt x="2707" y="1"/>
                </a:moveTo>
                <a:cubicBezTo>
                  <a:pt x="2205" y="1"/>
                  <a:pt x="1693" y="187"/>
                  <a:pt x="1277" y="603"/>
                </a:cubicBezTo>
                <a:cubicBezTo>
                  <a:pt x="0" y="1880"/>
                  <a:pt x="912" y="4038"/>
                  <a:pt x="2736" y="4038"/>
                </a:cubicBezTo>
                <a:cubicBezTo>
                  <a:pt x="3830" y="4038"/>
                  <a:pt x="4742" y="3126"/>
                  <a:pt x="4742" y="2032"/>
                </a:cubicBezTo>
                <a:cubicBezTo>
                  <a:pt x="4742" y="802"/>
                  <a:pt x="3747" y="1"/>
                  <a:pt x="270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  <p:extLst>
      <p:ext uri="{BB962C8B-B14F-4D97-AF65-F5344CB8AC3E}">
        <p14:creationId xmlns:p14="http://schemas.microsoft.com/office/powerpoint/2010/main" val="356973623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1824242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35">
            <a:extLst>
              <a:ext uri="{FF2B5EF4-FFF2-40B4-BE49-F238E27FC236}">
                <a16:creationId xmlns:a16="http://schemas.microsoft.com/office/drawing/2014/main" id="{97F0CAAE-5601-4B2F-921A-635F68D89BA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1119740"/>
            <a:ext cx="3851920" cy="37494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288000" tIns="612000" anchor="ctr"/>
          <a:lstStyle>
            <a:lvl1pPr marL="0" indent="0" algn="ctr"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Images</a:t>
            </a:r>
            <a:endParaRPr lang="ko-KR" altLang="en-US" dirty="0"/>
          </a:p>
        </p:txBody>
      </p:sp>
      <p:sp>
        <p:nvSpPr>
          <p:cNvPr id="3" name="Rectangle 36">
            <a:extLst>
              <a:ext uri="{FF2B5EF4-FFF2-40B4-BE49-F238E27FC236}">
                <a16:creationId xmlns:a16="http://schemas.microsoft.com/office/drawing/2014/main" id="{28737DE7-2B5D-44A3-B91F-FE28398FD26F}"/>
              </a:ext>
            </a:extLst>
          </p:cNvPr>
          <p:cNvSpPr/>
          <p:nvPr userDrawn="1"/>
        </p:nvSpPr>
        <p:spPr>
          <a:xfrm rot="10800000">
            <a:off x="3851920" y="1119739"/>
            <a:ext cx="3016624" cy="5529080"/>
          </a:xfrm>
          <a:prstGeom prst="round2SameRect">
            <a:avLst>
              <a:gd name="adj1" fmla="val 9014"/>
              <a:gd name="adj2" fmla="val 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4" name="Picture Placeholder 35">
            <a:extLst>
              <a:ext uri="{FF2B5EF4-FFF2-40B4-BE49-F238E27FC236}">
                <a16:creationId xmlns:a16="http://schemas.microsoft.com/office/drawing/2014/main" id="{7F9C3736-9439-44EE-ADA0-453F3ECE4547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868545" y="1119740"/>
            <a:ext cx="2287962" cy="37494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288000" tIns="612000" anchor="ctr"/>
          <a:lstStyle>
            <a:lvl1pPr marL="0" indent="0" algn="ctr"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Images</a:t>
            </a:r>
            <a:endParaRPr lang="ko-KR" altLang="en-US" dirty="0"/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CB937042-A18E-491E-9E94-BCC8F7C5280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42647" y="339510"/>
            <a:ext cx="8679898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02366689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262997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185784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42647" y="332483"/>
            <a:ext cx="8679898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41232458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42647" y="123478"/>
            <a:ext cx="8679898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265508" y="1131592"/>
            <a:ext cx="2670575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/>
          </a:p>
        </p:txBody>
      </p:sp>
      <p:sp>
        <p:nvSpPr>
          <p:cNvPr id="4" name="Rounded Rectangle 3"/>
          <p:cNvSpPr/>
          <p:nvPr userDrawn="1"/>
        </p:nvSpPr>
        <p:spPr>
          <a:xfrm>
            <a:off x="398950" y="1347500"/>
            <a:ext cx="115401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2207152" y="1362297"/>
            <a:ext cx="685849" cy="513861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533778" y="1691075"/>
            <a:ext cx="1674186" cy="4154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05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533778" y="2208255"/>
            <a:ext cx="1674186" cy="57708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05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05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540922" y="5835368"/>
            <a:ext cx="1674000" cy="2539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05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540922" y="4611907"/>
            <a:ext cx="2037972" cy="10618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1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1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187919400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40784842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96016301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End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84880981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4EE1A85-4521-40E3-B3C6-93F91117E86E}" type="slidenum">
              <a:rPr lang="fr-FR" altLang="es-ES" smtClean="0"/>
              <a:pPr>
                <a:defRPr/>
              </a:pPr>
              <a:t>‹#›</a:t>
            </a:fld>
            <a:endParaRPr lang="fr-FR" altLang="es-ES"/>
          </a:p>
        </p:txBody>
      </p:sp>
    </p:spTree>
    <p:extLst>
      <p:ext uri="{BB962C8B-B14F-4D97-AF65-F5344CB8AC3E}">
        <p14:creationId xmlns:p14="http://schemas.microsoft.com/office/powerpoint/2010/main" val="27866670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7"/>
          <p:cNvSpPr/>
          <p:nvPr/>
        </p:nvSpPr>
        <p:spPr>
          <a:xfrm>
            <a:off x="111300" y="147000"/>
            <a:ext cx="8921400" cy="6564000"/>
          </a:xfrm>
          <a:prstGeom prst="rect">
            <a:avLst/>
          </a:prstGeom>
          <a:solidFill>
            <a:srgbClr val="FAF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grpSp>
        <p:nvGrpSpPr>
          <p:cNvPr id="89" name="Google Shape;89;p7"/>
          <p:cNvGrpSpPr/>
          <p:nvPr/>
        </p:nvGrpSpPr>
        <p:grpSpPr>
          <a:xfrm rot="-1913837">
            <a:off x="8291581" y="550735"/>
            <a:ext cx="424052" cy="421068"/>
            <a:chOff x="5311900" y="1841850"/>
            <a:chExt cx="424050" cy="315800"/>
          </a:xfrm>
        </p:grpSpPr>
        <p:sp>
          <p:nvSpPr>
            <p:cNvPr id="90" name="Google Shape;90;p7"/>
            <p:cNvSpPr/>
            <p:nvPr/>
          </p:nvSpPr>
          <p:spPr>
            <a:xfrm>
              <a:off x="5362050" y="1999550"/>
              <a:ext cx="184700" cy="25"/>
            </a:xfrm>
            <a:custGeom>
              <a:avLst/>
              <a:gdLst/>
              <a:ahLst/>
              <a:cxnLst/>
              <a:rect l="l" t="t" r="r" b="b"/>
              <a:pathLst>
                <a:path w="7388" h="1" fill="none" extrusionOk="0">
                  <a:moveTo>
                    <a:pt x="7387" y="1"/>
                  </a:moveTo>
                  <a:lnTo>
                    <a:pt x="1" y="1"/>
                  </a:lnTo>
                </a:path>
              </a:pathLst>
            </a:custGeom>
            <a:noFill/>
            <a:ln w="98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1" name="Google Shape;91;p7"/>
            <p:cNvSpPr/>
            <p:nvPr/>
          </p:nvSpPr>
          <p:spPr>
            <a:xfrm>
              <a:off x="5546725" y="1881775"/>
              <a:ext cx="148950" cy="235600"/>
            </a:xfrm>
            <a:custGeom>
              <a:avLst/>
              <a:gdLst/>
              <a:ahLst/>
              <a:cxnLst/>
              <a:rect l="l" t="t" r="r" b="b"/>
              <a:pathLst>
                <a:path w="5958" h="9424" fill="none" extrusionOk="0">
                  <a:moveTo>
                    <a:pt x="5958" y="1"/>
                  </a:moveTo>
                  <a:lnTo>
                    <a:pt x="0" y="4712"/>
                  </a:lnTo>
                  <a:lnTo>
                    <a:pt x="5958" y="9423"/>
                  </a:lnTo>
                </a:path>
              </a:pathLst>
            </a:custGeom>
            <a:noFill/>
            <a:ln w="98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2" name="Google Shape;92;p7"/>
            <p:cNvSpPr/>
            <p:nvPr/>
          </p:nvSpPr>
          <p:spPr>
            <a:xfrm>
              <a:off x="5642450" y="1841850"/>
              <a:ext cx="93500" cy="79475"/>
            </a:xfrm>
            <a:custGeom>
              <a:avLst/>
              <a:gdLst/>
              <a:ahLst/>
              <a:cxnLst/>
              <a:rect l="l" t="t" r="r" b="b"/>
              <a:pathLst>
                <a:path w="3740" h="3179" extrusionOk="0">
                  <a:moveTo>
                    <a:pt x="2128" y="1"/>
                  </a:moveTo>
                  <a:cubicBezTo>
                    <a:pt x="1732" y="1"/>
                    <a:pt x="1330" y="147"/>
                    <a:pt x="1004" y="473"/>
                  </a:cubicBezTo>
                  <a:cubicBezTo>
                    <a:pt x="1" y="1476"/>
                    <a:pt x="700" y="3178"/>
                    <a:pt x="2129" y="3178"/>
                  </a:cubicBezTo>
                  <a:cubicBezTo>
                    <a:pt x="3010" y="3178"/>
                    <a:pt x="3740" y="2479"/>
                    <a:pt x="3740" y="1598"/>
                  </a:cubicBezTo>
                  <a:cubicBezTo>
                    <a:pt x="3740" y="633"/>
                    <a:pt x="2950" y="1"/>
                    <a:pt x="2128" y="1"/>
                  </a:cubicBezTo>
                  <a:close/>
                </a:path>
              </a:pathLst>
            </a:custGeom>
            <a:solidFill>
              <a:srgbClr val="DE8B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3" name="Google Shape;93;p7"/>
            <p:cNvSpPr/>
            <p:nvPr/>
          </p:nvSpPr>
          <p:spPr>
            <a:xfrm>
              <a:off x="5642450" y="2077425"/>
              <a:ext cx="93500" cy="80225"/>
            </a:xfrm>
            <a:custGeom>
              <a:avLst/>
              <a:gdLst/>
              <a:ahLst/>
              <a:cxnLst/>
              <a:rect l="l" t="t" r="r" b="b"/>
              <a:pathLst>
                <a:path w="3740" h="3209" extrusionOk="0">
                  <a:moveTo>
                    <a:pt x="2128" y="1"/>
                  </a:moveTo>
                  <a:cubicBezTo>
                    <a:pt x="1732" y="1"/>
                    <a:pt x="1330" y="147"/>
                    <a:pt x="1004" y="473"/>
                  </a:cubicBezTo>
                  <a:cubicBezTo>
                    <a:pt x="1" y="1476"/>
                    <a:pt x="700" y="3208"/>
                    <a:pt x="2129" y="3208"/>
                  </a:cubicBezTo>
                  <a:cubicBezTo>
                    <a:pt x="3010" y="3208"/>
                    <a:pt x="3740" y="2479"/>
                    <a:pt x="3740" y="1597"/>
                  </a:cubicBezTo>
                  <a:cubicBezTo>
                    <a:pt x="3740" y="633"/>
                    <a:pt x="2950" y="1"/>
                    <a:pt x="2128" y="1"/>
                  </a:cubicBezTo>
                  <a:close/>
                </a:path>
              </a:pathLst>
            </a:custGeom>
            <a:solidFill>
              <a:srgbClr val="DE8B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4" name="Google Shape;94;p7"/>
            <p:cNvSpPr/>
            <p:nvPr/>
          </p:nvSpPr>
          <p:spPr>
            <a:xfrm>
              <a:off x="5495800" y="1948650"/>
              <a:ext cx="101100" cy="101100"/>
            </a:xfrm>
            <a:custGeom>
              <a:avLst/>
              <a:gdLst/>
              <a:ahLst/>
              <a:cxnLst/>
              <a:rect l="l" t="t" r="r" b="b"/>
              <a:pathLst>
                <a:path w="4044" h="4044" extrusionOk="0">
                  <a:moveTo>
                    <a:pt x="2037" y="0"/>
                  </a:moveTo>
                  <a:cubicBezTo>
                    <a:pt x="912" y="0"/>
                    <a:pt x="1" y="912"/>
                    <a:pt x="1" y="2037"/>
                  </a:cubicBezTo>
                  <a:cubicBezTo>
                    <a:pt x="1" y="3162"/>
                    <a:pt x="912" y="4043"/>
                    <a:pt x="2037" y="4043"/>
                  </a:cubicBezTo>
                  <a:cubicBezTo>
                    <a:pt x="3131" y="4043"/>
                    <a:pt x="4043" y="3162"/>
                    <a:pt x="4043" y="2037"/>
                  </a:cubicBezTo>
                  <a:cubicBezTo>
                    <a:pt x="4043" y="912"/>
                    <a:pt x="3131" y="0"/>
                    <a:pt x="2037" y="0"/>
                  </a:cubicBezTo>
                  <a:close/>
                </a:path>
              </a:pathLst>
            </a:custGeom>
            <a:solidFill>
              <a:srgbClr val="84B6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5" name="Google Shape;95;p7"/>
            <p:cNvSpPr/>
            <p:nvPr/>
          </p:nvSpPr>
          <p:spPr>
            <a:xfrm>
              <a:off x="5311900" y="1948650"/>
              <a:ext cx="101100" cy="101100"/>
            </a:xfrm>
            <a:custGeom>
              <a:avLst/>
              <a:gdLst/>
              <a:ahLst/>
              <a:cxnLst/>
              <a:rect l="l" t="t" r="r" b="b"/>
              <a:pathLst>
                <a:path w="4044" h="4044" extrusionOk="0">
                  <a:moveTo>
                    <a:pt x="2007" y="0"/>
                  </a:moveTo>
                  <a:cubicBezTo>
                    <a:pt x="913" y="0"/>
                    <a:pt x="1" y="912"/>
                    <a:pt x="1" y="2037"/>
                  </a:cubicBezTo>
                  <a:cubicBezTo>
                    <a:pt x="1" y="3162"/>
                    <a:pt x="913" y="4043"/>
                    <a:pt x="2007" y="4043"/>
                  </a:cubicBezTo>
                  <a:cubicBezTo>
                    <a:pt x="3132" y="4043"/>
                    <a:pt x="4043" y="3162"/>
                    <a:pt x="4043" y="2037"/>
                  </a:cubicBezTo>
                  <a:cubicBezTo>
                    <a:pt x="4043" y="912"/>
                    <a:pt x="3132" y="0"/>
                    <a:pt x="2007" y="0"/>
                  </a:cubicBezTo>
                  <a:close/>
                </a:path>
              </a:pathLst>
            </a:custGeom>
            <a:solidFill>
              <a:srgbClr val="84B6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96" name="Google Shape;96;p7"/>
          <p:cNvSpPr/>
          <p:nvPr/>
        </p:nvSpPr>
        <p:spPr>
          <a:xfrm>
            <a:off x="481525" y="622468"/>
            <a:ext cx="190750" cy="33"/>
          </a:xfrm>
          <a:custGeom>
            <a:avLst/>
            <a:gdLst/>
            <a:ahLst/>
            <a:cxnLst/>
            <a:rect l="l" t="t" r="r" b="b"/>
            <a:pathLst>
              <a:path w="7630" h="1" fill="none" extrusionOk="0">
                <a:moveTo>
                  <a:pt x="0" y="1"/>
                </a:moveTo>
                <a:lnTo>
                  <a:pt x="7629" y="1"/>
                </a:lnTo>
              </a:path>
            </a:pathLst>
          </a:custGeom>
          <a:noFill/>
          <a:ln w="9875" cap="flat" cmpd="sng">
            <a:solidFill>
              <a:srgbClr val="84B6BC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7" name="Google Shape;97;p7"/>
          <p:cNvSpPr/>
          <p:nvPr/>
        </p:nvSpPr>
        <p:spPr>
          <a:xfrm>
            <a:off x="664651" y="481634"/>
            <a:ext cx="134525" cy="281700"/>
          </a:xfrm>
          <a:custGeom>
            <a:avLst/>
            <a:gdLst/>
            <a:ahLst/>
            <a:cxnLst/>
            <a:rect l="l" t="t" r="r" b="b"/>
            <a:pathLst>
              <a:path w="5381" h="8451" fill="none" extrusionOk="0">
                <a:moveTo>
                  <a:pt x="5381" y="1"/>
                </a:moveTo>
                <a:lnTo>
                  <a:pt x="1" y="4226"/>
                </a:lnTo>
                <a:lnTo>
                  <a:pt x="5381" y="8451"/>
                </a:lnTo>
              </a:path>
            </a:pathLst>
          </a:custGeom>
          <a:noFill/>
          <a:ln w="9875" cap="flat" cmpd="sng">
            <a:solidFill>
              <a:srgbClr val="84B6BC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8" name="Google Shape;98;p7"/>
          <p:cNvSpPr/>
          <p:nvPr/>
        </p:nvSpPr>
        <p:spPr>
          <a:xfrm>
            <a:off x="750526" y="433134"/>
            <a:ext cx="84375" cy="96167"/>
          </a:xfrm>
          <a:custGeom>
            <a:avLst/>
            <a:gdLst/>
            <a:ahLst/>
            <a:cxnLst/>
            <a:rect l="l" t="t" r="r" b="b"/>
            <a:pathLst>
              <a:path w="3375" h="2885" extrusionOk="0">
                <a:moveTo>
                  <a:pt x="1912" y="1"/>
                </a:moveTo>
                <a:cubicBezTo>
                  <a:pt x="1561" y="1"/>
                  <a:pt x="1204" y="131"/>
                  <a:pt x="912" y="422"/>
                </a:cubicBezTo>
                <a:cubicBezTo>
                  <a:pt x="0" y="1334"/>
                  <a:pt x="669" y="2884"/>
                  <a:pt x="1946" y="2884"/>
                </a:cubicBezTo>
                <a:cubicBezTo>
                  <a:pt x="2736" y="2884"/>
                  <a:pt x="3374" y="2246"/>
                  <a:pt x="3374" y="1456"/>
                </a:cubicBezTo>
                <a:cubicBezTo>
                  <a:pt x="3374" y="588"/>
                  <a:pt x="2657" y="1"/>
                  <a:pt x="191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9" name="Google Shape;99;p7"/>
          <p:cNvSpPr/>
          <p:nvPr/>
        </p:nvSpPr>
        <p:spPr>
          <a:xfrm>
            <a:off x="762676" y="715700"/>
            <a:ext cx="72225" cy="95267"/>
          </a:xfrm>
          <a:custGeom>
            <a:avLst/>
            <a:gdLst/>
            <a:ahLst/>
            <a:cxnLst/>
            <a:rect l="l" t="t" r="r" b="b"/>
            <a:pathLst>
              <a:path w="2889" h="2858" extrusionOk="0">
                <a:moveTo>
                  <a:pt x="1429" y="0"/>
                </a:moveTo>
                <a:cubicBezTo>
                  <a:pt x="639" y="0"/>
                  <a:pt x="1" y="638"/>
                  <a:pt x="1" y="1429"/>
                </a:cubicBezTo>
                <a:cubicBezTo>
                  <a:pt x="1" y="2219"/>
                  <a:pt x="639" y="2857"/>
                  <a:pt x="1429" y="2857"/>
                </a:cubicBezTo>
                <a:cubicBezTo>
                  <a:pt x="2250" y="2857"/>
                  <a:pt x="2888" y="2219"/>
                  <a:pt x="2888" y="1429"/>
                </a:cubicBezTo>
                <a:cubicBezTo>
                  <a:pt x="2888" y="638"/>
                  <a:pt x="2250" y="0"/>
                  <a:pt x="142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0" name="Google Shape;100;p7"/>
          <p:cNvSpPr/>
          <p:nvPr/>
        </p:nvSpPr>
        <p:spPr>
          <a:xfrm>
            <a:off x="597026" y="554767"/>
            <a:ext cx="118575" cy="134600"/>
          </a:xfrm>
          <a:custGeom>
            <a:avLst/>
            <a:gdLst/>
            <a:ahLst/>
            <a:cxnLst/>
            <a:rect l="l" t="t" r="r" b="b"/>
            <a:pathLst>
              <a:path w="4743" h="4038" extrusionOk="0">
                <a:moveTo>
                  <a:pt x="2707" y="1"/>
                </a:moveTo>
                <a:cubicBezTo>
                  <a:pt x="2205" y="1"/>
                  <a:pt x="1693" y="187"/>
                  <a:pt x="1277" y="603"/>
                </a:cubicBezTo>
                <a:cubicBezTo>
                  <a:pt x="0" y="1880"/>
                  <a:pt x="912" y="4038"/>
                  <a:pt x="2736" y="4038"/>
                </a:cubicBezTo>
                <a:cubicBezTo>
                  <a:pt x="3830" y="4038"/>
                  <a:pt x="4742" y="3126"/>
                  <a:pt x="4742" y="2032"/>
                </a:cubicBezTo>
                <a:cubicBezTo>
                  <a:pt x="4742" y="802"/>
                  <a:pt x="3747" y="1"/>
                  <a:pt x="2707" y="1"/>
                </a:cubicBezTo>
                <a:close/>
              </a:path>
            </a:pathLst>
          </a:custGeom>
          <a:solidFill>
            <a:srgbClr val="DE8B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1" name="Google Shape;101;p7"/>
          <p:cNvSpPr/>
          <p:nvPr/>
        </p:nvSpPr>
        <p:spPr>
          <a:xfrm>
            <a:off x="347776" y="481634"/>
            <a:ext cx="133775" cy="281700"/>
          </a:xfrm>
          <a:custGeom>
            <a:avLst/>
            <a:gdLst/>
            <a:ahLst/>
            <a:cxnLst/>
            <a:rect l="l" t="t" r="r" b="b"/>
            <a:pathLst>
              <a:path w="5351" h="8451" fill="none" extrusionOk="0">
                <a:moveTo>
                  <a:pt x="1" y="1"/>
                </a:moveTo>
                <a:lnTo>
                  <a:pt x="5350" y="4226"/>
                </a:lnTo>
                <a:lnTo>
                  <a:pt x="1" y="8451"/>
                </a:lnTo>
              </a:path>
            </a:pathLst>
          </a:custGeom>
          <a:noFill/>
          <a:ln w="9875" cap="flat" cmpd="sng">
            <a:solidFill>
              <a:srgbClr val="84B6BC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2" name="Google Shape;102;p7"/>
          <p:cNvSpPr/>
          <p:nvPr/>
        </p:nvSpPr>
        <p:spPr>
          <a:xfrm>
            <a:off x="413876" y="554001"/>
            <a:ext cx="118575" cy="135367"/>
          </a:xfrm>
          <a:custGeom>
            <a:avLst/>
            <a:gdLst/>
            <a:ahLst/>
            <a:cxnLst/>
            <a:rect l="l" t="t" r="r" b="b"/>
            <a:pathLst>
              <a:path w="4743" h="4061" extrusionOk="0">
                <a:moveTo>
                  <a:pt x="2690" y="1"/>
                </a:moveTo>
                <a:cubicBezTo>
                  <a:pt x="2194" y="1"/>
                  <a:pt x="1688" y="185"/>
                  <a:pt x="1278" y="596"/>
                </a:cubicBezTo>
                <a:cubicBezTo>
                  <a:pt x="1" y="1872"/>
                  <a:pt x="913" y="4061"/>
                  <a:pt x="2706" y="4061"/>
                </a:cubicBezTo>
                <a:cubicBezTo>
                  <a:pt x="3831" y="4061"/>
                  <a:pt x="4743" y="3149"/>
                  <a:pt x="4743" y="2055"/>
                </a:cubicBezTo>
                <a:cubicBezTo>
                  <a:pt x="4743" y="818"/>
                  <a:pt x="3736" y="1"/>
                  <a:pt x="2690" y="1"/>
                </a:cubicBezTo>
                <a:close/>
              </a:path>
            </a:pathLst>
          </a:custGeom>
          <a:solidFill>
            <a:srgbClr val="DE8B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3" name="Google Shape;103;p7"/>
          <p:cNvSpPr/>
          <p:nvPr/>
        </p:nvSpPr>
        <p:spPr>
          <a:xfrm>
            <a:off x="299901" y="433134"/>
            <a:ext cx="83625" cy="96167"/>
          </a:xfrm>
          <a:custGeom>
            <a:avLst/>
            <a:gdLst/>
            <a:ahLst/>
            <a:cxnLst/>
            <a:rect l="l" t="t" r="r" b="b"/>
            <a:pathLst>
              <a:path w="3345" h="2885" extrusionOk="0">
                <a:moveTo>
                  <a:pt x="1891" y="1"/>
                </a:moveTo>
                <a:cubicBezTo>
                  <a:pt x="1545" y="1"/>
                  <a:pt x="1194" y="131"/>
                  <a:pt x="912" y="422"/>
                </a:cubicBezTo>
                <a:cubicBezTo>
                  <a:pt x="1" y="1334"/>
                  <a:pt x="639" y="2884"/>
                  <a:pt x="1916" y="2884"/>
                </a:cubicBezTo>
                <a:cubicBezTo>
                  <a:pt x="2706" y="2884"/>
                  <a:pt x="3344" y="2246"/>
                  <a:pt x="3344" y="1456"/>
                </a:cubicBezTo>
                <a:cubicBezTo>
                  <a:pt x="3344" y="588"/>
                  <a:pt x="2627" y="1"/>
                  <a:pt x="189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4" name="Google Shape;104;p7"/>
          <p:cNvSpPr/>
          <p:nvPr/>
        </p:nvSpPr>
        <p:spPr>
          <a:xfrm>
            <a:off x="312051" y="715700"/>
            <a:ext cx="71475" cy="95267"/>
          </a:xfrm>
          <a:custGeom>
            <a:avLst/>
            <a:gdLst/>
            <a:ahLst/>
            <a:cxnLst/>
            <a:rect l="l" t="t" r="r" b="b"/>
            <a:pathLst>
              <a:path w="2859" h="2858" extrusionOk="0">
                <a:moveTo>
                  <a:pt x="1430" y="0"/>
                </a:moveTo>
                <a:cubicBezTo>
                  <a:pt x="639" y="0"/>
                  <a:pt x="1" y="638"/>
                  <a:pt x="1" y="1429"/>
                </a:cubicBezTo>
                <a:cubicBezTo>
                  <a:pt x="1" y="2219"/>
                  <a:pt x="639" y="2857"/>
                  <a:pt x="1430" y="2857"/>
                </a:cubicBezTo>
                <a:cubicBezTo>
                  <a:pt x="2220" y="2857"/>
                  <a:pt x="2858" y="2219"/>
                  <a:pt x="2858" y="1429"/>
                </a:cubicBezTo>
                <a:cubicBezTo>
                  <a:pt x="2858" y="638"/>
                  <a:pt x="2220" y="0"/>
                  <a:pt x="143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5" name="Google Shape;105;p7"/>
          <p:cNvSpPr txBox="1">
            <a:spLocks noGrp="1"/>
          </p:cNvSpPr>
          <p:nvPr>
            <p:ph type="title"/>
          </p:nvPr>
        </p:nvSpPr>
        <p:spPr>
          <a:xfrm>
            <a:off x="713225" y="715767"/>
            <a:ext cx="7726800" cy="81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6" name="Google Shape;106;p7"/>
          <p:cNvSpPr txBox="1">
            <a:spLocks noGrp="1"/>
          </p:cNvSpPr>
          <p:nvPr>
            <p:ph type="subTitle" idx="1"/>
          </p:nvPr>
        </p:nvSpPr>
        <p:spPr>
          <a:xfrm>
            <a:off x="2198300" y="4672729"/>
            <a:ext cx="4747200" cy="14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0475834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8"/>
          <p:cNvSpPr/>
          <p:nvPr/>
        </p:nvSpPr>
        <p:spPr>
          <a:xfrm>
            <a:off x="111300" y="147000"/>
            <a:ext cx="8921400" cy="6564000"/>
          </a:xfrm>
          <a:prstGeom prst="rect">
            <a:avLst/>
          </a:prstGeom>
          <a:solidFill>
            <a:srgbClr val="FAF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9" name="Google Shape;109;p8"/>
          <p:cNvSpPr txBox="1">
            <a:spLocks noGrp="1"/>
          </p:cNvSpPr>
          <p:nvPr>
            <p:ph type="title"/>
          </p:nvPr>
        </p:nvSpPr>
        <p:spPr>
          <a:xfrm>
            <a:off x="1388100" y="826044"/>
            <a:ext cx="6367800" cy="270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7350688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9"/>
          <p:cNvSpPr/>
          <p:nvPr/>
        </p:nvSpPr>
        <p:spPr>
          <a:xfrm>
            <a:off x="111300" y="147000"/>
            <a:ext cx="8921400" cy="6564000"/>
          </a:xfrm>
          <a:prstGeom prst="rect">
            <a:avLst/>
          </a:prstGeom>
          <a:solidFill>
            <a:srgbClr val="FAF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grpSp>
        <p:nvGrpSpPr>
          <p:cNvPr id="112" name="Google Shape;112;p9"/>
          <p:cNvGrpSpPr/>
          <p:nvPr/>
        </p:nvGrpSpPr>
        <p:grpSpPr>
          <a:xfrm rot="1913837" flipH="1">
            <a:off x="8457324" y="564320"/>
            <a:ext cx="363175" cy="366376"/>
            <a:chOff x="5311900" y="1948650"/>
            <a:chExt cx="363174" cy="274781"/>
          </a:xfrm>
        </p:grpSpPr>
        <p:sp>
          <p:nvSpPr>
            <p:cNvPr id="113" name="Google Shape;113;p9"/>
            <p:cNvSpPr/>
            <p:nvPr/>
          </p:nvSpPr>
          <p:spPr>
            <a:xfrm>
              <a:off x="5362050" y="1999550"/>
              <a:ext cx="184700" cy="25"/>
            </a:xfrm>
            <a:custGeom>
              <a:avLst/>
              <a:gdLst/>
              <a:ahLst/>
              <a:cxnLst/>
              <a:rect l="l" t="t" r="r" b="b"/>
              <a:pathLst>
                <a:path w="7388" h="1" fill="none" extrusionOk="0">
                  <a:moveTo>
                    <a:pt x="7387" y="1"/>
                  </a:moveTo>
                  <a:lnTo>
                    <a:pt x="1" y="1"/>
                  </a:lnTo>
                </a:path>
              </a:pathLst>
            </a:custGeom>
            <a:solidFill>
              <a:srgbClr val="84B6BC"/>
            </a:solidFill>
            <a:ln w="9875" cap="flat" cmpd="sng">
              <a:solidFill>
                <a:srgbClr val="84B6BC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4" name="Google Shape;114;p9"/>
            <p:cNvSpPr/>
            <p:nvPr/>
          </p:nvSpPr>
          <p:spPr>
            <a:xfrm rot="5800762">
              <a:off x="5456525" y="1980572"/>
              <a:ext cx="148933" cy="235573"/>
            </a:xfrm>
            <a:custGeom>
              <a:avLst/>
              <a:gdLst/>
              <a:ahLst/>
              <a:cxnLst/>
              <a:rect l="l" t="t" r="r" b="b"/>
              <a:pathLst>
                <a:path w="5958" h="9424" fill="none" extrusionOk="0">
                  <a:moveTo>
                    <a:pt x="5958" y="1"/>
                  </a:moveTo>
                  <a:lnTo>
                    <a:pt x="0" y="4712"/>
                  </a:lnTo>
                  <a:lnTo>
                    <a:pt x="5958" y="9423"/>
                  </a:lnTo>
                </a:path>
              </a:pathLst>
            </a:custGeom>
            <a:solidFill>
              <a:srgbClr val="84B6BC"/>
            </a:solidFill>
            <a:ln w="9875" cap="flat" cmpd="sng">
              <a:solidFill>
                <a:srgbClr val="84B6BC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5" name="Google Shape;115;p9"/>
            <p:cNvSpPr/>
            <p:nvPr/>
          </p:nvSpPr>
          <p:spPr>
            <a:xfrm>
              <a:off x="5342153" y="2126771"/>
              <a:ext cx="93500" cy="79475"/>
            </a:xfrm>
            <a:custGeom>
              <a:avLst/>
              <a:gdLst/>
              <a:ahLst/>
              <a:cxnLst/>
              <a:rect l="l" t="t" r="r" b="b"/>
              <a:pathLst>
                <a:path w="3740" h="3179" extrusionOk="0">
                  <a:moveTo>
                    <a:pt x="2128" y="1"/>
                  </a:moveTo>
                  <a:cubicBezTo>
                    <a:pt x="1732" y="1"/>
                    <a:pt x="1330" y="147"/>
                    <a:pt x="1004" y="473"/>
                  </a:cubicBezTo>
                  <a:cubicBezTo>
                    <a:pt x="1" y="1476"/>
                    <a:pt x="700" y="3178"/>
                    <a:pt x="2129" y="3178"/>
                  </a:cubicBezTo>
                  <a:cubicBezTo>
                    <a:pt x="3010" y="3178"/>
                    <a:pt x="3740" y="2479"/>
                    <a:pt x="3740" y="1598"/>
                  </a:cubicBezTo>
                  <a:cubicBezTo>
                    <a:pt x="3740" y="633"/>
                    <a:pt x="2950" y="1"/>
                    <a:pt x="2128" y="1"/>
                  </a:cubicBezTo>
                  <a:close/>
                </a:path>
              </a:pathLst>
            </a:custGeom>
            <a:solidFill>
              <a:srgbClr val="4643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6" name="Google Shape;116;p9"/>
            <p:cNvSpPr/>
            <p:nvPr/>
          </p:nvSpPr>
          <p:spPr>
            <a:xfrm>
              <a:off x="5581574" y="2143206"/>
              <a:ext cx="93500" cy="80225"/>
            </a:xfrm>
            <a:custGeom>
              <a:avLst/>
              <a:gdLst/>
              <a:ahLst/>
              <a:cxnLst/>
              <a:rect l="l" t="t" r="r" b="b"/>
              <a:pathLst>
                <a:path w="3740" h="3209" extrusionOk="0">
                  <a:moveTo>
                    <a:pt x="2128" y="1"/>
                  </a:moveTo>
                  <a:cubicBezTo>
                    <a:pt x="1732" y="1"/>
                    <a:pt x="1330" y="147"/>
                    <a:pt x="1004" y="473"/>
                  </a:cubicBezTo>
                  <a:cubicBezTo>
                    <a:pt x="1" y="1476"/>
                    <a:pt x="700" y="3208"/>
                    <a:pt x="2129" y="3208"/>
                  </a:cubicBezTo>
                  <a:cubicBezTo>
                    <a:pt x="3010" y="3208"/>
                    <a:pt x="3740" y="2479"/>
                    <a:pt x="3740" y="1597"/>
                  </a:cubicBezTo>
                  <a:cubicBezTo>
                    <a:pt x="3740" y="633"/>
                    <a:pt x="2950" y="1"/>
                    <a:pt x="2128" y="1"/>
                  </a:cubicBezTo>
                  <a:close/>
                </a:path>
              </a:pathLst>
            </a:custGeom>
            <a:solidFill>
              <a:srgbClr val="4643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7" name="Google Shape;117;p9"/>
            <p:cNvSpPr/>
            <p:nvPr/>
          </p:nvSpPr>
          <p:spPr>
            <a:xfrm>
              <a:off x="5485159" y="1963641"/>
              <a:ext cx="101100" cy="101100"/>
            </a:xfrm>
            <a:custGeom>
              <a:avLst/>
              <a:gdLst/>
              <a:ahLst/>
              <a:cxnLst/>
              <a:rect l="l" t="t" r="r" b="b"/>
              <a:pathLst>
                <a:path w="4044" h="4044" extrusionOk="0">
                  <a:moveTo>
                    <a:pt x="2037" y="0"/>
                  </a:moveTo>
                  <a:cubicBezTo>
                    <a:pt x="912" y="0"/>
                    <a:pt x="1" y="912"/>
                    <a:pt x="1" y="2037"/>
                  </a:cubicBezTo>
                  <a:cubicBezTo>
                    <a:pt x="1" y="3162"/>
                    <a:pt x="912" y="4043"/>
                    <a:pt x="2037" y="4043"/>
                  </a:cubicBezTo>
                  <a:cubicBezTo>
                    <a:pt x="3131" y="4043"/>
                    <a:pt x="4043" y="3162"/>
                    <a:pt x="4043" y="2037"/>
                  </a:cubicBezTo>
                  <a:cubicBezTo>
                    <a:pt x="4043" y="912"/>
                    <a:pt x="3131" y="0"/>
                    <a:pt x="20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8" name="Google Shape;118;p9"/>
            <p:cNvSpPr/>
            <p:nvPr/>
          </p:nvSpPr>
          <p:spPr>
            <a:xfrm>
              <a:off x="5311900" y="1948650"/>
              <a:ext cx="101100" cy="101100"/>
            </a:xfrm>
            <a:custGeom>
              <a:avLst/>
              <a:gdLst/>
              <a:ahLst/>
              <a:cxnLst/>
              <a:rect l="l" t="t" r="r" b="b"/>
              <a:pathLst>
                <a:path w="4044" h="4044" extrusionOk="0">
                  <a:moveTo>
                    <a:pt x="2007" y="0"/>
                  </a:moveTo>
                  <a:cubicBezTo>
                    <a:pt x="913" y="0"/>
                    <a:pt x="1" y="912"/>
                    <a:pt x="1" y="2037"/>
                  </a:cubicBezTo>
                  <a:cubicBezTo>
                    <a:pt x="1" y="3162"/>
                    <a:pt x="913" y="4043"/>
                    <a:pt x="2007" y="4043"/>
                  </a:cubicBezTo>
                  <a:cubicBezTo>
                    <a:pt x="3132" y="4043"/>
                    <a:pt x="4043" y="3162"/>
                    <a:pt x="4043" y="2037"/>
                  </a:cubicBezTo>
                  <a:cubicBezTo>
                    <a:pt x="4043" y="912"/>
                    <a:pt x="3132" y="0"/>
                    <a:pt x="2007" y="0"/>
                  </a:cubicBezTo>
                  <a:close/>
                </a:path>
              </a:pathLst>
            </a:custGeom>
            <a:solidFill>
              <a:srgbClr val="84B6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119" name="Google Shape;119;p9"/>
          <p:cNvSpPr/>
          <p:nvPr/>
        </p:nvSpPr>
        <p:spPr>
          <a:xfrm flipH="1">
            <a:off x="279576" y="554234"/>
            <a:ext cx="239670" cy="330209"/>
          </a:xfrm>
          <a:custGeom>
            <a:avLst/>
            <a:gdLst/>
            <a:ahLst/>
            <a:cxnLst/>
            <a:rect l="l" t="t" r="r" b="b"/>
            <a:pathLst>
              <a:path w="5381" h="8451" fill="none" extrusionOk="0">
                <a:moveTo>
                  <a:pt x="5381" y="1"/>
                </a:moveTo>
                <a:lnTo>
                  <a:pt x="1" y="4226"/>
                </a:lnTo>
                <a:lnTo>
                  <a:pt x="5381" y="8451"/>
                </a:lnTo>
              </a:path>
            </a:pathLst>
          </a:custGeom>
          <a:noFill/>
          <a:ln w="9875" cap="flat" cmpd="sng">
            <a:solidFill>
              <a:schemeClr val="lt1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0" name="Google Shape;120;p9"/>
          <p:cNvSpPr/>
          <p:nvPr/>
        </p:nvSpPr>
        <p:spPr>
          <a:xfrm flipH="1">
            <a:off x="257996" y="505334"/>
            <a:ext cx="84375" cy="96167"/>
          </a:xfrm>
          <a:custGeom>
            <a:avLst/>
            <a:gdLst/>
            <a:ahLst/>
            <a:cxnLst/>
            <a:rect l="l" t="t" r="r" b="b"/>
            <a:pathLst>
              <a:path w="3375" h="2885" extrusionOk="0">
                <a:moveTo>
                  <a:pt x="1912" y="1"/>
                </a:moveTo>
                <a:cubicBezTo>
                  <a:pt x="1561" y="1"/>
                  <a:pt x="1204" y="131"/>
                  <a:pt x="912" y="422"/>
                </a:cubicBezTo>
                <a:cubicBezTo>
                  <a:pt x="0" y="1334"/>
                  <a:pt x="669" y="2884"/>
                  <a:pt x="1946" y="2884"/>
                </a:cubicBezTo>
                <a:cubicBezTo>
                  <a:pt x="2736" y="2884"/>
                  <a:pt x="3374" y="2246"/>
                  <a:pt x="3374" y="1456"/>
                </a:cubicBezTo>
                <a:cubicBezTo>
                  <a:pt x="3374" y="588"/>
                  <a:pt x="2657" y="1"/>
                  <a:pt x="1912" y="1"/>
                </a:cubicBezTo>
                <a:close/>
              </a:path>
            </a:pathLst>
          </a:custGeom>
          <a:solidFill>
            <a:srgbClr val="84B6B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1" name="Google Shape;121;p9"/>
          <p:cNvSpPr/>
          <p:nvPr/>
        </p:nvSpPr>
        <p:spPr>
          <a:xfrm flipH="1">
            <a:off x="257997" y="797633"/>
            <a:ext cx="118575" cy="134600"/>
          </a:xfrm>
          <a:custGeom>
            <a:avLst/>
            <a:gdLst/>
            <a:ahLst/>
            <a:cxnLst/>
            <a:rect l="l" t="t" r="r" b="b"/>
            <a:pathLst>
              <a:path w="4743" h="4038" extrusionOk="0">
                <a:moveTo>
                  <a:pt x="2707" y="1"/>
                </a:moveTo>
                <a:cubicBezTo>
                  <a:pt x="2205" y="1"/>
                  <a:pt x="1693" y="187"/>
                  <a:pt x="1277" y="603"/>
                </a:cubicBezTo>
                <a:cubicBezTo>
                  <a:pt x="0" y="1880"/>
                  <a:pt x="912" y="4038"/>
                  <a:pt x="2736" y="4038"/>
                </a:cubicBezTo>
                <a:cubicBezTo>
                  <a:pt x="3830" y="4038"/>
                  <a:pt x="4742" y="3126"/>
                  <a:pt x="4742" y="2032"/>
                </a:cubicBezTo>
                <a:cubicBezTo>
                  <a:pt x="4742" y="802"/>
                  <a:pt x="3747" y="1"/>
                  <a:pt x="2707" y="1"/>
                </a:cubicBezTo>
                <a:close/>
              </a:path>
            </a:pathLst>
          </a:custGeom>
          <a:solidFill>
            <a:srgbClr val="DE8B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2" name="Google Shape;122;p9"/>
          <p:cNvSpPr/>
          <p:nvPr/>
        </p:nvSpPr>
        <p:spPr>
          <a:xfrm rot="-2197598" flipH="1">
            <a:off x="494847" y="465901"/>
            <a:ext cx="288606" cy="280948"/>
          </a:xfrm>
          <a:custGeom>
            <a:avLst/>
            <a:gdLst/>
            <a:ahLst/>
            <a:cxnLst/>
            <a:rect l="l" t="t" r="r" b="b"/>
            <a:pathLst>
              <a:path w="5351" h="8451" fill="none" extrusionOk="0">
                <a:moveTo>
                  <a:pt x="1" y="1"/>
                </a:moveTo>
                <a:lnTo>
                  <a:pt x="5350" y="4226"/>
                </a:lnTo>
                <a:lnTo>
                  <a:pt x="1" y="8451"/>
                </a:lnTo>
              </a:path>
            </a:pathLst>
          </a:custGeom>
          <a:noFill/>
          <a:ln w="9875" cap="flat" cmpd="sng">
            <a:solidFill>
              <a:schemeClr val="lt1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3" name="Google Shape;123;p9"/>
          <p:cNvSpPr/>
          <p:nvPr/>
        </p:nvSpPr>
        <p:spPr>
          <a:xfrm flipH="1">
            <a:off x="468347" y="655601"/>
            <a:ext cx="118575" cy="135367"/>
          </a:xfrm>
          <a:custGeom>
            <a:avLst/>
            <a:gdLst/>
            <a:ahLst/>
            <a:cxnLst/>
            <a:rect l="l" t="t" r="r" b="b"/>
            <a:pathLst>
              <a:path w="4743" h="4061" extrusionOk="0">
                <a:moveTo>
                  <a:pt x="2690" y="1"/>
                </a:moveTo>
                <a:cubicBezTo>
                  <a:pt x="2194" y="1"/>
                  <a:pt x="1688" y="185"/>
                  <a:pt x="1278" y="596"/>
                </a:cubicBezTo>
                <a:cubicBezTo>
                  <a:pt x="1" y="1872"/>
                  <a:pt x="913" y="4061"/>
                  <a:pt x="2706" y="4061"/>
                </a:cubicBezTo>
                <a:cubicBezTo>
                  <a:pt x="3831" y="4061"/>
                  <a:pt x="4743" y="3149"/>
                  <a:pt x="4743" y="2055"/>
                </a:cubicBezTo>
                <a:cubicBezTo>
                  <a:pt x="4743" y="818"/>
                  <a:pt x="3736" y="1"/>
                  <a:pt x="2690" y="1"/>
                </a:cubicBezTo>
                <a:close/>
              </a:path>
            </a:pathLst>
          </a:custGeom>
          <a:solidFill>
            <a:srgbClr val="DE8B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4" name="Google Shape;124;p9"/>
          <p:cNvSpPr/>
          <p:nvPr/>
        </p:nvSpPr>
        <p:spPr>
          <a:xfrm flipH="1">
            <a:off x="786347" y="554234"/>
            <a:ext cx="83625" cy="96167"/>
          </a:xfrm>
          <a:custGeom>
            <a:avLst/>
            <a:gdLst/>
            <a:ahLst/>
            <a:cxnLst/>
            <a:rect l="l" t="t" r="r" b="b"/>
            <a:pathLst>
              <a:path w="3345" h="2885" extrusionOk="0">
                <a:moveTo>
                  <a:pt x="1891" y="1"/>
                </a:moveTo>
                <a:cubicBezTo>
                  <a:pt x="1545" y="1"/>
                  <a:pt x="1194" y="131"/>
                  <a:pt x="912" y="422"/>
                </a:cubicBezTo>
                <a:cubicBezTo>
                  <a:pt x="1" y="1334"/>
                  <a:pt x="639" y="2884"/>
                  <a:pt x="1916" y="2884"/>
                </a:cubicBezTo>
                <a:cubicBezTo>
                  <a:pt x="2706" y="2884"/>
                  <a:pt x="3344" y="2246"/>
                  <a:pt x="3344" y="1456"/>
                </a:cubicBezTo>
                <a:cubicBezTo>
                  <a:pt x="3344" y="588"/>
                  <a:pt x="2627" y="1"/>
                  <a:pt x="1891" y="1"/>
                </a:cubicBezTo>
                <a:close/>
              </a:path>
            </a:pathLst>
          </a:custGeom>
          <a:solidFill>
            <a:srgbClr val="84B6B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5" name="Google Shape;125;p9"/>
          <p:cNvSpPr/>
          <p:nvPr/>
        </p:nvSpPr>
        <p:spPr>
          <a:xfrm flipH="1">
            <a:off x="656572" y="329567"/>
            <a:ext cx="71475" cy="95267"/>
          </a:xfrm>
          <a:custGeom>
            <a:avLst/>
            <a:gdLst/>
            <a:ahLst/>
            <a:cxnLst/>
            <a:rect l="l" t="t" r="r" b="b"/>
            <a:pathLst>
              <a:path w="2859" h="2858" extrusionOk="0">
                <a:moveTo>
                  <a:pt x="1430" y="0"/>
                </a:moveTo>
                <a:cubicBezTo>
                  <a:pt x="639" y="0"/>
                  <a:pt x="1" y="638"/>
                  <a:pt x="1" y="1429"/>
                </a:cubicBezTo>
                <a:cubicBezTo>
                  <a:pt x="1" y="2219"/>
                  <a:pt x="639" y="2857"/>
                  <a:pt x="1430" y="2857"/>
                </a:cubicBezTo>
                <a:cubicBezTo>
                  <a:pt x="2220" y="2857"/>
                  <a:pt x="2858" y="2219"/>
                  <a:pt x="2858" y="1429"/>
                </a:cubicBezTo>
                <a:cubicBezTo>
                  <a:pt x="2858" y="638"/>
                  <a:pt x="2220" y="0"/>
                  <a:pt x="1430" y="0"/>
                </a:cubicBezTo>
                <a:close/>
              </a:path>
            </a:pathLst>
          </a:custGeom>
          <a:solidFill>
            <a:srgbClr val="84B6B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6" name="Google Shape;126;p9"/>
          <p:cNvSpPr txBox="1">
            <a:spLocks noGrp="1"/>
          </p:cNvSpPr>
          <p:nvPr>
            <p:ph type="title"/>
          </p:nvPr>
        </p:nvSpPr>
        <p:spPr>
          <a:xfrm>
            <a:off x="713225" y="719333"/>
            <a:ext cx="7726800" cy="17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27" name="Google Shape;127;p9"/>
          <p:cNvSpPr txBox="1">
            <a:spLocks noGrp="1"/>
          </p:cNvSpPr>
          <p:nvPr>
            <p:ph type="subTitle" idx="1"/>
          </p:nvPr>
        </p:nvSpPr>
        <p:spPr>
          <a:xfrm>
            <a:off x="2337100" y="4497967"/>
            <a:ext cx="44697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2781996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0"/>
          <p:cNvSpPr/>
          <p:nvPr/>
        </p:nvSpPr>
        <p:spPr>
          <a:xfrm>
            <a:off x="2136450" y="2372800"/>
            <a:ext cx="4871100" cy="211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30" name="Google Shape;130;p10"/>
          <p:cNvSpPr txBox="1">
            <a:spLocks noGrp="1"/>
          </p:cNvSpPr>
          <p:nvPr>
            <p:ph type="title"/>
          </p:nvPr>
        </p:nvSpPr>
        <p:spPr>
          <a:xfrm>
            <a:off x="2576400" y="2203600"/>
            <a:ext cx="3991200" cy="245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7462401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3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5.xml"/><Relationship Id="rId2" Type="http://schemas.openxmlformats.org/officeDocument/2006/relationships/slideLayout" Target="../slideLayouts/slideLayout34.xml"/><Relationship Id="rId1" Type="http://schemas.openxmlformats.org/officeDocument/2006/relationships/slideLayout" Target="../slideLayouts/slideLayout33.xml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36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slideLayout" Target="../slideLayouts/slideLayout49.xml"/><Relationship Id="rId18" Type="http://schemas.openxmlformats.org/officeDocument/2006/relationships/slideLayout" Target="../slideLayouts/slideLayout5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17" Type="http://schemas.openxmlformats.org/officeDocument/2006/relationships/slideLayout" Target="../slideLayouts/slideLayout53.xml"/><Relationship Id="rId2" Type="http://schemas.openxmlformats.org/officeDocument/2006/relationships/slideLayout" Target="../slideLayouts/slideLayout38.xml"/><Relationship Id="rId16" Type="http://schemas.openxmlformats.org/officeDocument/2006/relationships/slideLayout" Target="../slideLayouts/slideLayout52.xml"/><Relationship Id="rId20" Type="http://schemas.openxmlformats.org/officeDocument/2006/relationships/theme" Target="../theme/theme4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5" Type="http://schemas.openxmlformats.org/officeDocument/2006/relationships/slideLayout" Target="../slideLayouts/slideLayout51.xml"/><Relationship Id="rId10" Type="http://schemas.openxmlformats.org/officeDocument/2006/relationships/slideLayout" Target="../slideLayouts/slideLayout46.xml"/><Relationship Id="rId19" Type="http://schemas.openxmlformats.org/officeDocument/2006/relationships/slideLayout" Target="../slideLayouts/slideLayout55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50.xml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56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9.xml"/><Relationship Id="rId2" Type="http://schemas.openxmlformats.org/officeDocument/2006/relationships/slideLayout" Target="../slideLayouts/slideLayout58.xml"/><Relationship Id="rId1" Type="http://schemas.openxmlformats.org/officeDocument/2006/relationships/slideLayout" Target="../slideLayouts/slideLayout57.xml"/><Relationship Id="rId4" Type="http://schemas.openxmlformats.org/officeDocument/2006/relationships/theme" Target="../theme/theme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ighteous"/>
              <a:buNone/>
              <a:defRPr sz="2800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9640190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988" r:id="rId1"/>
    <p:sldLayoutId id="2147483989" r:id="rId2"/>
    <p:sldLayoutId id="2147483990" r:id="rId3"/>
    <p:sldLayoutId id="2147483991" r:id="rId4"/>
    <p:sldLayoutId id="2147483992" r:id="rId5"/>
    <p:sldLayoutId id="2147483993" r:id="rId6"/>
    <p:sldLayoutId id="2147483994" r:id="rId7"/>
    <p:sldLayoutId id="2147483995" r:id="rId8"/>
    <p:sldLayoutId id="2147483996" r:id="rId9"/>
    <p:sldLayoutId id="2147483997" r:id="rId10"/>
    <p:sldLayoutId id="2147483998" r:id="rId11"/>
    <p:sldLayoutId id="2147483999" r:id="rId12"/>
    <p:sldLayoutId id="2147484000" r:id="rId13"/>
    <p:sldLayoutId id="2147484001" r:id="rId14"/>
    <p:sldLayoutId id="2147484002" r:id="rId15"/>
    <p:sldLayoutId id="2147484003" r:id="rId16"/>
    <p:sldLayoutId id="2147484004" r:id="rId17"/>
    <p:sldLayoutId id="2147484005" r:id="rId18"/>
    <p:sldLayoutId id="2147484006" r:id="rId19"/>
    <p:sldLayoutId id="2147484007" r:id="rId20"/>
    <p:sldLayoutId id="2147484008" r:id="rId21"/>
    <p:sldLayoutId id="2147484009" r:id="rId22"/>
    <p:sldLayoutId id="2147484010" r:id="rId23"/>
    <p:sldLayoutId id="2147484011" r:id="rId24"/>
    <p:sldLayoutId id="2147484012" r:id="rId25"/>
    <p:sldLayoutId id="2147484013" r:id="rId26"/>
    <p:sldLayoutId id="2147484014" r:id="rId27"/>
    <p:sldLayoutId id="2147484015" r:id="rId28"/>
    <p:sldLayoutId id="2147484016" r:id="rId29"/>
    <p:sldLayoutId id="2147484017" r:id="rId30"/>
    <p:sldLayoutId id="2147484018" r:id="rId31"/>
  </p:sldLayoutIdLs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49">
          <p15:clr>
            <a:srgbClr val="EA4335"/>
          </p15:clr>
        </p15:guide>
        <p15:guide id="2" pos="5316">
          <p15:clr>
            <a:srgbClr val="EA4335"/>
          </p15:clr>
        </p15:guide>
        <p15:guide id="3" orient="horz" pos="340">
          <p15:clr>
            <a:srgbClr val="EA4335"/>
          </p15:clr>
        </p15:guide>
        <p15:guide id="4" orient="horz" pos="2903">
          <p15:clr>
            <a:srgbClr val="EA4335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33"/>
          <p:cNvSpPr txBox="1">
            <a:spLocks noGrp="1"/>
          </p:cNvSpPr>
          <p:nvPr>
            <p:ph type="title"/>
          </p:nvPr>
        </p:nvSpPr>
        <p:spPr>
          <a:xfrm>
            <a:off x="1068100" y="1244600"/>
            <a:ext cx="70473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535" name="Google Shape;535;p33"/>
          <p:cNvSpPr txBox="1">
            <a:spLocks noGrp="1"/>
          </p:cNvSpPr>
          <p:nvPr>
            <p:ph type="body" idx="1"/>
          </p:nvPr>
        </p:nvSpPr>
        <p:spPr>
          <a:xfrm>
            <a:off x="1068100" y="2260600"/>
            <a:ext cx="7047300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65661440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4020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368325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11" r:id="rId1"/>
    <p:sldLayoutId id="2147484112" r:id="rId2"/>
    <p:sldLayoutId id="2147484113" r:id="rId3"/>
    <p:sldLayoutId id="2147484137" r:id="rId4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957315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16" r:id="rId1"/>
    <p:sldLayoutId id="2147484117" r:id="rId2"/>
    <p:sldLayoutId id="2147484118" r:id="rId3"/>
    <p:sldLayoutId id="2147484119" r:id="rId4"/>
    <p:sldLayoutId id="2147484120" r:id="rId5"/>
    <p:sldLayoutId id="2147484121" r:id="rId6"/>
    <p:sldLayoutId id="2147484122" r:id="rId7"/>
    <p:sldLayoutId id="2147484123" r:id="rId8"/>
    <p:sldLayoutId id="2147484124" r:id="rId9"/>
    <p:sldLayoutId id="2147484125" r:id="rId10"/>
    <p:sldLayoutId id="2147484126" r:id="rId11"/>
    <p:sldLayoutId id="2147484127" r:id="rId12"/>
    <p:sldLayoutId id="2147484128" r:id="rId13"/>
    <p:sldLayoutId id="2147484129" r:id="rId14"/>
    <p:sldLayoutId id="2147484130" r:id="rId15"/>
    <p:sldLayoutId id="2147484131" r:id="rId16"/>
    <p:sldLayoutId id="2147484132" r:id="rId17"/>
    <p:sldLayoutId id="2147484133" r:id="rId18"/>
    <p:sldLayoutId id="2147484134" r:id="rId19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421395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36" r:id="rId1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577981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39" r:id="rId1"/>
    <p:sldLayoutId id="2147484140" r:id="rId2"/>
    <p:sldLayoutId id="2147484141" r:id="rId3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map.geo.admin.ch/?layers=ch.swisstopo.swissnames3d&amp;lon=8.31675&amp;lat=46.53655&amp;elevation=15873&amp;heading=3.901&amp;pitch=-39.137&amp;lang=en&amp;topic=ech&amp;bgLayer=ch.swisstopo.pixelkarte-farbe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ngz.gispocoding.fi/kepler/?locale=en" TargetMode="External"/><Relationship Id="rId1" Type="http://schemas.openxmlformats.org/officeDocument/2006/relationships/slideLayout" Target="../slideLayouts/slideLayout3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jonniwalker1977.github.io/mapboxstory/index.html" TargetMode="External"/><Relationship Id="rId1" Type="http://schemas.openxmlformats.org/officeDocument/2006/relationships/slideLayout" Target="../slideLayouts/slideLayout3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david.frigge.nz/30DayMapChallenge/maps.html" TargetMode="External"/><Relationship Id="rId1" Type="http://schemas.openxmlformats.org/officeDocument/2006/relationships/slideLayout" Target="../slideLayouts/slideLayout3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7.png"/><Relationship Id="rId7" Type="http://schemas.openxmlformats.org/officeDocument/2006/relationships/image" Target="../media/image11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emf"/><Relationship Id="rId9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9.xml"/><Relationship Id="rId4" Type="http://schemas.openxmlformats.org/officeDocument/2006/relationships/image" Target="../media/image2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apbox.com/mapbox-gl-js/api/" TargetMode="External"/><Relationship Id="rId2" Type="http://schemas.openxmlformats.org/officeDocument/2006/relationships/hyperlink" Target="https://en.wikipedia.org/w/index.php?title=Google_Protocol_Buffers&amp;redirect=no" TargetMode="External"/><Relationship Id="rId1" Type="http://schemas.openxmlformats.org/officeDocument/2006/relationships/slideLayout" Target="../slideLayouts/slideLayout3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://www.programmableweb.com/category/all/apis?category=19978" TargetMode="External"/><Relationship Id="rId1" Type="http://schemas.openxmlformats.org/officeDocument/2006/relationships/slideLayout" Target="../slideLayouts/slideLayout3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://midominio.com/servidor/recurso.json" TargetMode="External"/><Relationship Id="rId1" Type="http://schemas.openxmlformats.org/officeDocument/2006/relationships/slideLayout" Target="../slideLayouts/slideLayout3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://x.osm.omniscale.net/proxy/service?LAYERS=osm&amp;FORMAT=image/png&amp;SPHERICALMERCATOR=true&amp;SERVICE=WMS&amp;VERSION=1.1.1&amp;REQUEST=GetMap&amp;STYLES=&amp;SRS=EPSG:900913&amp;BBOX=-14094493.390318,1847225.2678577,-8517647.8076302,3804013.1916077&amp;WIDTH=1140&amp;HEIGHT=400" TargetMode="External"/><Relationship Id="rId1" Type="http://schemas.openxmlformats.org/officeDocument/2006/relationships/slideLayout" Target="../slideLayouts/slideLayout3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3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s://geoserveis.icgc.cat/icc_mapesmultibase/noutm/wmts/orto/GRID3857/18/132634/97923.png" TargetMode="External"/><Relationship Id="rId1" Type="http://schemas.openxmlformats.org/officeDocument/2006/relationships/slideLayout" Target="../slideLayouts/slideLayout3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5.xml"/><Relationship Id="rId4" Type="http://schemas.openxmlformats.org/officeDocument/2006/relationships/hyperlink" Target="http://betaserver.icgc.cat/visor/calculator.html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pengeospatial.org/standards/wmts" TargetMode="External"/><Relationship Id="rId7" Type="http://schemas.openxmlformats.org/officeDocument/2006/relationships/hyperlink" Target="http://cesiumjs.org/tilesets/imagery/naturalearthii/%7bx%7d/%7by%7d/.jpg" TargetMode="Externa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5.xml"/><Relationship Id="rId6" Type="http://schemas.openxmlformats.org/officeDocument/2006/relationships/hyperlink" Target="http://cesiumjs.org/tilesets/imagery/naturalearthii/2/2/2.jpg" TargetMode="External"/><Relationship Id="rId5" Type="http://schemas.openxmlformats.org/officeDocument/2006/relationships/hyperlink" Target="https://en.wikipedia.org/wiki/Tiled_web_map" TargetMode="External"/><Relationship Id="rId4" Type="http://schemas.openxmlformats.org/officeDocument/2006/relationships/hyperlink" Target="http://wiki.osgeo.org/wiki/Tile_Map_Service_Specification" TargetMode="Externa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hyperlink" Target="https://gis-master-m2.github.io/m2-geoweb/" TargetMode="External"/><Relationship Id="rId1" Type="http://schemas.openxmlformats.org/officeDocument/2006/relationships/slideLayout" Target="../slideLayouts/slideLayout3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9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9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9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hyperlink" Target="http://vanilla-js.com/" TargetMode="External"/><Relationship Id="rId1" Type="http://schemas.openxmlformats.org/officeDocument/2006/relationships/slideLayout" Target="../slideLayouts/slideLayout59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PfT4lq" TargetMode="External"/><Relationship Id="rId2" Type="http://schemas.openxmlformats.org/officeDocument/2006/relationships/hyperlink" Target="https://gis-master-m2.github.io/m2-geoweb/" TargetMode="External"/><Relationship Id="rId1" Type="http://schemas.openxmlformats.org/officeDocument/2006/relationships/slideLayout" Target="../slideLayouts/slideLayout3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ext Box 4"/>
          <p:cNvSpPr txBox="1">
            <a:spLocks noChangeArrowheads="1"/>
          </p:cNvSpPr>
          <p:nvPr/>
        </p:nvSpPr>
        <p:spPr bwMode="auto">
          <a:xfrm>
            <a:off x="395536" y="6231107"/>
            <a:ext cx="19050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s-ES" altLang="ca-ES" sz="1200" dirty="0">
                <a:solidFill>
                  <a:schemeClr val="accent1">
                    <a:lumMod val="40000"/>
                    <a:lumOff val="60000"/>
                  </a:schemeClr>
                </a:solidFill>
                <a:latin typeface="Righteous" panose="020B0604020202020204" charset="0"/>
              </a:rPr>
              <a:t>Máster SIG – 2020/2021</a:t>
            </a:r>
            <a:endParaRPr lang="fr-FR" altLang="ca-ES" sz="1200" dirty="0">
              <a:solidFill>
                <a:schemeClr val="accent1">
                  <a:lumMod val="40000"/>
                  <a:lumOff val="60000"/>
                </a:schemeClr>
              </a:solidFill>
              <a:latin typeface="Righteous" panose="020B0604020202020204" charset="0"/>
            </a:endParaRPr>
          </a:p>
        </p:txBody>
      </p:sp>
      <p:sp>
        <p:nvSpPr>
          <p:cNvPr id="2051" name="Line 6"/>
          <p:cNvSpPr>
            <a:spLocks noChangeShapeType="1"/>
          </p:cNvSpPr>
          <p:nvPr/>
        </p:nvSpPr>
        <p:spPr bwMode="auto">
          <a:xfrm>
            <a:off x="823913" y="3933056"/>
            <a:ext cx="7639050" cy="4762"/>
          </a:xfrm>
          <a:prstGeom prst="line">
            <a:avLst/>
          </a:prstGeom>
          <a:noFill/>
          <a:ln w="9525">
            <a:solidFill>
              <a:srgbClr val="DDDDD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ca-ES">
              <a:latin typeface="Righteous" panose="020B0604020202020204" charset="0"/>
            </a:endParaRPr>
          </a:p>
        </p:txBody>
      </p:sp>
      <p:sp>
        <p:nvSpPr>
          <p:cNvPr id="2052" name="Text Box 10"/>
          <p:cNvSpPr txBox="1">
            <a:spLocks noChangeArrowheads="1"/>
          </p:cNvSpPr>
          <p:nvPr/>
        </p:nvSpPr>
        <p:spPr bwMode="auto">
          <a:xfrm>
            <a:off x="514494" y="2359461"/>
            <a:ext cx="8064500" cy="14337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ts val="500"/>
              </a:spcBef>
              <a:spcAft>
                <a:spcPts val="500"/>
              </a:spcAft>
              <a:buFontTx/>
              <a:buNone/>
            </a:pPr>
            <a:r>
              <a:rPr lang="es-ES" altLang="ca-ES" sz="2800" dirty="0">
                <a:solidFill>
                  <a:schemeClr val="bg1"/>
                </a:solidFill>
                <a:latin typeface="Righteous" panose="020B0604020202020204" charset="0"/>
              </a:rPr>
              <a:t>M2B – </a:t>
            </a:r>
            <a:r>
              <a:rPr lang="es-ES" altLang="es-ES" sz="2800" dirty="0">
                <a:solidFill>
                  <a:schemeClr val="bg1"/>
                </a:solidFill>
                <a:latin typeface="Righteous" panose="020B0604020202020204" charset="0"/>
              </a:rPr>
              <a:t>Mapas y </a:t>
            </a:r>
            <a:r>
              <a:rPr lang="es-ES" altLang="es-ES" sz="2800" dirty="0" err="1">
                <a:solidFill>
                  <a:schemeClr val="bg1"/>
                </a:solidFill>
                <a:latin typeface="Righteous" panose="020B0604020202020204" charset="0"/>
              </a:rPr>
              <a:t>OpenData</a:t>
            </a:r>
            <a:r>
              <a:rPr lang="es-ES" altLang="es-ES" sz="2800" dirty="0">
                <a:solidFill>
                  <a:schemeClr val="bg1"/>
                </a:solidFill>
                <a:latin typeface="Righteous" panose="020B0604020202020204" charset="0"/>
              </a:rPr>
              <a:t>: herramientas de localización, visualización y análisis de </a:t>
            </a:r>
            <a:r>
              <a:rPr lang="es-ES" altLang="es-ES" sz="2800" dirty="0" err="1">
                <a:solidFill>
                  <a:schemeClr val="bg1"/>
                </a:solidFill>
                <a:latin typeface="Righteous" panose="020B0604020202020204" charset="0"/>
              </a:rPr>
              <a:t>geodatos</a:t>
            </a:r>
            <a:endParaRPr lang="ca-ES" altLang="es-ES" sz="2800" dirty="0">
              <a:solidFill>
                <a:schemeClr val="bg1"/>
              </a:solidFill>
              <a:latin typeface="Righteous" panose="020B0604020202020204" charset="0"/>
            </a:endParaRPr>
          </a:p>
          <a:p>
            <a:pPr algn="ctr" eaLnBrk="1" hangingPunct="1">
              <a:spcBef>
                <a:spcPct val="50000"/>
              </a:spcBef>
              <a:buFontTx/>
              <a:buNone/>
            </a:pPr>
            <a:endParaRPr lang="es-ES" altLang="ca-ES" sz="1800" i="1" dirty="0">
              <a:solidFill>
                <a:schemeClr val="bg1"/>
              </a:solidFill>
              <a:latin typeface="Righteous" panose="020B060402020202020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558054" y="4180827"/>
            <a:ext cx="18405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s-ES" altLang="ca-ES" dirty="0">
                <a:solidFill>
                  <a:schemeClr val="bg1"/>
                </a:solidFill>
                <a:latin typeface="Righteous" panose="020B0604020202020204" charset="0"/>
              </a:rPr>
              <a:t>TECNOLOGÍAS SIG</a:t>
            </a:r>
          </a:p>
        </p:txBody>
      </p:sp>
      <p:pic>
        <p:nvPicPr>
          <p:cNvPr id="7" name="Picture 2" descr="Related image">
            <a:extLst>
              <a:ext uri="{FF2B5EF4-FFF2-40B4-BE49-F238E27FC236}">
                <a16:creationId xmlns:a16="http://schemas.microsoft.com/office/drawing/2014/main" id="{3C56BDFF-6A00-4850-8A01-2768E91E89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5511970"/>
            <a:ext cx="2809875" cy="857250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20" name="Google Shape;4889;p74">
            <a:extLst>
              <a:ext uri="{FF2B5EF4-FFF2-40B4-BE49-F238E27FC236}">
                <a16:creationId xmlns:a16="http://schemas.microsoft.com/office/drawing/2014/main" id="{D617D001-0088-46EB-A9B8-A5617A63B589}"/>
              </a:ext>
            </a:extLst>
          </p:cNvPr>
          <p:cNvGrpSpPr/>
          <p:nvPr/>
        </p:nvGrpSpPr>
        <p:grpSpPr>
          <a:xfrm>
            <a:off x="3388769" y="548680"/>
            <a:ext cx="2366462" cy="1433725"/>
            <a:chOff x="3597785" y="3065882"/>
            <a:chExt cx="2241344" cy="1330656"/>
          </a:xfrm>
        </p:grpSpPr>
        <p:grpSp>
          <p:nvGrpSpPr>
            <p:cNvPr id="21" name="Google Shape;4890;p74">
              <a:extLst>
                <a:ext uri="{FF2B5EF4-FFF2-40B4-BE49-F238E27FC236}">
                  <a16:creationId xmlns:a16="http://schemas.microsoft.com/office/drawing/2014/main" id="{653CE4EB-85EA-4DD8-935C-3174286D5871}"/>
                </a:ext>
              </a:extLst>
            </p:cNvPr>
            <p:cNvGrpSpPr/>
            <p:nvPr/>
          </p:nvGrpSpPr>
          <p:grpSpPr>
            <a:xfrm>
              <a:off x="5296908" y="3937355"/>
              <a:ext cx="143198" cy="32380"/>
              <a:chOff x="5296908" y="3937355"/>
              <a:chExt cx="143198" cy="32380"/>
            </a:xfrm>
          </p:grpSpPr>
          <p:sp>
            <p:nvSpPr>
              <p:cNvPr id="825" name="Google Shape;4891;p74">
                <a:extLst>
                  <a:ext uri="{FF2B5EF4-FFF2-40B4-BE49-F238E27FC236}">
                    <a16:creationId xmlns:a16="http://schemas.microsoft.com/office/drawing/2014/main" id="{FB4E365D-A468-4EC1-B5D7-FED2155B1FA3}"/>
                  </a:ext>
                </a:extLst>
              </p:cNvPr>
              <p:cNvSpPr/>
              <p:nvPr/>
            </p:nvSpPr>
            <p:spPr>
              <a:xfrm>
                <a:off x="5319457" y="3952794"/>
                <a:ext cx="111895" cy="8"/>
              </a:xfrm>
              <a:custGeom>
                <a:avLst/>
                <a:gdLst/>
                <a:ahLst/>
                <a:cxnLst/>
                <a:rect l="l" t="t" r="r" b="b"/>
                <a:pathLst>
                  <a:path w="14227" h="1" fill="none" extrusionOk="0">
                    <a:moveTo>
                      <a:pt x="1" y="0"/>
                    </a:moveTo>
                    <a:lnTo>
                      <a:pt x="14227" y="0"/>
                    </a:lnTo>
                  </a:path>
                </a:pathLst>
              </a:custGeom>
              <a:noFill/>
              <a:ln w="1825" cap="flat" cmpd="sng">
                <a:solidFill>
                  <a:srgbClr val="A5B7C5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26" name="Google Shape;4892;p74">
                <a:extLst>
                  <a:ext uri="{FF2B5EF4-FFF2-40B4-BE49-F238E27FC236}">
                    <a16:creationId xmlns:a16="http://schemas.microsoft.com/office/drawing/2014/main" id="{762AC973-3420-40FC-BF50-E40A0ECBE86C}"/>
                  </a:ext>
                </a:extLst>
              </p:cNvPr>
              <p:cNvGrpSpPr/>
              <p:nvPr/>
            </p:nvGrpSpPr>
            <p:grpSpPr>
              <a:xfrm>
                <a:off x="5402331" y="3937355"/>
                <a:ext cx="37776" cy="32380"/>
                <a:chOff x="5402331" y="3937355"/>
                <a:chExt cx="37776" cy="32380"/>
              </a:xfrm>
            </p:grpSpPr>
            <p:sp>
              <p:nvSpPr>
                <p:cNvPr id="830" name="Google Shape;4893;p74">
                  <a:extLst>
                    <a:ext uri="{FF2B5EF4-FFF2-40B4-BE49-F238E27FC236}">
                      <a16:creationId xmlns:a16="http://schemas.microsoft.com/office/drawing/2014/main" id="{59D60FC3-FABB-4060-8AAF-01C886D3C5EB}"/>
                    </a:ext>
                  </a:extLst>
                </p:cNvPr>
                <p:cNvSpPr/>
                <p:nvPr/>
              </p:nvSpPr>
              <p:spPr>
                <a:xfrm>
                  <a:off x="5402331" y="3937355"/>
                  <a:ext cx="37776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7" extrusionOk="0">
                      <a:moveTo>
                        <a:pt x="2737" y="1"/>
                      </a:moveTo>
                      <a:cubicBezTo>
                        <a:pt x="2231" y="1"/>
                        <a:pt x="1714" y="189"/>
                        <a:pt x="1294" y="609"/>
                      </a:cubicBezTo>
                      <a:cubicBezTo>
                        <a:pt x="0" y="1903"/>
                        <a:pt x="919" y="4117"/>
                        <a:pt x="2746" y="4117"/>
                      </a:cubicBezTo>
                      <a:cubicBezTo>
                        <a:pt x="3883" y="4117"/>
                        <a:pt x="4802" y="3185"/>
                        <a:pt x="4802" y="2060"/>
                      </a:cubicBezTo>
                      <a:cubicBezTo>
                        <a:pt x="4802" y="818"/>
                        <a:pt x="3792" y="1"/>
                        <a:pt x="273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1" name="Google Shape;4894;p74">
                  <a:extLst>
                    <a:ext uri="{FF2B5EF4-FFF2-40B4-BE49-F238E27FC236}">
                      <a16:creationId xmlns:a16="http://schemas.microsoft.com/office/drawing/2014/main" id="{AACA4EFD-DF99-48D1-88EF-9FFE27CED33B}"/>
                    </a:ext>
                  </a:extLst>
                </p:cNvPr>
                <p:cNvSpPr/>
                <p:nvPr/>
              </p:nvSpPr>
              <p:spPr>
                <a:xfrm>
                  <a:off x="5415174" y="3946990"/>
                  <a:ext cx="15321" cy="130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8" h="1661" extrusionOk="0">
                      <a:moveTo>
                        <a:pt x="1113" y="1"/>
                      </a:moveTo>
                      <a:cubicBezTo>
                        <a:pt x="375" y="1"/>
                        <a:pt x="0" y="896"/>
                        <a:pt x="532" y="1416"/>
                      </a:cubicBezTo>
                      <a:cubicBezTo>
                        <a:pt x="701" y="1585"/>
                        <a:pt x="910" y="1661"/>
                        <a:pt x="1114" y="1661"/>
                      </a:cubicBezTo>
                      <a:cubicBezTo>
                        <a:pt x="1540" y="1661"/>
                        <a:pt x="1948" y="1333"/>
                        <a:pt x="1948" y="835"/>
                      </a:cubicBezTo>
                      <a:cubicBezTo>
                        <a:pt x="1948" y="376"/>
                        <a:pt x="1573" y="1"/>
                        <a:pt x="111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27" name="Google Shape;4895;p74">
                <a:extLst>
                  <a:ext uri="{FF2B5EF4-FFF2-40B4-BE49-F238E27FC236}">
                    <a16:creationId xmlns:a16="http://schemas.microsoft.com/office/drawing/2014/main" id="{2EB9D977-DD34-4B8E-8268-1769DADDC93B}"/>
                  </a:ext>
                </a:extLst>
              </p:cNvPr>
              <p:cNvGrpSpPr/>
              <p:nvPr/>
            </p:nvGrpSpPr>
            <p:grpSpPr>
              <a:xfrm>
                <a:off x="5296908" y="3937355"/>
                <a:ext cx="37783" cy="32380"/>
                <a:chOff x="5296908" y="3937355"/>
                <a:chExt cx="37783" cy="32380"/>
              </a:xfrm>
            </p:grpSpPr>
            <p:sp>
              <p:nvSpPr>
                <p:cNvPr id="828" name="Google Shape;4896;p74">
                  <a:extLst>
                    <a:ext uri="{FF2B5EF4-FFF2-40B4-BE49-F238E27FC236}">
                      <a16:creationId xmlns:a16="http://schemas.microsoft.com/office/drawing/2014/main" id="{3EE1C820-0BBD-4DAA-8994-AB052FE0E1BB}"/>
                    </a:ext>
                  </a:extLst>
                </p:cNvPr>
                <p:cNvSpPr/>
                <p:nvPr/>
              </p:nvSpPr>
              <p:spPr>
                <a:xfrm>
                  <a:off x="5296908" y="3937355"/>
                  <a:ext cx="37783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7" extrusionOk="0">
                      <a:moveTo>
                        <a:pt x="2738" y="1"/>
                      </a:moveTo>
                      <a:cubicBezTo>
                        <a:pt x="2231" y="1"/>
                        <a:pt x="1715" y="189"/>
                        <a:pt x="1295" y="609"/>
                      </a:cubicBezTo>
                      <a:cubicBezTo>
                        <a:pt x="1" y="1903"/>
                        <a:pt x="920" y="4117"/>
                        <a:pt x="2747" y="4117"/>
                      </a:cubicBezTo>
                      <a:cubicBezTo>
                        <a:pt x="3884" y="4117"/>
                        <a:pt x="4803" y="3185"/>
                        <a:pt x="4803" y="2060"/>
                      </a:cubicBezTo>
                      <a:cubicBezTo>
                        <a:pt x="4803" y="818"/>
                        <a:pt x="3792" y="1"/>
                        <a:pt x="2738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9" name="Google Shape;4897;p74">
                  <a:extLst>
                    <a:ext uri="{FF2B5EF4-FFF2-40B4-BE49-F238E27FC236}">
                      <a16:creationId xmlns:a16="http://schemas.microsoft.com/office/drawing/2014/main" id="{217C61F3-B474-44B6-A683-7E55D65CECA1}"/>
                    </a:ext>
                  </a:extLst>
                </p:cNvPr>
                <p:cNvSpPr/>
                <p:nvPr/>
              </p:nvSpPr>
              <p:spPr>
                <a:xfrm>
                  <a:off x="5309846" y="3946990"/>
                  <a:ext cx="15235" cy="130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7" h="1661" extrusionOk="0">
                      <a:moveTo>
                        <a:pt x="1102" y="1"/>
                      </a:moveTo>
                      <a:cubicBezTo>
                        <a:pt x="364" y="1"/>
                        <a:pt x="1" y="896"/>
                        <a:pt x="521" y="1416"/>
                      </a:cubicBezTo>
                      <a:cubicBezTo>
                        <a:pt x="690" y="1585"/>
                        <a:pt x="899" y="1661"/>
                        <a:pt x="1103" y="1661"/>
                      </a:cubicBezTo>
                      <a:cubicBezTo>
                        <a:pt x="1528" y="1661"/>
                        <a:pt x="1936" y="1333"/>
                        <a:pt x="1936" y="835"/>
                      </a:cubicBezTo>
                      <a:cubicBezTo>
                        <a:pt x="1936" y="376"/>
                        <a:pt x="1561" y="1"/>
                        <a:pt x="110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2" name="Google Shape;4898;p74">
              <a:extLst>
                <a:ext uri="{FF2B5EF4-FFF2-40B4-BE49-F238E27FC236}">
                  <a16:creationId xmlns:a16="http://schemas.microsoft.com/office/drawing/2014/main" id="{E5E44446-2C16-47C4-A2CD-C5B36696B8AA}"/>
                </a:ext>
              </a:extLst>
            </p:cNvPr>
            <p:cNvGrpSpPr/>
            <p:nvPr/>
          </p:nvGrpSpPr>
          <p:grpSpPr>
            <a:xfrm>
              <a:off x="4724163" y="3119631"/>
              <a:ext cx="120838" cy="84218"/>
              <a:chOff x="4724163" y="3119631"/>
              <a:chExt cx="120838" cy="84218"/>
            </a:xfrm>
          </p:grpSpPr>
          <p:grpSp>
            <p:nvGrpSpPr>
              <p:cNvPr id="810" name="Google Shape;4899;p74">
                <a:extLst>
                  <a:ext uri="{FF2B5EF4-FFF2-40B4-BE49-F238E27FC236}">
                    <a16:creationId xmlns:a16="http://schemas.microsoft.com/office/drawing/2014/main" id="{54250B92-7A50-4125-826C-B3081DAE642E}"/>
                  </a:ext>
                </a:extLst>
              </p:cNvPr>
              <p:cNvGrpSpPr/>
              <p:nvPr/>
            </p:nvGrpSpPr>
            <p:grpSpPr>
              <a:xfrm>
                <a:off x="4746712" y="3132773"/>
                <a:ext cx="86869" cy="56424"/>
                <a:chOff x="4746712" y="3132773"/>
                <a:chExt cx="86869" cy="56424"/>
              </a:xfrm>
            </p:grpSpPr>
            <p:sp>
              <p:nvSpPr>
                <p:cNvPr id="823" name="Google Shape;4900;p74">
                  <a:extLst>
                    <a:ext uri="{FF2B5EF4-FFF2-40B4-BE49-F238E27FC236}">
                      <a16:creationId xmlns:a16="http://schemas.microsoft.com/office/drawing/2014/main" id="{65B4EDEA-675A-45CA-B12D-7891143A2A7B}"/>
                    </a:ext>
                  </a:extLst>
                </p:cNvPr>
                <p:cNvSpPr/>
                <p:nvPr/>
              </p:nvSpPr>
              <p:spPr>
                <a:xfrm>
                  <a:off x="4746712" y="3132773"/>
                  <a:ext cx="86869" cy="564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45" h="7174" fill="none" extrusionOk="0">
                      <a:moveTo>
                        <a:pt x="0" y="1597"/>
                      </a:moveTo>
                      <a:cubicBezTo>
                        <a:pt x="242" y="1743"/>
                        <a:pt x="3532" y="7174"/>
                        <a:pt x="3532" y="7174"/>
                      </a:cubicBezTo>
                      <a:lnTo>
                        <a:pt x="6290" y="3315"/>
                      </a:lnTo>
                      <a:lnTo>
                        <a:pt x="11044" y="1"/>
                      </a:lnTo>
                      <a:close/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4" name="Google Shape;4901;p74">
                  <a:extLst>
                    <a:ext uri="{FF2B5EF4-FFF2-40B4-BE49-F238E27FC236}">
                      <a16:creationId xmlns:a16="http://schemas.microsoft.com/office/drawing/2014/main" id="{A339AB27-6340-4722-AE5A-9B92F9C973A6}"/>
                    </a:ext>
                  </a:extLst>
                </p:cNvPr>
                <p:cNvSpPr/>
                <p:nvPr/>
              </p:nvSpPr>
              <p:spPr>
                <a:xfrm>
                  <a:off x="4746712" y="3145334"/>
                  <a:ext cx="49479" cy="135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91" h="1719" fill="none" extrusionOk="0">
                      <a:moveTo>
                        <a:pt x="0" y="0"/>
                      </a:moveTo>
                      <a:lnTo>
                        <a:pt x="6290" y="1718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11" name="Google Shape;4902;p74">
                <a:extLst>
                  <a:ext uri="{FF2B5EF4-FFF2-40B4-BE49-F238E27FC236}">
                    <a16:creationId xmlns:a16="http://schemas.microsoft.com/office/drawing/2014/main" id="{26A3DE04-392C-4C4B-915D-C2942DCDDD25}"/>
                  </a:ext>
                </a:extLst>
              </p:cNvPr>
              <p:cNvGrpSpPr/>
              <p:nvPr/>
            </p:nvGrpSpPr>
            <p:grpSpPr>
              <a:xfrm>
                <a:off x="4773634" y="3143336"/>
                <a:ext cx="37776" cy="32451"/>
                <a:chOff x="4773634" y="3143336"/>
                <a:chExt cx="37776" cy="32451"/>
              </a:xfrm>
            </p:grpSpPr>
            <p:sp>
              <p:nvSpPr>
                <p:cNvPr id="821" name="Google Shape;4903;p74">
                  <a:extLst>
                    <a:ext uri="{FF2B5EF4-FFF2-40B4-BE49-F238E27FC236}">
                      <a16:creationId xmlns:a16="http://schemas.microsoft.com/office/drawing/2014/main" id="{D6AADB76-98D1-4AAA-BDA3-D864D103FB1F}"/>
                    </a:ext>
                  </a:extLst>
                </p:cNvPr>
                <p:cNvSpPr/>
                <p:nvPr/>
              </p:nvSpPr>
              <p:spPr>
                <a:xfrm>
                  <a:off x="4773634" y="3143336"/>
                  <a:ext cx="37776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26" extrusionOk="0">
                      <a:moveTo>
                        <a:pt x="2730" y="0"/>
                      </a:moveTo>
                      <a:cubicBezTo>
                        <a:pt x="2226" y="0"/>
                        <a:pt x="1713" y="187"/>
                        <a:pt x="1295" y="605"/>
                      </a:cubicBezTo>
                      <a:cubicBezTo>
                        <a:pt x="1" y="1900"/>
                        <a:pt x="920" y="4125"/>
                        <a:pt x="2746" y="4125"/>
                      </a:cubicBezTo>
                      <a:cubicBezTo>
                        <a:pt x="3884" y="4125"/>
                        <a:pt x="4803" y="3206"/>
                        <a:pt x="4803" y="2069"/>
                      </a:cubicBezTo>
                      <a:cubicBezTo>
                        <a:pt x="4803" y="824"/>
                        <a:pt x="3788" y="0"/>
                        <a:pt x="27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2" name="Google Shape;4904;p74">
                  <a:extLst>
                    <a:ext uri="{FF2B5EF4-FFF2-40B4-BE49-F238E27FC236}">
                      <a16:creationId xmlns:a16="http://schemas.microsoft.com/office/drawing/2014/main" id="{DB5CBF8F-60F1-44D7-A904-888964EBF50A}"/>
                    </a:ext>
                  </a:extLst>
                </p:cNvPr>
                <p:cNvSpPr/>
                <p:nvPr/>
              </p:nvSpPr>
              <p:spPr>
                <a:xfrm>
                  <a:off x="4788664" y="3153041"/>
                  <a:ext cx="13048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8" extrusionOk="0">
                      <a:moveTo>
                        <a:pt x="835" y="0"/>
                      </a:moveTo>
                      <a:cubicBezTo>
                        <a:pt x="376" y="0"/>
                        <a:pt x="1" y="375"/>
                        <a:pt x="1" y="835"/>
                      </a:cubicBezTo>
                      <a:cubicBezTo>
                        <a:pt x="1" y="1295"/>
                        <a:pt x="376" y="1657"/>
                        <a:pt x="835" y="1657"/>
                      </a:cubicBezTo>
                      <a:cubicBezTo>
                        <a:pt x="1295" y="1657"/>
                        <a:pt x="1658" y="1295"/>
                        <a:pt x="1658" y="835"/>
                      </a:cubicBezTo>
                      <a:cubicBezTo>
                        <a:pt x="1658" y="375"/>
                        <a:pt x="1295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12" name="Google Shape;4905;p74">
                <a:extLst>
                  <a:ext uri="{FF2B5EF4-FFF2-40B4-BE49-F238E27FC236}">
                    <a16:creationId xmlns:a16="http://schemas.microsoft.com/office/drawing/2014/main" id="{790B1734-E8A3-4976-A4EB-7FEC741F81B9}"/>
                  </a:ext>
                </a:extLst>
              </p:cNvPr>
              <p:cNvGrpSpPr/>
              <p:nvPr/>
            </p:nvGrpSpPr>
            <p:grpSpPr>
              <a:xfrm>
                <a:off x="4724163" y="3131248"/>
                <a:ext cx="37776" cy="32459"/>
                <a:chOff x="4724163" y="3131248"/>
                <a:chExt cx="37776" cy="32459"/>
              </a:xfrm>
            </p:grpSpPr>
            <p:sp>
              <p:nvSpPr>
                <p:cNvPr id="819" name="Google Shape;4906;p74">
                  <a:extLst>
                    <a:ext uri="{FF2B5EF4-FFF2-40B4-BE49-F238E27FC236}">
                      <a16:creationId xmlns:a16="http://schemas.microsoft.com/office/drawing/2014/main" id="{33309C40-1EBD-4928-8CFF-CF912CAC934B}"/>
                    </a:ext>
                  </a:extLst>
                </p:cNvPr>
                <p:cNvSpPr/>
                <p:nvPr/>
              </p:nvSpPr>
              <p:spPr>
                <a:xfrm>
                  <a:off x="4724163" y="3131248"/>
                  <a:ext cx="37776" cy="324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27" extrusionOk="0">
                      <a:moveTo>
                        <a:pt x="2730" y="1"/>
                      </a:moveTo>
                      <a:cubicBezTo>
                        <a:pt x="2226" y="1"/>
                        <a:pt x="1712" y="188"/>
                        <a:pt x="1295" y="606"/>
                      </a:cubicBezTo>
                      <a:cubicBezTo>
                        <a:pt x="0" y="1900"/>
                        <a:pt x="920" y="4114"/>
                        <a:pt x="2746" y="4126"/>
                      </a:cubicBezTo>
                      <a:cubicBezTo>
                        <a:pt x="3883" y="4114"/>
                        <a:pt x="4803" y="3195"/>
                        <a:pt x="4803" y="2070"/>
                      </a:cubicBezTo>
                      <a:cubicBezTo>
                        <a:pt x="4803" y="824"/>
                        <a:pt x="3787" y="1"/>
                        <a:pt x="273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0" name="Google Shape;4907;p74">
                  <a:extLst>
                    <a:ext uri="{FF2B5EF4-FFF2-40B4-BE49-F238E27FC236}">
                      <a16:creationId xmlns:a16="http://schemas.microsoft.com/office/drawing/2014/main" id="{D028246D-2A3B-4CDB-82A2-E03ED3FCB140}"/>
                    </a:ext>
                  </a:extLst>
                </p:cNvPr>
                <p:cNvSpPr/>
                <p:nvPr/>
              </p:nvSpPr>
              <p:spPr>
                <a:xfrm>
                  <a:off x="4739288" y="3140953"/>
                  <a:ext cx="13040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9" extrusionOk="0">
                      <a:moveTo>
                        <a:pt x="823" y="1"/>
                      </a:moveTo>
                      <a:cubicBezTo>
                        <a:pt x="363" y="1"/>
                        <a:pt x="1" y="376"/>
                        <a:pt x="1" y="823"/>
                      </a:cubicBezTo>
                      <a:cubicBezTo>
                        <a:pt x="1" y="1283"/>
                        <a:pt x="363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13" name="Google Shape;4908;p74">
                <a:extLst>
                  <a:ext uri="{FF2B5EF4-FFF2-40B4-BE49-F238E27FC236}">
                    <a16:creationId xmlns:a16="http://schemas.microsoft.com/office/drawing/2014/main" id="{A3D9CD12-E9B6-4264-96AB-EDB2D50026AB}"/>
                  </a:ext>
                </a:extLst>
              </p:cNvPr>
              <p:cNvGrpSpPr/>
              <p:nvPr/>
            </p:nvGrpSpPr>
            <p:grpSpPr>
              <a:xfrm>
                <a:off x="4755081" y="3176054"/>
                <a:ext cx="32357" cy="27795"/>
                <a:chOff x="4755081" y="3176054"/>
                <a:chExt cx="32357" cy="27795"/>
              </a:xfrm>
            </p:grpSpPr>
            <p:sp>
              <p:nvSpPr>
                <p:cNvPr id="817" name="Google Shape;4909;p74">
                  <a:extLst>
                    <a:ext uri="{FF2B5EF4-FFF2-40B4-BE49-F238E27FC236}">
                      <a16:creationId xmlns:a16="http://schemas.microsoft.com/office/drawing/2014/main" id="{07AE5FC5-9113-4D93-B794-FEB83DD12E60}"/>
                    </a:ext>
                  </a:extLst>
                </p:cNvPr>
                <p:cNvSpPr/>
                <p:nvPr/>
              </p:nvSpPr>
              <p:spPr>
                <a:xfrm>
                  <a:off x="4755081" y="3176054"/>
                  <a:ext cx="32357" cy="277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14" h="3534" extrusionOk="0">
                      <a:moveTo>
                        <a:pt x="2338" y="0"/>
                      </a:moveTo>
                      <a:cubicBezTo>
                        <a:pt x="1904" y="0"/>
                        <a:pt x="1462" y="162"/>
                        <a:pt x="1101" y="522"/>
                      </a:cubicBezTo>
                      <a:cubicBezTo>
                        <a:pt x="1" y="1635"/>
                        <a:pt x="787" y="3534"/>
                        <a:pt x="2360" y="3534"/>
                      </a:cubicBezTo>
                      <a:cubicBezTo>
                        <a:pt x="3327" y="3534"/>
                        <a:pt x="4114" y="2735"/>
                        <a:pt x="4114" y="1768"/>
                      </a:cubicBezTo>
                      <a:cubicBezTo>
                        <a:pt x="4114" y="704"/>
                        <a:pt x="3245" y="0"/>
                        <a:pt x="233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8" name="Google Shape;4910;p74">
                  <a:extLst>
                    <a:ext uri="{FF2B5EF4-FFF2-40B4-BE49-F238E27FC236}">
                      <a16:creationId xmlns:a16="http://schemas.microsoft.com/office/drawing/2014/main" id="{BE9D1119-A802-4659-9666-05DEC4A0C4BD}"/>
                    </a:ext>
                  </a:extLst>
                </p:cNvPr>
                <p:cNvSpPr/>
                <p:nvPr/>
              </p:nvSpPr>
              <p:spPr>
                <a:xfrm>
                  <a:off x="4767924" y="3185768"/>
                  <a:ext cx="9902" cy="83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9" h="1067" extrusionOk="0">
                      <a:moveTo>
                        <a:pt x="714" y="0"/>
                      </a:moveTo>
                      <a:cubicBezTo>
                        <a:pt x="243" y="0"/>
                        <a:pt x="1" y="569"/>
                        <a:pt x="339" y="908"/>
                      </a:cubicBezTo>
                      <a:cubicBezTo>
                        <a:pt x="449" y="1017"/>
                        <a:pt x="584" y="1066"/>
                        <a:pt x="716" y="1066"/>
                      </a:cubicBezTo>
                      <a:cubicBezTo>
                        <a:pt x="993" y="1066"/>
                        <a:pt x="1259" y="852"/>
                        <a:pt x="1259" y="533"/>
                      </a:cubicBezTo>
                      <a:cubicBezTo>
                        <a:pt x="1259" y="230"/>
                        <a:pt x="1017" y="0"/>
                        <a:pt x="71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14" name="Google Shape;4911;p74">
                <a:extLst>
                  <a:ext uri="{FF2B5EF4-FFF2-40B4-BE49-F238E27FC236}">
                    <a16:creationId xmlns:a16="http://schemas.microsoft.com/office/drawing/2014/main" id="{0C83B055-0372-4FBD-A2A5-1BCD6210671F}"/>
                  </a:ext>
                </a:extLst>
              </p:cNvPr>
              <p:cNvGrpSpPr/>
              <p:nvPr/>
            </p:nvGrpSpPr>
            <p:grpSpPr>
              <a:xfrm>
                <a:off x="4812550" y="3119631"/>
                <a:ext cx="32451" cy="27803"/>
                <a:chOff x="4812550" y="3119631"/>
                <a:chExt cx="32451" cy="27803"/>
              </a:xfrm>
            </p:grpSpPr>
            <p:sp>
              <p:nvSpPr>
                <p:cNvPr id="815" name="Google Shape;4912;p74">
                  <a:extLst>
                    <a:ext uri="{FF2B5EF4-FFF2-40B4-BE49-F238E27FC236}">
                      <a16:creationId xmlns:a16="http://schemas.microsoft.com/office/drawing/2014/main" id="{8CFE534D-438E-490C-AAD6-B79787F471E9}"/>
                    </a:ext>
                  </a:extLst>
                </p:cNvPr>
                <p:cNvSpPr/>
                <p:nvPr/>
              </p:nvSpPr>
              <p:spPr>
                <a:xfrm>
                  <a:off x="4812550" y="3119631"/>
                  <a:ext cx="32451" cy="278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26" h="3535" extrusionOk="0">
                      <a:moveTo>
                        <a:pt x="2350" y="1"/>
                      </a:moveTo>
                      <a:cubicBezTo>
                        <a:pt x="1916" y="1"/>
                        <a:pt x="1473" y="162"/>
                        <a:pt x="1113" y="522"/>
                      </a:cubicBezTo>
                      <a:cubicBezTo>
                        <a:pt x="0" y="1635"/>
                        <a:pt x="798" y="3534"/>
                        <a:pt x="2371" y="3534"/>
                      </a:cubicBezTo>
                      <a:cubicBezTo>
                        <a:pt x="3339" y="3534"/>
                        <a:pt x="4125" y="2748"/>
                        <a:pt x="4125" y="1768"/>
                      </a:cubicBezTo>
                      <a:cubicBezTo>
                        <a:pt x="4125" y="705"/>
                        <a:pt x="3256" y="1"/>
                        <a:pt x="235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6" name="Google Shape;4913;p74">
                  <a:extLst>
                    <a:ext uri="{FF2B5EF4-FFF2-40B4-BE49-F238E27FC236}">
                      <a16:creationId xmlns:a16="http://schemas.microsoft.com/office/drawing/2014/main" id="{7538FF66-CEAC-4EA8-BF49-7A0CC522A7BD}"/>
                    </a:ext>
                  </a:extLst>
                </p:cNvPr>
                <p:cNvSpPr/>
                <p:nvPr/>
              </p:nvSpPr>
              <p:spPr>
                <a:xfrm>
                  <a:off x="4826912" y="3129352"/>
                  <a:ext cx="8478" cy="83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8" h="1065" extrusionOk="0">
                      <a:moveTo>
                        <a:pt x="533" y="0"/>
                      </a:moveTo>
                      <a:cubicBezTo>
                        <a:pt x="243" y="0"/>
                        <a:pt x="1" y="242"/>
                        <a:pt x="1" y="532"/>
                      </a:cubicBezTo>
                      <a:cubicBezTo>
                        <a:pt x="1" y="835"/>
                        <a:pt x="243" y="1065"/>
                        <a:pt x="533" y="1065"/>
                      </a:cubicBezTo>
                      <a:cubicBezTo>
                        <a:pt x="835" y="1065"/>
                        <a:pt x="1077" y="835"/>
                        <a:pt x="1077" y="532"/>
                      </a:cubicBezTo>
                      <a:cubicBezTo>
                        <a:pt x="1077" y="242"/>
                        <a:pt x="835" y="0"/>
                        <a:pt x="53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3" name="Google Shape;4914;p74">
              <a:extLst>
                <a:ext uri="{FF2B5EF4-FFF2-40B4-BE49-F238E27FC236}">
                  <a16:creationId xmlns:a16="http://schemas.microsoft.com/office/drawing/2014/main" id="{55D29135-AA82-41B6-9CDE-3BEBCAD0E29E}"/>
                </a:ext>
              </a:extLst>
            </p:cNvPr>
            <p:cNvGrpSpPr/>
            <p:nvPr/>
          </p:nvGrpSpPr>
          <p:grpSpPr>
            <a:xfrm>
              <a:off x="5382826" y="4027197"/>
              <a:ext cx="268967" cy="250422"/>
              <a:chOff x="5382826" y="4027197"/>
              <a:chExt cx="268967" cy="250422"/>
            </a:xfrm>
          </p:grpSpPr>
          <p:grpSp>
            <p:nvGrpSpPr>
              <p:cNvPr id="782" name="Google Shape;4915;p74">
                <a:extLst>
                  <a:ext uri="{FF2B5EF4-FFF2-40B4-BE49-F238E27FC236}">
                    <a16:creationId xmlns:a16="http://schemas.microsoft.com/office/drawing/2014/main" id="{9464D23A-3D48-4116-A31B-8923EF8B7952}"/>
                  </a:ext>
                </a:extLst>
              </p:cNvPr>
              <p:cNvGrpSpPr/>
              <p:nvPr/>
            </p:nvGrpSpPr>
            <p:grpSpPr>
              <a:xfrm>
                <a:off x="5405280" y="4042510"/>
                <a:ext cx="237570" cy="218647"/>
                <a:chOff x="5405280" y="4042510"/>
                <a:chExt cx="237570" cy="218647"/>
              </a:xfrm>
            </p:grpSpPr>
            <p:sp>
              <p:nvSpPr>
                <p:cNvPr id="804" name="Google Shape;4916;p74">
                  <a:extLst>
                    <a:ext uri="{FF2B5EF4-FFF2-40B4-BE49-F238E27FC236}">
                      <a16:creationId xmlns:a16="http://schemas.microsoft.com/office/drawing/2014/main" id="{2FD0BE58-9E5E-464C-8458-E7CDF5E04E3A}"/>
                    </a:ext>
                  </a:extLst>
                </p:cNvPr>
                <p:cNvSpPr/>
                <p:nvPr/>
              </p:nvSpPr>
              <p:spPr>
                <a:xfrm>
                  <a:off x="5405280" y="4042510"/>
                  <a:ext cx="144999" cy="1738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436" h="22102" fill="none" extrusionOk="0">
                      <a:moveTo>
                        <a:pt x="0" y="12037"/>
                      </a:moveTo>
                      <a:cubicBezTo>
                        <a:pt x="702" y="12073"/>
                        <a:pt x="12302" y="22101"/>
                        <a:pt x="12302" y="22101"/>
                      </a:cubicBezTo>
                      <a:lnTo>
                        <a:pt x="11819" y="13005"/>
                      </a:lnTo>
                      <a:lnTo>
                        <a:pt x="18435" y="1"/>
                      </a:lnTo>
                      <a:lnTo>
                        <a:pt x="0" y="1252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5" name="Google Shape;4917;p74">
                  <a:extLst>
                    <a:ext uri="{FF2B5EF4-FFF2-40B4-BE49-F238E27FC236}">
                      <a16:creationId xmlns:a16="http://schemas.microsoft.com/office/drawing/2014/main" id="{68448A6D-32E3-4AFA-8885-04D3875A376F}"/>
                    </a:ext>
                  </a:extLst>
                </p:cNvPr>
                <p:cNvSpPr/>
                <p:nvPr/>
              </p:nvSpPr>
              <p:spPr>
                <a:xfrm>
                  <a:off x="5502036" y="4125093"/>
                  <a:ext cx="134350" cy="1355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82" h="17239" fill="none" extrusionOk="0">
                      <a:moveTo>
                        <a:pt x="13513" y="17239"/>
                      </a:moveTo>
                      <a:lnTo>
                        <a:pt x="12690" y="8614"/>
                      </a:lnTo>
                      <a:lnTo>
                        <a:pt x="17081" y="1"/>
                      </a:lnTo>
                      <a:lnTo>
                        <a:pt x="0" y="2021"/>
                      </a:lnTo>
                      <a:close/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6" name="Google Shape;4918;p74">
                  <a:extLst>
                    <a:ext uri="{FF2B5EF4-FFF2-40B4-BE49-F238E27FC236}">
                      <a16:creationId xmlns:a16="http://schemas.microsoft.com/office/drawing/2014/main" id="{6658B45F-EE18-47F3-A97E-45494DDD5AB6}"/>
                    </a:ext>
                  </a:extLst>
                </p:cNvPr>
                <p:cNvSpPr/>
                <p:nvPr/>
              </p:nvSpPr>
              <p:spPr>
                <a:xfrm>
                  <a:off x="5543704" y="4042990"/>
                  <a:ext cx="99146" cy="816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06" h="10380" fill="none" extrusionOk="0">
                      <a:moveTo>
                        <a:pt x="1" y="0"/>
                      </a:moveTo>
                      <a:lnTo>
                        <a:pt x="12606" y="10379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7" name="Google Shape;4919;p74">
                  <a:extLst>
                    <a:ext uri="{FF2B5EF4-FFF2-40B4-BE49-F238E27FC236}">
                      <a16:creationId xmlns:a16="http://schemas.microsoft.com/office/drawing/2014/main" id="{BA4055DC-17B5-4DDC-B24F-8F35E84D79E3}"/>
                    </a:ext>
                  </a:extLst>
                </p:cNvPr>
                <p:cNvSpPr/>
                <p:nvPr/>
              </p:nvSpPr>
              <p:spPr>
                <a:xfrm>
                  <a:off x="5501941" y="4140980"/>
                  <a:ext cx="103708" cy="518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86" h="6594" fill="none" extrusionOk="0">
                      <a:moveTo>
                        <a:pt x="13186" y="6594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8" name="Google Shape;4920;p74">
                  <a:extLst>
                    <a:ext uri="{FF2B5EF4-FFF2-40B4-BE49-F238E27FC236}">
                      <a16:creationId xmlns:a16="http://schemas.microsoft.com/office/drawing/2014/main" id="{DE43125B-0038-456E-B828-2947E535AD88}"/>
                    </a:ext>
                  </a:extLst>
                </p:cNvPr>
                <p:cNvSpPr/>
                <p:nvPr/>
              </p:nvSpPr>
              <p:spPr>
                <a:xfrm>
                  <a:off x="5495854" y="4211010"/>
                  <a:ext cx="105989" cy="501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76" h="6376" fill="none" extrusionOk="0">
                      <a:moveTo>
                        <a:pt x="0" y="0"/>
                      </a:moveTo>
                      <a:lnTo>
                        <a:pt x="13476" y="6375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9" name="Google Shape;4921;p74">
                  <a:extLst>
                    <a:ext uri="{FF2B5EF4-FFF2-40B4-BE49-F238E27FC236}">
                      <a16:creationId xmlns:a16="http://schemas.microsoft.com/office/drawing/2014/main" id="{359B1DDB-4154-4334-A7F5-FCB7CE3A038F}"/>
                    </a:ext>
                  </a:extLst>
                </p:cNvPr>
                <p:cNvSpPr/>
                <p:nvPr/>
              </p:nvSpPr>
              <p:spPr>
                <a:xfrm>
                  <a:off x="5405280" y="4134420"/>
                  <a:ext cx="96669" cy="65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91" h="835" fill="none" extrusionOk="0">
                      <a:moveTo>
                        <a:pt x="12290" y="835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83" name="Google Shape;4922;p74">
                <a:extLst>
                  <a:ext uri="{FF2B5EF4-FFF2-40B4-BE49-F238E27FC236}">
                    <a16:creationId xmlns:a16="http://schemas.microsoft.com/office/drawing/2014/main" id="{8BD6D1EE-FBD0-4E8B-B83E-C36D1E33A795}"/>
                  </a:ext>
                </a:extLst>
              </p:cNvPr>
              <p:cNvGrpSpPr/>
              <p:nvPr/>
            </p:nvGrpSpPr>
            <p:grpSpPr>
              <a:xfrm>
                <a:off x="5382826" y="4125549"/>
                <a:ext cx="37776" cy="32380"/>
                <a:chOff x="5382826" y="4125549"/>
                <a:chExt cx="37776" cy="32380"/>
              </a:xfrm>
            </p:grpSpPr>
            <p:sp>
              <p:nvSpPr>
                <p:cNvPr id="802" name="Google Shape;4923;p74">
                  <a:extLst>
                    <a:ext uri="{FF2B5EF4-FFF2-40B4-BE49-F238E27FC236}">
                      <a16:creationId xmlns:a16="http://schemas.microsoft.com/office/drawing/2014/main" id="{4D493BD3-0069-4A68-B65A-EB176ADD01B3}"/>
                    </a:ext>
                  </a:extLst>
                </p:cNvPr>
                <p:cNvSpPr/>
                <p:nvPr/>
              </p:nvSpPr>
              <p:spPr>
                <a:xfrm>
                  <a:off x="5382826" y="4125549"/>
                  <a:ext cx="37776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7" extrusionOk="0">
                      <a:moveTo>
                        <a:pt x="2734" y="0"/>
                      </a:moveTo>
                      <a:cubicBezTo>
                        <a:pt x="2229" y="0"/>
                        <a:pt x="1714" y="188"/>
                        <a:pt x="1295" y="608"/>
                      </a:cubicBezTo>
                      <a:cubicBezTo>
                        <a:pt x="0" y="1902"/>
                        <a:pt x="907" y="4116"/>
                        <a:pt x="2746" y="4116"/>
                      </a:cubicBezTo>
                      <a:cubicBezTo>
                        <a:pt x="3871" y="4116"/>
                        <a:pt x="4790" y="3197"/>
                        <a:pt x="4803" y="2060"/>
                      </a:cubicBezTo>
                      <a:cubicBezTo>
                        <a:pt x="4794" y="817"/>
                        <a:pt x="3787" y="0"/>
                        <a:pt x="2734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3" name="Google Shape;4924;p74">
                  <a:extLst>
                    <a:ext uri="{FF2B5EF4-FFF2-40B4-BE49-F238E27FC236}">
                      <a16:creationId xmlns:a16="http://schemas.microsoft.com/office/drawing/2014/main" id="{47405FCD-C40E-4413-8791-07A393610E35}"/>
                    </a:ext>
                  </a:extLst>
                </p:cNvPr>
                <p:cNvSpPr/>
                <p:nvPr/>
              </p:nvSpPr>
              <p:spPr>
                <a:xfrm>
                  <a:off x="5395669" y="4135176"/>
                  <a:ext cx="15227" cy="13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62" extrusionOk="0">
                      <a:moveTo>
                        <a:pt x="1113" y="1"/>
                      </a:moveTo>
                      <a:cubicBezTo>
                        <a:pt x="375" y="1"/>
                        <a:pt x="0" y="896"/>
                        <a:pt x="520" y="1416"/>
                      </a:cubicBezTo>
                      <a:cubicBezTo>
                        <a:pt x="689" y="1585"/>
                        <a:pt x="898" y="1661"/>
                        <a:pt x="1103" y="1661"/>
                      </a:cubicBezTo>
                      <a:cubicBezTo>
                        <a:pt x="1528" y="1661"/>
                        <a:pt x="1936" y="1334"/>
                        <a:pt x="1936" y="836"/>
                      </a:cubicBezTo>
                      <a:cubicBezTo>
                        <a:pt x="1936" y="376"/>
                        <a:pt x="1561" y="1"/>
                        <a:pt x="111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84" name="Google Shape;4925;p74">
                <a:extLst>
                  <a:ext uri="{FF2B5EF4-FFF2-40B4-BE49-F238E27FC236}">
                    <a16:creationId xmlns:a16="http://schemas.microsoft.com/office/drawing/2014/main" id="{11ED5C7E-ADD4-4851-BDAB-51A97D72F519}"/>
                  </a:ext>
                </a:extLst>
              </p:cNvPr>
              <p:cNvGrpSpPr/>
              <p:nvPr/>
            </p:nvGrpSpPr>
            <p:grpSpPr>
              <a:xfrm>
                <a:off x="5475680" y="4195587"/>
                <a:ext cx="37783" cy="32364"/>
                <a:chOff x="5475680" y="4195587"/>
                <a:chExt cx="37783" cy="32364"/>
              </a:xfrm>
            </p:grpSpPr>
            <p:sp>
              <p:nvSpPr>
                <p:cNvPr id="800" name="Google Shape;4926;p74">
                  <a:extLst>
                    <a:ext uri="{FF2B5EF4-FFF2-40B4-BE49-F238E27FC236}">
                      <a16:creationId xmlns:a16="http://schemas.microsoft.com/office/drawing/2014/main" id="{CB4AF3E3-A1D2-4622-AFE1-2EE5ED8B1390}"/>
                    </a:ext>
                  </a:extLst>
                </p:cNvPr>
                <p:cNvSpPr/>
                <p:nvPr/>
              </p:nvSpPr>
              <p:spPr>
                <a:xfrm>
                  <a:off x="5475680" y="4195587"/>
                  <a:ext cx="37783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5" extrusionOk="0">
                      <a:moveTo>
                        <a:pt x="2732" y="1"/>
                      </a:moveTo>
                      <a:cubicBezTo>
                        <a:pt x="2228" y="1"/>
                        <a:pt x="1713" y="188"/>
                        <a:pt x="1295" y="606"/>
                      </a:cubicBezTo>
                      <a:cubicBezTo>
                        <a:pt x="1" y="1901"/>
                        <a:pt x="920" y="4114"/>
                        <a:pt x="2747" y="4114"/>
                      </a:cubicBezTo>
                      <a:cubicBezTo>
                        <a:pt x="3884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1" name="Google Shape;4927;p74">
                  <a:extLst>
                    <a:ext uri="{FF2B5EF4-FFF2-40B4-BE49-F238E27FC236}">
                      <a16:creationId xmlns:a16="http://schemas.microsoft.com/office/drawing/2014/main" id="{A660D928-0A8B-4D3E-B678-9B4400D72131}"/>
                    </a:ext>
                  </a:extLst>
                </p:cNvPr>
                <p:cNvSpPr/>
                <p:nvPr/>
              </p:nvSpPr>
              <p:spPr>
                <a:xfrm>
                  <a:off x="5488523" y="4205300"/>
                  <a:ext cx="15329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9" h="1658" extrusionOk="0">
                      <a:moveTo>
                        <a:pt x="1114" y="0"/>
                      </a:moveTo>
                      <a:cubicBezTo>
                        <a:pt x="376" y="0"/>
                        <a:pt x="1" y="883"/>
                        <a:pt x="533" y="1416"/>
                      </a:cubicBezTo>
                      <a:cubicBezTo>
                        <a:pt x="700" y="1583"/>
                        <a:pt x="905" y="1657"/>
                        <a:pt x="1106" y="1657"/>
                      </a:cubicBezTo>
                      <a:cubicBezTo>
                        <a:pt x="1531" y="1657"/>
                        <a:pt x="1940" y="1324"/>
                        <a:pt x="1948" y="823"/>
                      </a:cubicBezTo>
                      <a:cubicBezTo>
                        <a:pt x="1948" y="363"/>
                        <a:pt x="1573" y="0"/>
                        <a:pt x="111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85" name="Google Shape;4928;p74">
                <a:extLst>
                  <a:ext uri="{FF2B5EF4-FFF2-40B4-BE49-F238E27FC236}">
                    <a16:creationId xmlns:a16="http://schemas.microsoft.com/office/drawing/2014/main" id="{BB37995E-5F70-454D-82F4-A091DEADACBD}"/>
                  </a:ext>
                </a:extLst>
              </p:cNvPr>
              <p:cNvGrpSpPr/>
              <p:nvPr/>
            </p:nvGrpSpPr>
            <p:grpSpPr>
              <a:xfrm>
                <a:off x="5532575" y="4027197"/>
                <a:ext cx="33308" cy="32262"/>
                <a:chOff x="5532575" y="4027197"/>
                <a:chExt cx="33308" cy="32262"/>
              </a:xfrm>
            </p:grpSpPr>
            <p:sp>
              <p:nvSpPr>
                <p:cNvPr id="798" name="Google Shape;4929;p74">
                  <a:extLst>
                    <a:ext uri="{FF2B5EF4-FFF2-40B4-BE49-F238E27FC236}">
                      <a16:creationId xmlns:a16="http://schemas.microsoft.com/office/drawing/2014/main" id="{45F735ED-AE3E-4A96-A05D-E1706B9B4B4F}"/>
                    </a:ext>
                  </a:extLst>
                </p:cNvPr>
                <p:cNvSpPr/>
                <p:nvPr/>
              </p:nvSpPr>
              <p:spPr>
                <a:xfrm>
                  <a:off x="5532575" y="4027197"/>
                  <a:ext cx="33308" cy="322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35" h="4102" extrusionOk="0">
                      <a:moveTo>
                        <a:pt x="1984" y="0"/>
                      </a:moveTo>
                      <a:cubicBezTo>
                        <a:pt x="871" y="49"/>
                        <a:pt x="0" y="1004"/>
                        <a:pt x="37" y="2117"/>
                      </a:cubicBezTo>
                      <a:cubicBezTo>
                        <a:pt x="73" y="3227"/>
                        <a:pt x="980" y="4101"/>
                        <a:pt x="2084" y="4101"/>
                      </a:cubicBezTo>
                      <a:cubicBezTo>
                        <a:pt x="2099" y="4101"/>
                        <a:pt x="2114" y="4101"/>
                        <a:pt x="2130" y="4101"/>
                      </a:cubicBezTo>
                      <a:lnTo>
                        <a:pt x="2275" y="4101"/>
                      </a:lnTo>
                      <a:cubicBezTo>
                        <a:pt x="3375" y="4028"/>
                        <a:pt x="4234" y="3085"/>
                        <a:pt x="4186" y="1984"/>
                      </a:cubicBezTo>
                      <a:cubicBezTo>
                        <a:pt x="4150" y="871"/>
                        <a:pt x="3242" y="0"/>
                        <a:pt x="21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9" name="Google Shape;4930;p74">
                  <a:extLst>
                    <a:ext uri="{FF2B5EF4-FFF2-40B4-BE49-F238E27FC236}">
                      <a16:creationId xmlns:a16="http://schemas.microsoft.com/office/drawing/2014/main" id="{CC826D68-9ECC-4ABB-939E-17633F107C38}"/>
                    </a:ext>
                  </a:extLst>
                </p:cNvPr>
                <p:cNvSpPr/>
                <p:nvPr/>
              </p:nvSpPr>
              <p:spPr>
                <a:xfrm>
                  <a:off x="5540661" y="4036792"/>
                  <a:ext cx="15502" cy="130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71" h="1661" extrusionOk="0">
                      <a:moveTo>
                        <a:pt x="1098" y="1"/>
                      </a:moveTo>
                      <a:cubicBezTo>
                        <a:pt x="1083" y="1"/>
                        <a:pt x="1068" y="1"/>
                        <a:pt x="1053" y="2"/>
                      </a:cubicBezTo>
                      <a:cubicBezTo>
                        <a:pt x="315" y="50"/>
                        <a:pt x="1" y="970"/>
                        <a:pt x="557" y="1453"/>
                      </a:cubicBezTo>
                      <a:cubicBezTo>
                        <a:pt x="721" y="1596"/>
                        <a:pt x="913" y="1660"/>
                        <a:pt x="1100" y="1660"/>
                      </a:cubicBezTo>
                      <a:cubicBezTo>
                        <a:pt x="1548" y="1660"/>
                        <a:pt x="1970" y="1296"/>
                        <a:pt x="1936" y="776"/>
                      </a:cubicBezTo>
                      <a:cubicBezTo>
                        <a:pt x="1901" y="332"/>
                        <a:pt x="1527" y="1"/>
                        <a:pt x="1098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86" name="Google Shape;4931;p74">
                <a:extLst>
                  <a:ext uri="{FF2B5EF4-FFF2-40B4-BE49-F238E27FC236}">
                    <a16:creationId xmlns:a16="http://schemas.microsoft.com/office/drawing/2014/main" id="{AB620AF3-FE7C-46FD-B797-FE31A4E6D830}"/>
                  </a:ext>
                </a:extLst>
              </p:cNvPr>
              <p:cNvGrpSpPr/>
              <p:nvPr/>
            </p:nvGrpSpPr>
            <p:grpSpPr>
              <a:xfrm>
                <a:off x="5590706" y="4245348"/>
                <a:ext cx="33497" cy="32270"/>
                <a:chOff x="5590706" y="4245348"/>
                <a:chExt cx="33497" cy="32270"/>
              </a:xfrm>
            </p:grpSpPr>
            <p:sp>
              <p:nvSpPr>
                <p:cNvPr id="796" name="Google Shape;4932;p74">
                  <a:extLst>
                    <a:ext uri="{FF2B5EF4-FFF2-40B4-BE49-F238E27FC236}">
                      <a16:creationId xmlns:a16="http://schemas.microsoft.com/office/drawing/2014/main" id="{FD6AF1A2-7036-49EC-904D-F8BC6564BC88}"/>
                    </a:ext>
                  </a:extLst>
                </p:cNvPr>
                <p:cNvSpPr/>
                <p:nvPr/>
              </p:nvSpPr>
              <p:spPr>
                <a:xfrm>
                  <a:off x="5590706" y="4245348"/>
                  <a:ext cx="33497" cy="322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9" h="4103" extrusionOk="0">
                      <a:moveTo>
                        <a:pt x="2175" y="0"/>
                      </a:moveTo>
                      <a:cubicBezTo>
                        <a:pt x="2160" y="0"/>
                        <a:pt x="2145" y="1"/>
                        <a:pt x="2130" y="1"/>
                      </a:cubicBezTo>
                      <a:lnTo>
                        <a:pt x="1984" y="1"/>
                      </a:lnTo>
                      <a:cubicBezTo>
                        <a:pt x="872" y="49"/>
                        <a:pt x="1" y="993"/>
                        <a:pt x="37" y="2118"/>
                      </a:cubicBezTo>
                      <a:cubicBezTo>
                        <a:pt x="73" y="3228"/>
                        <a:pt x="980" y="4102"/>
                        <a:pt x="2085" y="4102"/>
                      </a:cubicBezTo>
                      <a:cubicBezTo>
                        <a:pt x="2100" y="4102"/>
                        <a:pt x="2115" y="4102"/>
                        <a:pt x="2130" y="4102"/>
                      </a:cubicBezTo>
                      <a:lnTo>
                        <a:pt x="2275" y="4102"/>
                      </a:lnTo>
                      <a:cubicBezTo>
                        <a:pt x="3388" y="4041"/>
                        <a:pt x="4259" y="3098"/>
                        <a:pt x="4222" y="1985"/>
                      </a:cubicBezTo>
                      <a:cubicBezTo>
                        <a:pt x="4175" y="875"/>
                        <a:pt x="3279" y="0"/>
                        <a:pt x="217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7" name="Google Shape;4933;p74">
                  <a:extLst>
                    <a:ext uri="{FF2B5EF4-FFF2-40B4-BE49-F238E27FC236}">
                      <a16:creationId xmlns:a16="http://schemas.microsoft.com/office/drawing/2014/main" id="{91529E0A-67C6-41A0-9384-6E38235DB62A}"/>
                    </a:ext>
                  </a:extLst>
                </p:cNvPr>
                <p:cNvSpPr/>
                <p:nvPr/>
              </p:nvSpPr>
              <p:spPr>
                <a:xfrm>
                  <a:off x="5598791" y="4254944"/>
                  <a:ext cx="15408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9" h="1659" extrusionOk="0">
                      <a:moveTo>
                        <a:pt x="1106" y="0"/>
                      </a:moveTo>
                      <a:cubicBezTo>
                        <a:pt x="1085" y="0"/>
                        <a:pt x="1063" y="1"/>
                        <a:pt x="1041" y="3"/>
                      </a:cubicBezTo>
                      <a:cubicBezTo>
                        <a:pt x="303" y="51"/>
                        <a:pt x="1" y="970"/>
                        <a:pt x="557" y="1454"/>
                      </a:cubicBezTo>
                      <a:cubicBezTo>
                        <a:pt x="720" y="1596"/>
                        <a:pt x="909" y="1659"/>
                        <a:pt x="1093" y="1659"/>
                      </a:cubicBezTo>
                      <a:cubicBezTo>
                        <a:pt x="1538" y="1659"/>
                        <a:pt x="1958" y="1290"/>
                        <a:pt x="1924" y="777"/>
                      </a:cubicBezTo>
                      <a:cubicBezTo>
                        <a:pt x="1901" y="339"/>
                        <a:pt x="1538" y="0"/>
                        <a:pt x="1106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87" name="Google Shape;4934;p74">
                <a:extLst>
                  <a:ext uri="{FF2B5EF4-FFF2-40B4-BE49-F238E27FC236}">
                    <a16:creationId xmlns:a16="http://schemas.microsoft.com/office/drawing/2014/main" id="{39BCA1E6-43C5-45F5-8FEC-B8FBA2218A7F}"/>
                  </a:ext>
                </a:extLst>
              </p:cNvPr>
              <p:cNvGrpSpPr/>
              <p:nvPr/>
            </p:nvGrpSpPr>
            <p:grpSpPr>
              <a:xfrm>
                <a:off x="5618681" y="4109677"/>
                <a:ext cx="33112" cy="32357"/>
                <a:chOff x="5618681" y="4109677"/>
                <a:chExt cx="33112" cy="32357"/>
              </a:xfrm>
            </p:grpSpPr>
            <p:sp>
              <p:nvSpPr>
                <p:cNvPr id="794" name="Google Shape;4935;p74">
                  <a:extLst>
                    <a:ext uri="{FF2B5EF4-FFF2-40B4-BE49-F238E27FC236}">
                      <a16:creationId xmlns:a16="http://schemas.microsoft.com/office/drawing/2014/main" id="{4370D3DA-78FC-42AE-BDCC-60D6F6062FF0}"/>
                    </a:ext>
                  </a:extLst>
                </p:cNvPr>
                <p:cNvSpPr/>
                <p:nvPr/>
              </p:nvSpPr>
              <p:spPr>
                <a:xfrm>
                  <a:off x="5618681" y="4109677"/>
                  <a:ext cx="33112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10" h="4114" extrusionOk="0">
                      <a:moveTo>
                        <a:pt x="1984" y="1"/>
                      </a:moveTo>
                      <a:cubicBezTo>
                        <a:pt x="871" y="61"/>
                        <a:pt x="0" y="1005"/>
                        <a:pt x="36" y="2130"/>
                      </a:cubicBezTo>
                      <a:cubicBezTo>
                        <a:pt x="84" y="3235"/>
                        <a:pt x="992" y="4114"/>
                        <a:pt x="2106" y="4114"/>
                      </a:cubicBezTo>
                      <a:cubicBezTo>
                        <a:pt x="2114" y="4114"/>
                        <a:pt x="2121" y="4114"/>
                        <a:pt x="2129" y="4114"/>
                      </a:cubicBezTo>
                      <a:lnTo>
                        <a:pt x="2274" y="4114"/>
                      </a:lnTo>
                      <a:cubicBezTo>
                        <a:pt x="3375" y="4029"/>
                        <a:pt x="4210" y="3086"/>
                        <a:pt x="4173" y="1985"/>
                      </a:cubicBezTo>
                      <a:cubicBezTo>
                        <a:pt x="4137" y="884"/>
                        <a:pt x="3230" y="13"/>
                        <a:pt x="2129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5" name="Google Shape;4936;p74">
                  <a:extLst>
                    <a:ext uri="{FF2B5EF4-FFF2-40B4-BE49-F238E27FC236}">
                      <a16:creationId xmlns:a16="http://schemas.microsoft.com/office/drawing/2014/main" id="{16437BF8-4FF0-4D87-BCF7-B243B3825E50}"/>
                    </a:ext>
                  </a:extLst>
                </p:cNvPr>
                <p:cNvSpPr/>
                <p:nvPr/>
              </p:nvSpPr>
              <p:spPr>
                <a:xfrm>
                  <a:off x="5626767" y="4119280"/>
                  <a:ext cx="15494" cy="130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70" h="1660" extrusionOk="0">
                      <a:moveTo>
                        <a:pt x="1098" y="1"/>
                      </a:moveTo>
                      <a:cubicBezTo>
                        <a:pt x="1083" y="1"/>
                        <a:pt x="1068" y="1"/>
                        <a:pt x="1053" y="2"/>
                      </a:cubicBezTo>
                      <a:cubicBezTo>
                        <a:pt x="315" y="62"/>
                        <a:pt x="0" y="970"/>
                        <a:pt x="557" y="1453"/>
                      </a:cubicBezTo>
                      <a:cubicBezTo>
                        <a:pt x="721" y="1596"/>
                        <a:pt x="913" y="1660"/>
                        <a:pt x="1100" y="1660"/>
                      </a:cubicBezTo>
                      <a:cubicBezTo>
                        <a:pt x="1547" y="1660"/>
                        <a:pt x="1970" y="1296"/>
                        <a:pt x="1936" y="776"/>
                      </a:cubicBezTo>
                      <a:cubicBezTo>
                        <a:pt x="1901" y="332"/>
                        <a:pt x="1527" y="1"/>
                        <a:pt x="1098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88" name="Google Shape;4937;p74">
                <a:extLst>
                  <a:ext uri="{FF2B5EF4-FFF2-40B4-BE49-F238E27FC236}">
                    <a16:creationId xmlns:a16="http://schemas.microsoft.com/office/drawing/2014/main" id="{EDEA1EA1-D915-4A0A-A78D-1B32855ED06D}"/>
                  </a:ext>
                </a:extLst>
              </p:cNvPr>
              <p:cNvGrpSpPr/>
              <p:nvPr/>
            </p:nvGrpSpPr>
            <p:grpSpPr>
              <a:xfrm>
                <a:off x="5479298" y="4128262"/>
                <a:ext cx="31405" cy="26906"/>
                <a:chOff x="5479298" y="4128262"/>
                <a:chExt cx="31405" cy="26906"/>
              </a:xfrm>
            </p:grpSpPr>
            <p:sp>
              <p:nvSpPr>
                <p:cNvPr id="792" name="Google Shape;4938;p74">
                  <a:extLst>
                    <a:ext uri="{FF2B5EF4-FFF2-40B4-BE49-F238E27FC236}">
                      <a16:creationId xmlns:a16="http://schemas.microsoft.com/office/drawing/2014/main" id="{3A02AD4E-93DD-4F93-8F90-EC9191E2D711}"/>
                    </a:ext>
                  </a:extLst>
                </p:cNvPr>
                <p:cNvSpPr/>
                <p:nvPr/>
              </p:nvSpPr>
              <p:spPr>
                <a:xfrm>
                  <a:off x="5479298" y="4128262"/>
                  <a:ext cx="31405" cy="26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1" extrusionOk="0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2"/>
                        <a:pt x="762" y="3420"/>
                        <a:pt x="2287" y="3420"/>
                      </a:cubicBezTo>
                      <a:cubicBezTo>
                        <a:pt x="3230" y="3420"/>
                        <a:pt x="3992" y="2658"/>
                        <a:pt x="3992" y="1715"/>
                      </a:cubicBezTo>
                      <a:cubicBezTo>
                        <a:pt x="3992" y="683"/>
                        <a:pt x="3150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3" name="Google Shape;4939;p74">
                  <a:extLst>
                    <a:ext uri="{FF2B5EF4-FFF2-40B4-BE49-F238E27FC236}">
                      <a16:creationId xmlns:a16="http://schemas.microsoft.com/office/drawing/2014/main" id="{82198176-0FF1-4776-88BA-E48E2CBD9A41}"/>
                    </a:ext>
                  </a:extLst>
                </p:cNvPr>
                <p:cNvSpPr/>
                <p:nvPr/>
              </p:nvSpPr>
              <p:spPr>
                <a:xfrm>
                  <a:off x="5493471" y="4137936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5" y="1"/>
                      </a:moveTo>
                      <a:cubicBezTo>
                        <a:pt x="218" y="1"/>
                        <a:pt x="1" y="218"/>
                        <a:pt x="1" y="485"/>
                      </a:cubicBezTo>
                      <a:cubicBezTo>
                        <a:pt x="1" y="751"/>
                        <a:pt x="218" y="968"/>
                        <a:pt x="485" y="968"/>
                      </a:cubicBezTo>
                      <a:cubicBezTo>
                        <a:pt x="751" y="968"/>
                        <a:pt x="968" y="751"/>
                        <a:pt x="968" y="485"/>
                      </a:cubicBezTo>
                      <a:cubicBezTo>
                        <a:pt x="968" y="218"/>
                        <a:pt x="751" y="1"/>
                        <a:pt x="48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89" name="Google Shape;4940;p74">
                <a:extLst>
                  <a:ext uri="{FF2B5EF4-FFF2-40B4-BE49-F238E27FC236}">
                    <a16:creationId xmlns:a16="http://schemas.microsoft.com/office/drawing/2014/main" id="{7A93F159-3403-43E2-878A-0ED33807925F}"/>
                  </a:ext>
                </a:extLst>
              </p:cNvPr>
              <p:cNvGrpSpPr/>
              <p:nvPr/>
            </p:nvGrpSpPr>
            <p:grpSpPr>
              <a:xfrm>
                <a:off x="5582903" y="4180116"/>
                <a:ext cx="31499" cy="26898"/>
                <a:chOff x="5582903" y="4180116"/>
                <a:chExt cx="31499" cy="26898"/>
              </a:xfrm>
            </p:grpSpPr>
            <p:sp>
              <p:nvSpPr>
                <p:cNvPr id="790" name="Google Shape;4941;p74">
                  <a:extLst>
                    <a:ext uri="{FF2B5EF4-FFF2-40B4-BE49-F238E27FC236}">
                      <a16:creationId xmlns:a16="http://schemas.microsoft.com/office/drawing/2014/main" id="{325A4D45-B28E-497E-B46A-4371E4BE04D1}"/>
                    </a:ext>
                  </a:extLst>
                </p:cNvPr>
                <p:cNvSpPr/>
                <p:nvPr/>
              </p:nvSpPr>
              <p:spPr>
                <a:xfrm>
                  <a:off x="5582903" y="4180116"/>
                  <a:ext cx="31499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0" extrusionOk="0">
                      <a:moveTo>
                        <a:pt x="2276" y="1"/>
                      </a:moveTo>
                      <a:cubicBezTo>
                        <a:pt x="1855" y="1"/>
                        <a:pt x="1425" y="156"/>
                        <a:pt x="1077" y="505"/>
                      </a:cubicBezTo>
                      <a:cubicBezTo>
                        <a:pt x="1" y="1581"/>
                        <a:pt x="763" y="3420"/>
                        <a:pt x="2287" y="3420"/>
                      </a:cubicBezTo>
                      <a:cubicBezTo>
                        <a:pt x="3231" y="3420"/>
                        <a:pt x="4005" y="2658"/>
                        <a:pt x="4005" y="1714"/>
                      </a:cubicBezTo>
                      <a:cubicBezTo>
                        <a:pt x="4005" y="683"/>
                        <a:pt x="3157" y="1"/>
                        <a:pt x="227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1" name="Google Shape;4942;p74">
                  <a:extLst>
                    <a:ext uri="{FF2B5EF4-FFF2-40B4-BE49-F238E27FC236}">
                      <a16:creationId xmlns:a16="http://schemas.microsoft.com/office/drawing/2014/main" id="{D95C5D0B-CA53-4C83-BE57-4B01F8D3839B}"/>
                    </a:ext>
                  </a:extLst>
                </p:cNvPr>
                <p:cNvSpPr/>
                <p:nvPr/>
              </p:nvSpPr>
              <p:spPr>
                <a:xfrm>
                  <a:off x="5597084" y="4189790"/>
                  <a:ext cx="7613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9" extrusionOk="0">
                      <a:moveTo>
                        <a:pt x="484" y="0"/>
                      </a:moveTo>
                      <a:cubicBezTo>
                        <a:pt x="218" y="0"/>
                        <a:pt x="0" y="218"/>
                        <a:pt x="0" y="484"/>
                      </a:cubicBezTo>
                      <a:cubicBezTo>
                        <a:pt x="0" y="750"/>
                        <a:pt x="218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4" name="Google Shape;4943;p74">
              <a:extLst>
                <a:ext uri="{FF2B5EF4-FFF2-40B4-BE49-F238E27FC236}">
                  <a16:creationId xmlns:a16="http://schemas.microsoft.com/office/drawing/2014/main" id="{6D4C1B1C-5B52-4C8C-9CA6-F627B5D645D6}"/>
                </a:ext>
              </a:extLst>
            </p:cNvPr>
            <p:cNvGrpSpPr/>
            <p:nvPr/>
          </p:nvGrpSpPr>
          <p:grpSpPr>
            <a:xfrm>
              <a:off x="3977681" y="3230323"/>
              <a:ext cx="94584" cy="84085"/>
              <a:chOff x="3977681" y="3230323"/>
              <a:chExt cx="94584" cy="84085"/>
            </a:xfrm>
          </p:grpSpPr>
          <p:grpSp>
            <p:nvGrpSpPr>
              <p:cNvPr id="766" name="Google Shape;4944;p74">
                <a:extLst>
                  <a:ext uri="{FF2B5EF4-FFF2-40B4-BE49-F238E27FC236}">
                    <a16:creationId xmlns:a16="http://schemas.microsoft.com/office/drawing/2014/main" id="{2FE42300-3341-4BC5-A9A0-AE8AAE788ABF}"/>
                  </a:ext>
                </a:extLst>
              </p:cNvPr>
              <p:cNvGrpSpPr/>
              <p:nvPr/>
            </p:nvGrpSpPr>
            <p:grpSpPr>
              <a:xfrm>
                <a:off x="4000135" y="3243041"/>
                <a:ext cx="59570" cy="57186"/>
                <a:chOff x="4000135" y="3243041"/>
                <a:chExt cx="59570" cy="57186"/>
              </a:xfrm>
            </p:grpSpPr>
            <p:sp>
              <p:nvSpPr>
                <p:cNvPr id="779" name="Google Shape;4945;p74">
                  <a:extLst>
                    <a:ext uri="{FF2B5EF4-FFF2-40B4-BE49-F238E27FC236}">
                      <a16:creationId xmlns:a16="http://schemas.microsoft.com/office/drawing/2014/main" id="{03FCD337-BCC7-457C-9607-8E87CC5D14D2}"/>
                    </a:ext>
                  </a:extLst>
                </p:cNvPr>
                <p:cNvSpPr/>
                <p:nvPr/>
              </p:nvSpPr>
              <p:spPr>
                <a:xfrm>
                  <a:off x="4000135" y="3243041"/>
                  <a:ext cx="59570" cy="570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74" h="7259" fill="none" extrusionOk="0">
                      <a:moveTo>
                        <a:pt x="1" y="2323"/>
                      </a:moveTo>
                      <a:lnTo>
                        <a:pt x="2577" y="7259"/>
                      </a:lnTo>
                      <a:lnTo>
                        <a:pt x="7573" y="4114"/>
                      </a:lnTo>
                      <a:lnTo>
                        <a:pt x="5541" y="1"/>
                      </a:lnTo>
                      <a:lnTo>
                        <a:pt x="352" y="2323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0" name="Google Shape;4946;p74">
                  <a:extLst>
                    <a:ext uri="{FF2B5EF4-FFF2-40B4-BE49-F238E27FC236}">
                      <a16:creationId xmlns:a16="http://schemas.microsoft.com/office/drawing/2014/main" id="{06BE1BDF-B6D2-4C6B-9BEA-9FBFD53DBF0B}"/>
                    </a:ext>
                  </a:extLst>
                </p:cNvPr>
                <p:cNvSpPr/>
                <p:nvPr/>
              </p:nvSpPr>
              <p:spPr>
                <a:xfrm>
                  <a:off x="4024210" y="3246847"/>
                  <a:ext cx="15706" cy="53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7" h="6787" fill="none" extrusionOk="0">
                      <a:moveTo>
                        <a:pt x="0" y="6787"/>
                      </a:moveTo>
                      <a:lnTo>
                        <a:pt x="1996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1" name="Google Shape;4947;p74">
                  <a:extLst>
                    <a:ext uri="{FF2B5EF4-FFF2-40B4-BE49-F238E27FC236}">
                      <a16:creationId xmlns:a16="http://schemas.microsoft.com/office/drawing/2014/main" id="{7C8F3332-D0AD-49B6-825A-47CD67255C5F}"/>
                    </a:ext>
                  </a:extLst>
                </p:cNvPr>
                <p:cNvSpPr/>
                <p:nvPr/>
              </p:nvSpPr>
              <p:spPr>
                <a:xfrm>
                  <a:off x="4002896" y="3261311"/>
                  <a:ext cx="56809" cy="140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23" h="1791" fill="none" extrusionOk="0">
                      <a:moveTo>
                        <a:pt x="7222" y="1791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67" name="Google Shape;4948;p74">
                <a:extLst>
                  <a:ext uri="{FF2B5EF4-FFF2-40B4-BE49-F238E27FC236}">
                    <a16:creationId xmlns:a16="http://schemas.microsoft.com/office/drawing/2014/main" id="{C267D020-E655-472A-AAC4-1A70CC10B7CE}"/>
                  </a:ext>
                </a:extLst>
              </p:cNvPr>
              <p:cNvGrpSpPr/>
              <p:nvPr/>
            </p:nvGrpSpPr>
            <p:grpSpPr>
              <a:xfrm>
                <a:off x="3977681" y="3245872"/>
                <a:ext cx="37783" cy="32380"/>
                <a:chOff x="3977681" y="3245872"/>
                <a:chExt cx="37783" cy="32380"/>
              </a:xfrm>
            </p:grpSpPr>
            <p:sp>
              <p:nvSpPr>
                <p:cNvPr id="777" name="Google Shape;4949;p74">
                  <a:extLst>
                    <a:ext uri="{FF2B5EF4-FFF2-40B4-BE49-F238E27FC236}">
                      <a16:creationId xmlns:a16="http://schemas.microsoft.com/office/drawing/2014/main" id="{96EC212E-AD9E-4982-B814-240157E81ABB}"/>
                    </a:ext>
                  </a:extLst>
                </p:cNvPr>
                <p:cNvSpPr/>
                <p:nvPr/>
              </p:nvSpPr>
              <p:spPr>
                <a:xfrm>
                  <a:off x="3977681" y="3245872"/>
                  <a:ext cx="37783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7" extrusionOk="0">
                      <a:moveTo>
                        <a:pt x="2726" y="1"/>
                      </a:moveTo>
                      <a:cubicBezTo>
                        <a:pt x="2219" y="1"/>
                        <a:pt x="1703" y="189"/>
                        <a:pt x="1283" y="608"/>
                      </a:cubicBezTo>
                      <a:cubicBezTo>
                        <a:pt x="1" y="1903"/>
                        <a:pt x="908" y="4117"/>
                        <a:pt x="2747" y="4117"/>
                      </a:cubicBezTo>
                      <a:cubicBezTo>
                        <a:pt x="3872" y="4104"/>
                        <a:pt x="4791" y="3185"/>
                        <a:pt x="4803" y="2060"/>
                      </a:cubicBezTo>
                      <a:cubicBezTo>
                        <a:pt x="4795" y="818"/>
                        <a:pt x="3782" y="1"/>
                        <a:pt x="272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8" name="Google Shape;4950;p74">
                  <a:extLst>
                    <a:ext uri="{FF2B5EF4-FFF2-40B4-BE49-F238E27FC236}">
                      <a16:creationId xmlns:a16="http://schemas.microsoft.com/office/drawing/2014/main" id="{1C007EDC-B4FE-4F4D-8737-D30D82F00BF9}"/>
                    </a:ext>
                  </a:extLst>
                </p:cNvPr>
                <p:cNvSpPr/>
                <p:nvPr/>
              </p:nvSpPr>
              <p:spPr>
                <a:xfrm>
                  <a:off x="3992718" y="3255507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0"/>
                      </a:moveTo>
                      <a:cubicBezTo>
                        <a:pt x="375" y="0"/>
                        <a:pt x="0" y="375"/>
                        <a:pt x="0" y="835"/>
                      </a:cubicBezTo>
                      <a:cubicBezTo>
                        <a:pt x="0" y="1295"/>
                        <a:pt x="375" y="1658"/>
                        <a:pt x="835" y="1658"/>
                      </a:cubicBezTo>
                      <a:cubicBezTo>
                        <a:pt x="1282" y="1658"/>
                        <a:pt x="1657" y="1295"/>
                        <a:pt x="1657" y="835"/>
                      </a:cubicBezTo>
                      <a:cubicBezTo>
                        <a:pt x="1657" y="375"/>
                        <a:pt x="1282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68" name="Google Shape;4951;p74">
                <a:extLst>
                  <a:ext uri="{FF2B5EF4-FFF2-40B4-BE49-F238E27FC236}">
                    <a16:creationId xmlns:a16="http://schemas.microsoft.com/office/drawing/2014/main" id="{AE1F931A-2E5E-4C35-B584-D8DA2C02D6FD}"/>
                  </a:ext>
                </a:extLst>
              </p:cNvPr>
              <p:cNvGrpSpPr/>
              <p:nvPr/>
            </p:nvGrpSpPr>
            <p:grpSpPr>
              <a:xfrm>
                <a:off x="4040860" y="3262672"/>
                <a:ext cx="31405" cy="27001"/>
                <a:chOff x="4040860" y="3262672"/>
                <a:chExt cx="31405" cy="27001"/>
              </a:xfrm>
            </p:grpSpPr>
            <p:sp>
              <p:nvSpPr>
                <p:cNvPr id="775" name="Google Shape;4952;p74">
                  <a:extLst>
                    <a:ext uri="{FF2B5EF4-FFF2-40B4-BE49-F238E27FC236}">
                      <a16:creationId xmlns:a16="http://schemas.microsoft.com/office/drawing/2014/main" id="{04DB5B04-A937-41DC-8FC3-276452DAB473}"/>
                    </a:ext>
                  </a:extLst>
                </p:cNvPr>
                <p:cNvSpPr/>
                <p:nvPr/>
              </p:nvSpPr>
              <p:spPr>
                <a:xfrm>
                  <a:off x="4040860" y="3262672"/>
                  <a:ext cx="31405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3" extrusionOk="0">
                      <a:moveTo>
                        <a:pt x="2272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1"/>
                        <a:pt x="762" y="3420"/>
                        <a:pt x="2286" y="3432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0" y="1"/>
                        <a:pt x="227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6" name="Google Shape;4953;p74">
                  <a:extLst>
                    <a:ext uri="{FF2B5EF4-FFF2-40B4-BE49-F238E27FC236}">
                      <a16:creationId xmlns:a16="http://schemas.microsoft.com/office/drawing/2014/main" id="{518E6F87-9E08-473C-86EE-BEB05D9E635B}"/>
                    </a:ext>
                  </a:extLst>
                </p:cNvPr>
                <p:cNvSpPr/>
                <p:nvPr/>
              </p:nvSpPr>
              <p:spPr>
                <a:xfrm>
                  <a:off x="4054938" y="3272346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4"/>
                      </a:cubicBezTo>
                      <a:cubicBezTo>
                        <a:pt x="0" y="751"/>
                        <a:pt x="218" y="968"/>
                        <a:pt x="484" y="968"/>
                      </a:cubicBezTo>
                      <a:cubicBezTo>
                        <a:pt x="763" y="968"/>
                        <a:pt x="968" y="751"/>
                        <a:pt x="968" y="484"/>
                      </a:cubicBezTo>
                      <a:cubicBezTo>
                        <a:pt x="968" y="218"/>
                        <a:pt x="763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69" name="Google Shape;4954;p74">
                <a:extLst>
                  <a:ext uri="{FF2B5EF4-FFF2-40B4-BE49-F238E27FC236}">
                    <a16:creationId xmlns:a16="http://schemas.microsoft.com/office/drawing/2014/main" id="{2CFDBB69-1C3D-45C2-99AD-D9D4715D032C}"/>
                  </a:ext>
                </a:extLst>
              </p:cNvPr>
              <p:cNvGrpSpPr/>
              <p:nvPr/>
            </p:nvGrpSpPr>
            <p:grpSpPr>
              <a:xfrm>
                <a:off x="4021072" y="3230323"/>
                <a:ext cx="31397" cy="26906"/>
                <a:chOff x="4021072" y="3230323"/>
                <a:chExt cx="31397" cy="26906"/>
              </a:xfrm>
            </p:grpSpPr>
            <p:sp>
              <p:nvSpPr>
                <p:cNvPr id="773" name="Google Shape;4955;p74">
                  <a:extLst>
                    <a:ext uri="{FF2B5EF4-FFF2-40B4-BE49-F238E27FC236}">
                      <a16:creationId xmlns:a16="http://schemas.microsoft.com/office/drawing/2014/main" id="{B4E18240-56FF-405D-A56B-5EF32E6C528C}"/>
                    </a:ext>
                  </a:extLst>
                </p:cNvPr>
                <p:cNvSpPr/>
                <p:nvPr/>
              </p:nvSpPr>
              <p:spPr>
                <a:xfrm>
                  <a:off x="4021072" y="3230323"/>
                  <a:ext cx="31397" cy="26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2" h="3421" extrusionOk="0">
                      <a:moveTo>
                        <a:pt x="2272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1"/>
                        <a:pt x="762" y="3420"/>
                        <a:pt x="2286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0" y="1"/>
                        <a:pt x="227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4" name="Google Shape;4956;p74">
                  <a:extLst>
                    <a:ext uri="{FF2B5EF4-FFF2-40B4-BE49-F238E27FC236}">
                      <a16:creationId xmlns:a16="http://schemas.microsoft.com/office/drawing/2014/main" id="{661A441F-41D4-4232-8C23-1506D5992DD9}"/>
                    </a:ext>
                  </a:extLst>
                </p:cNvPr>
                <p:cNvSpPr/>
                <p:nvPr/>
              </p:nvSpPr>
              <p:spPr>
                <a:xfrm>
                  <a:off x="4035245" y="3239997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4"/>
                      </a:cubicBezTo>
                      <a:cubicBezTo>
                        <a:pt x="0" y="751"/>
                        <a:pt x="218" y="968"/>
                        <a:pt x="484" y="968"/>
                      </a:cubicBezTo>
                      <a:cubicBezTo>
                        <a:pt x="750" y="968"/>
                        <a:pt x="968" y="751"/>
                        <a:pt x="968" y="484"/>
                      </a:cubicBezTo>
                      <a:cubicBezTo>
                        <a:pt x="968" y="218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70" name="Google Shape;4957;p74">
                <a:extLst>
                  <a:ext uri="{FF2B5EF4-FFF2-40B4-BE49-F238E27FC236}">
                    <a16:creationId xmlns:a16="http://schemas.microsoft.com/office/drawing/2014/main" id="{ADB16632-30C3-4ABF-B969-2BA0EE92B5B2}"/>
                  </a:ext>
                </a:extLst>
              </p:cNvPr>
              <p:cNvGrpSpPr/>
              <p:nvPr/>
            </p:nvGrpSpPr>
            <p:grpSpPr>
              <a:xfrm>
                <a:off x="4001472" y="3287462"/>
                <a:ext cx="31499" cy="26945"/>
                <a:chOff x="4001472" y="3287462"/>
                <a:chExt cx="31499" cy="26945"/>
              </a:xfrm>
            </p:grpSpPr>
            <p:sp>
              <p:nvSpPr>
                <p:cNvPr id="771" name="Google Shape;4958;p74">
                  <a:extLst>
                    <a:ext uri="{FF2B5EF4-FFF2-40B4-BE49-F238E27FC236}">
                      <a16:creationId xmlns:a16="http://schemas.microsoft.com/office/drawing/2014/main" id="{E1B204FE-B867-4B8D-A9A1-AB473D4D79DC}"/>
                    </a:ext>
                  </a:extLst>
                </p:cNvPr>
                <p:cNvSpPr/>
                <p:nvPr/>
              </p:nvSpPr>
              <p:spPr>
                <a:xfrm>
                  <a:off x="4001472" y="3287462"/>
                  <a:ext cx="31499" cy="269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6" extrusionOk="0">
                      <a:moveTo>
                        <a:pt x="2276" y="1"/>
                      </a:moveTo>
                      <a:cubicBezTo>
                        <a:pt x="1854" y="1"/>
                        <a:pt x="1425" y="158"/>
                        <a:pt x="1077" y="510"/>
                      </a:cubicBezTo>
                      <a:cubicBezTo>
                        <a:pt x="0" y="1587"/>
                        <a:pt x="762" y="3425"/>
                        <a:pt x="2286" y="3425"/>
                      </a:cubicBezTo>
                      <a:cubicBezTo>
                        <a:pt x="3230" y="3425"/>
                        <a:pt x="3992" y="2663"/>
                        <a:pt x="4004" y="1720"/>
                      </a:cubicBezTo>
                      <a:cubicBezTo>
                        <a:pt x="4004" y="688"/>
                        <a:pt x="3157" y="1"/>
                        <a:pt x="227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2" name="Google Shape;4959;p74">
                  <a:extLst>
                    <a:ext uri="{FF2B5EF4-FFF2-40B4-BE49-F238E27FC236}">
                      <a16:creationId xmlns:a16="http://schemas.microsoft.com/office/drawing/2014/main" id="{DCEF6A72-C160-4B9A-8C5D-AF4B8469A748}"/>
                    </a:ext>
                  </a:extLst>
                </p:cNvPr>
                <p:cNvSpPr/>
                <p:nvPr/>
              </p:nvSpPr>
              <p:spPr>
                <a:xfrm>
                  <a:off x="4014410" y="3297175"/>
                  <a:ext cx="8856" cy="75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5" extrusionOk="0">
                      <a:moveTo>
                        <a:pt x="641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0" y="921"/>
                        <a:pt x="520" y="964"/>
                        <a:pt x="638" y="964"/>
                      </a:cubicBezTo>
                      <a:cubicBezTo>
                        <a:pt x="886" y="964"/>
                        <a:pt x="1125" y="772"/>
                        <a:pt x="1125" y="485"/>
                      </a:cubicBezTo>
                      <a:cubicBezTo>
                        <a:pt x="1125" y="206"/>
                        <a:pt x="908" y="1"/>
                        <a:pt x="64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5" name="Google Shape;4960;p74">
              <a:extLst>
                <a:ext uri="{FF2B5EF4-FFF2-40B4-BE49-F238E27FC236}">
                  <a16:creationId xmlns:a16="http://schemas.microsoft.com/office/drawing/2014/main" id="{F22F3F5D-0C76-490D-8D8F-9D8AA02D38D0}"/>
                </a:ext>
              </a:extLst>
            </p:cNvPr>
            <p:cNvGrpSpPr/>
            <p:nvPr/>
          </p:nvGrpSpPr>
          <p:grpSpPr>
            <a:xfrm>
              <a:off x="4084715" y="3258865"/>
              <a:ext cx="184961" cy="137268"/>
              <a:chOff x="4084715" y="3258865"/>
              <a:chExt cx="184961" cy="137268"/>
            </a:xfrm>
          </p:grpSpPr>
          <p:grpSp>
            <p:nvGrpSpPr>
              <p:cNvPr id="743" name="Google Shape;4961;p74">
                <a:extLst>
                  <a:ext uri="{FF2B5EF4-FFF2-40B4-BE49-F238E27FC236}">
                    <a16:creationId xmlns:a16="http://schemas.microsoft.com/office/drawing/2014/main" id="{9F498A39-5FFE-4163-B51B-7A758D6427D4}"/>
                  </a:ext>
                </a:extLst>
              </p:cNvPr>
              <p:cNvGrpSpPr/>
              <p:nvPr/>
            </p:nvGrpSpPr>
            <p:grpSpPr>
              <a:xfrm>
                <a:off x="4107453" y="3271583"/>
                <a:ext cx="153470" cy="110275"/>
                <a:chOff x="4107453" y="3271583"/>
                <a:chExt cx="153470" cy="110275"/>
              </a:xfrm>
            </p:grpSpPr>
            <p:sp>
              <p:nvSpPr>
                <p:cNvPr id="762" name="Google Shape;4962;p74">
                  <a:extLst>
                    <a:ext uri="{FF2B5EF4-FFF2-40B4-BE49-F238E27FC236}">
                      <a16:creationId xmlns:a16="http://schemas.microsoft.com/office/drawing/2014/main" id="{74017B85-154C-409A-89FE-E062AF5B09C3}"/>
                    </a:ext>
                  </a:extLst>
                </p:cNvPr>
                <p:cNvSpPr/>
                <p:nvPr/>
              </p:nvSpPr>
              <p:spPr>
                <a:xfrm>
                  <a:off x="4107453" y="3271583"/>
                  <a:ext cx="153470" cy="110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13" h="14021" fill="none" extrusionOk="0">
                      <a:moveTo>
                        <a:pt x="19513" y="14021"/>
                      </a:moveTo>
                      <a:lnTo>
                        <a:pt x="14844" y="968"/>
                      </a:lnTo>
                      <a:lnTo>
                        <a:pt x="5674" y="1"/>
                      </a:lnTo>
                      <a:lnTo>
                        <a:pt x="1" y="968"/>
                      </a:lnTo>
                      <a:lnTo>
                        <a:pt x="8977" y="2674"/>
                      </a:lnTo>
                      <a:lnTo>
                        <a:pt x="14360" y="10102"/>
                      </a:lnTo>
                      <a:lnTo>
                        <a:pt x="19029" y="1402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3" name="Google Shape;4963;p74">
                  <a:extLst>
                    <a:ext uri="{FF2B5EF4-FFF2-40B4-BE49-F238E27FC236}">
                      <a16:creationId xmlns:a16="http://schemas.microsoft.com/office/drawing/2014/main" id="{71876155-5F06-4F56-A0B2-067885CFC05F}"/>
                    </a:ext>
                  </a:extLst>
                </p:cNvPr>
                <p:cNvSpPr/>
                <p:nvPr/>
              </p:nvSpPr>
              <p:spPr>
                <a:xfrm>
                  <a:off x="4155886" y="3271968"/>
                  <a:ext cx="22171" cy="205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19" h="2614" fill="none" extrusionOk="0">
                      <a:moveTo>
                        <a:pt x="2819" y="2613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4" name="Google Shape;4964;p74">
                  <a:extLst>
                    <a:ext uri="{FF2B5EF4-FFF2-40B4-BE49-F238E27FC236}">
                      <a16:creationId xmlns:a16="http://schemas.microsoft.com/office/drawing/2014/main" id="{C9261B09-5D2C-4B74-9C12-34E65F91191F}"/>
                    </a:ext>
                  </a:extLst>
                </p:cNvPr>
                <p:cNvSpPr/>
                <p:nvPr/>
              </p:nvSpPr>
              <p:spPr>
                <a:xfrm>
                  <a:off x="4178049" y="3279196"/>
                  <a:ext cx="42345" cy="133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84" h="1695" fill="none" extrusionOk="0">
                      <a:moveTo>
                        <a:pt x="1" y="1694"/>
                      </a:moveTo>
                      <a:lnTo>
                        <a:pt x="5384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5" name="Google Shape;4965;p74">
                  <a:extLst>
                    <a:ext uri="{FF2B5EF4-FFF2-40B4-BE49-F238E27FC236}">
                      <a16:creationId xmlns:a16="http://schemas.microsoft.com/office/drawing/2014/main" id="{6DC6E3E3-3C61-4EBC-A3DC-2F197E9E00BC}"/>
                    </a:ext>
                  </a:extLst>
                </p:cNvPr>
                <p:cNvSpPr/>
                <p:nvPr/>
              </p:nvSpPr>
              <p:spPr>
                <a:xfrm>
                  <a:off x="4220387" y="3279196"/>
                  <a:ext cx="8" cy="717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9122" fill="none" extrusionOk="0">
                      <a:moveTo>
                        <a:pt x="1" y="0"/>
                      </a:moveTo>
                      <a:lnTo>
                        <a:pt x="1" y="912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44" name="Google Shape;4966;p74">
                <a:extLst>
                  <a:ext uri="{FF2B5EF4-FFF2-40B4-BE49-F238E27FC236}">
                    <a16:creationId xmlns:a16="http://schemas.microsoft.com/office/drawing/2014/main" id="{E248DCC8-91D2-4809-B520-9D30B8325472}"/>
                  </a:ext>
                </a:extLst>
              </p:cNvPr>
              <p:cNvGrpSpPr/>
              <p:nvPr/>
            </p:nvGrpSpPr>
            <p:grpSpPr>
              <a:xfrm>
                <a:off x="4136947" y="3258865"/>
                <a:ext cx="31499" cy="27001"/>
                <a:chOff x="4136947" y="3258865"/>
                <a:chExt cx="31499" cy="27001"/>
              </a:xfrm>
            </p:grpSpPr>
            <p:sp>
              <p:nvSpPr>
                <p:cNvPr id="760" name="Google Shape;4967;p74">
                  <a:extLst>
                    <a:ext uri="{FF2B5EF4-FFF2-40B4-BE49-F238E27FC236}">
                      <a16:creationId xmlns:a16="http://schemas.microsoft.com/office/drawing/2014/main" id="{51619A07-5FFF-4B32-9016-A5B6D6895C97}"/>
                    </a:ext>
                  </a:extLst>
                </p:cNvPr>
                <p:cNvSpPr/>
                <p:nvPr/>
              </p:nvSpPr>
              <p:spPr>
                <a:xfrm>
                  <a:off x="4136947" y="3258865"/>
                  <a:ext cx="31499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3" extrusionOk="0">
                      <a:moveTo>
                        <a:pt x="2285" y="1"/>
                      </a:moveTo>
                      <a:cubicBezTo>
                        <a:pt x="1866" y="1"/>
                        <a:pt x="1438" y="157"/>
                        <a:pt x="1090" y="505"/>
                      </a:cubicBezTo>
                      <a:cubicBezTo>
                        <a:pt x="1" y="1581"/>
                        <a:pt x="775" y="3432"/>
                        <a:pt x="2299" y="3432"/>
                      </a:cubicBezTo>
                      <a:cubicBezTo>
                        <a:pt x="3243" y="3420"/>
                        <a:pt x="4005" y="2658"/>
                        <a:pt x="4005" y="1715"/>
                      </a:cubicBezTo>
                      <a:cubicBezTo>
                        <a:pt x="4005" y="683"/>
                        <a:pt x="3163" y="1"/>
                        <a:pt x="228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1" name="Google Shape;4968;p74">
                  <a:extLst>
                    <a:ext uri="{FF2B5EF4-FFF2-40B4-BE49-F238E27FC236}">
                      <a16:creationId xmlns:a16="http://schemas.microsoft.com/office/drawing/2014/main" id="{1171507D-507C-47E2-9202-F25806D06945}"/>
                    </a:ext>
                  </a:extLst>
                </p:cNvPr>
                <p:cNvSpPr/>
                <p:nvPr/>
              </p:nvSpPr>
              <p:spPr>
                <a:xfrm>
                  <a:off x="4151222" y="3268539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4" y="1"/>
                      </a:moveTo>
                      <a:cubicBezTo>
                        <a:pt x="206" y="1"/>
                        <a:pt x="0" y="218"/>
                        <a:pt x="0" y="485"/>
                      </a:cubicBezTo>
                      <a:cubicBezTo>
                        <a:pt x="0" y="751"/>
                        <a:pt x="206" y="968"/>
                        <a:pt x="484" y="968"/>
                      </a:cubicBezTo>
                      <a:cubicBezTo>
                        <a:pt x="750" y="968"/>
                        <a:pt x="968" y="751"/>
                        <a:pt x="968" y="485"/>
                      </a:cubicBezTo>
                      <a:cubicBezTo>
                        <a:pt x="968" y="218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45" name="Google Shape;4969;p74">
                <a:extLst>
                  <a:ext uri="{FF2B5EF4-FFF2-40B4-BE49-F238E27FC236}">
                    <a16:creationId xmlns:a16="http://schemas.microsoft.com/office/drawing/2014/main" id="{D5E33503-FEFC-45E8-AAD5-B922A616D820}"/>
                  </a:ext>
                </a:extLst>
              </p:cNvPr>
              <p:cNvGrpSpPr/>
              <p:nvPr/>
            </p:nvGrpSpPr>
            <p:grpSpPr>
              <a:xfrm>
                <a:off x="4084715" y="3266478"/>
                <a:ext cx="31468" cy="26898"/>
                <a:chOff x="4084715" y="3266478"/>
                <a:chExt cx="31468" cy="26898"/>
              </a:xfrm>
            </p:grpSpPr>
            <p:sp>
              <p:nvSpPr>
                <p:cNvPr id="758" name="Google Shape;4970;p74">
                  <a:extLst>
                    <a:ext uri="{FF2B5EF4-FFF2-40B4-BE49-F238E27FC236}">
                      <a16:creationId xmlns:a16="http://schemas.microsoft.com/office/drawing/2014/main" id="{AD9AF269-6380-40D5-8530-43877DEF75B1}"/>
                    </a:ext>
                  </a:extLst>
                </p:cNvPr>
                <p:cNvSpPr/>
                <p:nvPr/>
              </p:nvSpPr>
              <p:spPr>
                <a:xfrm>
                  <a:off x="4084715" y="3266478"/>
                  <a:ext cx="31468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1" h="3420" extrusionOk="0">
                      <a:moveTo>
                        <a:pt x="2279" y="1"/>
                      </a:moveTo>
                      <a:cubicBezTo>
                        <a:pt x="1859" y="1"/>
                        <a:pt x="1429" y="157"/>
                        <a:pt x="1077" y="505"/>
                      </a:cubicBezTo>
                      <a:cubicBezTo>
                        <a:pt x="1" y="1581"/>
                        <a:pt x="763" y="3420"/>
                        <a:pt x="2287" y="3420"/>
                      </a:cubicBezTo>
                      <a:cubicBezTo>
                        <a:pt x="3231" y="3420"/>
                        <a:pt x="3993" y="2658"/>
                        <a:pt x="3993" y="1726"/>
                      </a:cubicBezTo>
                      <a:cubicBezTo>
                        <a:pt x="4001" y="686"/>
                        <a:pt x="3161" y="1"/>
                        <a:pt x="2279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9" name="Google Shape;4971;p74">
                  <a:extLst>
                    <a:ext uri="{FF2B5EF4-FFF2-40B4-BE49-F238E27FC236}">
                      <a16:creationId xmlns:a16="http://schemas.microsoft.com/office/drawing/2014/main" id="{9A8DE4C8-F2DC-4FE4-ADEC-62A9B5D66087}"/>
                    </a:ext>
                  </a:extLst>
                </p:cNvPr>
                <p:cNvSpPr/>
                <p:nvPr/>
              </p:nvSpPr>
              <p:spPr>
                <a:xfrm>
                  <a:off x="4098896" y="3276152"/>
                  <a:ext cx="7613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9" extrusionOk="0">
                      <a:moveTo>
                        <a:pt x="484" y="0"/>
                      </a:moveTo>
                      <a:cubicBezTo>
                        <a:pt x="218" y="0"/>
                        <a:pt x="0" y="218"/>
                        <a:pt x="0" y="484"/>
                      </a:cubicBezTo>
                      <a:cubicBezTo>
                        <a:pt x="0" y="750"/>
                        <a:pt x="218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46" name="Google Shape;4972;p74">
                <a:extLst>
                  <a:ext uri="{FF2B5EF4-FFF2-40B4-BE49-F238E27FC236}">
                    <a16:creationId xmlns:a16="http://schemas.microsoft.com/office/drawing/2014/main" id="{99F72502-A78A-46E2-A7D0-B1E573C8CD1F}"/>
                  </a:ext>
                </a:extLst>
              </p:cNvPr>
              <p:cNvGrpSpPr/>
              <p:nvPr/>
            </p:nvGrpSpPr>
            <p:grpSpPr>
              <a:xfrm>
                <a:off x="4159213" y="3279849"/>
                <a:ext cx="31405" cy="26945"/>
                <a:chOff x="4159213" y="3279849"/>
                <a:chExt cx="31405" cy="26945"/>
              </a:xfrm>
            </p:grpSpPr>
            <p:sp>
              <p:nvSpPr>
                <p:cNvPr id="756" name="Google Shape;4973;p74">
                  <a:extLst>
                    <a:ext uri="{FF2B5EF4-FFF2-40B4-BE49-F238E27FC236}">
                      <a16:creationId xmlns:a16="http://schemas.microsoft.com/office/drawing/2014/main" id="{24A5F23C-A4AA-4D8A-B9F5-5090625FDAC8}"/>
                    </a:ext>
                  </a:extLst>
                </p:cNvPr>
                <p:cNvSpPr/>
                <p:nvPr/>
              </p:nvSpPr>
              <p:spPr>
                <a:xfrm>
                  <a:off x="4159213" y="3279849"/>
                  <a:ext cx="31405" cy="269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6" extrusionOk="0">
                      <a:moveTo>
                        <a:pt x="2273" y="1"/>
                      </a:moveTo>
                      <a:cubicBezTo>
                        <a:pt x="1853" y="1"/>
                        <a:pt x="1425" y="158"/>
                        <a:pt x="1077" y="510"/>
                      </a:cubicBezTo>
                      <a:cubicBezTo>
                        <a:pt x="1" y="1587"/>
                        <a:pt x="763" y="3426"/>
                        <a:pt x="2287" y="3426"/>
                      </a:cubicBezTo>
                      <a:cubicBezTo>
                        <a:pt x="3230" y="3426"/>
                        <a:pt x="3992" y="2663"/>
                        <a:pt x="3992" y="1720"/>
                      </a:cubicBezTo>
                      <a:cubicBezTo>
                        <a:pt x="3992" y="689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7" name="Google Shape;4974;p74">
                  <a:extLst>
                    <a:ext uri="{FF2B5EF4-FFF2-40B4-BE49-F238E27FC236}">
                      <a16:creationId xmlns:a16="http://schemas.microsoft.com/office/drawing/2014/main" id="{33A3F416-4F71-41EE-8F0D-7CEFC2B00DD6}"/>
                    </a:ext>
                  </a:extLst>
                </p:cNvPr>
                <p:cNvSpPr/>
                <p:nvPr/>
              </p:nvSpPr>
              <p:spPr>
                <a:xfrm>
                  <a:off x="4173385" y="3289570"/>
                  <a:ext cx="7621" cy="76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8" extrusionOk="0">
                      <a:moveTo>
                        <a:pt x="485" y="0"/>
                      </a:moveTo>
                      <a:cubicBezTo>
                        <a:pt x="219" y="0"/>
                        <a:pt x="1" y="218"/>
                        <a:pt x="1" y="484"/>
                      </a:cubicBezTo>
                      <a:cubicBezTo>
                        <a:pt x="1" y="750"/>
                        <a:pt x="219" y="968"/>
                        <a:pt x="485" y="968"/>
                      </a:cubicBezTo>
                      <a:cubicBezTo>
                        <a:pt x="751" y="968"/>
                        <a:pt x="969" y="750"/>
                        <a:pt x="969" y="484"/>
                      </a:cubicBezTo>
                      <a:cubicBezTo>
                        <a:pt x="969" y="218"/>
                        <a:pt x="751" y="0"/>
                        <a:pt x="48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47" name="Google Shape;4975;p74">
                <a:extLst>
                  <a:ext uri="{FF2B5EF4-FFF2-40B4-BE49-F238E27FC236}">
                    <a16:creationId xmlns:a16="http://schemas.microsoft.com/office/drawing/2014/main" id="{6E623BA7-67D3-49E2-824F-CCB91EC2AAD3}"/>
                  </a:ext>
                </a:extLst>
              </p:cNvPr>
              <p:cNvGrpSpPr/>
              <p:nvPr/>
            </p:nvGrpSpPr>
            <p:grpSpPr>
              <a:xfrm>
                <a:off x="4201550" y="3266502"/>
                <a:ext cx="31405" cy="26883"/>
                <a:chOff x="4201550" y="3266502"/>
                <a:chExt cx="31405" cy="26883"/>
              </a:xfrm>
            </p:grpSpPr>
            <p:sp>
              <p:nvSpPr>
                <p:cNvPr id="754" name="Google Shape;4976;p74">
                  <a:extLst>
                    <a:ext uri="{FF2B5EF4-FFF2-40B4-BE49-F238E27FC236}">
                      <a16:creationId xmlns:a16="http://schemas.microsoft.com/office/drawing/2014/main" id="{AC2D1D57-E9EB-47AD-B362-3C4897A8DD5F}"/>
                    </a:ext>
                  </a:extLst>
                </p:cNvPr>
                <p:cNvSpPr/>
                <p:nvPr/>
              </p:nvSpPr>
              <p:spPr>
                <a:xfrm>
                  <a:off x="4201550" y="3266502"/>
                  <a:ext cx="31405" cy="268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18" extrusionOk="0">
                      <a:moveTo>
                        <a:pt x="2266" y="1"/>
                      </a:moveTo>
                      <a:cubicBezTo>
                        <a:pt x="1849" y="1"/>
                        <a:pt x="1423" y="155"/>
                        <a:pt x="1077" y="502"/>
                      </a:cubicBezTo>
                      <a:cubicBezTo>
                        <a:pt x="1" y="1566"/>
                        <a:pt x="751" y="3417"/>
                        <a:pt x="2275" y="3417"/>
                      </a:cubicBezTo>
                      <a:cubicBezTo>
                        <a:pt x="2282" y="3417"/>
                        <a:pt x="2290" y="3417"/>
                        <a:pt x="2297" y="3417"/>
                      </a:cubicBezTo>
                      <a:cubicBezTo>
                        <a:pt x="3230" y="3417"/>
                        <a:pt x="3993" y="2660"/>
                        <a:pt x="3993" y="1723"/>
                      </a:cubicBezTo>
                      <a:cubicBezTo>
                        <a:pt x="3993" y="689"/>
                        <a:pt x="3146" y="1"/>
                        <a:pt x="226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5" name="Google Shape;4977;p74">
                  <a:extLst>
                    <a:ext uri="{FF2B5EF4-FFF2-40B4-BE49-F238E27FC236}">
                      <a16:creationId xmlns:a16="http://schemas.microsoft.com/office/drawing/2014/main" id="{F9239B79-12E4-4DAE-A283-21A0270E86A9}"/>
                    </a:ext>
                  </a:extLst>
                </p:cNvPr>
                <p:cNvSpPr/>
                <p:nvPr/>
              </p:nvSpPr>
              <p:spPr>
                <a:xfrm>
                  <a:off x="4214331" y="3276247"/>
                  <a:ext cx="8919" cy="75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4" h="964" extrusionOk="0">
                      <a:moveTo>
                        <a:pt x="635" y="0"/>
                      </a:moveTo>
                      <a:cubicBezTo>
                        <a:pt x="209" y="0"/>
                        <a:pt x="0" y="512"/>
                        <a:pt x="311" y="823"/>
                      </a:cubicBezTo>
                      <a:cubicBezTo>
                        <a:pt x="408" y="920"/>
                        <a:pt x="528" y="964"/>
                        <a:pt x="646" y="964"/>
                      </a:cubicBezTo>
                      <a:cubicBezTo>
                        <a:pt x="895" y="964"/>
                        <a:pt x="1134" y="771"/>
                        <a:pt x="1134" y="484"/>
                      </a:cubicBezTo>
                      <a:cubicBezTo>
                        <a:pt x="1134" y="206"/>
                        <a:pt x="916" y="0"/>
                        <a:pt x="650" y="0"/>
                      </a:cubicBezTo>
                      <a:cubicBezTo>
                        <a:pt x="645" y="0"/>
                        <a:pt x="640" y="0"/>
                        <a:pt x="6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48" name="Google Shape;4978;p74">
                <a:extLst>
                  <a:ext uri="{FF2B5EF4-FFF2-40B4-BE49-F238E27FC236}">
                    <a16:creationId xmlns:a16="http://schemas.microsoft.com/office/drawing/2014/main" id="{5A8E0999-652C-41D6-8CC8-6573B253AB37}"/>
                  </a:ext>
                </a:extLst>
              </p:cNvPr>
              <p:cNvGrpSpPr/>
              <p:nvPr/>
            </p:nvGrpSpPr>
            <p:grpSpPr>
              <a:xfrm>
                <a:off x="4201550" y="3338278"/>
                <a:ext cx="31405" cy="26930"/>
                <a:chOff x="4201550" y="3338278"/>
                <a:chExt cx="31405" cy="26930"/>
              </a:xfrm>
            </p:grpSpPr>
            <p:sp>
              <p:nvSpPr>
                <p:cNvPr id="752" name="Google Shape;4979;p74">
                  <a:extLst>
                    <a:ext uri="{FF2B5EF4-FFF2-40B4-BE49-F238E27FC236}">
                      <a16:creationId xmlns:a16="http://schemas.microsoft.com/office/drawing/2014/main" id="{1F6AB1DC-97E8-40A2-ADA2-C7C7CE64CA02}"/>
                    </a:ext>
                  </a:extLst>
                </p:cNvPr>
                <p:cNvSpPr/>
                <p:nvPr/>
              </p:nvSpPr>
              <p:spPr>
                <a:xfrm>
                  <a:off x="4201550" y="3338278"/>
                  <a:ext cx="31405" cy="269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4" extrusionOk="0">
                      <a:moveTo>
                        <a:pt x="2266" y="1"/>
                      </a:moveTo>
                      <a:cubicBezTo>
                        <a:pt x="1848" y="1"/>
                        <a:pt x="1423" y="154"/>
                        <a:pt x="1077" y="497"/>
                      </a:cubicBezTo>
                      <a:cubicBezTo>
                        <a:pt x="1" y="1573"/>
                        <a:pt x="751" y="3412"/>
                        <a:pt x="2275" y="3424"/>
                      </a:cubicBezTo>
                      <a:cubicBezTo>
                        <a:pt x="3218" y="3424"/>
                        <a:pt x="3993" y="2662"/>
                        <a:pt x="3993" y="1718"/>
                      </a:cubicBezTo>
                      <a:cubicBezTo>
                        <a:pt x="3993" y="684"/>
                        <a:pt x="3146" y="1"/>
                        <a:pt x="226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3" name="Google Shape;4980;p74">
                  <a:extLst>
                    <a:ext uri="{FF2B5EF4-FFF2-40B4-BE49-F238E27FC236}">
                      <a16:creationId xmlns:a16="http://schemas.microsoft.com/office/drawing/2014/main" id="{160A1E91-7110-44E9-8987-E68D54200636}"/>
                    </a:ext>
                  </a:extLst>
                </p:cNvPr>
                <p:cNvSpPr/>
                <p:nvPr/>
              </p:nvSpPr>
              <p:spPr>
                <a:xfrm>
                  <a:off x="4214331" y="3347976"/>
                  <a:ext cx="8919" cy="75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4" h="965" extrusionOk="0">
                      <a:moveTo>
                        <a:pt x="671" y="1"/>
                      </a:moveTo>
                      <a:cubicBezTo>
                        <a:pt x="664" y="1"/>
                        <a:pt x="657" y="1"/>
                        <a:pt x="650" y="1"/>
                      </a:cubicBezTo>
                      <a:cubicBezTo>
                        <a:pt x="645" y="1"/>
                        <a:pt x="640" y="1"/>
                        <a:pt x="635" y="1"/>
                      </a:cubicBezTo>
                      <a:cubicBezTo>
                        <a:pt x="209" y="1"/>
                        <a:pt x="0" y="513"/>
                        <a:pt x="311" y="824"/>
                      </a:cubicBezTo>
                      <a:cubicBezTo>
                        <a:pt x="408" y="921"/>
                        <a:pt x="528" y="965"/>
                        <a:pt x="646" y="965"/>
                      </a:cubicBezTo>
                      <a:cubicBezTo>
                        <a:pt x="895" y="965"/>
                        <a:pt x="1134" y="772"/>
                        <a:pt x="1134" y="485"/>
                      </a:cubicBezTo>
                      <a:cubicBezTo>
                        <a:pt x="1134" y="214"/>
                        <a:pt x="927" y="1"/>
                        <a:pt x="67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49" name="Google Shape;4981;p74">
                <a:extLst>
                  <a:ext uri="{FF2B5EF4-FFF2-40B4-BE49-F238E27FC236}">
                    <a16:creationId xmlns:a16="http://schemas.microsoft.com/office/drawing/2014/main" id="{BD33CC2E-06CE-4258-8080-BB9CC4EEC199}"/>
                  </a:ext>
                </a:extLst>
              </p:cNvPr>
              <p:cNvGrpSpPr/>
              <p:nvPr/>
            </p:nvGrpSpPr>
            <p:grpSpPr>
              <a:xfrm>
                <a:off x="4238272" y="3369132"/>
                <a:ext cx="31405" cy="27001"/>
                <a:chOff x="4238272" y="3369132"/>
                <a:chExt cx="31405" cy="27001"/>
              </a:xfrm>
            </p:grpSpPr>
            <p:sp>
              <p:nvSpPr>
                <p:cNvPr id="750" name="Google Shape;4982;p74">
                  <a:extLst>
                    <a:ext uri="{FF2B5EF4-FFF2-40B4-BE49-F238E27FC236}">
                      <a16:creationId xmlns:a16="http://schemas.microsoft.com/office/drawing/2014/main" id="{6FDD983B-B47B-4A88-9873-B394DC3048C2}"/>
                    </a:ext>
                  </a:extLst>
                </p:cNvPr>
                <p:cNvSpPr/>
                <p:nvPr/>
              </p:nvSpPr>
              <p:spPr>
                <a:xfrm>
                  <a:off x="4238272" y="3369132"/>
                  <a:ext cx="31405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3" extrusionOk="0">
                      <a:moveTo>
                        <a:pt x="2273" y="1"/>
                      </a:moveTo>
                      <a:cubicBezTo>
                        <a:pt x="1854" y="1"/>
                        <a:pt x="1426" y="157"/>
                        <a:pt x="1078" y="505"/>
                      </a:cubicBezTo>
                      <a:cubicBezTo>
                        <a:pt x="1" y="1582"/>
                        <a:pt x="763" y="3432"/>
                        <a:pt x="2287" y="3432"/>
                      </a:cubicBezTo>
                      <a:cubicBezTo>
                        <a:pt x="3231" y="3432"/>
                        <a:pt x="3993" y="2658"/>
                        <a:pt x="3993" y="1715"/>
                      </a:cubicBezTo>
                      <a:cubicBezTo>
                        <a:pt x="3993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1" name="Google Shape;4983;p74">
                  <a:extLst>
                    <a:ext uri="{FF2B5EF4-FFF2-40B4-BE49-F238E27FC236}">
                      <a16:creationId xmlns:a16="http://schemas.microsoft.com/office/drawing/2014/main" id="{D88FF45E-099D-46D3-8AE7-16694998F4E3}"/>
                    </a:ext>
                  </a:extLst>
                </p:cNvPr>
                <p:cNvSpPr/>
                <p:nvPr/>
              </p:nvSpPr>
              <p:spPr>
                <a:xfrm>
                  <a:off x="4251217" y="3378806"/>
                  <a:ext cx="8856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7" extrusionOk="0">
                      <a:moveTo>
                        <a:pt x="641" y="1"/>
                      </a:moveTo>
                      <a:cubicBezTo>
                        <a:pt x="206" y="1"/>
                        <a:pt x="0" y="521"/>
                        <a:pt x="303" y="823"/>
                      </a:cubicBezTo>
                      <a:cubicBezTo>
                        <a:pt x="401" y="922"/>
                        <a:pt x="524" y="967"/>
                        <a:pt x="643" y="967"/>
                      </a:cubicBezTo>
                      <a:cubicBezTo>
                        <a:pt x="889" y="967"/>
                        <a:pt x="1125" y="778"/>
                        <a:pt x="1125" y="485"/>
                      </a:cubicBezTo>
                      <a:cubicBezTo>
                        <a:pt x="1125" y="219"/>
                        <a:pt x="907" y="1"/>
                        <a:pt x="64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6" name="Google Shape;4984;p74">
              <a:extLst>
                <a:ext uri="{FF2B5EF4-FFF2-40B4-BE49-F238E27FC236}">
                  <a16:creationId xmlns:a16="http://schemas.microsoft.com/office/drawing/2014/main" id="{50A0C652-4D5C-40CE-9AD5-7EC5F0A4B14A}"/>
                </a:ext>
              </a:extLst>
            </p:cNvPr>
            <p:cNvGrpSpPr/>
            <p:nvPr/>
          </p:nvGrpSpPr>
          <p:grpSpPr>
            <a:xfrm>
              <a:off x="4068639" y="3200169"/>
              <a:ext cx="77643" cy="37272"/>
              <a:chOff x="4068639" y="3200169"/>
              <a:chExt cx="77643" cy="37272"/>
            </a:xfrm>
          </p:grpSpPr>
          <p:sp>
            <p:nvSpPr>
              <p:cNvPr id="736" name="Google Shape;4985;p74">
                <a:extLst>
                  <a:ext uri="{FF2B5EF4-FFF2-40B4-BE49-F238E27FC236}">
                    <a16:creationId xmlns:a16="http://schemas.microsoft.com/office/drawing/2014/main" id="{EF342B3E-2D7D-4AB6-ACF3-64DB65FD08FF}"/>
                  </a:ext>
                </a:extLst>
              </p:cNvPr>
              <p:cNvSpPr/>
              <p:nvPr/>
            </p:nvSpPr>
            <p:spPr>
              <a:xfrm>
                <a:off x="4087570" y="3212886"/>
                <a:ext cx="49958" cy="10374"/>
              </a:xfrm>
              <a:custGeom>
                <a:avLst/>
                <a:gdLst/>
                <a:ahLst/>
                <a:cxnLst/>
                <a:rect l="l" t="t" r="r" b="b"/>
                <a:pathLst>
                  <a:path w="6352" h="1319" fill="none" extrusionOk="0">
                    <a:moveTo>
                      <a:pt x="1" y="1319"/>
                    </a:moveTo>
                    <a:lnTo>
                      <a:pt x="6351" y="0"/>
                    </a:lnTo>
                  </a:path>
                </a:pathLst>
              </a:custGeom>
              <a:noFill/>
              <a:ln w="1825" cap="flat" cmpd="sng">
                <a:solidFill>
                  <a:srgbClr val="A5B7C5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737" name="Google Shape;4986;p74">
                <a:extLst>
                  <a:ext uri="{FF2B5EF4-FFF2-40B4-BE49-F238E27FC236}">
                    <a16:creationId xmlns:a16="http://schemas.microsoft.com/office/drawing/2014/main" id="{367458A8-C0F2-48F5-B8E3-F717834BACCA}"/>
                  </a:ext>
                </a:extLst>
              </p:cNvPr>
              <p:cNvGrpSpPr/>
              <p:nvPr/>
            </p:nvGrpSpPr>
            <p:grpSpPr>
              <a:xfrm>
                <a:off x="4114878" y="3200169"/>
                <a:ext cx="31405" cy="26993"/>
                <a:chOff x="4114878" y="3200169"/>
                <a:chExt cx="31405" cy="26993"/>
              </a:xfrm>
            </p:grpSpPr>
            <p:sp>
              <p:nvSpPr>
                <p:cNvPr id="741" name="Google Shape;4987;p74">
                  <a:extLst>
                    <a:ext uri="{FF2B5EF4-FFF2-40B4-BE49-F238E27FC236}">
                      <a16:creationId xmlns:a16="http://schemas.microsoft.com/office/drawing/2014/main" id="{B1544C36-C770-47E9-BCC3-3A7FEB69D67C}"/>
                    </a:ext>
                  </a:extLst>
                </p:cNvPr>
                <p:cNvSpPr/>
                <p:nvPr/>
              </p:nvSpPr>
              <p:spPr>
                <a:xfrm>
                  <a:off x="4114878" y="3200169"/>
                  <a:ext cx="31405" cy="26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2" extrusionOk="0">
                      <a:moveTo>
                        <a:pt x="2273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0" y="1581"/>
                        <a:pt x="763" y="3432"/>
                        <a:pt x="2287" y="3432"/>
                      </a:cubicBezTo>
                      <a:cubicBezTo>
                        <a:pt x="3230" y="3432"/>
                        <a:pt x="3992" y="2657"/>
                        <a:pt x="3992" y="1714"/>
                      </a:cubicBezTo>
                      <a:cubicBezTo>
                        <a:pt x="3992" y="683"/>
                        <a:pt x="3151" y="0"/>
                        <a:pt x="227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2" name="Google Shape;4988;p74">
                  <a:extLst>
                    <a:ext uri="{FF2B5EF4-FFF2-40B4-BE49-F238E27FC236}">
                      <a16:creationId xmlns:a16="http://schemas.microsoft.com/office/drawing/2014/main" id="{A4D500DC-5D7B-4015-9FEC-4150D9FB28AB}"/>
                    </a:ext>
                  </a:extLst>
                </p:cNvPr>
                <p:cNvSpPr/>
                <p:nvPr/>
              </p:nvSpPr>
              <p:spPr>
                <a:xfrm>
                  <a:off x="4127721" y="3209835"/>
                  <a:ext cx="8950" cy="76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77" extrusionOk="0">
                      <a:moveTo>
                        <a:pt x="654" y="1"/>
                      </a:moveTo>
                      <a:cubicBezTo>
                        <a:pt x="218" y="1"/>
                        <a:pt x="1" y="521"/>
                        <a:pt x="303" y="836"/>
                      </a:cubicBezTo>
                      <a:cubicBezTo>
                        <a:pt x="400" y="933"/>
                        <a:pt x="519" y="976"/>
                        <a:pt x="637" y="976"/>
                      </a:cubicBezTo>
                      <a:cubicBezTo>
                        <a:pt x="887" y="976"/>
                        <a:pt x="1129" y="781"/>
                        <a:pt x="1138" y="485"/>
                      </a:cubicBezTo>
                      <a:cubicBezTo>
                        <a:pt x="1138" y="219"/>
                        <a:pt x="920" y="1"/>
                        <a:pt x="65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38" name="Google Shape;4989;p74">
                <a:extLst>
                  <a:ext uri="{FF2B5EF4-FFF2-40B4-BE49-F238E27FC236}">
                    <a16:creationId xmlns:a16="http://schemas.microsoft.com/office/drawing/2014/main" id="{2C4DBCAD-10AF-4BD3-BDE8-C68D0A3C5478}"/>
                  </a:ext>
                </a:extLst>
              </p:cNvPr>
              <p:cNvGrpSpPr/>
              <p:nvPr/>
            </p:nvGrpSpPr>
            <p:grpSpPr>
              <a:xfrm>
                <a:off x="4068639" y="3210535"/>
                <a:ext cx="31499" cy="26906"/>
                <a:chOff x="4068639" y="3210535"/>
                <a:chExt cx="31499" cy="26906"/>
              </a:xfrm>
            </p:grpSpPr>
            <p:sp>
              <p:nvSpPr>
                <p:cNvPr id="739" name="Google Shape;4990;p74">
                  <a:extLst>
                    <a:ext uri="{FF2B5EF4-FFF2-40B4-BE49-F238E27FC236}">
                      <a16:creationId xmlns:a16="http://schemas.microsoft.com/office/drawing/2014/main" id="{9FCA30DB-709E-49FA-BF60-804BA315A65F}"/>
                    </a:ext>
                  </a:extLst>
                </p:cNvPr>
                <p:cNvSpPr/>
                <p:nvPr/>
              </p:nvSpPr>
              <p:spPr>
                <a:xfrm>
                  <a:off x="4068639" y="3210535"/>
                  <a:ext cx="31499" cy="26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1" extrusionOk="0">
                      <a:moveTo>
                        <a:pt x="2285" y="1"/>
                      </a:moveTo>
                      <a:cubicBezTo>
                        <a:pt x="1865" y="1"/>
                        <a:pt x="1437" y="157"/>
                        <a:pt x="1089" y="505"/>
                      </a:cubicBezTo>
                      <a:cubicBezTo>
                        <a:pt x="0" y="1581"/>
                        <a:pt x="775" y="3420"/>
                        <a:pt x="2299" y="3420"/>
                      </a:cubicBezTo>
                      <a:cubicBezTo>
                        <a:pt x="3242" y="3420"/>
                        <a:pt x="4004" y="2658"/>
                        <a:pt x="4004" y="1714"/>
                      </a:cubicBezTo>
                      <a:cubicBezTo>
                        <a:pt x="4004" y="683"/>
                        <a:pt x="3163" y="1"/>
                        <a:pt x="228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0" name="Google Shape;4991;p74">
                  <a:extLst>
                    <a:ext uri="{FF2B5EF4-FFF2-40B4-BE49-F238E27FC236}">
                      <a16:creationId xmlns:a16="http://schemas.microsoft.com/office/drawing/2014/main" id="{CDE3A989-3836-422A-9E94-56C60A002742}"/>
                    </a:ext>
                  </a:extLst>
                </p:cNvPr>
                <p:cNvSpPr/>
                <p:nvPr/>
              </p:nvSpPr>
              <p:spPr>
                <a:xfrm>
                  <a:off x="4081577" y="3220209"/>
                  <a:ext cx="8856" cy="75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4" extrusionOk="0">
                      <a:moveTo>
                        <a:pt x="642" y="1"/>
                      </a:moveTo>
                      <a:cubicBezTo>
                        <a:pt x="218" y="1"/>
                        <a:pt x="1" y="521"/>
                        <a:pt x="303" y="823"/>
                      </a:cubicBezTo>
                      <a:cubicBezTo>
                        <a:pt x="400" y="920"/>
                        <a:pt x="520" y="964"/>
                        <a:pt x="638" y="964"/>
                      </a:cubicBezTo>
                      <a:cubicBezTo>
                        <a:pt x="887" y="964"/>
                        <a:pt x="1126" y="771"/>
                        <a:pt x="1126" y="484"/>
                      </a:cubicBezTo>
                      <a:cubicBezTo>
                        <a:pt x="1126" y="218"/>
                        <a:pt x="908" y="1"/>
                        <a:pt x="64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7" name="Google Shape;4992;p74">
              <a:extLst>
                <a:ext uri="{FF2B5EF4-FFF2-40B4-BE49-F238E27FC236}">
                  <a16:creationId xmlns:a16="http://schemas.microsoft.com/office/drawing/2014/main" id="{D74A66BE-D81A-47B0-A687-123436504BDA}"/>
                </a:ext>
              </a:extLst>
            </p:cNvPr>
            <p:cNvGrpSpPr/>
            <p:nvPr/>
          </p:nvGrpSpPr>
          <p:grpSpPr>
            <a:xfrm>
              <a:off x="3869702" y="3066935"/>
              <a:ext cx="382664" cy="190294"/>
              <a:chOff x="3869702" y="3066935"/>
              <a:chExt cx="382664" cy="190294"/>
            </a:xfrm>
          </p:grpSpPr>
          <p:grpSp>
            <p:nvGrpSpPr>
              <p:cNvPr id="702" name="Google Shape;4993;p74">
                <a:extLst>
                  <a:ext uri="{FF2B5EF4-FFF2-40B4-BE49-F238E27FC236}">
                    <a16:creationId xmlns:a16="http://schemas.microsoft.com/office/drawing/2014/main" id="{3DB6B755-C195-4E2A-B011-064F58EE3848}"/>
                  </a:ext>
                </a:extLst>
              </p:cNvPr>
              <p:cNvGrpSpPr/>
              <p:nvPr/>
            </p:nvGrpSpPr>
            <p:grpSpPr>
              <a:xfrm>
                <a:off x="3888633" y="3082351"/>
                <a:ext cx="351172" cy="160698"/>
                <a:chOff x="3888633" y="3082351"/>
                <a:chExt cx="351172" cy="160698"/>
              </a:xfrm>
            </p:grpSpPr>
            <p:sp>
              <p:nvSpPr>
                <p:cNvPr id="730" name="Google Shape;4994;p74">
                  <a:extLst>
                    <a:ext uri="{FF2B5EF4-FFF2-40B4-BE49-F238E27FC236}">
                      <a16:creationId xmlns:a16="http://schemas.microsoft.com/office/drawing/2014/main" id="{01845F93-4255-4FC1-9D57-B30EC65A720F}"/>
                    </a:ext>
                  </a:extLst>
                </p:cNvPr>
                <p:cNvSpPr/>
                <p:nvPr/>
              </p:nvSpPr>
              <p:spPr>
                <a:xfrm>
                  <a:off x="3892440" y="3082351"/>
                  <a:ext cx="347366" cy="1606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166" h="20432" fill="none" extrusionOk="0">
                      <a:moveTo>
                        <a:pt x="7041" y="11529"/>
                      </a:moveTo>
                      <a:lnTo>
                        <a:pt x="22440" y="4162"/>
                      </a:lnTo>
                      <a:lnTo>
                        <a:pt x="34815" y="0"/>
                      </a:lnTo>
                      <a:lnTo>
                        <a:pt x="44166" y="484"/>
                      </a:lnTo>
                      <a:lnTo>
                        <a:pt x="38964" y="8565"/>
                      </a:lnTo>
                      <a:lnTo>
                        <a:pt x="33012" y="10065"/>
                      </a:lnTo>
                      <a:lnTo>
                        <a:pt x="22440" y="4839"/>
                      </a:lnTo>
                      <a:lnTo>
                        <a:pt x="18750" y="15424"/>
                      </a:lnTo>
                      <a:cubicBezTo>
                        <a:pt x="18750" y="15424"/>
                        <a:pt x="6206" y="11154"/>
                        <a:pt x="6557" y="11516"/>
                      </a:cubicBezTo>
                      <a:lnTo>
                        <a:pt x="0" y="20432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1" name="Google Shape;4995;p74">
                  <a:extLst>
                    <a:ext uri="{FF2B5EF4-FFF2-40B4-BE49-F238E27FC236}">
                      <a16:creationId xmlns:a16="http://schemas.microsoft.com/office/drawing/2014/main" id="{A82D237F-D33C-458B-BC98-F64BC16EDF3F}"/>
                    </a:ext>
                  </a:extLst>
                </p:cNvPr>
                <p:cNvSpPr/>
                <p:nvPr/>
              </p:nvSpPr>
              <p:spPr>
                <a:xfrm>
                  <a:off x="3888633" y="3172924"/>
                  <a:ext cx="72979" cy="701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79" h="8916" fill="none" extrusionOk="0">
                      <a:moveTo>
                        <a:pt x="0" y="8916"/>
                      </a:moveTo>
                      <a:lnTo>
                        <a:pt x="9279" y="6883"/>
                      </a:lnTo>
                      <a:lnTo>
                        <a:pt x="7041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2" name="Google Shape;4996;p74">
                  <a:extLst>
                    <a:ext uri="{FF2B5EF4-FFF2-40B4-BE49-F238E27FC236}">
                      <a16:creationId xmlns:a16="http://schemas.microsoft.com/office/drawing/2014/main" id="{1628B64C-B2BF-4501-9B9B-B7345668DC7F}"/>
                    </a:ext>
                  </a:extLst>
                </p:cNvPr>
                <p:cNvSpPr/>
                <p:nvPr/>
              </p:nvSpPr>
              <p:spPr>
                <a:xfrm>
                  <a:off x="3960370" y="3203653"/>
                  <a:ext cx="79547" cy="196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14" h="2493" fill="none" extrusionOk="0">
                      <a:moveTo>
                        <a:pt x="0" y="2493"/>
                      </a:moveTo>
                      <a:lnTo>
                        <a:pt x="10113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3" name="Google Shape;4997;p74">
                  <a:extLst>
                    <a:ext uri="{FF2B5EF4-FFF2-40B4-BE49-F238E27FC236}">
                      <a16:creationId xmlns:a16="http://schemas.microsoft.com/office/drawing/2014/main" id="{77693B5D-A15D-4FD9-B82E-FBBDD6432529}"/>
                    </a:ext>
                  </a:extLst>
                </p:cNvPr>
                <p:cNvSpPr/>
                <p:nvPr/>
              </p:nvSpPr>
              <p:spPr>
                <a:xfrm>
                  <a:off x="4043613" y="3161504"/>
                  <a:ext cx="108474" cy="421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92" h="5360" fill="none" extrusionOk="0">
                      <a:moveTo>
                        <a:pt x="1" y="5360"/>
                      </a:moveTo>
                      <a:lnTo>
                        <a:pt x="13791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4" name="Google Shape;4998;p74">
                  <a:extLst>
                    <a:ext uri="{FF2B5EF4-FFF2-40B4-BE49-F238E27FC236}">
                      <a16:creationId xmlns:a16="http://schemas.microsoft.com/office/drawing/2014/main" id="{E4BBB6FF-87B8-4A89-BDA8-3B390FB4084C}"/>
                    </a:ext>
                  </a:extLst>
                </p:cNvPr>
                <p:cNvSpPr/>
                <p:nvPr/>
              </p:nvSpPr>
              <p:spPr>
                <a:xfrm>
                  <a:off x="4152079" y="3082351"/>
                  <a:ext cx="17224" cy="829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90" h="10549" fill="none" extrusionOk="0">
                      <a:moveTo>
                        <a:pt x="0" y="10549"/>
                      </a:moveTo>
                      <a:lnTo>
                        <a:pt x="2190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5" name="Google Shape;4999;p74">
                  <a:extLst>
                    <a:ext uri="{FF2B5EF4-FFF2-40B4-BE49-F238E27FC236}">
                      <a16:creationId xmlns:a16="http://schemas.microsoft.com/office/drawing/2014/main" id="{368E4560-9201-4DDC-8BAD-A584C86E2B65}"/>
                    </a:ext>
                  </a:extLst>
                </p:cNvPr>
                <p:cNvSpPr/>
                <p:nvPr/>
              </p:nvSpPr>
              <p:spPr>
                <a:xfrm>
                  <a:off x="4169296" y="3082351"/>
                  <a:ext cx="25797" cy="635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80" h="8081" fill="none" extrusionOk="0">
                      <a:moveTo>
                        <a:pt x="1" y="0"/>
                      </a:moveTo>
                      <a:lnTo>
                        <a:pt x="3279" y="808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03" name="Google Shape;5000;p74">
                <a:extLst>
                  <a:ext uri="{FF2B5EF4-FFF2-40B4-BE49-F238E27FC236}">
                    <a16:creationId xmlns:a16="http://schemas.microsoft.com/office/drawing/2014/main" id="{E9B4DACD-AE5F-47FE-BE25-C0FFEBA6FAF0}"/>
                  </a:ext>
                </a:extLst>
              </p:cNvPr>
              <p:cNvGrpSpPr/>
              <p:nvPr/>
            </p:nvGrpSpPr>
            <p:grpSpPr>
              <a:xfrm>
                <a:off x="4143703" y="3066935"/>
                <a:ext cx="37783" cy="32357"/>
                <a:chOff x="4143703" y="3066935"/>
                <a:chExt cx="37783" cy="32357"/>
              </a:xfrm>
            </p:grpSpPr>
            <p:sp>
              <p:nvSpPr>
                <p:cNvPr id="728" name="Google Shape;5001;p74">
                  <a:extLst>
                    <a:ext uri="{FF2B5EF4-FFF2-40B4-BE49-F238E27FC236}">
                      <a16:creationId xmlns:a16="http://schemas.microsoft.com/office/drawing/2014/main" id="{6EB9DD56-911E-4F20-806C-B650E87CCA7D}"/>
                    </a:ext>
                  </a:extLst>
                </p:cNvPr>
                <p:cNvSpPr/>
                <p:nvPr/>
              </p:nvSpPr>
              <p:spPr>
                <a:xfrm>
                  <a:off x="4143703" y="3066935"/>
                  <a:ext cx="37783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4" extrusionOk="0">
                      <a:moveTo>
                        <a:pt x="2731" y="0"/>
                      </a:moveTo>
                      <a:cubicBezTo>
                        <a:pt x="2227" y="0"/>
                        <a:pt x="1713" y="188"/>
                        <a:pt x="1295" y="605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4"/>
                        <a:pt x="4803" y="2069"/>
                      </a:cubicBezTo>
                      <a:cubicBezTo>
                        <a:pt x="4803" y="824"/>
                        <a:pt x="3788" y="0"/>
                        <a:pt x="273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9" name="Google Shape;5002;p74">
                  <a:extLst>
                    <a:ext uri="{FF2B5EF4-FFF2-40B4-BE49-F238E27FC236}">
                      <a16:creationId xmlns:a16="http://schemas.microsoft.com/office/drawing/2014/main" id="{6497C2F4-A1DB-4D15-831D-1C75B91AB0BC}"/>
                    </a:ext>
                  </a:extLst>
                </p:cNvPr>
                <p:cNvSpPr/>
                <p:nvPr/>
              </p:nvSpPr>
              <p:spPr>
                <a:xfrm>
                  <a:off x="4158741" y="3076641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1"/>
                      </a:moveTo>
                      <a:cubicBezTo>
                        <a:pt x="375" y="1"/>
                        <a:pt x="0" y="376"/>
                        <a:pt x="0" y="823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94" y="1658"/>
                        <a:pt x="1657" y="1283"/>
                        <a:pt x="1657" y="823"/>
                      </a:cubicBezTo>
                      <a:cubicBezTo>
                        <a:pt x="1657" y="376"/>
                        <a:pt x="1294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04" name="Google Shape;5003;p74">
                <a:extLst>
                  <a:ext uri="{FF2B5EF4-FFF2-40B4-BE49-F238E27FC236}">
                    <a16:creationId xmlns:a16="http://schemas.microsoft.com/office/drawing/2014/main" id="{01541886-58CF-41DB-B668-0FDECFE11EC9}"/>
                  </a:ext>
                </a:extLst>
              </p:cNvPr>
              <p:cNvGrpSpPr/>
              <p:nvPr/>
            </p:nvGrpSpPr>
            <p:grpSpPr>
              <a:xfrm>
                <a:off x="4044565" y="3103563"/>
                <a:ext cx="37783" cy="32451"/>
                <a:chOff x="4044565" y="3103563"/>
                <a:chExt cx="37783" cy="32451"/>
              </a:xfrm>
            </p:grpSpPr>
            <p:sp>
              <p:nvSpPr>
                <p:cNvPr id="726" name="Google Shape;5004;p74">
                  <a:extLst>
                    <a:ext uri="{FF2B5EF4-FFF2-40B4-BE49-F238E27FC236}">
                      <a16:creationId xmlns:a16="http://schemas.microsoft.com/office/drawing/2014/main" id="{F161F307-F9C5-4FA3-BBC0-93271B55A850}"/>
                    </a:ext>
                  </a:extLst>
                </p:cNvPr>
                <p:cNvSpPr/>
                <p:nvPr/>
              </p:nvSpPr>
              <p:spPr>
                <a:xfrm>
                  <a:off x="4044565" y="3103563"/>
                  <a:ext cx="37783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26" extrusionOk="0">
                      <a:moveTo>
                        <a:pt x="2731" y="1"/>
                      </a:moveTo>
                      <a:cubicBezTo>
                        <a:pt x="2227" y="1"/>
                        <a:pt x="1713" y="188"/>
                        <a:pt x="1295" y="606"/>
                      </a:cubicBezTo>
                      <a:cubicBezTo>
                        <a:pt x="1" y="1900"/>
                        <a:pt x="908" y="4114"/>
                        <a:pt x="2747" y="4126"/>
                      </a:cubicBezTo>
                      <a:cubicBezTo>
                        <a:pt x="3884" y="4114"/>
                        <a:pt x="4803" y="3194"/>
                        <a:pt x="4803" y="2069"/>
                      </a:cubicBezTo>
                      <a:cubicBezTo>
                        <a:pt x="4803" y="824"/>
                        <a:pt x="3788" y="1"/>
                        <a:pt x="273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7" name="Google Shape;5005;p74">
                  <a:extLst>
                    <a:ext uri="{FF2B5EF4-FFF2-40B4-BE49-F238E27FC236}">
                      <a16:creationId xmlns:a16="http://schemas.microsoft.com/office/drawing/2014/main" id="{8C45BE30-05D0-4F22-8F96-95B51A512435}"/>
                    </a:ext>
                  </a:extLst>
                </p:cNvPr>
                <p:cNvSpPr/>
                <p:nvPr/>
              </p:nvSpPr>
              <p:spPr>
                <a:xfrm>
                  <a:off x="4059602" y="3113268"/>
                  <a:ext cx="13040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9" extrusionOk="0">
                      <a:moveTo>
                        <a:pt x="835" y="1"/>
                      </a:moveTo>
                      <a:cubicBezTo>
                        <a:pt x="375" y="1"/>
                        <a:pt x="0" y="376"/>
                        <a:pt x="0" y="835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95" y="1658"/>
                        <a:pt x="1657" y="1283"/>
                        <a:pt x="1657" y="835"/>
                      </a:cubicBezTo>
                      <a:cubicBezTo>
                        <a:pt x="1657" y="376"/>
                        <a:pt x="1295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05" name="Google Shape;5006;p74">
                <a:extLst>
                  <a:ext uri="{FF2B5EF4-FFF2-40B4-BE49-F238E27FC236}">
                    <a16:creationId xmlns:a16="http://schemas.microsoft.com/office/drawing/2014/main" id="{512D3BA8-B0D5-4317-A62F-9D6DD6094D68}"/>
                  </a:ext>
                </a:extLst>
              </p:cNvPr>
              <p:cNvGrpSpPr/>
              <p:nvPr/>
            </p:nvGrpSpPr>
            <p:grpSpPr>
              <a:xfrm>
                <a:off x="4017454" y="3188237"/>
                <a:ext cx="37776" cy="32357"/>
                <a:chOff x="4017454" y="3188237"/>
                <a:chExt cx="37776" cy="32357"/>
              </a:xfrm>
            </p:grpSpPr>
            <p:sp>
              <p:nvSpPr>
                <p:cNvPr id="724" name="Google Shape;5007;p74">
                  <a:extLst>
                    <a:ext uri="{FF2B5EF4-FFF2-40B4-BE49-F238E27FC236}">
                      <a16:creationId xmlns:a16="http://schemas.microsoft.com/office/drawing/2014/main" id="{0185F98A-5A86-4CC9-8A7B-B001B2F067C5}"/>
                    </a:ext>
                  </a:extLst>
                </p:cNvPr>
                <p:cNvSpPr/>
                <p:nvPr/>
              </p:nvSpPr>
              <p:spPr>
                <a:xfrm>
                  <a:off x="4017454" y="3188237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2" y="0"/>
                      </a:moveTo>
                      <a:cubicBezTo>
                        <a:pt x="2227" y="0"/>
                        <a:pt x="1713" y="188"/>
                        <a:pt x="1295" y="606"/>
                      </a:cubicBezTo>
                      <a:cubicBezTo>
                        <a:pt x="0" y="1900"/>
                        <a:pt x="908" y="4114"/>
                        <a:pt x="2746" y="4114"/>
                      </a:cubicBezTo>
                      <a:cubicBezTo>
                        <a:pt x="3883" y="4114"/>
                        <a:pt x="4803" y="3195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5" name="Google Shape;5008;p74">
                  <a:extLst>
                    <a:ext uri="{FF2B5EF4-FFF2-40B4-BE49-F238E27FC236}">
                      <a16:creationId xmlns:a16="http://schemas.microsoft.com/office/drawing/2014/main" id="{A44A04A7-43FC-40F1-AB00-0A56F26847AC}"/>
                    </a:ext>
                  </a:extLst>
                </p:cNvPr>
                <p:cNvSpPr/>
                <p:nvPr/>
              </p:nvSpPr>
              <p:spPr>
                <a:xfrm>
                  <a:off x="4032484" y="3197943"/>
                  <a:ext cx="13040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9" extrusionOk="0">
                      <a:moveTo>
                        <a:pt x="835" y="1"/>
                      </a:moveTo>
                      <a:cubicBezTo>
                        <a:pt x="376" y="1"/>
                        <a:pt x="1" y="376"/>
                        <a:pt x="1" y="823"/>
                      </a:cubicBezTo>
                      <a:cubicBezTo>
                        <a:pt x="1" y="1283"/>
                        <a:pt x="376" y="1658"/>
                        <a:pt x="835" y="1658"/>
                      </a:cubicBezTo>
                      <a:cubicBezTo>
                        <a:pt x="1295" y="1658"/>
                        <a:pt x="1658" y="1283"/>
                        <a:pt x="1658" y="823"/>
                      </a:cubicBezTo>
                      <a:cubicBezTo>
                        <a:pt x="1658" y="376"/>
                        <a:pt x="1295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06" name="Google Shape;5009;p74">
                <a:extLst>
                  <a:ext uri="{FF2B5EF4-FFF2-40B4-BE49-F238E27FC236}">
                    <a16:creationId xmlns:a16="http://schemas.microsoft.com/office/drawing/2014/main" id="{64B71110-832A-4964-81DC-2203861918D9}"/>
                  </a:ext>
                </a:extLst>
              </p:cNvPr>
              <p:cNvGrpSpPr/>
              <p:nvPr/>
            </p:nvGrpSpPr>
            <p:grpSpPr>
              <a:xfrm>
                <a:off x="3921548" y="3157509"/>
                <a:ext cx="37783" cy="32357"/>
                <a:chOff x="3921548" y="3157509"/>
                <a:chExt cx="37783" cy="32357"/>
              </a:xfrm>
            </p:grpSpPr>
            <p:sp>
              <p:nvSpPr>
                <p:cNvPr id="722" name="Google Shape;5010;p74">
                  <a:extLst>
                    <a:ext uri="{FF2B5EF4-FFF2-40B4-BE49-F238E27FC236}">
                      <a16:creationId xmlns:a16="http://schemas.microsoft.com/office/drawing/2014/main" id="{73724645-81B5-4623-8DE0-9BD3BC49518C}"/>
                    </a:ext>
                  </a:extLst>
                </p:cNvPr>
                <p:cNvSpPr/>
                <p:nvPr/>
              </p:nvSpPr>
              <p:spPr>
                <a:xfrm>
                  <a:off x="3921548" y="3157509"/>
                  <a:ext cx="37783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4" extrusionOk="0">
                      <a:moveTo>
                        <a:pt x="2732" y="0"/>
                      </a:moveTo>
                      <a:cubicBezTo>
                        <a:pt x="2228" y="0"/>
                        <a:pt x="1713" y="187"/>
                        <a:pt x="1295" y="606"/>
                      </a:cubicBezTo>
                      <a:cubicBezTo>
                        <a:pt x="1" y="1900"/>
                        <a:pt x="908" y="4114"/>
                        <a:pt x="2747" y="4114"/>
                      </a:cubicBezTo>
                      <a:cubicBezTo>
                        <a:pt x="3872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3" name="Google Shape;5011;p74">
                  <a:extLst>
                    <a:ext uri="{FF2B5EF4-FFF2-40B4-BE49-F238E27FC236}">
                      <a16:creationId xmlns:a16="http://schemas.microsoft.com/office/drawing/2014/main" id="{D5A31355-C93A-4C66-97BF-3C2DFF4A13B6}"/>
                    </a:ext>
                  </a:extLst>
                </p:cNvPr>
                <p:cNvSpPr/>
                <p:nvPr/>
              </p:nvSpPr>
              <p:spPr>
                <a:xfrm>
                  <a:off x="3936586" y="3167214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1"/>
                      </a:moveTo>
                      <a:cubicBezTo>
                        <a:pt x="375" y="1"/>
                        <a:pt x="0" y="364"/>
                        <a:pt x="0" y="823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82" y="1658"/>
                        <a:pt x="1657" y="1283"/>
                        <a:pt x="1657" y="823"/>
                      </a:cubicBezTo>
                      <a:cubicBezTo>
                        <a:pt x="1657" y="364"/>
                        <a:pt x="1282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07" name="Google Shape;5012;p74">
                <a:extLst>
                  <a:ext uri="{FF2B5EF4-FFF2-40B4-BE49-F238E27FC236}">
                    <a16:creationId xmlns:a16="http://schemas.microsoft.com/office/drawing/2014/main" id="{96E176CD-BF57-4A8E-8C42-43739FA1D4B0}"/>
                  </a:ext>
                </a:extLst>
              </p:cNvPr>
              <p:cNvGrpSpPr/>
              <p:nvPr/>
            </p:nvGrpSpPr>
            <p:grpSpPr>
              <a:xfrm>
                <a:off x="3939056" y="3211620"/>
                <a:ext cx="37783" cy="32380"/>
                <a:chOff x="3939056" y="3211620"/>
                <a:chExt cx="37783" cy="32380"/>
              </a:xfrm>
            </p:grpSpPr>
            <p:sp>
              <p:nvSpPr>
                <p:cNvPr id="720" name="Google Shape;5013;p74">
                  <a:extLst>
                    <a:ext uri="{FF2B5EF4-FFF2-40B4-BE49-F238E27FC236}">
                      <a16:creationId xmlns:a16="http://schemas.microsoft.com/office/drawing/2014/main" id="{412EB2DD-6B25-4332-879E-31D18B23A949}"/>
                    </a:ext>
                  </a:extLst>
                </p:cNvPr>
                <p:cNvSpPr/>
                <p:nvPr/>
              </p:nvSpPr>
              <p:spPr>
                <a:xfrm>
                  <a:off x="3939056" y="3211620"/>
                  <a:ext cx="37783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7" extrusionOk="0">
                      <a:moveTo>
                        <a:pt x="2737" y="1"/>
                      </a:moveTo>
                      <a:cubicBezTo>
                        <a:pt x="2231" y="1"/>
                        <a:pt x="1715" y="189"/>
                        <a:pt x="1295" y="609"/>
                      </a:cubicBezTo>
                      <a:cubicBezTo>
                        <a:pt x="1" y="1903"/>
                        <a:pt x="920" y="4117"/>
                        <a:pt x="2759" y="4117"/>
                      </a:cubicBezTo>
                      <a:cubicBezTo>
                        <a:pt x="3884" y="4117"/>
                        <a:pt x="4803" y="3197"/>
                        <a:pt x="4803" y="2060"/>
                      </a:cubicBezTo>
                      <a:cubicBezTo>
                        <a:pt x="4803" y="818"/>
                        <a:pt x="3792" y="1"/>
                        <a:pt x="273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1" name="Google Shape;5014;p74">
                  <a:extLst>
                    <a:ext uri="{FF2B5EF4-FFF2-40B4-BE49-F238E27FC236}">
                      <a16:creationId xmlns:a16="http://schemas.microsoft.com/office/drawing/2014/main" id="{9C74E457-55EB-4E05-975B-89041C569EA5}"/>
                    </a:ext>
                  </a:extLst>
                </p:cNvPr>
                <p:cNvSpPr/>
                <p:nvPr/>
              </p:nvSpPr>
              <p:spPr>
                <a:xfrm>
                  <a:off x="3954188" y="3221255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1"/>
                      </a:moveTo>
                      <a:cubicBezTo>
                        <a:pt x="375" y="1"/>
                        <a:pt x="0" y="376"/>
                        <a:pt x="0" y="835"/>
                      </a:cubicBezTo>
                      <a:cubicBezTo>
                        <a:pt x="0" y="1295"/>
                        <a:pt x="375" y="1658"/>
                        <a:pt x="823" y="1658"/>
                      </a:cubicBezTo>
                      <a:cubicBezTo>
                        <a:pt x="1282" y="1658"/>
                        <a:pt x="1657" y="1295"/>
                        <a:pt x="1657" y="835"/>
                      </a:cubicBezTo>
                      <a:cubicBezTo>
                        <a:pt x="1657" y="376"/>
                        <a:pt x="1282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08" name="Google Shape;5015;p74">
                <a:extLst>
                  <a:ext uri="{FF2B5EF4-FFF2-40B4-BE49-F238E27FC236}">
                    <a16:creationId xmlns:a16="http://schemas.microsoft.com/office/drawing/2014/main" id="{B4861B8D-06E4-4262-840D-3B8B94F9D86F}"/>
                  </a:ext>
                </a:extLst>
              </p:cNvPr>
              <p:cNvGrpSpPr/>
              <p:nvPr/>
            </p:nvGrpSpPr>
            <p:grpSpPr>
              <a:xfrm>
                <a:off x="4176240" y="3136965"/>
                <a:ext cx="31405" cy="26930"/>
                <a:chOff x="4176240" y="3136965"/>
                <a:chExt cx="31405" cy="26930"/>
              </a:xfrm>
            </p:grpSpPr>
            <p:sp>
              <p:nvSpPr>
                <p:cNvPr id="718" name="Google Shape;5016;p74">
                  <a:extLst>
                    <a:ext uri="{FF2B5EF4-FFF2-40B4-BE49-F238E27FC236}">
                      <a16:creationId xmlns:a16="http://schemas.microsoft.com/office/drawing/2014/main" id="{F8549804-300D-4240-A5BE-A7E14B38C94D}"/>
                    </a:ext>
                  </a:extLst>
                </p:cNvPr>
                <p:cNvSpPr/>
                <p:nvPr/>
              </p:nvSpPr>
              <p:spPr>
                <a:xfrm>
                  <a:off x="4176240" y="3136965"/>
                  <a:ext cx="31405" cy="269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4" extrusionOk="0">
                      <a:moveTo>
                        <a:pt x="2268" y="1"/>
                      </a:moveTo>
                      <a:cubicBezTo>
                        <a:pt x="1846" y="1"/>
                        <a:pt x="1415" y="158"/>
                        <a:pt x="1065" y="508"/>
                      </a:cubicBezTo>
                      <a:cubicBezTo>
                        <a:pt x="1" y="1585"/>
                        <a:pt x="763" y="3423"/>
                        <a:pt x="2275" y="3423"/>
                      </a:cubicBezTo>
                      <a:cubicBezTo>
                        <a:pt x="3231" y="3423"/>
                        <a:pt x="3993" y="2649"/>
                        <a:pt x="3993" y="1705"/>
                      </a:cubicBezTo>
                      <a:cubicBezTo>
                        <a:pt x="3985" y="677"/>
                        <a:pt x="3145" y="1"/>
                        <a:pt x="2268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9" name="Google Shape;5017;p74">
                  <a:extLst>
                    <a:ext uri="{FF2B5EF4-FFF2-40B4-BE49-F238E27FC236}">
                      <a16:creationId xmlns:a16="http://schemas.microsoft.com/office/drawing/2014/main" id="{E62243E2-6E3C-44CF-8D58-E39878A55115}"/>
                    </a:ext>
                  </a:extLst>
                </p:cNvPr>
                <p:cNvSpPr/>
                <p:nvPr/>
              </p:nvSpPr>
              <p:spPr>
                <a:xfrm>
                  <a:off x="4190327" y="3146663"/>
                  <a:ext cx="7613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9" extrusionOk="0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5"/>
                      </a:cubicBezTo>
                      <a:cubicBezTo>
                        <a:pt x="0" y="751"/>
                        <a:pt x="218" y="968"/>
                        <a:pt x="484" y="968"/>
                      </a:cubicBezTo>
                      <a:cubicBezTo>
                        <a:pt x="750" y="968"/>
                        <a:pt x="968" y="751"/>
                        <a:pt x="968" y="485"/>
                      </a:cubicBezTo>
                      <a:cubicBezTo>
                        <a:pt x="968" y="218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09" name="Google Shape;5018;p74">
                <a:extLst>
                  <a:ext uri="{FF2B5EF4-FFF2-40B4-BE49-F238E27FC236}">
                    <a16:creationId xmlns:a16="http://schemas.microsoft.com/office/drawing/2014/main" id="{D0562C7A-10DA-4D1B-8FAA-A2AAE9D56A15}"/>
                  </a:ext>
                </a:extLst>
              </p:cNvPr>
              <p:cNvGrpSpPr/>
              <p:nvPr/>
            </p:nvGrpSpPr>
            <p:grpSpPr>
              <a:xfrm>
                <a:off x="4133148" y="3152593"/>
                <a:ext cx="31499" cy="27001"/>
                <a:chOff x="4133148" y="3152593"/>
                <a:chExt cx="31499" cy="27001"/>
              </a:xfrm>
            </p:grpSpPr>
            <p:sp>
              <p:nvSpPr>
                <p:cNvPr id="716" name="Google Shape;5019;p74">
                  <a:extLst>
                    <a:ext uri="{FF2B5EF4-FFF2-40B4-BE49-F238E27FC236}">
                      <a16:creationId xmlns:a16="http://schemas.microsoft.com/office/drawing/2014/main" id="{E382B556-B6C1-43DD-A208-B54A11DD6EC2}"/>
                    </a:ext>
                  </a:extLst>
                </p:cNvPr>
                <p:cNvSpPr/>
                <p:nvPr/>
              </p:nvSpPr>
              <p:spPr>
                <a:xfrm>
                  <a:off x="4133148" y="3152593"/>
                  <a:ext cx="31499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3" extrusionOk="0">
                      <a:moveTo>
                        <a:pt x="2284" y="1"/>
                      </a:moveTo>
                      <a:cubicBezTo>
                        <a:pt x="1865" y="1"/>
                        <a:pt x="1437" y="157"/>
                        <a:pt x="1089" y="505"/>
                      </a:cubicBezTo>
                      <a:cubicBezTo>
                        <a:pt x="0" y="1581"/>
                        <a:pt x="774" y="3432"/>
                        <a:pt x="2298" y="3432"/>
                      </a:cubicBezTo>
                      <a:cubicBezTo>
                        <a:pt x="3242" y="3432"/>
                        <a:pt x="4004" y="2658"/>
                        <a:pt x="4004" y="1714"/>
                      </a:cubicBezTo>
                      <a:cubicBezTo>
                        <a:pt x="4004" y="683"/>
                        <a:pt x="3162" y="1"/>
                        <a:pt x="2284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7" name="Google Shape;5020;p74">
                  <a:extLst>
                    <a:ext uri="{FF2B5EF4-FFF2-40B4-BE49-F238E27FC236}">
                      <a16:creationId xmlns:a16="http://schemas.microsoft.com/office/drawing/2014/main" id="{C4265637-4F87-484F-A52A-DC28C5CD75C1}"/>
                    </a:ext>
                  </a:extLst>
                </p:cNvPr>
                <p:cNvSpPr/>
                <p:nvPr/>
              </p:nvSpPr>
              <p:spPr>
                <a:xfrm>
                  <a:off x="4147321" y="3162267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4"/>
                      </a:cubicBezTo>
                      <a:cubicBezTo>
                        <a:pt x="0" y="751"/>
                        <a:pt x="218" y="968"/>
                        <a:pt x="484" y="968"/>
                      </a:cubicBezTo>
                      <a:cubicBezTo>
                        <a:pt x="763" y="968"/>
                        <a:pt x="968" y="751"/>
                        <a:pt x="968" y="484"/>
                      </a:cubicBezTo>
                      <a:cubicBezTo>
                        <a:pt x="968" y="218"/>
                        <a:pt x="763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10" name="Google Shape;5021;p74">
                <a:extLst>
                  <a:ext uri="{FF2B5EF4-FFF2-40B4-BE49-F238E27FC236}">
                    <a16:creationId xmlns:a16="http://schemas.microsoft.com/office/drawing/2014/main" id="{6E254A14-F183-471C-A80A-66A35516A6D5}"/>
                  </a:ext>
                </a:extLst>
              </p:cNvPr>
              <p:cNvGrpSpPr/>
              <p:nvPr/>
            </p:nvGrpSpPr>
            <p:grpSpPr>
              <a:xfrm>
                <a:off x="4220866" y="3073534"/>
                <a:ext cx="31499" cy="26898"/>
                <a:chOff x="4220866" y="3073534"/>
                <a:chExt cx="31499" cy="26898"/>
              </a:xfrm>
            </p:grpSpPr>
            <p:sp>
              <p:nvSpPr>
                <p:cNvPr id="714" name="Google Shape;5022;p74">
                  <a:extLst>
                    <a:ext uri="{FF2B5EF4-FFF2-40B4-BE49-F238E27FC236}">
                      <a16:creationId xmlns:a16="http://schemas.microsoft.com/office/drawing/2014/main" id="{E6E373F9-7F24-45DE-8E94-34FE4BB3BF3C}"/>
                    </a:ext>
                  </a:extLst>
                </p:cNvPr>
                <p:cNvSpPr/>
                <p:nvPr/>
              </p:nvSpPr>
              <p:spPr>
                <a:xfrm>
                  <a:off x="4220866" y="3073534"/>
                  <a:ext cx="31499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0" extrusionOk="0">
                      <a:moveTo>
                        <a:pt x="2285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4" y="3420"/>
                        <a:pt x="2299" y="3420"/>
                      </a:cubicBezTo>
                      <a:cubicBezTo>
                        <a:pt x="3242" y="3420"/>
                        <a:pt x="4004" y="2658"/>
                        <a:pt x="4004" y="1714"/>
                      </a:cubicBezTo>
                      <a:cubicBezTo>
                        <a:pt x="4004" y="683"/>
                        <a:pt x="3163" y="0"/>
                        <a:pt x="228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5" name="Google Shape;5023;p74">
                  <a:extLst>
                    <a:ext uri="{FF2B5EF4-FFF2-40B4-BE49-F238E27FC236}">
                      <a16:creationId xmlns:a16="http://schemas.microsoft.com/office/drawing/2014/main" id="{7AEA78D3-7324-4D69-AFB4-B209CBF5A57E}"/>
                    </a:ext>
                  </a:extLst>
                </p:cNvPr>
                <p:cNvSpPr/>
                <p:nvPr/>
              </p:nvSpPr>
              <p:spPr>
                <a:xfrm>
                  <a:off x="4235039" y="3083114"/>
                  <a:ext cx="7621" cy="76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8" extrusionOk="0">
                      <a:moveTo>
                        <a:pt x="485" y="0"/>
                      </a:moveTo>
                      <a:cubicBezTo>
                        <a:pt x="218" y="0"/>
                        <a:pt x="1" y="218"/>
                        <a:pt x="1" y="484"/>
                      </a:cubicBezTo>
                      <a:cubicBezTo>
                        <a:pt x="1" y="750"/>
                        <a:pt x="218" y="968"/>
                        <a:pt x="485" y="968"/>
                      </a:cubicBezTo>
                      <a:cubicBezTo>
                        <a:pt x="751" y="968"/>
                        <a:pt x="968" y="750"/>
                        <a:pt x="968" y="484"/>
                      </a:cubicBezTo>
                      <a:cubicBezTo>
                        <a:pt x="968" y="218"/>
                        <a:pt x="751" y="0"/>
                        <a:pt x="48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11" name="Google Shape;5024;p74">
                <a:extLst>
                  <a:ext uri="{FF2B5EF4-FFF2-40B4-BE49-F238E27FC236}">
                    <a16:creationId xmlns:a16="http://schemas.microsoft.com/office/drawing/2014/main" id="{CAADA1A1-558B-480B-8409-903EF9E14C6C}"/>
                  </a:ext>
                </a:extLst>
              </p:cNvPr>
              <p:cNvGrpSpPr/>
              <p:nvPr/>
            </p:nvGrpSpPr>
            <p:grpSpPr>
              <a:xfrm>
                <a:off x="3869702" y="3230323"/>
                <a:ext cx="31499" cy="26906"/>
                <a:chOff x="3869702" y="3230323"/>
                <a:chExt cx="31499" cy="26906"/>
              </a:xfrm>
            </p:grpSpPr>
            <p:sp>
              <p:nvSpPr>
                <p:cNvPr id="712" name="Google Shape;5025;p74">
                  <a:extLst>
                    <a:ext uri="{FF2B5EF4-FFF2-40B4-BE49-F238E27FC236}">
                      <a16:creationId xmlns:a16="http://schemas.microsoft.com/office/drawing/2014/main" id="{803DA222-613F-465B-9E2D-A764E06725AE}"/>
                    </a:ext>
                  </a:extLst>
                </p:cNvPr>
                <p:cNvSpPr/>
                <p:nvPr/>
              </p:nvSpPr>
              <p:spPr>
                <a:xfrm>
                  <a:off x="3869702" y="3230323"/>
                  <a:ext cx="31499" cy="26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1" extrusionOk="0">
                      <a:moveTo>
                        <a:pt x="2275" y="1"/>
                      </a:moveTo>
                      <a:cubicBezTo>
                        <a:pt x="1854" y="1"/>
                        <a:pt x="1425" y="157"/>
                        <a:pt x="1077" y="505"/>
                      </a:cubicBezTo>
                      <a:cubicBezTo>
                        <a:pt x="0" y="1581"/>
                        <a:pt x="762" y="3420"/>
                        <a:pt x="2286" y="3420"/>
                      </a:cubicBezTo>
                      <a:cubicBezTo>
                        <a:pt x="3230" y="3420"/>
                        <a:pt x="3992" y="2658"/>
                        <a:pt x="4004" y="1714"/>
                      </a:cubicBezTo>
                      <a:cubicBezTo>
                        <a:pt x="4004" y="683"/>
                        <a:pt x="3157" y="1"/>
                        <a:pt x="227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3" name="Google Shape;5026;p74">
                  <a:extLst>
                    <a:ext uri="{FF2B5EF4-FFF2-40B4-BE49-F238E27FC236}">
                      <a16:creationId xmlns:a16="http://schemas.microsoft.com/office/drawing/2014/main" id="{72999A81-6803-47C7-BC8D-C65138780AD6}"/>
                    </a:ext>
                  </a:extLst>
                </p:cNvPr>
                <p:cNvSpPr/>
                <p:nvPr/>
              </p:nvSpPr>
              <p:spPr>
                <a:xfrm>
                  <a:off x="3883875" y="3239997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4"/>
                      </a:cubicBezTo>
                      <a:cubicBezTo>
                        <a:pt x="0" y="751"/>
                        <a:pt x="218" y="968"/>
                        <a:pt x="484" y="968"/>
                      </a:cubicBezTo>
                      <a:cubicBezTo>
                        <a:pt x="750" y="968"/>
                        <a:pt x="968" y="751"/>
                        <a:pt x="968" y="484"/>
                      </a:cubicBezTo>
                      <a:cubicBezTo>
                        <a:pt x="968" y="218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8" name="Google Shape;5027;p74">
              <a:extLst>
                <a:ext uri="{FF2B5EF4-FFF2-40B4-BE49-F238E27FC236}">
                  <a16:creationId xmlns:a16="http://schemas.microsoft.com/office/drawing/2014/main" id="{89AB9930-3B27-4750-B675-D8BA8195CDC9}"/>
                </a:ext>
              </a:extLst>
            </p:cNvPr>
            <p:cNvGrpSpPr/>
            <p:nvPr/>
          </p:nvGrpSpPr>
          <p:grpSpPr>
            <a:xfrm>
              <a:off x="4271383" y="3065882"/>
              <a:ext cx="304556" cy="341663"/>
              <a:chOff x="4271383" y="3065882"/>
              <a:chExt cx="304556" cy="341663"/>
            </a:xfrm>
          </p:grpSpPr>
          <p:grpSp>
            <p:nvGrpSpPr>
              <p:cNvPr id="645" name="Google Shape;5028;p74">
                <a:extLst>
                  <a:ext uri="{FF2B5EF4-FFF2-40B4-BE49-F238E27FC236}">
                    <a16:creationId xmlns:a16="http://schemas.microsoft.com/office/drawing/2014/main" id="{87B3D17F-9BE2-4E63-80B0-2CB2DEC29304}"/>
                  </a:ext>
                </a:extLst>
              </p:cNvPr>
              <p:cNvGrpSpPr/>
              <p:nvPr/>
            </p:nvGrpSpPr>
            <p:grpSpPr>
              <a:xfrm>
                <a:off x="4293838" y="3078639"/>
                <a:ext cx="269353" cy="311973"/>
                <a:chOff x="4293838" y="3078639"/>
                <a:chExt cx="269353" cy="311973"/>
              </a:xfrm>
            </p:grpSpPr>
            <p:sp>
              <p:nvSpPr>
                <p:cNvPr id="685" name="Google Shape;5029;p74">
                  <a:extLst>
                    <a:ext uri="{FF2B5EF4-FFF2-40B4-BE49-F238E27FC236}">
                      <a16:creationId xmlns:a16="http://schemas.microsoft.com/office/drawing/2014/main" id="{7042AB11-F12E-4AA6-9B23-966DADD6633E}"/>
                    </a:ext>
                  </a:extLst>
                </p:cNvPr>
                <p:cNvSpPr/>
                <p:nvPr/>
              </p:nvSpPr>
              <p:spPr>
                <a:xfrm>
                  <a:off x="4293838" y="3078639"/>
                  <a:ext cx="269353" cy="3119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247" h="39666" fill="none" extrusionOk="0">
                      <a:moveTo>
                        <a:pt x="13" y="16730"/>
                      </a:moveTo>
                      <a:lnTo>
                        <a:pt x="7162" y="27690"/>
                      </a:lnTo>
                      <a:lnTo>
                        <a:pt x="8480" y="39666"/>
                      </a:lnTo>
                      <a:lnTo>
                        <a:pt x="18182" y="34138"/>
                      </a:lnTo>
                      <a:lnTo>
                        <a:pt x="26371" y="29807"/>
                      </a:lnTo>
                      <a:cubicBezTo>
                        <a:pt x="26371" y="29807"/>
                        <a:pt x="33605" y="34694"/>
                        <a:pt x="33932" y="35456"/>
                      </a:cubicBezTo>
                      <a:cubicBezTo>
                        <a:pt x="34246" y="36218"/>
                        <a:pt x="32263" y="18388"/>
                        <a:pt x="32263" y="18388"/>
                      </a:cubicBezTo>
                      <a:lnTo>
                        <a:pt x="28428" y="2928"/>
                      </a:lnTo>
                      <a:lnTo>
                        <a:pt x="12932" y="1"/>
                      </a:lnTo>
                      <a:lnTo>
                        <a:pt x="1670" y="2650"/>
                      </a:lnTo>
                      <a:lnTo>
                        <a:pt x="0" y="17142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6" name="Google Shape;5030;p74">
                  <a:extLst>
                    <a:ext uri="{FF2B5EF4-FFF2-40B4-BE49-F238E27FC236}">
                      <a16:creationId xmlns:a16="http://schemas.microsoft.com/office/drawing/2014/main" id="{09DACDF2-46CB-4E45-B2ED-73DE56063C1D}"/>
                    </a:ext>
                  </a:extLst>
                </p:cNvPr>
                <p:cNvSpPr/>
                <p:nvPr/>
              </p:nvSpPr>
              <p:spPr>
                <a:xfrm>
                  <a:off x="4306965" y="3099473"/>
                  <a:ext cx="62519" cy="696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49" h="8856" fill="none" extrusionOk="0">
                      <a:moveTo>
                        <a:pt x="1" y="1"/>
                      </a:moveTo>
                      <a:lnTo>
                        <a:pt x="7948" y="8856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7" name="Google Shape;5031;p74">
                  <a:extLst>
                    <a:ext uri="{FF2B5EF4-FFF2-40B4-BE49-F238E27FC236}">
                      <a16:creationId xmlns:a16="http://schemas.microsoft.com/office/drawing/2014/main" id="{FF62CBEB-5D6E-4E79-8FA5-FA79925E3AA3}"/>
                    </a:ext>
                  </a:extLst>
                </p:cNvPr>
                <p:cNvSpPr/>
                <p:nvPr/>
              </p:nvSpPr>
              <p:spPr>
                <a:xfrm>
                  <a:off x="4369476" y="3169118"/>
                  <a:ext cx="26072" cy="986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15" h="12545" fill="none" extrusionOk="0">
                      <a:moveTo>
                        <a:pt x="0" y="1"/>
                      </a:moveTo>
                      <a:lnTo>
                        <a:pt x="3315" y="12545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8" name="Google Shape;5032;p74">
                  <a:extLst>
                    <a:ext uri="{FF2B5EF4-FFF2-40B4-BE49-F238E27FC236}">
                      <a16:creationId xmlns:a16="http://schemas.microsoft.com/office/drawing/2014/main" id="{7ECF5736-D2BD-42A0-B0FB-F1A316A74A18}"/>
                    </a:ext>
                  </a:extLst>
                </p:cNvPr>
                <p:cNvSpPr/>
                <p:nvPr/>
              </p:nvSpPr>
              <p:spPr>
                <a:xfrm>
                  <a:off x="4399347" y="3078639"/>
                  <a:ext cx="60041" cy="1105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34" h="14057" fill="none" extrusionOk="0">
                      <a:moveTo>
                        <a:pt x="7634" y="14057"/>
                      </a:moveTo>
                      <a:lnTo>
                        <a:pt x="1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9" name="Google Shape;5033;p74">
                  <a:extLst>
                    <a:ext uri="{FF2B5EF4-FFF2-40B4-BE49-F238E27FC236}">
                      <a16:creationId xmlns:a16="http://schemas.microsoft.com/office/drawing/2014/main" id="{D143377E-C9D3-4D16-88F9-50D02ED0FA62}"/>
                    </a:ext>
                  </a:extLst>
                </p:cNvPr>
                <p:cNvSpPr/>
                <p:nvPr/>
              </p:nvSpPr>
              <p:spPr>
                <a:xfrm>
                  <a:off x="4373282" y="3169118"/>
                  <a:ext cx="82299" cy="200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64" h="2553" fill="none" extrusionOk="0">
                      <a:moveTo>
                        <a:pt x="0" y="1"/>
                      </a:moveTo>
                      <a:lnTo>
                        <a:pt x="10464" y="2553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0" name="Google Shape;5034;p74">
                  <a:extLst>
                    <a:ext uri="{FF2B5EF4-FFF2-40B4-BE49-F238E27FC236}">
                      <a16:creationId xmlns:a16="http://schemas.microsoft.com/office/drawing/2014/main" id="{3EA18B4D-B8FD-471A-912A-CFBD4D77CB92}"/>
                    </a:ext>
                  </a:extLst>
                </p:cNvPr>
                <p:cNvSpPr/>
                <p:nvPr/>
              </p:nvSpPr>
              <p:spPr>
                <a:xfrm>
                  <a:off x="4369476" y="3078639"/>
                  <a:ext cx="29879" cy="90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99" h="11505" fill="none" extrusionOk="0">
                      <a:moveTo>
                        <a:pt x="0" y="11505"/>
                      </a:moveTo>
                      <a:lnTo>
                        <a:pt x="3799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1" name="Google Shape;5035;p74">
                  <a:extLst>
                    <a:ext uri="{FF2B5EF4-FFF2-40B4-BE49-F238E27FC236}">
                      <a16:creationId xmlns:a16="http://schemas.microsoft.com/office/drawing/2014/main" id="{A6E79CE4-5878-4864-A51A-74C75EBD5B96}"/>
                    </a:ext>
                  </a:extLst>
                </p:cNvPr>
                <p:cNvSpPr/>
                <p:nvPr/>
              </p:nvSpPr>
              <p:spPr>
                <a:xfrm>
                  <a:off x="4293932" y="3169118"/>
                  <a:ext cx="75551" cy="411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06" h="5227" fill="none" extrusionOk="0">
                      <a:moveTo>
                        <a:pt x="1" y="5226"/>
                      </a:moveTo>
                      <a:lnTo>
                        <a:pt x="9605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2" name="Google Shape;5036;p74">
                  <a:extLst>
                    <a:ext uri="{FF2B5EF4-FFF2-40B4-BE49-F238E27FC236}">
                      <a16:creationId xmlns:a16="http://schemas.microsoft.com/office/drawing/2014/main" id="{8F9C00C4-0340-40C0-9294-B936BE7BD122}"/>
                    </a:ext>
                  </a:extLst>
                </p:cNvPr>
                <p:cNvSpPr/>
                <p:nvPr/>
              </p:nvSpPr>
              <p:spPr>
                <a:xfrm>
                  <a:off x="4350159" y="3267776"/>
                  <a:ext cx="45389" cy="270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71" h="3437" fill="none" extrusionOk="0">
                      <a:moveTo>
                        <a:pt x="1" y="3436"/>
                      </a:moveTo>
                      <a:lnTo>
                        <a:pt x="5771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3" name="Google Shape;5037;p74">
                  <a:extLst>
                    <a:ext uri="{FF2B5EF4-FFF2-40B4-BE49-F238E27FC236}">
                      <a16:creationId xmlns:a16="http://schemas.microsoft.com/office/drawing/2014/main" id="{7F2EBED9-0530-4645-BD3D-DC65E88A35F4}"/>
                    </a:ext>
                  </a:extLst>
                </p:cNvPr>
                <p:cNvSpPr/>
                <p:nvPr/>
              </p:nvSpPr>
              <p:spPr>
                <a:xfrm>
                  <a:off x="4395540" y="3267776"/>
                  <a:ext cx="38830" cy="760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7" h="9667" fill="none" extrusionOk="0">
                      <a:moveTo>
                        <a:pt x="1" y="1"/>
                      </a:moveTo>
                      <a:lnTo>
                        <a:pt x="4936" y="9666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4" name="Google Shape;5038;p74">
                  <a:extLst>
                    <a:ext uri="{FF2B5EF4-FFF2-40B4-BE49-F238E27FC236}">
                      <a16:creationId xmlns:a16="http://schemas.microsoft.com/office/drawing/2014/main" id="{49E0F4AF-15F6-457D-A11D-793453483011}"/>
                    </a:ext>
                  </a:extLst>
                </p:cNvPr>
                <p:cNvSpPr/>
                <p:nvPr/>
              </p:nvSpPr>
              <p:spPr>
                <a:xfrm>
                  <a:off x="4360439" y="3267776"/>
                  <a:ext cx="35109" cy="1219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64" h="15509" fill="none" extrusionOk="0">
                      <a:moveTo>
                        <a:pt x="0" y="15509"/>
                      </a:moveTo>
                      <a:lnTo>
                        <a:pt x="4464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5" name="Google Shape;5039;p74">
                  <a:extLst>
                    <a:ext uri="{FF2B5EF4-FFF2-40B4-BE49-F238E27FC236}">
                      <a16:creationId xmlns:a16="http://schemas.microsoft.com/office/drawing/2014/main" id="{8453AA60-DAB5-40AB-878A-32CE4DA455AB}"/>
                    </a:ext>
                  </a:extLst>
                </p:cNvPr>
                <p:cNvSpPr/>
                <p:nvPr/>
              </p:nvSpPr>
              <p:spPr>
                <a:xfrm>
                  <a:off x="4293932" y="3210220"/>
                  <a:ext cx="101616" cy="575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20" h="7319" fill="none" extrusionOk="0">
                      <a:moveTo>
                        <a:pt x="1" y="0"/>
                      </a:moveTo>
                      <a:lnTo>
                        <a:pt x="12920" y="7319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6" name="Google Shape;5040;p74">
                  <a:extLst>
                    <a:ext uri="{FF2B5EF4-FFF2-40B4-BE49-F238E27FC236}">
                      <a16:creationId xmlns:a16="http://schemas.microsoft.com/office/drawing/2014/main" id="{4AAC3C2F-B34F-400C-9F2B-A2B6FADD8407}"/>
                    </a:ext>
                  </a:extLst>
                </p:cNvPr>
                <p:cNvSpPr/>
                <p:nvPr/>
              </p:nvSpPr>
              <p:spPr>
                <a:xfrm>
                  <a:off x="4395540" y="3186436"/>
                  <a:ext cx="66420" cy="797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45" h="10138" fill="none" extrusionOk="0">
                      <a:moveTo>
                        <a:pt x="8444" y="0"/>
                      </a:moveTo>
                      <a:lnTo>
                        <a:pt x="1" y="10137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7" name="Google Shape;5041;p74">
                  <a:extLst>
                    <a:ext uri="{FF2B5EF4-FFF2-40B4-BE49-F238E27FC236}">
                      <a16:creationId xmlns:a16="http://schemas.microsoft.com/office/drawing/2014/main" id="{EBFABAAD-241E-4A43-BD62-7DA6EEC815B3}"/>
                    </a:ext>
                  </a:extLst>
                </p:cNvPr>
                <p:cNvSpPr/>
                <p:nvPr/>
              </p:nvSpPr>
              <p:spPr>
                <a:xfrm>
                  <a:off x="4459380" y="3189669"/>
                  <a:ext cx="41873" cy="1234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24" h="15690" fill="none" extrusionOk="0">
                      <a:moveTo>
                        <a:pt x="1" y="0"/>
                      </a:moveTo>
                      <a:lnTo>
                        <a:pt x="5323" y="1569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8" name="Google Shape;5042;p74">
                  <a:extLst>
                    <a:ext uri="{FF2B5EF4-FFF2-40B4-BE49-F238E27FC236}">
                      <a16:creationId xmlns:a16="http://schemas.microsoft.com/office/drawing/2014/main" id="{234A695B-3345-4F8D-9839-EFCB5560ECBF}"/>
                    </a:ext>
                  </a:extLst>
                </p:cNvPr>
                <p:cNvSpPr/>
                <p:nvPr/>
              </p:nvSpPr>
              <p:spPr>
                <a:xfrm>
                  <a:off x="4395540" y="3267776"/>
                  <a:ext cx="105713" cy="452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41" h="5759" fill="none" extrusionOk="0">
                      <a:moveTo>
                        <a:pt x="1" y="1"/>
                      </a:moveTo>
                      <a:lnTo>
                        <a:pt x="13440" y="5759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9" name="Google Shape;5043;p74">
                  <a:extLst>
                    <a:ext uri="{FF2B5EF4-FFF2-40B4-BE49-F238E27FC236}">
                      <a16:creationId xmlns:a16="http://schemas.microsoft.com/office/drawing/2014/main" id="{9B5DE64B-46D0-4BC7-81FA-6517868A0DB4}"/>
                    </a:ext>
                  </a:extLst>
                </p:cNvPr>
                <p:cNvSpPr/>
                <p:nvPr/>
              </p:nvSpPr>
              <p:spPr>
                <a:xfrm>
                  <a:off x="4501246" y="3223252"/>
                  <a:ext cx="46435" cy="898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04" h="11420" fill="none" extrusionOk="0">
                      <a:moveTo>
                        <a:pt x="0" y="11420"/>
                      </a:moveTo>
                      <a:lnTo>
                        <a:pt x="5904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0" name="Google Shape;5044;p74">
                  <a:extLst>
                    <a:ext uri="{FF2B5EF4-FFF2-40B4-BE49-F238E27FC236}">
                      <a16:creationId xmlns:a16="http://schemas.microsoft.com/office/drawing/2014/main" id="{7492CCDA-562C-47EB-B8B0-8FD2497A74F7}"/>
                    </a:ext>
                  </a:extLst>
                </p:cNvPr>
                <p:cNvSpPr/>
                <p:nvPr/>
              </p:nvSpPr>
              <p:spPr>
                <a:xfrm>
                  <a:off x="4459671" y="3104231"/>
                  <a:ext cx="58421" cy="849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28" h="10803" fill="none" extrusionOk="0">
                      <a:moveTo>
                        <a:pt x="0" y="10803"/>
                      </a:moveTo>
                      <a:lnTo>
                        <a:pt x="7428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1" name="Google Shape;5045;p74">
                  <a:extLst>
                    <a:ext uri="{FF2B5EF4-FFF2-40B4-BE49-F238E27FC236}">
                      <a16:creationId xmlns:a16="http://schemas.microsoft.com/office/drawing/2014/main" id="{79D41C29-2F08-4F99-A631-6153B38FA310}"/>
                    </a:ext>
                  </a:extLst>
                </p:cNvPr>
                <p:cNvSpPr/>
                <p:nvPr/>
              </p:nvSpPr>
              <p:spPr>
                <a:xfrm>
                  <a:off x="4459671" y="3189189"/>
                  <a:ext cx="86586" cy="367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09" h="4671" fill="none" extrusionOk="0">
                      <a:moveTo>
                        <a:pt x="0" y="1"/>
                      </a:moveTo>
                      <a:lnTo>
                        <a:pt x="11008" y="467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46" name="Google Shape;5046;p74">
                <a:extLst>
                  <a:ext uri="{FF2B5EF4-FFF2-40B4-BE49-F238E27FC236}">
                    <a16:creationId xmlns:a16="http://schemas.microsoft.com/office/drawing/2014/main" id="{4A07D74F-D7AF-498D-B6DD-4D236DFCB598}"/>
                  </a:ext>
                </a:extLst>
              </p:cNvPr>
              <p:cNvGrpSpPr/>
              <p:nvPr/>
            </p:nvGrpSpPr>
            <p:grpSpPr>
              <a:xfrm>
                <a:off x="4538164" y="3342061"/>
                <a:ext cx="37776" cy="32380"/>
                <a:chOff x="4538164" y="3342061"/>
                <a:chExt cx="37776" cy="32380"/>
              </a:xfrm>
            </p:grpSpPr>
            <p:sp>
              <p:nvSpPr>
                <p:cNvPr id="683" name="Google Shape;5047;p74">
                  <a:extLst>
                    <a:ext uri="{FF2B5EF4-FFF2-40B4-BE49-F238E27FC236}">
                      <a16:creationId xmlns:a16="http://schemas.microsoft.com/office/drawing/2014/main" id="{4E6CB84F-FB23-4403-B584-2D840BB4DC04}"/>
                    </a:ext>
                  </a:extLst>
                </p:cNvPr>
                <p:cNvSpPr/>
                <p:nvPr/>
              </p:nvSpPr>
              <p:spPr>
                <a:xfrm>
                  <a:off x="4538164" y="3342061"/>
                  <a:ext cx="37776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7" extrusionOk="0">
                      <a:moveTo>
                        <a:pt x="2737" y="0"/>
                      </a:moveTo>
                      <a:cubicBezTo>
                        <a:pt x="2231" y="0"/>
                        <a:pt x="1714" y="189"/>
                        <a:pt x="1294" y="608"/>
                      </a:cubicBezTo>
                      <a:cubicBezTo>
                        <a:pt x="0" y="1903"/>
                        <a:pt x="919" y="4116"/>
                        <a:pt x="2746" y="4116"/>
                      </a:cubicBezTo>
                      <a:cubicBezTo>
                        <a:pt x="3883" y="4116"/>
                        <a:pt x="4802" y="3197"/>
                        <a:pt x="4802" y="2060"/>
                      </a:cubicBezTo>
                      <a:cubicBezTo>
                        <a:pt x="4802" y="817"/>
                        <a:pt x="3792" y="0"/>
                        <a:pt x="2737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4" name="Google Shape;5048;p74">
                  <a:extLst>
                    <a:ext uri="{FF2B5EF4-FFF2-40B4-BE49-F238E27FC236}">
                      <a16:creationId xmlns:a16="http://schemas.microsoft.com/office/drawing/2014/main" id="{1FB412ED-1214-46B6-9E35-8F1E8216BBB4}"/>
                    </a:ext>
                  </a:extLst>
                </p:cNvPr>
                <p:cNvSpPr/>
                <p:nvPr/>
              </p:nvSpPr>
              <p:spPr>
                <a:xfrm>
                  <a:off x="4553194" y="3351790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0"/>
                      </a:moveTo>
                      <a:cubicBezTo>
                        <a:pt x="375" y="0"/>
                        <a:pt x="0" y="363"/>
                        <a:pt x="0" y="823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95" y="1658"/>
                        <a:pt x="1658" y="1283"/>
                        <a:pt x="1658" y="823"/>
                      </a:cubicBezTo>
                      <a:cubicBezTo>
                        <a:pt x="1658" y="363"/>
                        <a:pt x="1295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47" name="Google Shape;5049;p74">
                <a:extLst>
                  <a:ext uri="{FF2B5EF4-FFF2-40B4-BE49-F238E27FC236}">
                    <a16:creationId xmlns:a16="http://schemas.microsoft.com/office/drawing/2014/main" id="{E54F61EE-2A8F-4A8A-9632-AA7711CC5F02}"/>
                  </a:ext>
                </a:extLst>
              </p:cNvPr>
              <p:cNvGrpSpPr/>
              <p:nvPr/>
            </p:nvGrpSpPr>
            <p:grpSpPr>
              <a:xfrm>
                <a:off x="4271383" y="3194742"/>
                <a:ext cx="37783" cy="32420"/>
                <a:chOff x="4271383" y="3194742"/>
                <a:chExt cx="37783" cy="32420"/>
              </a:xfrm>
            </p:grpSpPr>
            <p:sp>
              <p:nvSpPr>
                <p:cNvPr id="681" name="Google Shape;5050;p74">
                  <a:extLst>
                    <a:ext uri="{FF2B5EF4-FFF2-40B4-BE49-F238E27FC236}">
                      <a16:creationId xmlns:a16="http://schemas.microsoft.com/office/drawing/2014/main" id="{19B6A13A-6682-42FD-ABCC-23C4948A0E0B}"/>
                    </a:ext>
                  </a:extLst>
                </p:cNvPr>
                <p:cNvSpPr/>
                <p:nvPr/>
              </p:nvSpPr>
              <p:spPr>
                <a:xfrm>
                  <a:off x="4271383" y="3194742"/>
                  <a:ext cx="37783" cy="32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22" extrusionOk="0">
                      <a:moveTo>
                        <a:pt x="2738" y="0"/>
                      </a:moveTo>
                      <a:cubicBezTo>
                        <a:pt x="2231" y="0"/>
                        <a:pt x="1715" y="190"/>
                        <a:pt x="1295" y="614"/>
                      </a:cubicBezTo>
                      <a:cubicBezTo>
                        <a:pt x="1" y="1908"/>
                        <a:pt x="920" y="4122"/>
                        <a:pt x="2747" y="4122"/>
                      </a:cubicBezTo>
                      <a:cubicBezTo>
                        <a:pt x="3884" y="4122"/>
                        <a:pt x="4803" y="3202"/>
                        <a:pt x="4803" y="2065"/>
                      </a:cubicBezTo>
                      <a:cubicBezTo>
                        <a:pt x="4803" y="823"/>
                        <a:pt x="3793" y="0"/>
                        <a:pt x="273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2" name="Google Shape;5051;p74">
                  <a:extLst>
                    <a:ext uri="{FF2B5EF4-FFF2-40B4-BE49-F238E27FC236}">
                      <a16:creationId xmlns:a16="http://schemas.microsoft.com/office/drawing/2014/main" id="{DF7898E5-A1C7-4ADA-924D-BD2F9635F44A}"/>
                    </a:ext>
                  </a:extLst>
                </p:cNvPr>
                <p:cNvSpPr/>
                <p:nvPr/>
              </p:nvSpPr>
              <p:spPr>
                <a:xfrm>
                  <a:off x="4286516" y="3204416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0"/>
                      </a:moveTo>
                      <a:cubicBezTo>
                        <a:pt x="363" y="0"/>
                        <a:pt x="0" y="375"/>
                        <a:pt x="0" y="835"/>
                      </a:cubicBezTo>
                      <a:cubicBezTo>
                        <a:pt x="0" y="1295"/>
                        <a:pt x="363" y="1658"/>
                        <a:pt x="823" y="1658"/>
                      </a:cubicBezTo>
                      <a:cubicBezTo>
                        <a:pt x="1282" y="1658"/>
                        <a:pt x="1657" y="1295"/>
                        <a:pt x="1657" y="835"/>
                      </a:cubicBezTo>
                      <a:cubicBezTo>
                        <a:pt x="1657" y="375"/>
                        <a:pt x="1282" y="0"/>
                        <a:pt x="82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48" name="Google Shape;5052;p74">
                <a:extLst>
                  <a:ext uri="{FF2B5EF4-FFF2-40B4-BE49-F238E27FC236}">
                    <a16:creationId xmlns:a16="http://schemas.microsoft.com/office/drawing/2014/main" id="{07A54482-640B-4D45-8FF7-2D14D80299D5}"/>
                  </a:ext>
                </a:extLst>
              </p:cNvPr>
              <p:cNvGrpSpPr/>
              <p:nvPr/>
            </p:nvGrpSpPr>
            <p:grpSpPr>
              <a:xfrm>
                <a:off x="4284416" y="3084058"/>
                <a:ext cx="37783" cy="32357"/>
                <a:chOff x="4284416" y="3084058"/>
                <a:chExt cx="37783" cy="32357"/>
              </a:xfrm>
            </p:grpSpPr>
            <p:sp>
              <p:nvSpPr>
                <p:cNvPr id="679" name="Google Shape;5053;p74">
                  <a:extLst>
                    <a:ext uri="{FF2B5EF4-FFF2-40B4-BE49-F238E27FC236}">
                      <a16:creationId xmlns:a16="http://schemas.microsoft.com/office/drawing/2014/main" id="{03FBE5EE-9A2E-4E43-9F93-F15266E6BDA7}"/>
                    </a:ext>
                  </a:extLst>
                </p:cNvPr>
                <p:cNvSpPr/>
                <p:nvPr/>
              </p:nvSpPr>
              <p:spPr>
                <a:xfrm>
                  <a:off x="4284416" y="3084058"/>
                  <a:ext cx="37783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4" extrusionOk="0">
                      <a:moveTo>
                        <a:pt x="2732" y="1"/>
                      </a:moveTo>
                      <a:cubicBezTo>
                        <a:pt x="2228" y="1"/>
                        <a:pt x="1714" y="188"/>
                        <a:pt x="1295" y="606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0" name="Google Shape;5054;p74">
                  <a:extLst>
                    <a:ext uri="{FF2B5EF4-FFF2-40B4-BE49-F238E27FC236}">
                      <a16:creationId xmlns:a16="http://schemas.microsoft.com/office/drawing/2014/main" id="{BA8C4863-FA7E-41AB-97F6-5CAC75203260}"/>
                    </a:ext>
                  </a:extLst>
                </p:cNvPr>
                <p:cNvSpPr/>
                <p:nvPr/>
              </p:nvSpPr>
              <p:spPr>
                <a:xfrm>
                  <a:off x="4299548" y="3093763"/>
                  <a:ext cx="13040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9" extrusionOk="0">
                      <a:moveTo>
                        <a:pt x="823" y="1"/>
                      </a:moveTo>
                      <a:cubicBezTo>
                        <a:pt x="363" y="1"/>
                        <a:pt x="0" y="364"/>
                        <a:pt x="0" y="824"/>
                      </a:cubicBezTo>
                      <a:cubicBezTo>
                        <a:pt x="0" y="1283"/>
                        <a:pt x="363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4"/>
                      </a:cubicBezTo>
                      <a:cubicBezTo>
                        <a:pt x="1658" y="364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49" name="Google Shape;5055;p74">
                <a:extLst>
                  <a:ext uri="{FF2B5EF4-FFF2-40B4-BE49-F238E27FC236}">
                    <a16:creationId xmlns:a16="http://schemas.microsoft.com/office/drawing/2014/main" id="{AE8E2E3C-96F1-4B1A-8D1C-1F92C12E3532}"/>
                  </a:ext>
                </a:extLst>
              </p:cNvPr>
              <p:cNvGrpSpPr/>
              <p:nvPr/>
            </p:nvGrpSpPr>
            <p:grpSpPr>
              <a:xfrm>
                <a:off x="4478697" y="3297561"/>
                <a:ext cx="37776" cy="32451"/>
                <a:chOff x="4478697" y="3297561"/>
                <a:chExt cx="37776" cy="32451"/>
              </a:xfrm>
            </p:grpSpPr>
            <p:sp>
              <p:nvSpPr>
                <p:cNvPr id="677" name="Google Shape;5056;p74">
                  <a:extLst>
                    <a:ext uri="{FF2B5EF4-FFF2-40B4-BE49-F238E27FC236}">
                      <a16:creationId xmlns:a16="http://schemas.microsoft.com/office/drawing/2014/main" id="{8F3983BA-37F7-4F20-A5E5-D0346EC1B595}"/>
                    </a:ext>
                  </a:extLst>
                </p:cNvPr>
                <p:cNvSpPr/>
                <p:nvPr/>
              </p:nvSpPr>
              <p:spPr>
                <a:xfrm>
                  <a:off x="4478697" y="3297561"/>
                  <a:ext cx="37776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26" extrusionOk="0">
                      <a:moveTo>
                        <a:pt x="2730" y="0"/>
                      </a:moveTo>
                      <a:cubicBezTo>
                        <a:pt x="2226" y="0"/>
                        <a:pt x="1713" y="187"/>
                        <a:pt x="1295" y="605"/>
                      </a:cubicBezTo>
                      <a:cubicBezTo>
                        <a:pt x="1" y="1899"/>
                        <a:pt x="920" y="4125"/>
                        <a:pt x="2746" y="4125"/>
                      </a:cubicBezTo>
                      <a:cubicBezTo>
                        <a:pt x="3884" y="4113"/>
                        <a:pt x="4803" y="3194"/>
                        <a:pt x="4803" y="2069"/>
                      </a:cubicBezTo>
                      <a:cubicBezTo>
                        <a:pt x="4803" y="824"/>
                        <a:pt x="3788" y="0"/>
                        <a:pt x="27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8" name="Google Shape;5057;p74">
                  <a:extLst>
                    <a:ext uri="{FF2B5EF4-FFF2-40B4-BE49-F238E27FC236}">
                      <a16:creationId xmlns:a16="http://schemas.microsoft.com/office/drawing/2014/main" id="{CD9E73E6-38AF-4CA0-9B76-0A220CB4B877}"/>
                    </a:ext>
                  </a:extLst>
                </p:cNvPr>
                <p:cNvSpPr/>
                <p:nvPr/>
              </p:nvSpPr>
              <p:spPr>
                <a:xfrm>
                  <a:off x="4493727" y="3307361"/>
                  <a:ext cx="13048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8" extrusionOk="0">
                      <a:moveTo>
                        <a:pt x="835" y="0"/>
                      </a:moveTo>
                      <a:cubicBezTo>
                        <a:pt x="376" y="0"/>
                        <a:pt x="1" y="363"/>
                        <a:pt x="1" y="823"/>
                      </a:cubicBezTo>
                      <a:cubicBezTo>
                        <a:pt x="1" y="1282"/>
                        <a:pt x="376" y="1657"/>
                        <a:pt x="835" y="1657"/>
                      </a:cubicBezTo>
                      <a:cubicBezTo>
                        <a:pt x="1295" y="1657"/>
                        <a:pt x="1658" y="1282"/>
                        <a:pt x="1658" y="823"/>
                      </a:cubicBezTo>
                      <a:cubicBezTo>
                        <a:pt x="1658" y="363"/>
                        <a:pt x="1295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50" name="Google Shape;5058;p74">
                <a:extLst>
                  <a:ext uri="{FF2B5EF4-FFF2-40B4-BE49-F238E27FC236}">
                    <a16:creationId xmlns:a16="http://schemas.microsoft.com/office/drawing/2014/main" id="{FA98AB8B-FBAE-4715-863D-B5C6CA34552E}"/>
                  </a:ext>
                </a:extLst>
              </p:cNvPr>
              <p:cNvGrpSpPr/>
              <p:nvPr/>
            </p:nvGrpSpPr>
            <p:grpSpPr>
              <a:xfrm>
                <a:off x="4411813" y="3331711"/>
                <a:ext cx="37776" cy="32451"/>
                <a:chOff x="4411813" y="3331711"/>
                <a:chExt cx="37776" cy="32451"/>
              </a:xfrm>
            </p:grpSpPr>
            <p:sp>
              <p:nvSpPr>
                <p:cNvPr id="675" name="Google Shape;5059;p74">
                  <a:extLst>
                    <a:ext uri="{FF2B5EF4-FFF2-40B4-BE49-F238E27FC236}">
                      <a16:creationId xmlns:a16="http://schemas.microsoft.com/office/drawing/2014/main" id="{53FC00C6-A18F-45AC-ACA0-902A5CD73ADF}"/>
                    </a:ext>
                  </a:extLst>
                </p:cNvPr>
                <p:cNvSpPr/>
                <p:nvPr/>
              </p:nvSpPr>
              <p:spPr>
                <a:xfrm>
                  <a:off x="4411813" y="3331711"/>
                  <a:ext cx="37776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26" extrusionOk="0">
                      <a:moveTo>
                        <a:pt x="2730" y="1"/>
                      </a:moveTo>
                      <a:cubicBezTo>
                        <a:pt x="2226" y="1"/>
                        <a:pt x="1713" y="188"/>
                        <a:pt x="1295" y="606"/>
                      </a:cubicBezTo>
                      <a:cubicBezTo>
                        <a:pt x="0" y="1900"/>
                        <a:pt x="920" y="4126"/>
                        <a:pt x="2759" y="4126"/>
                      </a:cubicBezTo>
                      <a:cubicBezTo>
                        <a:pt x="3884" y="4114"/>
                        <a:pt x="4803" y="3194"/>
                        <a:pt x="4803" y="2069"/>
                      </a:cubicBezTo>
                      <a:cubicBezTo>
                        <a:pt x="4803" y="824"/>
                        <a:pt x="3788" y="1"/>
                        <a:pt x="273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6" name="Google Shape;5060;p74">
                  <a:extLst>
                    <a:ext uri="{FF2B5EF4-FFF2-40B4-BE49-F238E27FC236}">
                      <a16:creationId xmlns:a16="http://schemas.microsoft.com/office/drawing/2014/main" id="{A4495705-52CC-4675-B854-C671149DF250}"/>
                    </a:ext>
                  </a:extLst>
                </p:cNvPr>
                <p:cNvSpPr/>
                <p:nvPr/>
              </p:nvSpPr>
              <p:spPr>
                <a:xfrm>
                  <a:off x="4426937" y="3341416"/>
                  <a:ext cx="13048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9" extrusionOk="0">
                      <a:moveTo>
                        <a:pt x="823" y="1"/>
                      </a:moveTo>
                      <a:cubicBezTo>
                        <a:pt x="376" y="1"/>
                        <a:pt x="1" y="376"/>
                        <a:pt x="1" y="823"/>
                      </a:cubicBezTo>
                      <a:cubicBezTo>
                        <a:pt x="1" y="1283"/>
                        <a:pt x="376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51" name="Google Shape;5061;p74">
                <a:extLst>
                  <a:ext uri="{FF2B5EF4-FFF2-40B4-BE49-F238E27FC236}">
                    <a16:creationId xmlns:a16="http://schemas.microsoft.com/office/drawing/2014/main" id="{EBEF82AA-BC77-443E-B98B-E7B3F42C248A}"/>
                  </a:ext>
                </a:extLst>
              </p:cNvPr>
              <p:cNvGrpSpPr/>
              <p:nvPr/>
            </p:nvGrpSpPr>
            <p:grpSpPr>
              <a:xfrm>
                <a:off x="4337984" y="3375188"/>
                <a:ext cx="37776" cy="32357"/>
                <a:chOff x="4337984" y="3375188"/>
                <a:chExt cx="37776" cy="32357"/>
              </a:xfrm>
            </p:grpSpPr>
            <p:sp>
              <p:nvSpPr>
                <p:cNvPr id="673" name="Google Shape;5062;p74">
                  <a:extLst>
                    <a:ext uri="{FF2B5EF4-FFF2-40B4-BE49-F238E27FC236}">
                      <a16:creationId xmlns:a16="http://schemas.microsoft.com/office/drawing/2014/main" id="{91129D36-4063-4C60-BD74-0573151E1244}"/>
                    </a:ext>
                  </a:extLst>
                </p:cNvPr>
                <p:cNvSpPr/>
                <p:nvPr/>
              </p:nvSpPr>
              <p:spPr>
                <a:xfrm>
                  <a:off x="4337984" y="3375188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2" y="1"/>
                      </a:moveTo>
                      <a:cubicBezTo>
                        <a:pt x="2227" y="1"/>
                        <a:pt x="1713" y="188"/>
                        <a:pt x="1295" y="606"/>
                      </a:cubicBezTo>
                      <a:cubicBezTo>
                        <a:pt x="0" y="1900"/>
                        <a:pt x="920" y="4114"/>
                        <a:pt x="2746" y="4114"/>
                      </a:cubicBezTo>
                      <a:cubicBezTo>
                        <a:pt x="3883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4" name="Google Shape;5063;p74">
                  <a:extLst>
                    <a:ext uri="{FF2B5EF4-FFF2-40B4-BE49-F238E27FC236}">
                      <a16:creationId xmlns:a16="http://schemas.microsoft.com/office/drawing/2014/main" id="{6BD35282-B68F-432A-8F05-5E01FE927A76}"/>
                    </a:ext>
                  </a:extLst>
                </p:cNvPr>
                <p:cNvSpPr/>
                <p:nvPr/>
              </p:nvSpPr>
              <p:spPr>
                <a:xfrm>
                  <a:off x="4353108" y="3384894"/>
                  <a:ext cx="13048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9" extrusionOk="0">
                      <a:moveTo>
                        <a:pt x="823" y="1"/>
                      </a:moveTo>
                      <a:cubicBezTo>
                        <a:pt x="364" y="1"/>
                        <a:pt x="1" y="364"/>
                        <a:pt x="1" y="824"/>
                      </a:cubicBezTo>
                      <a:cubicBezTo>
                        <a:pt x="1" y="1283"/>
                        <a:pt x="364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4"/>
                      </a:cubicBezTo>
                      <a:cubicBezTo>
                        <a:pt x="1658" y="364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52" name="Google Shape;5064;p74">
                <a:extLst>
                  <a:ext uri="{FF2B5EF4-FFF2-40B4-BE49-F238E27FC236}">
                    <a16:creationId xmlns:a16="http://schemas.microsoft.com/office/drawing/2014/main" id="{2128D0A8-BE13-4F09-AF02-0ABFCFC5EDA5}"/>
                  </a:ext>
                </a:extLst>
              </p:cNvPr>
              <p:cNvGrpSpPr/>
              <p:nvPr/>
            </p:nvGrpSpPr>
            <p:grpSpPr>
              <a:xfrm>
                <a:off x="4494867" y="3090530"/>
                <a:ext cx="37878" cy="32451"/>
                <a:chOff x="4494867" y="3090530"/>
                <a:chExt cx="37878" cy="32451"/>
              </a:xfrm>
            </p:grpSpPr>
            <p:sp>
              <p:nvSpPr>
                <p:cNvPr id="671" name="Google Shape;5065;p74">
                  <a:extLst>
                    <a:ext uri="{FF2B5EF4-FFF2-40B4-BE49-F238E27FC236}">
                      <a16:creationId xmlns:a16="http://schemas.microsoft.com/office/drawing/2014/main" id="{D57C3BA0-6A0B-42CB-8B61-091BEE3DAA3E}"/>
                    </a:ext>
                  </a:extLst>
                </p:cNvPr>
                <p:cNvSpPr/>
                <p:nvPr/>
              </p:nvSpPr>
              <p:spPr>
                <a:xfrm>
                  <a:off x="4494867" y="3090530"/>
                  <a:ext cx="37878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6" h="4126" extrusionOk="0">
                      <a:moveTo>
                        <a:pt x="2739" y="0"/>
                      </a:moveTo>
                      <a:cubicBezTo>
                        <a:pt x="2233" y="0"/>
                        <a:pt x="1717" y="188"/>
                        <a:pt x="1295" y="605"/>
                      </a:cubicBezTo>
                      <a:cubicBezTo>
                        <a:pt x="1" y="1900"/>
                        <a:pt x="920" y="4126"/>
                        <a:pt x="2759" y="4126"/>
                      </a:cubicBezTo>
                      <a:cubicBezTo>
                        <a:pt x="3896" y="4114"/>
                        <a:pt x="4803" y="3194"/>
                        <a:pt x="4815" y="2069"/>
                      </a:cubicBezTo>
                      <a:cubicBezTo>
                        <a:pt x="4815" y="824"/>
                        <a:pt x="3800" y="0"/>
                        <a:pt x="2739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2" name="Google Shape;5066;p74">
                  <a:extLst>
                    <a:ext uri="{FF2B5EF4-FFF2-40B4-BE49-F238E27FC236}">
                      <a16:creationId xmlns:a16="http://schemas.microsoft.com/office/drawing/2014/main" id="{F4758CB6-7206-41EB-A629-62F5FAD5A8BA}"/>
                    </a:ext>
                  </a:extLst>
                </p:cNvPr>
                <p:cNvSpPr/>
                <p:nvPr/>
              </p:nvSpPr>
              <p:spPr>
                <a:xfrm>
                  <a:off x="4510000" y="3100236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1"/>
                      </a:moveTo>
                      <a:cubicBezTo>
                        <a:pt x="375" y="1"/>
                        <a:pt x="0" y="376"/>
                        <a:pt x="0" y="835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95" y="1658"/>
                        <a:pt x="1658" y="1283"/>
                        <a:pt x="1658" y="835"/>
                      </a:cubicBezTo>
                      <a:cubicBezTo>
                        <a:pt x="1658" y="376"/>
                        <a:pt x="1295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53" name="Google Shape;5067;p74">
                <a:extLst>
                  <a:ext uri="{FF2B5EF4-FFF2-40B4-BE49-F238E27FC236}">
                    <a16:creationId xmlns:a16="http://schemas.microsoft.com/office/drawing/2014/main" id="{5F19A356-8A60-42A6-BDD9-3EC50D90DF7C}"/>
                  </a:ext>
                </a:extLst>
              </p:cNvPr>
              <p:cNvGrpSpPr/>
              <p:nvPr/>
            </p:nvGrpSpPr>
            <p:grpSpPr>
              <a:xfrm>
                <a:off x="4525124" y="3207774"/>
                <a:ext cx="37783" cy="32420"/>
                <a:chOff x="4525124" y="3207774"/>
                <a:chExt cx="37783" cy="32420"/>
              </a:xfrm>
            </p:grpSpPr>
            <p:sp>
              <p:nvSpPr>
                <p:cNvPr id="669" name="Google Shape;5068;p74">
                  <a:extLst>
                    <a:ext uri="{FF2B5EF4-FFF2-40B4-BE49-F238E27FC236}">
                      <a16:creationId xmlns:a16="http://schemas.microsoft.com/office/drawing/2014/main" id="{F639E45F-0873-41A3-89F9-60400B616395}"/>
                    </a:ext>
                  </a:extLst>
                </p:cNvPr>
                <p:cNvSpPr/>
                <p:nvPr/>
              </p:nvSpPr>
              <p:spPr>
                <a:xfrm>
                  <a:off x="4525124" y="3207774"/>
                  <a:ext cx="37783" cy="32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22" extrusionOk="0">
                      <a:moveTo>
                        <a:pt x="2738" y="0"/>
                      </a:moveTo>
                      <a:cubicBezTo>
                        <a:pt x="2231" y="0"/>
                        <a:pt x="1715" y="190"/>
                        <a:pt x="1295" y="614"/>
                      </a:cubicBezTo>
                      <a:cubicBezTo>
                        <a:pt x="1" y="1908"/>
                        <a:pt x="920" y="4122"/>
                        <a:pt x="2747" y="4122"/>
                      </a:cubicBezTo>
                      <a:cubicBezTo>
                        <a:pt x="3884" y="4122"/>
                        <a:pt x="4803" y="3202"/>
                        <a:pt x="4803" y="2065"/>
                      </a:cubicBezTo>
                      <a:cubicBezTo>
                        <a:pt x="4803" y="823"/>
                        <a:pt x="3793" y="0"/>
                        <a:pt x="273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0" name="Google Shape;5069;p74">
                  <a:extLst>
                    <a:ext uri="{FF2B5EF4-FFF2-40B4-BE49-F238E27FC236}">
                      <a16:creationId xmlns:a16="http://schemas.microsoft.com/office/drawing/2014/main" id="{C5DDE674-C3C7-405B-AB06-CD0D2A1BD634}"/>
                    </a:ext>
                  </a:extLst>
                </p:cNvPr>
                <p:cNvSpPr/>
                <p:nvPr/>
              </p:nvSpPr>
              <p:spPr>
                <a:xfrm>
                  <a:off x="4540256" y="3217448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1"/>
                      </a:moveTo>
                      <a:cubicBezTo>
                        <a:pt x="363" y="1"/>
                        <a:pt x="0" y="376"/>
                        <a:pt x="0" y="835"/>
                      </a:cubicBezTo>
                      <a:cubicBezTo>
                        <a:pt x="0" y="1295"/>
                        <a:pt x="363" y="1658"/>
                        <a:pt x="823" y="1658"/>
                      </a:cubicBezTo>
                      <a:cubicBezTo>
                        <a:pt x="1282" y="1658"/>
                        <a:pt x="1657" y="1295"/>
                        <a:pt x="1657" y="835"/>
                      </a:cubicBezTo>
                      <a:cubicBezTo>
                        <a:pt x="1657" y="376"/>
                        <a:pt x="1282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54" name="Google Shape;5070;p74">
                <a:extLst>
                  <a:ext uri="{FF2B5EF4-FFF2-40B4-BE49-F238E27FC236}">
                    <a16:creationId xmlns:a16="http://schemas.microsoft.com/office/drawing/2014/main" id="{6618D63C-59C8-4A2A-82A2-6D6199E148ED}"/>
                  </a:ext>
                </a:extLst>
              </p:cNvPr>
              <p:cNvGrpSpPr/>
              <p:nvPr/>
            </p:nvGrpSpPr>
            <p:grpSpPr>
              <a:xfrm>
                <a:off x="4440544" y="3176479"/>
                <a:ext cx="31499" cy="26898"/>
                <a:chOff x="4440544" y="3176479"/>
                <a:chExt cx="31499" cy="26898"/>
              </a:xfrm>
            </p:grpSpPr>
            <p:sp>
              <p:nvSpPr>
                <p:cNvPr id="667" name="Google Shape;5071;p74">
                  <a:extLst>
                    <a:ext uri="{FF2B5EF4-FFF2-40B4-BE49-F238E27FC236}">
                      <a16:creationId xmlns:a16="http://schemas.microsoft.com/office/drawing/2014/main" id="{8EF5D2EF-EBFE-4B41-8A55-E7DE4E63E2E9}"/>
                    </a:ext>
                  </a:extLst>
                </p:cNvPr>
                <p:cNvSpPr/>
                <p:nvPr/>
              </p:nvSpPr>
              <p:spPr>
                <a:xfrm>
                  <a:off x="4440544" y="3176479"/>
                  <a:ext cx="31499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0" extrusionOk="0">
                      <a:moveTo>
                        <a:pt x="2281" y="0"/>
                      </a:moveTo>
                      <a:cubicBezTo>
                        <a:pt x="1860" y="0"/>
                        <a:pt x="1429" y="156"/>
                        <a:pt x="1077" y="504"/>
                      </a:cubicBezTo>
                      <a:cubicBezTo>
                        <a:pt x="1" y="1581"/>
                        <a:pt x="763" y="3419"/>
                        <a:pt x="2287" y="3419"/>
                      </a:cubicBezTo>
                      <a:cubicBezTo>
                        <a:pt x="3231" y="3419"/>
                        <a:pt x="3993" y="2657"/>
                        <a:pt x="4005" y="1714"/>
                      </a:cubicBezTo>
                      <a:cubicBezTo>
                        <a:pt x="4005" y="682"/>
                        <a:pt x="3163" y="0"/>
                        <a:pt x="228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8" name="Google Shape;5072;p74">
                  <a:extLst>
                    <a:ext uri="{FF2B5EF4-FFF2-40B4-BE49-F238E27FC236}">
                      <a16:creationId xmlns:a16="http://schemas.microsoft.com/office/drawing/2014/main" id="{31BA4EFE-9B37-4FE7-9268-035A6C9B5D01}"/>
                    </a:ext>
                  </a:extLst>
                </p:cNvPr>
                <p:cNvSpPr/>
                <p:nvPr/>
              </p:nvSpPr>
              <p:spPr>
                <a:xfrm>
                  <a:off x="4454724" y="3186145"/>
                  <a:ext cx="7613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9" extrusionOk="0">
                      <a:moveTo>
                        <a:pt x="484" y="1"/>
                      </a:moveTo>
                      <a:cubicBezTo>
                        <a:pt x="218" y="1"/>
                        <a:pt x="0" y="219"/>
                        <a:pt x="0" y="485"/>
                      </a:cubicBezTo>
                      <a:cubicBezTo>
                        <a:pt x="0" y="751"/>
                        <a:pt x="218" y="969"/>
                        <a:pt x="484" y="969"/>
                      </a:cubicBezTo>
                      <a:cubicBezTo>
                        <a:pt x="750" y="969"/>
                        <a:pt x="968" y="751"/>
                        <a:pt x="968" y="485"/>
                      </a:cubicBezTo>
                      <a:cubicBezTo>
                        <a:pt x="968" y="219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55" name="Google Shape;5073;p74">
                <a:extLst>
                  <a:ext uri="{FF2B5EF4-FFF2-40B4-BE49-F238E27FC236}">
                    <a16:creationId xmlns:a16="http://schemas.microsoft.com/office/drawing/2014/main" id="{72D0D713-41D2-410C-BF71-F4DDE6E09C5D}"/>
                  </a:ext>
                </a:extLst>
              </p:cNvPr>
              <p:cNvGrpSpPr/>
              <p:nvPr/>
            </p:nvGrpSpPr>
            <p:grpSpPr>
              <a:xfrm>
                <a:off x="4350545" y="3156400"/>
                <a:ext cx="31405" cy="27001"/>
                <a:chOff x="4350545" y="3156400"/>
                <a:chExt cx="31405" cy="27001"/>
              </a:xfrm>
            </p:grpSpPr>
            <p:sp>
              <p:nvSpPr>
                <p:cNvPr id="665" name="Google Shape;5074;p74">
                  <a:extLst>
                    <a:ext uri="{FF2B5EF4-FFF2-40B4-BE49-F238E27FC236}">
                      <a16:creationId xmlns:a16="http://schemas.microsoft.com/office/drawing/2014/main" id="{8BD6FEFB-1A2B-4543-A439-1509BBA8BDF3}"/>
                    </a:ext>
                  </a:extLst>
                </p:cNvPr>
                <p:cNvSpPr/>
                <p:nvPr/>
              </p:nvSpPr>
              <p:spPr>
                <a:xfrm>
                  <a:off x="4350545" y="3156400"/>
                  <a:ext cx="31405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3" extrusionOk="0">
                      <a:moveTo>
                        <a:pt x="2272" y="1"/>
                      </a:moveTo>
                      <a:cubicBezTo>
                        <a:pt x="1853" y="1"/>
                        <a:pt x="1425" y="156"/>
                        <a:pt x="1077" y="505"/>
                      </a:cubicBezTo>
                      <a:cubicBezTo>
                        <a:pt x="0" y="1581"/>
                        <a:pt x="762" y="3432"/>
                        <a:pt x="2286" y="3432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0" y="1"/>
                        <a:pt x="227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6" name="Google Shape;5075;p74">
                  <a:extLst>
                    <a:ext uri="{FF2B5EF4-FFF2-40B4-BE49-F238E27FC236}">
                      <a16:creationId xmlns:a16="http://schemas.microsoft.com/office/drawing/2014/main" id="{30FCE358-5FF9-4B86-88BC-18B1773137DF}"/>
                    </a:ext>
                  </a:extLst>
                </p:cNvPr>
                <p:cNvSpPr/>
                <p:nvPr/>
              </p:nvSpPr>
              <p:spPr>
                <a:xfrm>
                  <a:off x="4364717" y="3166074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4" y="0"/>
                      </a:moveTo>
                      <a:cubicBezTo>
                        <a:pt x="218" y="0"/>
                        <a:pt x="1" y="218"/>
                        <a:pt x="1" y="484"/>
                      </a:cubicBezTo>
                      <a:cubicBezTo>
                        <a:pt x="1" y="750"/>
                        <a:pt x="218" y="968"/>
                        <a:pt x="484" y="968"/>
                      </a:cubicBezTo>
                      <a:cubicBezTo>
                        <a:pt x="751" y="968"/>
                        <a:pt x="968" y="750"/>
                        <a:pt x="968" y="484"/>
                      </a:cubicBezTo>
                      <a:cubicBezTo>
                        <a:pt x="968" y="218"/>
                        <a:pt x="751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56" name="Google Shape;5076;p74">
                <a:extLst>
                  <a:ext uri="{FF2B5EF4-FFF2-40B4-BE49-F238E27FC236}">
                    <a16:creationId xmlns:a16="http://schemas.microsoft.com/office/drawing/2014/main" id="{5AAC54A3-85C7-44F4-B384-4A958CEE0BBC}"/>
                  </a:ext>
                </a:extLst>
              </p:cNvPr>
              <p:cNvGrpSpPr/>
              <p:nvPr/>
            </p:nvGrpSpPr>
            <p:grpSpPr>
              <a:xfrm>
                <a:off x="4376703" y="3255058"/>
                <a:ext cx="31405" cy="27001"/>
                <a:chOff x="4376703" y="3255058"/>
                <a:chExt cx="31405" cy="27001"/>
              </a:xfrm>
            </p:grpSpPr>
            <p:sp>
              <p:nvSpPr>
                <p:cNvPr id="663" name="Google Shape;5077;p74">
                  <a:extLst>
                    <a:ext uri="{FF2B5EF4-FFF2-40B4-BE49-F238E27FC236}">
                      <a16:creationId xmlns:a16="http://schemas.microsoft.com/office/drawing/2014/main" id="{4E5C0F3A-D2AB-4DE5-97C7-358BC3F930A5}"/>
                    </a:ext>
                  </a:extLst>
                </p:cNvPr>
                <p:cNvSpPr/>
                <p:nvPr/>
              </p:nvSpPr>
              <p:spPr>
                <a:xfrm>
                  <a:off x="4376703" y="3255058"/>
                  <a:ext cx="31405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3" extrusionOk="0">
                      <a:moveTo>
                        <a:pt x="2273" y="1"/>
                      </a:moveTo>
                      <a:cubicBezTo>
                        <a:pt x="1853" y="1"/>
                        <a:pt x="1426" y="157"/>
                        <a:pt x="1077" y="505"/>
                      </a:cubicBezTo>
                      <a:cubicBezTo>
                        <a:pt x="1" y="1582"/>
                        <a:pt x="763" y="3432"/>
                        <a:pt x="2287" y="3432"/>
                      </a:cubicBezTo>
                      <a:cubicBezTo>
                        <a:pt x="3231" y="3432"/>
                        <a:pt x="3993" y="2658"/>
                        <a:pt x="3993" y="1715"/>
                      </a:cubicBezTo>
                      <a:cubicBezTo>
                        <a:pt x="3993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4" name="Google Shape;5078;p74">
                  <a:extLst>
                    <a:ext uri="{FF2B5EF4-FFF2-40B4-BE49-F238E27FC236}">
                      <a16:creationId xmlns:a16="http://schemas.microsoft.com/office/drawing/2014/main" id="{AAC813AB-F500-4E76-AEC6-B095EF0EBB7F}"/>
                    </a:ext>
                  </a:extLst>
                </p:cNvPr>
                <p:cNvSpPr/>
                <p:nvPr/>
              </p:nvSpPr>
              <p:spPr>
                <a:xfrm>
                  <a:off x="4390884" y="3264732"/>
                  <a:ext cx="7613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9" extrusionOk="0">
                      <a:moveTo>
                        <a:pt x="484" y="1"/>
                      </a:moveTo>
                      <a:cubicBezTo>
                        <a:pt x="218" y="1"/>
                        <a:pt x="0" y="219"/>
                        <a:pt x="0" y="485"/>
                      </a:cubicBezTo>
                      <a:cubicBezTo>
                        <a:pt x="0" y="751"/>
                        <a:pt x="218" y="969"/>
                        <a:pt x="484" y="969"/>
                      </a:cubicBezTo>
                      <a:cubicBezTo>
                        <a:pt x="750" y="969"/>
                        <a:pt x="968" y="751"/>
                        <a:pt x="968" y="485"/>
                      </a:cubicBezTo>
                      <a:cubicBezTo>
                        <a:pt x="968" y="219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57" name="Google Shape;5079;p74">
                <a:extLst>
                  <a:ext uri="{FF2B5EF4-FFF2-40B4-BE49-F238E27FC236}">
                    <a16:creationId xmlns:a16="http://schemas.microsoft.com/office/drawing/2014/main" id="{CA625461-D919-4EE6-9C00-6189A2BCAA85}"/>
                  </a:ext>
                </a:extLst>
              </p:cNvPr>
              <p:cNvGrpSpPr/>
              <p:nvPr/>
            </p:nvGrpSpPr>
            <p:grpSpPr>
              <a:xfrm>
                <a:off x="4331322" y="3283656"/>
                <a:ext cx="31405" cy="26945"/>
                <a:chOff x="4331322" y="3283656"/>
                <a:chExt cx="31405" cy="26945"/>
              </a:xfrm>
            </p:grpSpPr>
            <p:sp>
              <p:nvSpPr>
                <p:cNvPr id="661" name="Google Shape;5080;p74">
                  <a:extLst>
                    <a:ext uri="{FF2B5EF4-FFF2-40B4-BE49-F238E27FC236}">
                      <a16:creationId xmlns:a16="http://schemas.microsoft.com/office/drawing/2014/main" id="{D6C7781B-E06D-4EB2-B7E8-C60954337429}"/>
                    </a:ext>
                  </a:extLst>
                </p:cNvPr>
                <p:cNvSpPr/>
                <p:nvPr/>
              </p:nvSpPr>
              <p:spPr>
                <a:xfrm>
                  <a:off x="4331322" y="3283656"/>
                  <a:ext cx="31405" cy="269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6" extrusionOk="0">
                      <a:moveTo>
                        <a:pt x="2273" y="1"/>
                      </a:moveTo>
                      <a:cubicBezTo>
                        <a:pt x="1853" y="1"/>
                        <a:pt x="1425" y="158"/>
                        <a:pt x="1077" y="510"/>
                      </a:cubicBezTo>
                      <a:cubicBezTo>
                        <a:pt x="1" y="1587"/>
                        <a:pt x="763" y="3425"/>
                        <a:pt x="2287" y="3425"/>
                      </a:cubicBezTo>
                      <a:cubicBezTo>
                        <a:pt x="3230" y="3425"/>
                        <a:pt x="3993" y="2663"/>
                        <a:pt x="3993" y="1720"/>
                      </a:cubicBezTo>
                      <a:cubicBezTo>
                        <a:pt x="3993" y="689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2" name="Google Shape;5081;p74">
                  <a:extLst>
                    <a:ext uri="{FF2B5EF4-FFF2-40B4-BE49-F238E27FC236}">
                      <a16:creationId xmlns:a16="http://schemas.microsoft.com/office/drawing/2014/main" id="{7EAB99EA-ECDC-4D37-B964-88933E23AFB5}"/>
                    </a:ext>
                  </a:extLst>
                </p:cNvPr>
                <p:cNvSpPr/>
                <p:nvPr/>
              </p:nvSpPr>
              <p:spPr>
                <a:xfrm>
                  <a:off x="4345503" y="3293274"/>
                  <a:ext cx="7613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9" extrusionOk="0">
                      <a:moveTo>
                        <a:pt x="484" y="1"/>
                      </a:moveTo>
                      <a:cubicBezTo>
                        <a:pt x="218" y="1"/>
                        <a:pt x="0" y="219"/>
                        <a:pt x="0" y="485"/>
                      </a:cubicBezTo>
                      <a:cubicBezTo>
                        <a:pt x="0" y="763"/>
                        <a:pt x="218" y="969"/>
                        <a:pt x="484" y="969"/>
                      </a:cubicBezTo>
                      <a:cubicBezTo>
                        <a:pt x="750" y="969"/>
                        <a:pt x="968" y="763"/>
                        <a:pt x="968" y="485"/>
                      </a:cubicBezTo>
                      <a:cubicBezTo>
                        <a:pt x="968" y="219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58" name="Google Shape;5082;p74">
                <a:extLst>
                  <a:ext uri="{FF2B5EF4-FFF2-40B4-BE49-F238E27FC236}">
                    <a16:creationId xmlns:a16="http://schemas.microsoft.com/office/drawing/2014/main" id="{898FA879-4320-4475-B417-2116DBF7480D}"/>
                  </a:ext>
                </a:extLst>
              </p:cNvPr>
              <p:cNvGrpSpPr/>
              <p:nvPr/>
            </p:nvGrpSpPr>
            <p:grpSpPr>
              <a:xfrm>
                <a:off x="4380510" y="3065882"/>
                <a:ext cx="31405" cy="26938"/>
                <a:chOff x="4380510" y="3065882"/>
                <a:chExt cx="31405" cy="26938"/>
              </a:xfrm>
            </p:grpSpPr>
            <p:sp>
              <p:nvSpPr>
                <p:cNvPr id="659" name="Google Shape;5083;p74">
                  <a:extLst>
                    <a:ext uri="{FF2B5EF4-FFF2-40B4-BE49-F238E27FC236}">
                      <a16:creationId xmlns:a16="http://schemas.microsoft.com/office/drawing/2014/main" id="{74382C3E-8867-49DD-A292-3BF6465AB6B4}"/>
                    </a:ext>
                  </a:extLst>
                </p:cNvPr>
                <p:cNvSpPr/>
                <p:nvPr/>
              </p:nvSpPr>
              <p:spPr>
                <a:xfrm>
                  <a:off x="4380510" y="3065882"/>
                  <a:ext cx="31405" cy="269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5" extrusionOk="0">
                      <a:moveTo>
                        <a:pt x="2273" y="0"/>
                      </a:moveTo>
                      <a:cubicBezTo>
                        <a:pt x="1853" y="0"/>
                        <a:pt x="1426" y="157"/>
                        <a:pt x="1077" y="510"/>
                      </a:cubicBezTo>
                      <a:cubicBezTo>
                        <a:pt x="1" y="1586"/>
                        <a:pt x="763" y="3425"/>
                        <a:pt x="2287" y="3425"/>
                      </a:cubicBezTo>
                      <a:cubicBezTo>
                        <a:pt x="3230" y="3425"/>
                        <a:pt x="3993" y="2663"/>
                        <a:pt x="3993" y="1719"/>
                      </a:cubicBezTo>
                      <a:cubicBezTo>
                        <a:pt x="3993" y="688"/>
                        <a:pt x="3151" y="0"/>
                        <a:pt x="227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0" name="Google Shape;5084;p74">
                  <a:extLst>
                    <a:ext uri="{FF2B5EF4-FFF2-40B4-BE49-F238E27FC236}">
                      <a16:creationId xmlns:a16="http://schemas.microsoft.com/office/drawing/2014/main" id="{5B8432E9-8608-43A4-8C9A-1C2C92FCE3FE}"/>
                    </a:ext>
                  </a:extLst>
                </p:cNvPr>
                <p:cNvSpPr/>
                <p:nvPr/>
              </p:nvSpPr>
              <p:spPr>
                <a:xfrm>
                  <a:off x="4393354" y="3075500"/>
                  <a:ext cx="8950" cy="76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76" extrusionOk="0">
                      <a:moveTo>
                        <a:pt x="654" y="0"/>
                      </a:moveTo>
                      <a:cubicBezTo>
                        <a:pt x="218" y="0"/>
                        <a:pt x="1" y="521"/>
                        <a:pt x="303" y="835"/>
                      </a:cubicBezTo>
                      <a:cubicBezTo>
                        <a:pt x="401" y="932"/>
                        <a:pt x="522" y="976"/>
                        <a:pt x="641" y="976"/>
                      </a:cubicBezTo>
                      <a:cubicBezTo>
                        <a:pt x="893" y="976"/>
                        <a:pt x="1138" y="783"/>
                        <a:pt x="1138" y="496"/>
                      </a:cubicBezTo>
                      <a:cubicBezTo>
                        <a:pt x="1138" y="218"/>
                        <a:pt x="920" y="12"/>
                        <a:pt x="65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9" name="Google Shape;5085;p74">
              <a:extLst>
                <a:ext uri="{FF2B5EF4-FFF2-40B4-BE49-F238E27FC236}">
                  <a16:creationId xmlns:a16="http://schemas.microsoft.com/office/drawing/2014/main" id="{6F37D62A-2C05-481D-AAF6-CA3C140E3C34}"/>
                </a:ext>
              </a:extLst>
            </p:cNvPr>
            <p:cNvGrpSpPr/>
            <p:nvPr/>
          </p:nvGrpSpPr>
          <p:grpSpPr>
            <a:xfrm>
              <a:off x="4558998" y="3188237"/>
              <a:ext cx="1280131" cy="1052746"/>
              <a:chOff x="4558998" y="3188237"/>
              <a:chExt cx="1280131" cy="1052746"/>
            </a:xfrm>
          </p:grpSpPr>
          <p:sp>
            <p:nvSpPr>
              <p:cNvPr id="225" name="Google Shape;5086;p74">
                <a:extLst>
                  <a:ext uri="{FF2B5EF4-FFF2-40B4-BE49-F238E27FC236}">
                    <a16:creationId xmlns:a16="http://schemas.microsoft.com/office/drawing/2014/main" id="{1C991C69-D99C-4EBB-B0B9-C0C46A3F6BBF}"/>
                  </a:ext>
                </a:extLst>
              </p:cNvPr>
              <p:cNvSpPr/>
              <p:nvPr/>
            </p:nvSpPr>
            <p:spPr>
              <a:xfrm>
                <a:off x="4916156" y="3750813"/>
                <a:ext cx="8" cy="8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0"/>
                    </a:moveTo>
                    <a:close/>
                  </a:path>
                </a:pathLst>
              </a:custGeom>
              <a:noFill/>
              <a:ln w="1825" cap="flat" cmpd="sng">
                <a:solidFill>
                  <a:srgbClr val="A5B7C5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26" name="Google Shape;5087;p74">
                <a:extLst>
                  <a:ext uri="{FF2B5EF4-FFF2-40B4-BE49-F238E27FC236}">
                    <a16:creationId xmlns:a16="http://schemas.microsoft.com/office/drawing/2014/main" id="{46F1F7C0-45A5-4B74-AE8B-84D567879A55}"/>
                  </a:ext>
                </a:extLst>
              </p:cNvPr>
              <p:cNvGrpSpPr/>
              <p:nvPr/>
            </p:nvGrpSpPr>
            <p:grpSpPr>
              <a:xfrm>
                <a:off x="4579164" y="3203653"/>
                <a:ext cx="1244833" cy="1020397"/>
                <a:chOff x="4579164" y="3203653"/>
                <a:chExt cx="1244833" cy="1020397"/>
              </a:xfrm>
            </p:grpSpPr>
            <p:sp>
              <p:nvSpPr>
                <p:cNvPr id="544" name="Google Shape;5088;p74">
                  <a:extLst>
                    <a:ext uri="{FF2B5EF4-FFF2-40B4-BE49-F238E27FC236}">
                      <a16:creationId xmlns:a16="http://schemas.microsoft.com/office/drawing/2014/main" id="{78E75462-BDE5-4322-A2B8-82083317BB80}"/>
                    </a:ext>
                  </a:extLst>
                </p:cNvPr>
                <p:cNvSpPr/>
                <p:nvPr/>
              </p:nvSpPr>
              <p:spPr>
                <a:xfrm>
                  <a:off x="5490144" y="3482892"/>
                  <a:ext cx="58995" cy="4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01" h="630" fill="none" extrusionOk="0">
                      <a:moveTo>
                        <a:pt x="0" y="630"/>
                      </a:moveTo>
                      <a:lnTo>
                        <a:pt x="7500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5" name="Google Shape;5089;p74">
                  <a:extLst>
                    <a:ext uri="{FF2B5EF4-FFF2-40B4-BE49-F238E27FC236}">
                      <a16:creationId xmlns:a16="http://schemas.microsoft.com/office/drawing/2014/main" id="{50A47DDB-4BFF-48A3-9D63-D96BEE9A3429}"/>
                    </a:ext>
                  </a:extLst>
                </p:cNvPr>
                <p:cNvSpPr/>
                <p:nvPr/>
              </p:nvSpPr>
              <p:spPr>
                <a:xfrm>
                  <a:off x="5490616" y="3482892"/>
                  <a:ext cx="66137" cy="773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09" h="9836" fill="none" extrusionOk="0">
                      <a:moveTo>
                        <a:pt x="1" y="1"/>
                      </a:moveTo>
                      <a:lnTo>
                        <a:pt x="8408" y="9835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546" name="Google Shape;5090;p74">
                  <a:extLst>
                    <a:ext uri="{FF2B5EF4-FFF2-40B4-BE49-F238E27FC236}">
                      <a16:creationId xmlns:a16="http://schemas.microsoft.com/office/drawing/2014/main" id="{A2E88E94-2748-482C-B834-0C1C5CF030DF}"/>
                    </a:ext>
                  </a:extLst>
                </p:cNvPr>
                <p:cNvGrpSpPr/>
                <p:nvPr/>
              </p:nvGrpSpPr>
              <p:grpSpPr>
                <a:xfrm>
                  <a:off x="4579164" y="3203653"/>
                  <a:ext cx="1244833" cy="1020397"/>
                  <a:chOff x="4579164" y="3203653"/>
                  <a:chExt cx="1244833" cy="1020397"/>
                </a:xfrm>
              </p:grpSpPr>
              <p:sp>
                <p:nvSpPr>
                  <p:cNvPr id="547" name="Google Shape;5091;p74">
                    <a:extLst>
                      <a:ext uri="{FF2B5EF4-FFF2-40B4-BE49-F238E27FC236}">
                        <a16:creationId xmlns:a16="http://schemas.microsoft.com/office/drawing/2014/main" id="{C206D648-C2F8-43BF-B6E7-5DB5A0B8EB10}"/>
                      </a:ext>
                    </a:extLst>
                  </p:cNvPr>
                  <p:cNvSpPr/>
                  <p:nvPr/>
                </p:nvSpPr>
                <p:spPr>
                  <a:xfrm>
                    <a:off x="4787909" y="3833395"/>
                    <a:ext cx="69267" cy="2226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807" h="2831" fill="none" extrusionOk="0">
                        <a:moveTo>
                          <a:pt x="8806" y="0"/>
                        </a:moveTo>
                        <a:lnTo>
                          <a:pt x="0" y="2831"/>
                        </a:lnTo>
                      </a:path>
                    </a:pathLst>
                  </a:custGeom>
                  <a:noFill/>
                  <a:ln w="1825" cap="flat" cmpd="sng">
                    <a:solidFill>
                      <a:srgbClr val="A5B7C5"/>
                    </a:solidFill>
                    <a:prstDash val="solid"/>
                    <a:miter lim="12096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8" name="Google Shape;5092;p74">
                    <a:extLst>
                      <a:ext uri="{FF2B5EF4-FFF2-40B4-BE49-F238E27FC236}">
                        <a16:creationId xmlns:a16="http://schemas.microsoft.com/office/drawing/2014/main" id="{32EA5AF7-69F2-40AE-9578-AA29A24E34B7}"/>
                      </a:ext>
                    </a:extLst>
                  </p:cNvPr>
                  <p:cNvSpPr/>
                  <p:nvPr/>
                </p:nvSpPr>
                <p:spPr>
                  <a:xfrm>
                    <a:off x="4857263" y="3819695"/>
                    <a:ext cx="69936" cy="1418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892" h="1803" fill="none" extrusionOk="0">
                        <a:moveTo>
                          <a:pt x="1" y="1803"/>
                        </a:moveTo>
                        <a:lnTo>
                          <a:pt x="8892" y="0"/>
                        </a:lnTo>
                      </a:path>
                    </a:pathLst>
                  </a:custGeom>
                  <a:noFill/>
                  <a:ln w="1825" cap="flat" cmpd="sng">
                    <a:solidFill>
                      <a:srgbClr val="A5B7C5"/>
                    </a:solidFill>
                    <a:prstDash val="solid"/>
                    <a:miter lim="12096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549" name="Google Shape;5093;p74">
                    <a:extLst>
                      <a:ext uri="{FF2B5EF4-FFF2-40B4-BE49-F238E27FC236}">
                        <a16:creationId xmlns:a16="http://schemas.microsoft.com/office/drawing/2014/main" id="{E143691C-F28E-4F4D-8CC5-95DC363B2BC9}"/>
                      </a:ext>
                    </a:extLst>
                  </p:cNvPr>
                  <p:cNvGrpSpPr/>
                  <p:nvPr/>
                </p:nvGrpSpPr>
                <p:grpSpPr>
                  <a:xfrm>
                    <a:off x="4579164" y="3203653"/>
                    <a:ext cx="1244833" cy="1020397"/>
                    <a:chOff x="4579164" y="3203653"/>
                    <a:chExt cx="1244833" cy="1020397"/>
                  </a:xfrm>
                </p:grpSpPr>
                <p:sp>
                  <p:nvSpPr>
                    <p:cNvPr id="550" name="Google Shape;5094;p74">
                      <a:extLst>
                        <a:ext uri="{FF2B5EF4-FFF2-40B4-BE49-F238E27FC236}">
                          <a16:creationId xmlns:a16="http://schemas.microsoft.com/office/drawing/2014/main" id="{70038336-08D4-4B85-ACF5-81A2A82EAB9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930329" y="3363965"/>
                      <a:ext cx="23894" cy="10276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038" h="13066" fill="none" extrusionOk="0">
                          <a:moveTo>
                            <a:pt x="3037" y="13065"/>
                          </a:moveTo>
                          <a:lnTo>
                            <a:pt x="1" y="1"/>
                          </a:lnTo>
                        </a:path>
                      </a:pathLst>
                    </a:custGeom>
                    <a:noFill/>
                    <a:ln w="1825" cap="flat" cmpd="sng">
                      <a:solidFill>
                        <a:srgbClr val="A5B7C5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51" name="Google Shape;5095;p74">
                      <a:extLst>
                        <a:ext uri="{FF2B5EF4-FFF2-40B4-BE49-F238E27FC236}">
                          <a16:creationId xmlns:a16="http://schemas.microsoft.com/office/drawing/2014/main" id="{AEC8B59E-1FB4-4582-AA4A-B050DD4FEC2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849846" y="3385948"/>
                      <a:ext cx="104085" cy="7925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234" h="10077" fill="none" extrusionOk="0">
                          <a:moveTo>
                            <a:pt x="0" y="0"/>
                          </a:moveTo>
                          <a:lnTo>
                            <a:pt x="13234" y="10077"/>
                          </a:lnTo>
                        </a:path>
                      </a:pathLst>
                    </a:custGeom>
                    <a:noFill/>
                    <a:ln w="1825" cap="flat" cmpd="sng">
                      <a:solidFill>
                        <a:srgbClr val="A5B7C5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52" name="Google Shape;5096;p74">
                      <a:extLst>
                        <a:ext uri="{FF2B5EF4-FFF2-40B4-BE49-F238E27FC236}">
                          <a16:creationId xmlns:a16="http://schemas.microsoft.com/office/drawing/2014/main" id="{EB86351E-25A0-4DB6-961E-074B1A873A0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849650" y="3306598"/>
                      <a:ext cx="45869" cy="7935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832" h="10090" fill="none" extrusionOk="0">
                          <a:moveTo>
                            <a:pt x="5831" y="0"/>
                          </a:moveTo>
                          <a:lnTo>
                            <a:pt x="1" y="10089"/>
                          </a:lnTo>
                        </a:path>
                      </a:pathLst>
                    </a:custGeom>
                    <a:noFill/>
                    <a:ln w="1825" cap="flat" cmpd="sng">
                      <a:solidFill>
                        <a:srgbClr val="A5B7C5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53" name="Google Shape;5097;p74">
                      <a:extLst>
                        <a:ext uri="{FF2B5EF4-FFF2-40B4-BE49-F238E27FC236}">
                          <a16:creationId xmlns:a16="http://schemas.microsoft.com/office/drawing/2014/main" id="{7339CA53-39D6-4590-89B3-DE0616BD135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849650" y="3361299"/>
                      <a:ext cx="84305" cy="2465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0719" h="3135" fill="none" extrusionOk="0">
                          <a:moveTo>
                            <a:pt x="1" y="3134"/>
                          </a:moveTo>
                          <a:lnTo>
                            <a:pt x="10719" y="1"/>
                          </a:lnTo>
                        </a:path>
                      </a:pathLst>
                    </a:custGeom>
                    <a:noFill/>
                    <a:ln w="1825" cap="flat" cmpd="sng">
                      <a:solidFill>
                        <a:srgbClr val="A5B7C5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54" name="Google Shape;5098;p74">
                      <a:extLst>
                        <a:ext uri="{FF2B5EF4-FFF2-40B4-BE49-F238E27FC236}">
                          <a16:creationId xmlns:a16="http://schemas.microsoft.com/office/drawing/2014/main" id="{9A1B837F-0AB9-48B5-B9A3-59911FC7EDE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789616" y="3306598"/>
                      <a:ext cx="19702" cy="5470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505" h="6956" fill="none" extrusionOk="0">
                          <a:moveTo>
                            <a:pt x="2505" y="6956"/>
                          </a:moveTo>
                          <a:lnTo>
                            <a:pt x="1" y="0"/>
                          </a:lnTo>
                        </a:path>
                      </a:pathLst>
                    </a:custGeom>
                    <a:noFill/>
                    <a:ln w="1825" cap="flat" cmpd="sng">
                      <a:solidFill>
                        <a:srgbClr val="A5B7C5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55" name="Google Shape;5099;p74">
                      <a:extLst>
                        <a:ext uri="{FF2B5EF4-FFF2-40B4-BE49-F238E27FC236}">
                          <a16:creationId xmlns:a16="http://schemas.microsoft.com/office/drawing/2014/main" id="{A465E4F8-E7A6-4423-B206-36E1826EEDB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738242" y="3357500"/>
                      <a:ext cx="74883" cy="1028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521" h="1307" fill="none" extrusionOk="0">
                          <a:moveTo>
                            <a:pt x="1" y="1307"/>
                          </a:moveTo>
                          <a:lnTo>
                            <a:pt x="9521" y="0"/>
                          </a:lnTo>
                        </a:path>
                      </a:pathLst>
                    </a:custGeom>
                    <a:noFill/>
                    <a:ln w="1825" cap="flat" cmpd="sng">
                      <a:solidFill>
                        <a:srgbClr val="A5B7C5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56" name="Google Shape;5100;p74">
                      <a:extLst>
                        <a:ext uri="{FF2B5EF4-FFF2-40B4-BE49-F238E27FC236}">
                          <a16:creationId xmlns:a16="http://schemas.microsoft.com/office/drawing/2014/main" id="{7827EB00-7AB9-4FF7-AC52-C36E1603FDA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710274" y="3357500"/>
                      <a:ext cx="99044" cy="6355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593" h="8081" fill="none" extrusionOk="0">
                          <a:moveTo>
                            <a:pt x="0" y="8081"/>
                          </a:moveTo>
                          <a:lnTo>
                            <a:pt x="12593" y="0"/>
                          </a:lnTo>
                        </a:path>
                      </a:pathLst>
                    </a:custGeom>
                    <a:noFill/>
                    <a:ln w="1825" cap="flat" cmpd="sng">
                      <a:solidFill>
                        <a:srgbClr val="A5B7C5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57" name="Google Shape;5101;p74">
                      <a:extLst>
                        <a:ext uri="{FF2B5EF4-FFF2-40B4-BE49-F238E27FC236}">
                          <a16:creationId xmlns:a16="http://schemas.microsoft.com/office/drawing/2014/main" id="{547308D2-3202-4563-A135-20CC73E746B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809310" y="3306598"/>
                      <a:ext cx="87443" cy="5091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118" h="6473" fill="none" extrusionOk="0">
                          <a:moveTo>
                            <a:pt x="1" y="6472"/>
                          </a:moveTo>
                          <a:lnTo>
                            <a:pt x="11118" y="0"/>
                          </a:lnTo>
                        </a:path>
                      </a:pathLst>
                    </a:custGeom>
                    <a:noFill/>
                    <a:ln w="1825" cap="flat" cmpd="sng">
                      <a:solidFill>
                        <a:srgbClr val="A5B7C5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grpSp>
                  <p:nvGrpSpPr>
                    <p:cNvPr id="558" name="Google Shape;5102;p74">
                      <a:extLst>
                        <a:ext uri="{FF2B5EF4-FFF2-40B4-BE49-F238E27FC236}">
                          <a16:creationId xmlns:a16="http://schemas.microsoft.com/office/drawing/2014/main" id="{BDF87A5D-12D5-4C93-A08E-057F7DFAA66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579164" y="3203653"/>
                      <a:ext cx="1244833" cy="1020397"/>
                      <a:chOff x="4579164" y="3203653"/>
                      <a:chExt cx="1244833" cy="1020397"/>
                    </a:xfrm>
                  </p:grpSpPr>
                  <p:sp>
                    <p:nvSpPr>
                      <p:cNvPr id="559" name="Google Shape;5103;p74">
                        <a:extLst>
                          <a:ext uri="{FF2B5EF4-FFF2-40B4-BE49-F238E27FC236}">
                            <a16:creationId xmlns:a16="http://schemas.microsoft.com/office/drawing/2014/main" id="{F755BFE9-FA5C-445D-99ED-847ADF115A9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617986" y="3614284"/>
                        <a:ext cx="53002" cy="21031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6739" h="2674" fill="none" extrusionOk="0">
                            <a:moveTo>
                              <a:pt x="0" y="0"/>
                            </a:moveTo>
                            <a:lnTo>
                              <a:pt x="6738" y="2674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60" name="Google Shape;5104;p74">
                        <a:extLst>
                          <a:ext uri="{FF2B5EF4-FFF2-40B4-BE49-F238E27FC236}">
                            <a16:creationId xmlns:a16="http://schemas.microsoft.com/office/drawing/2014/main" id="{35453E6E-3B95-4D98-B690-48A9C9CC621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624545" y="3589069"/>
                        <a:ext cx="43682" cy="6318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554" h="8033" fill="none" extrusionOk="0">
                            <a:moveTo>
                              <a:pt x="1" y="8033"/>
                            </a:moveTo>
                            <a:lnTo>
                              <a:pt x="5553" y="1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61" name="Google Shape;5105;p74">
                        <a:extLst>
                          <a:ext uri="{FF2B5EF4-FFF2-40B4-BE49-F238E27FC236}">
                            <a16:creationId xmlns:a16="http://schemas.microsoft.com/office/drawing/2014/main" id="{4882E9B7-511C-4583-840D-97021FFC15C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668220" y="3517907"/>
                        <a:ext cx="112178" cy="7117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4263" h="9049" fill="none" extrusionOk="0">
                            <a:moveTo>
                              <a:pt x="0" y="9049"/>
                            </a:moveTo>
                            <a:lnTo>
                              <a:pt x="14262" y="0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62" name="Google Shape;5106;p74">
                        <a:extLst>
                          <a:ext uri="{FF2B5EF4-FFF2-40B4-BE49-F238E27FC236}">
                            <a16:creationId xmlns:a16="http://schemas.microsoft.com/office/drawing/2014/main" id="{4065811E-AF87-464C-9530-FA4099B3A27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706562" y="3516766"/>
                        <a:ext cx="77455" cy="79924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9848" h="10162" fill="none" extrusionOk="0">
                            <a:moveTo>
                              <a:pt x="0" y="10161"/>
                            </a:moveTo>
                            <a:lnTo>
                              <a:pt x="9847" y="0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63" name="Google Shape;5107;p74">
                        <a:extLst>
                          <a:ext uri="{FF2B5EF4-FFF2-40B4-BE49-F238E27FC236}">
                            <a16:creationId xmlns:a16="http://schemas.microsoft.com/office/drawing/2014/main" id="{4BB646B8-6A9C-47EF-8FF7-85BF075DD9A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763646" y="3516766"/>
                        <a:ext cx="20370" cy="52806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590" h="6714" fill="none" extrusionOk="0">
                            <a:moveTo>
                              <a:pt x="0" y="6714"/>
                            </a:moveTo>
                            <a:lnTo>
                              <a:pt x="2589" y="0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64" name="Google Shape;5108;p74">
                        <a:extLst>
                          <a:ext uri="{FF2B5EF4-FFF2-40B4-BE49-F238E27FC236}">
                            <a16:creationId xmlns:a16="http://schemas.microsoft.com/office/drawing/2014/main" id="{B525E8F3-1B99-4FBA-BE82-C836C445930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783151" y="3520565"/>
                        <a:ext cx="45861" cy="97432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831" h="12388" fill="none" extrusionOk="0">
                            <a:moveTo>
                              <a:pt x="5831" y="12388"/>
                            </a:moveTo>
                            <a:lnTo>
                              <a:pt x="0" y="1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65" name="Google Shape;5109;p74">
                        <a:extLst>
                          <a:ext uri="{FF2B5EF4-FFF2-40B4-BE49-F238E27FC236}">
                            <a16:creationId xmlns:a16="http://schemas.microsoft.com/office/drawing/2014/main" id="{3866207B-46F5-4BC7-9331-B57C3193C73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738242" y="3483175"/>
                        <a:ext cx="44917" cy="37398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711" h="4755" fill="none" extrusionOk="0">
                            <a:moveTo>
                              <a:pt x="1" y="1"/>
                            </a:moveTo>
                            <a:lnTo>
                              <a:pt x="5710" y="4755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66" name="Google Shape;5110;p74">
                        <a:extLst>
                          <a:ext uri="{FF2B5EF4-FFF2-40B4-BE49-F238E27FC236}">
                            <a16:creationId xmlns:a16="http://schemas.microsoft.com/office/drawing/2014/main" id="{B22DC96C-CD6D-4FCB-AD1B-6AFF87F2CFB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704941" y="3501823"/>
                        <a:ext cx="78217" cy="1875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9945" h="2384" fill="none" extrusionOk="0">
                            <a:moveTo>
                              <a:pt x="1" y="1"/>
                            </a:moveTo>
                            <a:lnTo>
                              <a:pt x="9944" y="2384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67" name="Google Shape;5111;p74">
                        <a:extLst>
                          <a:ext uri="{FF2B5EF4-FFF2-40B4-BE49-F238E27FC236}">
                            <a16:creationId xmlns:a16="http://schemas.microsoft.com/office/drawing/2014/main" id="{1B75A87E-B2EB-4030-8918-924727B88FC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668220" y="3520565"/>
                        <a:ext cx="115796" cy="19324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4723" h="2457" fill="none" extrusionOk="0">
                            <a:moveTo>
                              <a:pt x="0" y="2457"/>
                            </a:moveTo>
                            <a:lnTo>
                              <a:pt x="14722" y="1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68" name="Google Shape;5112;p74">
                        <a:extLst>
                          <a:ext uri="{FF2B5EF4-FFF2-40B4-BE49-F238E27FC236}">
                            <a16:creationId xmlns:a16="http://schemas.microsoft.com/office/drawing/2014/main" id="{DBBBA449-B97E-4B80-86EC-D49CA49C4E6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813117" y="3462915"/>
                        <a:ext cx="40347" cy="51193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130" h="6509" fill="none" extrusionOk="0">
                            <a:moveTo>
                              <a:pt x="5130" y="6508"/>
                            </a:moveTo>
                            <a:lnTo>
                              <a:pt x="1" y="0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69" name="Google Shape;5113;p74">
                        <a:extLst>
                          <a:ext uri="{FF2B5EF4-FFF2-40B4-BE49-F238E27FC236}">
                            <a16:creationId xmlns:a16="http://schemas.microsoft.com/office/drawing/2014/main" id="{4F465275-AE93-4815-91EC-B39AFC4EBE4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787807" y="3462915"/>
                        <a:ext cx="25317" cy="5500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219" h="6993" fill="none" extrusionOk="0">
                            <a:moveTo>
                              <a:pt x="1" y="6992"/>
                            </a:moveTo>
                            <a:lnTo>
                              <a:pt x="3219" y="0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70" name="Google Shape;5114;p74">
                        <a:extLst>
                          <a:ext uri="{FF2B5EF4-FFF2-40B4-BE49-F238E27FC236}">
                            <a16:creationId xmlns:a16="http://schemas.microsoft.com/office/drawing/2014/main" id="{33D72800-1507-4318-A6BE-C8654F3E48E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781342" y="3514100"/>
                        <a:ext cx="72311" cy="6953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9194" h="884" fill="none" extrusionOk="0">
                            <a:moveTo>
                              <a:pt x="0" y="883"/>
                            </a:moveTo>
                            <a:lnTo>
                              <a:pt x="9194" y="0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71" name="Google Shape;5115;p74">
                        <a:extLst>
                          <a:ext uri="{FF2B5EF4-FFF2-40B4-BE49-F238E27FC236}">
                            <a16:creationId xmlns:a16="http://schemas.microsoft.com/office/drawing/2014/main" id="{A6FB19F4-44EE-4DC4-92CD-BBE942781C7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853645" y="3514100"/>
                        <a:ext cx="26175" cy="59184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328" h="7525" fill="none" extrusionOk="0">
                            <a:moveTo>
                              <a:pt x="1" y="0"/>
                            </a:moveTo>
                            <a:lnTo>
                              <a:pt x="3328" y="7525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72" name="Google Shape;5116;p74">
                        <a:extLst>
                          <a:ext uri="{FF2B5EF4-FFF2-40B4-BE49-F238E27FC236}">
                            <a16:creationId xmlns:a16="http://schemas.microsoft.com/office/drawing/2014/main" id="{C48A95C4-CD9B-4B5F-AB26-FD77F7C6CEA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827392" y="3514100"/>
                        <a:ext cx="26261" cy="100381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339" h="12763" fill="none" extrusionOk="0">
                            <a:moveTo>
                              <a:pt x="3339" y="0"/>
                            </a:moveTo>
                            <a:lnTo>
                              <a:pt x="0" y="12762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grpSp>
                    <p:nvGrpSpPr>
                      <p:cNvPr id="573" name="Google Shape;5117;p74">
                        <a:extLst>
                          <a:ext uri="{FF2B5EF4-FFF2-40B4-BE49-F238E27FC236}">
                            <a16:creationId xmlns:a16="http://schemas.microsoft.com/office/drawing/2014/main" id="{7E80B259-6E57-4D24-98D8-AC28CF5747DF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4579164" y="3203653"/>
                        <a:ext cx="1244833" cy="1020397"/>
                        <a:chOff x="4579164" y="3203653"/>
                        <a:chExt cx="1244833" cy="1020397"/>
                      </a:xfrm>
                    </p:grpSpPr>
                    <p:sp>
                      <p:nvSpPr>
                        <p:cNvPr id="574" name="Google Shape;5118;p74">
                          <a:extLst>
                            <a:ext uri="{FF2B5EF4-FFF2-40B4-BE49-F238E27FC236}">
                              <a16:creationId xmlns:a16="http://schemas.microsoft.com/office/drawing/2014/main" id="{7AB8F259-A901-45C8-A1A1-6013EF1E8C30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879812" y="3466721"/>
                          <a:ext cx="74411" cy="106563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9461" h="13549" fill="none" extrusionOk="0">
                              <a:moveTo>
                                <a:pt x="1" y="13549"/>
                              </a:moveTo>
                              <a:lnTo>
                                <a:pt x="9460" y="0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575" name="Google Shape;5119;p74">
                          <a:extLst>
                            <a:ext uri="{FF2B5EF4-FFF2-40B4-BE49-F238E27FC236}">
                              <a16:creationId xmlns:a16="http://schemas.microsoft.com/office/drawing/2014/main" id="{F8652969-2281-4AAE-8137-27882E8FEC0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954215" y="3408017"/>
                          <a:ext cx="105989" cy="58712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3476" h="7465" fill="none" extrusionOk="0">
                              <a:moveTo>
                                <a:pt x="0" y="7464"/>
                              </a:moveTo>
                              <a:lnTo>
                                <a:pt x="13476" y="0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576" name="Google Shape;5120;p74">
                          <a:extLst>
                            <a:ext uri="{FF2B5EF4-FFF2-40B4-BE49-F238E27FC236}">
                              <a16:creationId xmlns:a16="http://schemas.microsoft.com/office/drawing/2014/main" id="{118EB4EA-04D3-462D-BBBF-700EEE764BC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953924" y="3465195"/>
                          <a:ext cx="119792" cy="54811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5231" h="6969" fill="none" extrusionOk="0">
                              <a:moveTo>
                                <a:pt x="1" y="1"/>
                              </a:moveTo>
                              <a:lnTo>
                                <a:pt x="15231" y="6968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577" name="Google Shape;5121;p74">
                          <a:extLst>
                            <a:ext uri="{FF2B5EF4-FFF2-40B4-BE49-F238E27FC236}">
                              <a16:creationId xmlns:a16="http://schemas.microsoft.com/office/drawing/2014/main" id="{FC7FA82B-D8D5-4B72-9CEF-EF9F091AC600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073708" y="3521045"/>
                          <a:ext cx="26938" cy="71839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3425" h="9134" fill="none" extrusionOk="0">
                              <a:moveTo>
                                <a:pt x="1" y="0"/>
                              </a:moveTo>
                              <a:lnTo>
                                <a:pt x="3424" y="9133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578" name="Google Shape;5122;p74">
                          <a:extLst>
                            <a:ext uri="{FF2B5EF4-FFF2-40B4-BE49-F238E27FC236}">
                              <a16:creationId xmlns:a16="http://schemas.microsoft.com/office/drawing/2014/main" id="{056B6D6D-392C-45EA-B773-6BC17F22274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100637" y="3586309"/>
                          <a:ext cx="26741" cy="81167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3400" h="10320" fill="none" extrusionOk="0">
                              <a:moveTo>
                                <a:pt x="3399" y="10319"/>
                              </a:moveTo>
                              <a:lnTo>
                                <a:pt x="0" y="1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579" name="Google Shape;5123;p74">
                          <a:extLst>
                            <a:ext uri="{FF2B5EF4-FFF2-40B4-BE49-F238E27FC236}">
                              <a16:creationId xmlns:a16="http://schemas.microsoft.com/office/drawing/2014/main" id="{7B1136F2-623E-493F-A56E-D68B0C67932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088549" y="3252840"/>
                          <a:ext cx="693968" cy="520624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88235" h="66195" fill="none" extrusionOk="0">
                              <a:moveTo>
                                <a:pt x="1" y="63509"/>
                              </a:moveTo>
                              <a:lnTo>
                                <a:pt x="1537" y="42400"/>
                              </a:lnTo>
                              <a:lnTo>
                                <a:pt x="10077" y="22210"/>
                              </a:lnTo>
                              <a:cubicBezTo>
                                <a:pt x="10077" y="22210"/>
                                <a:pt x="14202" y="33218"/>
                                <a:pt x="14202" y="32384"/>
                              </a:cubicBezTo>
                              <a:cubicBezTo>
                                <a:pt x="14202" y="31561"/>
                                <a:pt x="26009" y="8976"/>
                                <a:pt x="26009" y="8976"/>
                              </a:cubicBezTo>
                              <a:lnTo>
                                <a:pt x="33618" y="31077"/>
                              </a:lnTo>
                              <a:lnTo>
                                <a:pt x="15025" y="46779"/>
                              </a:lnTo>
                              <a:lnTo>
                                <a:pt x="36037" y="48944"/>
                              </a:lnTo>
                              <a:lnTo>
                                <a:pt x="27557" y="58863"/>
                              </a:lnTo>
                              <a:lnTo>
                                <a:pt x="40803" y="66194"/>
                              </a:lnTo>
                              <a:lnTo>
                                <a:pt x="43586" y="48448"/>
                              </a:lnTo>
                              <a:lnTo>
                                <a:pt x="51122" y="29734"/>
                              </a:lnTo>
                              <a:lnTo>
                                <a:pt x="49670" y="16694"/>
                              </a:lnTo>
                              <a:lnTo>
                                <a:pt x="65263" y="21376"/>
                              </a:lnTo>
                              <a:lnTo>
                                <a:pt x="68819" y="9448"/>
                              </a:lnTo>
                              <a:lnTo>
                                <a:pt x="66098" y="1"/>
                              </a:lnTo>
                              <a:lnTo>
                                <a:pt x="88235" y="20069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580" name="Google Shape;5124;p74">
                          <a:extLst>
                            <a:ext uri="{FF2B5EF4-FFF2-40B4-BE49-F238E27FC236}">
                              <a16:creationId xmlns:a16="http://schemas.microsoft.com/office/drawing/2014/main" id="{E8C750D9-1333-4513-8B27-B47C98E79ED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060203" y="3203653"/>
                          <a:ext cx="544588" cy="316354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69242" h="40223" fill="none" extrusionOk="0">
                              <a:moveTo>
                                <a:pt x="69242" y="6255"/>
                              </a:moveTo>
                              <a:lnTo>
                                <a:pt x="53274" y="22948"/>
                              </a:lnTo>
                              <a:lnTo>
                                <a:pt x="45532" y="5432"/>
                              </a:lnTo>
                              <a:lnTo>
                                <a:pt x="29613" y="14747"/>
                              </a:lnTo>
                              <a:lnTo>
                                <a:pt x="28790" y="1"/>
                              </a:lnTo>
                              <a:lnTo>
                                <a:pt x="13500" y="28912"/>
                              </a:lnTo>
                              <a:lnTo>
                                <a:pt x="4306" y="13089"/>
                              </a:lnTo>
                              <a:lnTo>
                                <a:pt x="0" y="25984"/>
                              </a:lnTo>
                              <a:lnTo>
                                <a:pt x="1718" y="40222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581" name="Google Shape;5125;p74">
                          <a:extLst>
                            <a:ext uri="{FF2B5EF4-FFF2-40B4-BE49-F238E27FC236}">
                              <a16:creationId xmlns:a16="http://schemas.microsoft.com/office/drawing/2014/main" id="{6D3993BC-E382-4FB6-BD01-3BA206B966D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127371" y="3507533"/>
                          <a:ext cx="124739" cy="267835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5860" h="34054" fill="none" extrusionOk="0">
                              <a:moveTo>
                                <a:pt x="9266" y="1"/>
                              </a:moveTo>
                              <a:lnTo>
                                <a:pt x="10101" y="14396"/>
                              </a:lnTo>
                              <a:lnTo>
                                <a:pt x="15859" y="34053"/>
                              </a:lnTo>
                              <a:lnTo>
                                <a:pt x="0" y="19851"/>
                              </a:lnTo>
                              <a:lnTo>
                                <a:pt x="1234" y="33642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582" name="Google Shape;5126;p74">
                          <a:extLst>
                            <a:ext uri="{FF2B5EF4-FFF2-40B4-BE49-F238E27FC236}">
                              <a16:creationId xmlns:a16="http://schemas.microsoft.com/office/drawing/2014/main" id="{F6655FD0-35C7-4C6F-83C3-59126E17FB8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100637" y="3507533"/>
                          <a:ext cx="99618" cy="78784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2666" h="10017" fill="none" extrusionOk="0">
                              <a:moveTo>
                                <a:pt x="0" y="10017"/>
                              </a:moveTo>
                              <a:lnTo>
                                <a:pt x="12665" y="1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583" name="Google Shape;5127;p74">
                          <a:extLst>
                            <a:ext uri="{FF2B5EF4-FFF2-40B4-BE49-F238E27FC236}">
                              <a16:creationId xmlns:a16="http://schemas.microsoft.com/office/drawing/2014/main" id="{D37E5366-3C4E-4CCE-A66A-3761286DF71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200248" y="3501068"/>
                          <a:ext cx="156514" cy="6473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9900" h="823" fill="none" extrusionOk="0">
                              <a:moveTo>
                                <a:pt x="0" y="823"/>
                              </a:moveTo>
                              <a:lnTo>
                                <a:pt x="19900" y="0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584" name="Google Shape;5128;p74">
                          <a:extLst>
                            <a:ext uri="{FF2B5EF4-FFF2-40B4-BE49-F238E27FC236}">
                              <a16:creationId xmlns:a16="http://schemas.microsoft.com/office/drawing/2014/main" id="{6E4B5905-A8D7-46A9-9D86-7E6FC88378A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127371" y="3507533"/>
                          <a:ext cx="72885" cy="155853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9267" h="19816" fill="none" extrusionOk="0">
                              <a:moveTo>
                                <a:pt x="9266" y="1"/>
                              </a:moveTo>
                              <a:lnTo>
                                <a:pt x="0" y="19815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585" name="Google Shape;5129;p74">
                          <a:extLst>
                            <a:ext uri="{FF2B5EF4-FFF2-40B4-BE49-F238E27FC236}">
                              <a16:creationId xmlns:a16="http://schemas.microsoft.com/office/drawing/2014/main" id="{BEA77221-F441-4001-B8F4-F3351EE005C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352947" y="3384139"/>
                          <a:ext cx="126265" cy="117692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6054" h="14964" fill="none" extrusionOk="0">
                              <a:moveTo>
                                <a:pt x="1" y="14964"/>
                              </a:moveTo>
                              <a:lnTo>
                                <a:pt x="16053" y="0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586" name="Google Shape;5130;p74">
                          <a:extLst>
                            <a:ext uri="{FF2B5EF4-FFF2-40B4-BE49-F238E27FC236}">
                              <a16:creationId xmlns:a16="http://schemas.microsoft.com/office/drawing/2014/main" id="{A1440D6E-5246-47C9-8EBF-92A90BBBB79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356753" y="3246375"/>
                          <a:ext cx="61567" cy="254700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7828" h="32384" fill="none" extrusionOk="0">
                              <a:moveTo>
                                <a:pt x="1" y="32383"/>
                              </a:moveTo>
                              <a:lnTo>
                                <a:pt x="7827" y="0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587" name="Google Shape;5131;p74">
                          <a:extLst>
                            <a:ext uri="{FF2B5EF4-FFF2-40B4-BE49-F238E27FC236}">
                              <a16:creationId xmlns:a16="http://schemas.microsoft.com/office/drawing/2014/main" id="{1FA4F63D-5C71-4128-A111-09F21A91E7E0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352947" y="3486698"/>
                          <a:ext cx="141483" cy="10571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7989" h="1344" fill="none" extrusionOk="0">
                              <a:moveTo>
                                <a:pt x="1" y="1343"/>
                              </a:moveTo>
                              <a:lnTo>
                                <a:pt x="17989" y="0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588" name="Google Shape;5132;p74">
                          <a:extLst>
                            <a:ext uri="{FF2B5EF4-FFF2-40B4-BE49-F238E27FC236}">
                              <a16:creationId xmlns:a16="http://schemas.microsoft.com/office/drawing/2014/main" id="{091787AF-412E-4536-977D-2FADE742EC7A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353898" y="3501068"/>
                          <a:ext cx="18089" cy="136725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2300" h="17384" fill="none" extrusionOk="0">
                              <a:moveTo>
                                <a:pt x="1" y="0"/>
                              </a:moveTo>
                              <a:lnTo>
                                <a:pt x="2299" y="17383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589" name="Google Shape;5133;p74">
                          <a:extLst>
                            <a:ext uri="{FF2B5EF4-FFF2-40B4-BE49-F238E27FC236}">
                              <a16:creationId xmlns:a16="http://schemas.microsoft.com/office/drawing/2014/main" id="{7234D049-424D-49E2-B2B4-F78CE62FC97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206721" y="3620749"/>
                          <a:ext cx="102379" cy="98863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3017" h="12570" fill="none" extrusionOk="0">
                              <a:moveTo>
                                <a:pt x="0" y="1"/>
                              </a:moveTo>
                              <a:lnTo>
                                <a:pt x="13016" y="12569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590" name="Google Shape;5134;p74">
                          <a:extLst>
                            <a:ext uri="{FF2B5EF4-FFF2-40B4-BE49-F238E27FC236}">
                              <a16:creationId xmlns:a16="http://schemas.microsoft.com/office/drawing/2014/main" id="{94B163B9-E77B-4B51-B5BB-D78CD292EF2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293102" y="3715798"/>
                          <a:ext cx="15997" cy="101238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2034" h="12872" fill="none" extrusionOk="0">
                              <a:moveTo>
                                <a:pt x="2033" y="0"/>
                              </a:moveTo>
                              <a:lnTo>
                                <a:pt x="1" y="12871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591" name="Google Shape;5135;p74">
                          <a:extLst>
                            <a:ext uri="{FF2B5EF4-FFF2-40B4-BE49-F238E27FC236}">
                              <a16:creationId xmlns:a16="http://schemas.microsoft.com/office/drawing/2014/main" id="{91D8FAEB-C5A5-4D36-B06B-86D3B75BD12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127371" y="3659854"/>
                          <a:ext cx="92862" cy="134539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1807" h="17106" fill="none" extrusionOk="0">
                              <a:moveTo>
                                <a:pt x="11807" y="17105"/>
                              </a:moveTo>
                              <a:lnTo>
                                <a:pt x="0" y="1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592" name="Google Shape;5136;p74">
                          <a:extLst>
                            <a:ext uri="{FF2B5EF4-FFF2-40B4-BE49-F238E27FC236}">
                              <a16:creationId xmlns:a16="http://schemas.microsoft.com/office/drawing/2014/main" id="{86C5AEFD-7648-4EE6-8B95-BD3D9787ED6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479203" y="3327149"/>
                          <a:ext cx="150615" cy="56998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9150" h="7247" fill="none" extrusionOk="0">
                              <a:moveTo>
                                <a:pt x="19149" y="0"/>
                              </a:moveTo>
                              <a:lnTo>
                                <a:pt x="0" y="7246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593" name="Google Shape;5137;p74">
                          <a:extLst>
                            <a:ext uri="{FF2B5EF4-FFF2-40B4-BE49-F238E27FC236}">
                              <a16:creationId xmlns:a16="http://schemas.microsoft.com/office/drawing/2014/main" id="{78CF6271-30B4-4217-9EB8-5E3AA17E443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371980" y="3633790"/>
                          <a:ext cx="59373" cy="4003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7549" h="509" fill="none" extrusionOk="0">
                              <a:moveTo>
                                <a:pt x="0" y="508"/>
                              </a:moveTo>
                              <a:lnTo>
                                <a:pt x="7549" y="0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594" name="Google Shape;5138;p74">
                          <a:extLst>
                            <a:ext uri="{FF2B5EF4-FFF2-40B4-BE49-F238E27FC236}">
                              <a16:creationId xmlns:a16="http://schemas.microsoft.com/office/drawing/2014/main" id="{1AEEA15D-68EA-4F02-B572-6977F1F9795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352947" y="3497261"/>
                          <a:ext cx="78406" cy="136536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9969" h="17360" fill="none" extrusionOk="0">
                              <a:moveTo>
                                <a:pt x="9969" y="17359"/>
                              </a:moveTo>
                              <a:lnTo>
                                <a:pt x="1" y="0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595" name="Google Shape;5139;p74">
                          <a:extLst>
                            <a:ext uri="{FF2B5EF4-FFF2-40B4-BE49-F238E27FC236}">
                              <a16:creationId xmlns:a16="http://schemas.microsoft.com/office/drawing/2014/main" id="{989585BE-3C4D-49B1-B4B8-7EB1FFC4B15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917296" y="3466721"/>
                          <a:ext cx="40733" cy="122356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5179" h="15557" fill="none" extrusionOk="0">
                              <a:moveTo>
                                <a:pt x="1" y="15557"/>
                              </a:moveTo>
                              <a:lnTo>
                                <a:pt x="5178" y="0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596" name="Google Shape;5140;p74">
                          <a:extLst>
                            <a:ext uri="{FF2B5EF4-FFF2-40B4-BE49-F238E27FC236}">
                              <a16:creationId xmlns:a16="http://schemas.microsoft.com/office/drawing/2014/main" id="{7941AB3C-11CF-468B-B316-0B07BEE9B3C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060203" y="3408017"/>
                          <a:ext cx="111416" cy="19513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4166" h="2481" fill="none" extrusionOk="0">
                              <a:moveTo>
                                <a:pt x="0" y="0"/>
                              </a:moveTo>
                              <a:lnTo>
                                <a:pt x="14165" y="2480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597" name="Google Shape;5141;p74">
                          <a:extLst>
                            <a:ext uri="{FF2B5EF4-FFF2-40B4-BE49-F238E27FC236}">
                              <a16:creationId xmlns:a16="http://schemas.microsoft.com/office/drawing/2014/main" id="{AA2F9932-4B5A-4771-BA00-7F67F270401A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127371" y="3620749"/>
                          <a:ext cx="79358" cy="42636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0090" h="5421" fill="none" extrusionOk="0">
                              <a:moveTo>
                                <a:pt x="0" y="5420"/>
                              </a:moveTo>
                              <a:lnTo>
                                <a:pt x="10089" y="1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grpSp>
                      <p:nvGrpSpPr>
                        <p:cNvPr id="598" name="Google Shape;5142;p74">
                          <a:extLst>
                            <a:ext uri="{FF2B5EF4-FFF2-40B4-BE49-F238E27FC236}">
                              <a16:creationId xmlns:a16="http://schemas.microsoft.com/office/drawing/2014/main" id="{FBA257E1-8BAC-4580-A892-0EC1E8A63F17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4579164" y="3203653"/>
                          <a:ext cx="1244833" cy="1020397"/>
                          <a:chOff x="4579164" y="3203653"/>
                          <a:chExt cx="1244833" cy="1020397"/>
                        </a:xfrm>
                      </p:grpSpPr>
                      <p:sp>
                        <p:nvSpPr>
                          <p:cNvPr id="600" name="Google Shape;5143;p74">
                            <a:extLst>
                              <a:ext uri="{FF2B5EF4-FFF2-40B4-BE49-F238E27FC236}">
                                <a16:creationId xmlns:a16="http://schemas.microsoft.com/office/drawing/2014/main" id="{16DB1603-DDF4-47A4-BE4F-CF0452DB23A5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4949551" y="3708185"/>
                            <a:ext cx="37972" cy="3815"/>
                          </a:xfrm>
                          <a:custGeom>
                            <a:avLst/>
                            <a:gdLst/>
                            <a:ahLst/>
                            <a:cxnLst/>
                            <a:rect l="l" t="t" r="r" b="b"/>
                            <a:pathLst>
                              <a:path w="4828" h="485" fill="none" extrusionOk="0">
                                <a:moveTo>
                                  <a:pt x="0" y="1"/>
                                </a:moveTo>
                                <a:lnTo>
                                  <a:pt x="4827" y="485"/>
                                </a:lnTo>
                              </a:path>
                            </a:pathLst>
                          </a:custGeom>
                          <a:noFill/>
                          <a:ln w="1825" cap="flat" cmpd="sng">
                            <a:solidFill>
                              <a:srgbClr val="A5B7C5"/>
                            </a:solidFill>
                            <a:prstDash val="solid"/>
                            <a:miter lim="12096"/>
                            <a:headEnd type="none" w="sm" len="sm"/>
                            <a:tailEnd type="none" w="sm" len="sm"/>
                          </a:ln>
                        </p:spPr>
                        <p:txBody>
                          <a:bodyPr spcFirstLastPara="1" wrap="square" lIns="91425" tIns="91425" rIns="91425" bIns="91425" anchor="ctr" anchorCtr="0">
                            <a:noAutofit/>
                          </a:bodyPr>
                          <a:lstStyle/>
                          <a:p>
                            <a:pPr marL="0" lvl="0" indent="0" algn="l" rtl="0"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None/>
                            </a:pPr>
                            <a:endParaRPr/>
                          </a:p>
                        </p:txBody>
                      </p:sp>
                      <p:grpSp>
                        <p:nvGrpSpPr>
                          <p:cNvPr id="601" name="Google Shape;5144;p74">
                            <a:extLst>
                              <a:ext uri="{FF2B5EF4-FFF2-40B4-BE49-F238E27FC236}">
                                <a16:creationId xmlns:a16="http://schemas.microsoft.com/office/drawing/2014/main" id="{5D890262-B646-4B56-8D1B-EFA8A06A4876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4579164" y="3203653"/>
                            <a:ext cx="1244833" cy="1020397"/>
                            <a:chOff x="4579164" y="3203653"/>
                            <a:chExt cx="1244833" cy="1020397"/>
                          </a:xfrm>
                        </p:grpSpPr>
                        <p:sp>
                          <p:nvSpPr>
                            <p:cNvPr id="602" name="Google Shape;5145;p74">
                              <a:extLst>
                                <a:ext uri="{FF2B5EF4-FFF2-40B4-BE49-F238E27FC236}">
                                  <a16:creationId xmlns:a16="http://schemas.microsoft.com/office/drawing/2014/main" id="{0E093C4A-4399-4B81-B9DD-23CA80897B10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4953357" y="3586309"/>
                              <a:ext cx="147288" cy="121884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18727" h="15497" fill="none" extrusionOk="0">
                                  <a:moveTo>
                                    <a:pt x="18726" y="1"/>
                                  </a:moveTo>
                                  <a:lnTo>
                                    <a:pt x="0" y="15497"/>
                                  </a:lnTo>
                                </a:path>
                              </a:pathLst>
                            </a:custGeom>
                            <a:noFill/>
                            <a:ln w="1825" cap="flat" cmpd="sng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603" name="Google Shape;5146;p74">
                              <a:extLst>
                                <a:ext uri="{FF2B5EF4-FFF2-40B4-BE49-F238E27FC236}">
                                  <a16:creationId xmlns:a16="http://schemas.microsoft.com/office/drawing/2014/main" id="{62EC0823-A0AC-4F59-AA63-26CF31C31CA4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4987515" y="3592876"/>
                              <a:ext cx="113130" cy="119123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14384" h="15146" fill="none" extrusionOk="0">
                                  <a:moveTo>
                                    <a:pt x="0" y="15146"/>
                                  </a:moveTo>
                                  <a:lnTo>
                                    <a:pt x="14383" y="0"/>
                                  </a:lnTo>
                                </a:path>
                              </a:pathLst>
                            </a:custGeom>
                            <a:noFill/>
                            <a:ln w="1825" cap="flat" cmpd="sng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604" name="Google Shape;5147;p74">
                              <a:extLst>
                                <a:ext uri="{FF2B5EF4-FFF2-40B4-BE49-F238E27FC236}">
                                  <a16:creationId xmlns:a16="http://schemas.microsoft.com/office/drawing/2014/main" id="{F6672F67-9A0B-444A-8A54-FE911CB5985F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4913395" y="3708185"/>
                              <a:ext cx="39970" cy="45389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5082" h="5771" fill="none" extrusionOk="0">
                                  <a:moveTo>
                                    <a:pt x="1" y="5771"/>
                                  </a:moveTo>
                                  <a:lnTo>
                                    <a:pt x="5081" y="1"/>
                                  </a:lnTo>
                                </a:path>
                              </a:pathLst>
                            </a:custGeom>
                            <a:noFill/>
                            <a:ln w="1825" cap="flat" cmpd="sng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605" name="Google Shape;5148;p74">
                              <a:extLst>
                                <a:ext uri="{FF2B5EF4-FFF2-40B4-BE49-F238E27FC236}">
                                  <a16:creationId xmlns:a16="http://schemas.microsoft.com/office/drawing/2014/main" id="{17F81B74-EF4F-448A-8C24-BC709157BD5C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4888943" y="3704378"/>
                              <a:ext cx="60616" cy="26080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7707" h="3316" fill="none" extrusionOk="0">
                                  <a:moveTo>
                                    <a:pt x="1" y="3315"/>
                                  </a:moveTo>
                                  <a:lnTo>
                                    <a:pt x="7706" y="1"/>
                                  </a:lnTo>
                                </a:path>
                              </a:pathLst>
                            </a:custGeom>
                            <a:noFill/>
                            <a:ln w="1825" cap="flat" cmpd="sng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606" name="Google Shape;5149;p74">
                              <a:extLst>
                                <a:ext uri="{FF2B5EF4-FFF2-40B4-BE49-F238E27FC236}">
                                  <a16:creationId xmlns:a16="http://schemas.microsoft.com/office/drawing/2014/main" id="{C15E15B5-5724-4AB7-9641-8D5D47986234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4917296" y="3589069"/>
                              <a:ext cx="32262" cy="119123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4102" h="15146" fill="none" extrusionOk="0">
                                  <a:moveTo>
                                    <a:pt x="1" y="1"/>
                                  </a:moveTo>
                                  <a:lnTo>
                                    <a:pt x="4101" y="15146"/>
                                  </a:lnTo>
                                </a:path>
                              </a:pathLst>
                            </a:custGeom>
                            <a:noFill/>
                            <a:ln w="1825" cap="flat" cmpd="sng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607" name="Google Shape;5150;p74">
                              <a:extLst>
                                <a:ext uri="{FF2B5EF4-FFF2-40B4-BE49-F238E27FC236}">
                                  <a16:creationId xmlns:a16="http://schemas.microsoft.com/office/drawing/2014/main" id="{542C46F7-4E74-46DB-B213-D2AF686E7321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4949551" y="3708185"/>
                              <a:ext cx="22840" cy="72885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2904" h="9267" fill="none" extrusionOk="0">
                                  <a:moveTo>
                                    <a:pt x="0" y="1"/>
                                  </a:moveTo>
                                  <a:lnTo>
                                    <a:pt x="2904" y="9267"/>
                                  </a:lnTo>
                                </a:path>
                              </a:pathLst>
                            </a:custGeom>
                            <a:noFill/>
                            <a:ln w="1825" cap="flat" cmpd="sng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608" name="Google Shape;5151;p74">
                              <a:extLst>
                                <a:ext uri="{FF2B5EF4-FFF2-40B4-BE49-F238E27FC236}">
                                  <a16:creationId xmlns:a16="http://schemas.microsoft.com/office/drawing/2014/main" id="{80B56BFA-73B8-4F95-8363-D02B2AA7FC3D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4912066" y="3752237"/>
                              <a:ext cx="60325" cy="28833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7670" h="3666" fill="none" extrusionOk="0">
                                  <a:moveTo>
                                    <a:pt x="0" y="1"/>
                                  </a:moveTo>
                                  <a:lnTo>
                                    <a:pt x="7670" y="3666"/>
                                  </a:lnTo>
                                </a:path>
                              </a:pathLst>
                            </a:custGeom>
                            <a:noFill/>
                            <a:ln w="1825" cap="flat" cmpd="sng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grpSp>
                          <p:nvGrpSpPr>
                            <p:cNvPr id="609" name="Google Shape;5152;p74">
                              <a:extLst>
                                <a:ext uri="{FF2B5EF4-FFF2-40B4-BE49-F238E27FC236}">
                                  <a16:creationId xmlns:a16="http://schemas.microsoft.com/office/drawing/2014/main" id="{FFCD78BC-9BFB-4DD1-906F-637AA0AEA253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4579164" y="3203653"/>
                              <a:ext cx="1244833" cy="1020397"/>
                              <a:chOff x="4579164" y="3203653"/>
                              <a:chExt cx="1244833" cy="1020397"/>
                            </a:xfrm>
                          </p:grpSpPr>
                          <p:sp>
                            <p:nvSpPr>
                              <p:cNvPr id="613" name="Google Shape;5153;p74">
                                <a:extLst>
                                  <a:ext uri="{FF2B5EF4-FFF2-40B4-BE49-F238E27FC236}">
                                    <a16:creationId xmlns:a16="http://schemas.microsoft.com/office/drawing/2014/main" id="{11165975-AD28-4B3A-B212-5A2B75813CE9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4590301" y="3738347"/>
                                <a:ext cx="92956" cy="91722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11819" h="11662" fill="none" extrusionOk="0">
                                    <a:moveTo>
                                      <a:pt x="0" y="0"/>
                                    </a:moveTo>
                                    <a:lnTo>
                                      <a:pt x="11819" y="11662"/>
                                    </a:lnTo>
                                  </a:path>
                                </a:pathLst>
                              </a:custGeom>
                              <a:no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614" name="Google Shape;5154;p74">
                                <a:extLst>
                                  <a:ext uri="{FF2B5EF4-FFF2-40B4-BE49-F238E27FC236}">
                                    <a16:creationId xmlns:a16="http://schemas.microsoft.com/office/drawing/2014/main" id="{6B83744F-0D73-4748-B1FC-42DDE727EFEE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4683250" y="3652241"/>
                                <a:ext cx="33591" cy="177828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4271" h="22610" fill="none" extrusionOk="0">
                                    <a:moveTo>
                                      <a:pt x="1" y="22610"/>
                                    </a:moveTo>
                                    <a:lnTo>
                                      <a:pt x="4271" y="1"/>
                                    </a:lnTo>
                                  </a:path>
                                </a:pathLst>
                              </a:custGeom>
                              <a:no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615" name="Google Shape;5155;p74">
                                <a:extLst>
                                  <a:ext uri="{FF2B5EF4-FFF2-40B4-BE49-F238E27FC236}">
                                    <a16:creationId xmlns:a16="http://schemas.microsoft.com/office/drawing/2014/main" id="{658D4879-2C09-435E-8E84-26878807F29E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4716833" y="3652241"/>
                                <a:ext cx="70982" cy="207707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9025" h="26409" fill="none" extrusionOk="0">
                                    <a:moveTo>
                                      <a:pt x="1" y="1"/>
                                    </a:moveTo>
                                    <a:lnTo>
                                      <a:pt x="9025" y="26408"/>
                                    </a:lnTo>
                                  </a:path>
                                </a:pathLst>
                              </a:custGeom>
                              <a:no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616" name="Google Shape;5156;p74">
                                <a:extLst>
                                  <a:ext uri="{FF2B5EF4-FFF2-40B4-BE49-F238E27FC236}">
                                    <a16:creationId xmlns:a16="http://schemas.microsoft.com/office/drawing/2014/main" id="{3B24248D-9D5B-445D-9B51-373B89C63A15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4813117" y="3694578"/>
                                <a:ext cx="44154" cy="139297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5614" h="17711" fill="none" extrusionOk="0">
                                    <a:moveTo>
                                      <a:pt x="5614" y="17711"/>
                                    </a:moveTo>
                                    <a:lnTo>
                                      <a:pt x="1" y="1"/>
                                    </a:lnTo>
                                  </a:path>
                                </a:pathLst>
                              </a:custGeom>
                              <a:no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617" name="Google Shape;5157;p74">
                                <a:extLst>
                                  <a:ext uri="{FF2B5EF4-FFF2-40B4-BE49-F238E27FC236}">
                                    <a16:creationId xmlns:a16="http://schemas.microsoft.com/office/drawing/2014/main" id="{9AD36FD6-F410-4434-AE50-BB75D98931FA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4787807" y="3694578"/>
                                <a:ext cx="25317" cy="165369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3219" h="21026" fill="none" extrusionOk="0">
                                    <a:moveTo>
                                      <a:pt x="3219" y="1"/>
                                    </a:moveTo>
                                    <a:lnTo>
                                      <a:pt x="1" y="21025"/>
                                    </a:lnTo>
                                  </a:path>
                                </a:pathLst>
                              </a:custGeom>
                              <a:no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618" name="Google Shape;5158;p74">
                                <a:extLst>
                                  <a:ext uri="{FF2B5EF4-FFF2-40B4-BE49-F238E27FC236}">
                                    <a16:creationId xmlns:a16="http://schemas.microsoft.com/office/drawing/2014/main" id="{FDC648DE-19FF-456B-AC7E-3F78819B9C4D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4683250" y="3830061"/>
                                <a:ext cx="106374" cy="25223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13525" h="3207" fill="none" extrusionOk="0">
                                    <a:moveTo>
                                      <a:pt x="1" y="1"/>
                                    </a:moveTo>
                                    <a:lnTo>
                                      <a:pt x="13525" y="3206"/>
                                    </a:lnTo>
                                  </a:path>
                                </a:pathLst>
                              </a:custGeom>
                              <a:no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619" name="Google Shape;5159;p74">
                                <a:extLst>
                                  <a:ext uri="{FF2B5EF4-FFF2-40B4-BE49-F238E27FC236}">
                                    <a16:creationId xmlns:a16="http://schemas.microsoft.com/office/drawing/2014/main" id="{691F0CC3-EC6E-4A2F-ACFE-A7C9CA6F7B4D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4670980" y="3830061"/>
                                <a:ext cx="12277" cy="79263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1561" h="10078" fill="none" extrusionOk="0">
                                    <a:moveTo>
                                      <a:pt x="1561" y="1"/>
                                    </a:moveTo>
                                    <a:lnTo>
                                      <a:pt x="0" y="10077"/>
                                    </a:lnTo>
                                  </a:path>
                                </a:pathLst>
                              </a:custGeom>
                              <a:no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620" name="Google Shape;5160;p74">
                                <a:extLst>
                                  <a:ext uri="{FF2B5EF4-FFF2-40B4-BE49-F238E27FC236}">
                                    <a16:creationId xmlns:a16="http://schemas.microsoft.com/office/drawing/2014/main" id="{1EB067C6-1806-478A-9620-5E8EEA93D3E8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4583828" y="3830061"/>
                                <a:ext cx="99429" cy="34543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12642" h="4392" fill="none" extrusionOk="0">
                                    <a:moveTo>
                                      <a:pt x="0" y="4392"/>
                                    </a:moveTo>
                                    <a:lnTo>
                                      <a:pt x="12642" y="1"/>
                                    </a:lnTo>
                                  </a:path>
                                </a:pathLst>
                              </a:custGeom>
                              <a:no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621" name="Google Shape;5161;p74">
                                <a:extLst>
                                  <a:ext uri="{FF2B5EF4-FFF2-40B4-BE49-F238E27FC236}">
                                    <a16:creationId xmlns:a16="http://schemas.microsoft.com/office/drawing/2014/main" id="{22A7384E-1CFB-450F-B99F-C519B7B1541A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4683250" y="3830061"/>
                                <a:ext cx="50336" cy="117983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6400" h="15001" fill="none" extrusionOk="0">
                                    <a:moveTo>
                                      <a:pt x="1" y="1"/>
                                    </a:moveTo>
                                    <a:lnTo>
                                      <a:pt x="6400" y="15001"/>
                                    </a:lnTo>
                                  </a:path>
                                </a:pathLst>
                              </a:custGeom>
                              <a:no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622" name="Google Shape;5162;p74">
                                <a:extLst>
                                  <a:ext uri="{FF2B5EF4-FFF2-40B4-BE49-F238E27FC236}">
                                    <a16:creationId xmlns:a16="http://schemas.microsoft.com/office/drawing/2014/main" id="{58914B88-C1A5-4388-B298-AA905D4EFFEB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4733578" y="3855276"/>
                                <a:ext cx="56046" cy="92768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7126" h="11795" fill="none" extrusionOk="0">
                                    <a:moveTo>
                                      <a:pt x="1" y="11795"/>
                                    </a:moveTo>
                                    <a:lnTo>
                                      <a:pt x="7126" y="0"/>
                                    </a:lnTo>
                                  </a:path>
                                </a:pathLst>
                              </a:custGeom>
                              <a:no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623" name="Google Shape;5163;p74">
                                <a:extLst>
                                  <a:ext uri="{FF2B5EF4-FFF2-40B4-BE49-F238E27FC236}">
                                    <a16:creationId xmlns:a16="http://schemas.microsoft.com/office/drawing/2014/main" id="{D7D8AE5C-AD7F-4EB6-9ABF-8ACB652D0126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4888943" y="3730450"/>
                                <a:ext cx="34928" cy="89252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4441" h="11348" fill="none" extrusionOk="0">
                                    <a:moveTo>
                                      <a:pt x="4440" y="11347"/>
                                    </a:moveTo>
                                    <a:lnTo>
                                      <a:pt x="1" y="0"/>
                                    </a:lnTo>
                                  </a:path>
                                </a:pathLst>
                              </a:custGeom>
                              <a:no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624" name="Google Shape;5164;p74">
                                <a:extLst>
                                  <a:ext uri="{FF2B5EF4-FFF2-40B4-BE49-F238E27FC236}">
                                    <a16:creationId xmlns:a16="http://schemas.microsoft.com/office/drawing/2014/main" id="{927BB1A9-F2B8-4A85-8EC0-750075449C22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4590301" y="3667468"/>
                                <a:ext cx="49762" cy="70887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6327" h="9013" fill="none" extrusionOk="0">
                                    <a:moveTo>
                                      <a:pt x="0" y="9012"/>
                                    </a:moveTo>
                                    <a:lnTo>
                                      <a:pt x="6327" y="0"/>
                                    </a:lnTo>
                                  </a:path>
                                </a:pathLst>
                              </a:custGeom>
                              <a:no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625" name="Google Shape;5165;p74">
                                <a:extLst>
                                  <a:ext uri="{FF2B5EF4-FFF2-40B4-BE49-F238E27FC236}">
                                    <a16:creationId xmlns:a16="http://schemas.microsoft.com/office/drawing/2014/main" id="{498AEF87-8B01-4DA9-9F8C-2FA611F41B73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4640338" y="3648536"/>
                                <a:ext cx="80593" cy="20268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10247" h="2577" fill="none" extrusionOk="0">
                                    <a:moveTo>
                                      <a:pt x="1" y="2577"/>
                                    </a:moveTo>
                                    <a:lnTo>
                                      <a:pt x="10247" y="0"/>
                                    </a:lnTo>
                                  </a:path>
                                </a:pathLst>
                              </a:custGeom>
                              <a:no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grpSp>
                            <p:nvGrpSpPr>
                              <p:cNvPr id="626" name="Google Shape;5166;p74">
                                <a:extLst>
                                  <a:ext uri="{FF2B5EF4-FFF2-40B4-BE49-F238E27FC236}">
                                    <a16:creationId xmlns:a16="http://schemas.microsoft.com/office/drawing/2014/main" id="{15932140-110D-46FB-B32B-40473A211F61}"/>
                                  </a:ext>
                                </a:extLst>
                              </p:cNvPr>
                              <p:cNvGrpSpPr/>
                              <p:nvPr/>
                            </p:nvGrpSpPr>
                            <p:grpSpPr>
                              <a:xfrm>
                                <a:off x="4579164" y="3203653"/>
                                <a:ext cx="1244833" cy="1020397"/>
                                <a:chOff x="4579164" y="3203653"/>
                                <a:chExt cx="1244833" cy="1020397"/>
                              </a:xfrm>
                            </p:grpSpPr>
                            <p:sp>
                              <p:nvSpPr>
                                <p:cNvPr id="627" name="Google Shape;5167;p74">
                                  <a:extLst>
                                    <a:ext uri="{FF2B5EF4-FFF2-40B4-BE49-F238E27FC236}">
                                      <a16:creationId xmlns:a16="http://schemas.microsoft.com/office/drawing/2014/main" id="{DAC58CD5-9891-4654-9DB4-309CD10D05D3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4753083" y="3966015"/>
                                  <a:ext cx="92964" cy="53765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11820" h="6836" fill="none" extrusionOk="0">
                                      <a:moveTo>
                                        <a:pt x="1" y="6836"/>
                                      </a:moveTo>
                                      <a:lnTo>
                                        <a:pt x="11819" y="1"/>
                                      </a:lnTo>
                                    </a:path>
                                  </a:pathLst>
                                </a:custGeom>
                                <a:noFill/>
                                <a:ln w="1825" cap="flat" cmpd="sng">
                                  <a:solidFill>
                                    <a:srgbClr val="A5B7C5"/>
                                  </a:solidFill>
                                  <a:prstDash val="solid"/>
                                  <a:miter lim="12096"/>
                                  <a:headEnd type="none" w="sm" len="sm"/>
                                  <a:tailEnd type="none" w="sm" len="sm"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628" name="Google Shape;5168;p74">
                                  <a:extLst>
                                    <a:ext uri="{FF2B5EF4-FFF2-40B4-BE49-F238E27FC236}">
                                      <a16:creationId xmlns:a16="http://schemas.microsoft.com/office/drawing/2014/main" id="{042ED85B-712C-48E5-B7E7-2EAE80500473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4846040" y="3952794"/>
                                  <a:ext cx="103519" cy="13135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13162" h="1670" fill="none" extrusionOk="0">
                                      <a:moveTo>
                                        <a:pt x="13161" y="0"/>
                                      </a:moveTo>
                                      <a:lnTo>
                                        <a:pt x="0" y="1670"/>
                                      </a:lnTo>
                                    </a:path>
                                  </a:pathLst>
                                </a:custGeom>
                                <a:noFill/>
                                <a:ln w="1825" cap="flat" cmpd="sng">
                                  <a:solidFill>
                                    <a:srgbClr val="A5B7C5"/>
                                  </a:solidFill>
                                  <a:prstDash val="solid"/>
                                  <a:miter lim="12096"/>
                                  <a:headEnd type="none" w="sm" len="sm"/>
                                  <a:tailEnd type="none" w="sm" len="sm"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629" name="Google Shape;5169;p74">
                                  <a:extLst>
                                    <a:ext uri="{FF2B5EF4-FFF2-40B4-BE49-F238E27FC236}">
                                      <a16:creationId xmlns:a16="http://schemas.microsoft.com/office/drawing/2014/main" id="{F7EDA8DF-7C43-4DB2-86E4-FE18CED3A8B3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4846040" y="3962216"/>
                                  <a:ext cx="64800" cy="128066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8239" h="16283" fill="none" extrusionOk="0">
                                      <a:moveTo>
                                        <a:pt x="0" y="0"/>
                                      </a:moveTo>
                                      <a:lnTo>
                                        <a:pt x="8238" y="16282"/>
                                      </a:lnTo>
                                    </a:path>
                                  </a:pathLst>
                                </a:custGeom>
                                <a:noFill/>
                                <a:ln w="1825" cap="flat" cmpd="sng">
                                  <a:solidFill>
                                    <a:srgbClr val="A5B7C5"/>
                                  </a:solidFill>
                                  <a:prstDash val="solid"/>
                                  <a:miter lim="12096"/>
                                  <a:headEnd type="none" w="sm" len="sm"/>
                                  <a:tailEnd type="none" w="sm" len="sm"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630" name="Google Shape;5170;p74">
                                  <a:extLst>
                                    <a:ext uri="{FF2B5EF4-FFF2-40B4-BE49-F238E27FC236}">
                                      <a16:creationId xmlns:a16="http://schemas.microsoft.com/office/drawing/2014/main" id="{803BF172-34E0-40F4-93D2-304E044531FA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4842233" y="3962216"/>
                                  <a:ext cx="3815" cy="164787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485" h="20952" fill="none" extrusionOk="0">
                                      <a:moveTo>
                                        <a:pt x="0" y="20952"/>
                                      </a:moveTo>
                                      <a:lnTo>
                                        <a:pt x="484" y="0"/>
                                      </a:lnTo>
                                    </a:path>
                                  </a:pathLst>
                                </a:custGeom>
                                <a:noFill/>
                                <a:ln w="1825" cap="flat" cmpd="sng">
                                  <a:solidFill>
                                    <a:srgbClr val="A5B7C5"/>
                                  </a:solidFill>
                                  <a:prstDash val="solid"/>
                                  <a:miter lim="12096"/>
                                  <a:headEnd type="none" w="sm" len="sm"/>
                                  <a:tailEnd type="none" w="sm" len="sm"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631" name="Google Shape;5171;p74">
                                  <a:extLst>
                                    <a:ext uri="{FF2B5EF4-FFF2-40B4-BE49-F238E27FC236}">
                                      <a16:creationId xmlns:a16="http://schemas.microsoft.com/office/drawing/2014/main" id="{5AB3740C-22A1-4129-8EA8-1FCF5DFFF5EA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4842233" y="4123189"/>
                                  <a:ext cx="37587" cy="53002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4779" h="6739" fill="none" extrusionOk="0">
                                      <a:moveTo>
                                        <a:pt x="4779" y="6739"/>
                                      </a:moveTo>
                                      <a:lnTo>
                                        <a:pt x="0" y="1"/>
                                      </a:lnTo>
                                    </a:path>
                                  </a:pathLst>
                                </a:custGeom>
                                <a:noFill/>
                                <a:ln w="1825" cap="flat" cmpd="sng">
                                  <a:solidFill>
                                    <a:srgbClr val="A5B7C5"/>
                                  </a:solidFill>
                                  <a:prstDash val="solid"/>
                                  <a:miter lim="12096"/>
                                  <a:headEnd type="none" w="sm" len="sm"/>
                                  <a:tailEnd type="none" w="sm" len="sm"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632" name="Google Shape;5172;p74">
                                  <a:extLst>
                                    <a:ext uri="{FF2B5EF4-FFF2-40B4-BE49-F238E27FC236}">
                                      <a16:creationId xmlns:a16="http://schemas.microsoft.com/office/drawing/2014/main" id="{24AB8D5D-88B9-4488-AB6D-4FCCCF51067E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4770779" y="4118525"/>
                                  <a:ext cx="71461" cy="4672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9086" h="594" fill="none" extrusionOk="0">
                                      <a:moveTo>
                                        <a:pt x="9085" y="594"/>
                                      </a:moveTo>
                                      <a:lnTo>
                                        <a:pt x="1" y="1"/>
                                      </a:lnTo>
                                    </a:path>
                                  </a:pathLst>
                                </a:custGeom>
                                <a:noFill/>
                                <a:ln w="1825" cap="flat" cmpd="sng">
                                  <a:solidFill>
                                    <a:srgbClr val="A5B7C5"/>
                                  </a:solidFill>
                                  <a:prstDash val="solid"/>
                                  <a:miter lim="12096"/>
                                  <a:headEnd type="none" w="sm" len="sm"/>
                                  <a:tailEnd type="none" w="sm" len="sm"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633" name="Google Shape;5173;p74">
                                  <a:extLst>
                                    <a:ext uri="{FF2B5EF4-FFF2-40B4-BE49-F238E27FC236}">
                                      <a16:creationId xmlns:a16="http://schemas.microsoft.com/office/drawing/2014/main" id="{61EAA7F6-9A7B-4061-95E2-1F95B9217A01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4842233" y="4090274"/>
                                  <a:ext cx="68606" cy="32923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8723" h="4186" fill="none" extrusionOk="0">
                                      <a:moveTo>
                                        <a:pt x="0" y="4186"/>
                                      </a:moveTo>
                                      <a:lnTo>
                                        <a:pt x="8722" y="0"/>
                                      </a:lnTo>
                                    </a:path>
                                  </a:pathLst>
                                </a:custGeom>
                                <a:noFill/>
                                <a:ln w="1825" cap="flat" cmpd="sng">
                                  <a:solidFill>
                                    <a:srgbClr val="A5B7C5"/>
                                  </a:solidFill>
                                  <a:prstDash val="solid"/>
                                  <a:miter lim="12096"/>
                                  <a:headEnd type="none" w="sm" len="sm"/>
                                  <a:tailEnd type="none" w="sm" len="sm"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  <p:grpSp>
                              <p:nvGrpSpPr>
                                <p:cNvPr id="634" name="Google Shape;5174;p74">
                                  <a:extLst>
                                    <a:ext uri="{FF2B5EF4-FFF2-40B4-BE49-F238E27FC236}">
                                      <a16:creationId xmlns:a16="http://schemas.microsoft.com/office/drawing/2014/main" id="{46C4BD3C-C983-4548-98BE-B52F4A3C0A42}"/>
                                    </a:ext>
                                  </a:extLst>
                                </p:cNvPr>
                                <p:cNvGrpSpPr/>
                                <p:nvPr/>
                              </p:nvGrpSpPr>
                              <p:grpSpPr>
                                <a:xfrm>
                                  <a:off x="4579164" y="3203653"/>
                                  <a:ext cx="1244833" cy="1020397"/>
                                  <a:chOff x="4579164" y="3203653"/>
                                  <a:chExt cx="1244833" cy="1020397"/>
                                </a:xfrm>
                              </p:grpSpPr>
                              <p:sp>
                                <p:nvSpPr>
                                  <p:cNvPr id="635" name="Google Shape;5175;p74">
                                    <a:extLst>
                                      <a:ext uri="{FF2B5EF4-FFF2-40B4-BE49-F238E27FC236}">
                                        <a16:creationId xmlns:a16="http://schemas.microsoft.com/office/drawing/2014/main" id="{D020C78C-615B-4C55-A9AB-2DD96C3D577D}"/>
                                      </a:ext>
                                    </a:extLst>
                                  </p:cNvPr>
                                  <p:cNvSpPr/>
                                  <p:nvPr/>
                                </p:nvSpPr>
                                <p:spPr>
                                  <a:xfrm>
                                    <a:off x="4788476" y="3855276"/>
                                    <a:ext cx="57572" cy="110747"/>
                                  </a:xfrm>
                                  <a:custGeom>
                                    <a:avLst/>
                                    <a:gdLst/>
                                    <a:ahLst/>
                                    <a:cxnLst/>
                                    <a:rect l="l" t="t" r="r" b="b"/>
                                    <a:pathLst>
                                      <a:path w="7320" h="14081" fill="none" extrusionOk="0">
                                        <a:moveTo>
                                          <a:pt x="7319" y="14081"/>
                                        </a:moveTo>
                                        <a:lnTo>
                                          <a:pt x="1" y="0"/>
                                        </a:lnTo>
                                      </a:path>
                                    </a:pathLst>
                                  </a:custGeom>
                                  <a:noFill/>
                                  <a:ln w="1825" cap="flat" cmpd="sng">
                                    <a:solidFill>
                                      <a:srgbClr val="A5B7C5"/>
                                    </a:solidFill>
                                    <a:prstDash val="solid"/>
                                    <a:miter lim="12096"/>
                                    <a:headEnd type="none" w="sm" len="sm"/>
                                    <a:tailEnd type="none" w="sm" len="sm"/>
                                  </a:ln>
                                </p:spPr>
                                <p:txBody>
                                  <a:bodyPr spcFirstLastPara="1" wrap="square" lIns="91425" tIns="91425" rIns="91425" bIns="91425" anchor="ctr" anchorCtr="0">
                                    <a:noAutofit/>
                                  </a:bodyPr>
                                  <a:lstStyle/>
                                  <a:p>
                                    <a:pPr marL="0" lvl="0" indent="0" algn="l" rtl="0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endParaRPr/>
                                  </a:p>
                                </p:txBody>
                              </p:sp>
                              <p:sp>
                                <p:nvSpPr>
                                  <p:cNvPr id="636" name="Google Shape;5176;p74">
                                    <a:extLst>
                                      <a:ext uri="{FF2B5EF4-FFF2-40B4-BE49-F238E27FC236}">
                                        <a16:creationId xmlns:a16="http://schemas.microsoft.com/office/drawing/2014/main" id="{0A2E94D0-10EE-4E44-8F6C-3C4E5CE1B29B}"/>
                                      </a:ext>
                                    </a:extLst>
                                  </p:cNvPr>
                                  <p:cNvSpPr/>
                                  <p:nvPr/>
                                </p:nvSpPr>
                                <p:spPr>
                                  <a:xfrm>
                                    <a:off x="4846040" y="3833867"/>
                                    <a:ext cx="11231" cy="132156"/>
                                  </a:xfrm>
                                  <a:custGeom>
                                    <a:avLst/>
                                    <a:gdLst/>
                                    <a:ahLst/>
                                    <a:cxnLst/>
                                    <a:rect l="l" t="t" r="r" b="b"/>
                                    <a:pathLst>
                                      <a:path w="1428" h="16803" fill="none" extrusionOk="0">
                                        <a:moveTo>
                                          <a:pt x="0" y="16803"/>
                                        </a:moveTo>
                                        <a:lnTo>
                                          <a:pt x="1428" y="1"/>
                                        </a:lnTo>
                                      </a:path>
                                    </a:pathLst>
                                  </a:custGeom>
                                  <a:noFill/>
                                  <a:ln w="1825" cap="flat" cmpd="sng">
                                    <a:solidFill>
                                      <a:srgbClr val="A5B7C5"/>
                                    </a:solidFill>
                                    <a:prstDash val="solid"/>
                                    <a:miter lim="12096"/>
                                    <a:headEnd type="none" w="sm" len="sm"/>
                                    <a:tailEnd type="none" w="sm" len="sm"/>
                                  </a:ln>
                                </p:spPr>
                                <p:txBody>
                                  <a:bodyPr spcFirstLastPara="1" wrap="square" lIns="91425" tIns="91425" rIns="91425" bIns="91425" anchor="ctr" anchorCtr="0">
                                    <a:noAutofit/>
                                  </a:bodyPr>
                                  <a:lstStyle/>
                                  <a:p>
                                    <a:pPr marL="0" lvl="0" indent="0" algn="l" rtl="0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endParaRPr/>
                                  </a:p>
                                </p:txBody>
                              </p:sp>
                              <p:sp>
                                <p:nvSpPr>
                                  <p:cNvPr id="637" name="Google Shape;5177;p74">
                                    <a:extLst>
                                      <a:ext uri="{FF2B5EF4-FFF2-40B4-BE49-F238E27FC236}">
                                        <a16:creationId xmlns:a16="http://schemas.microsoft.com/office/drawing/2014/main" id="{C9015BC2-B380-4A14-A864-7DBEBD70D2AA}"/>
                                      </a:ext>
                                    </a:extLst>
                                  </p:cNvPr>
                                  <p:cNvSpPr/>
                                  <p:nvPr/>
                                </p:nvSpPr>
                                <p:spPr>
                                  <a:xfrm>
                                    <a:off x="4761554" y="3854796"/>
                                    <a:ext cx="26261" cy="164984"/>
                                  </a:xfrm>
                                  <a:custGeom>
                                    <a:avLst/>
                                    <a:gdLst/>
                                    <a:ahLst/>
                                    <a:cxnLst/>
                                    <a:rect l="l" t="t" r="r" b="b"/>
                                    <a:pathLst>
                                      <a:path w="3339" h="20977" fill="none" extrusionOk="0">
                                        <a:moveTo>
                                          <a:pt x="0" y="20977"/>
                                        </a:moveTo>
                                        <a:lnTo>
                                          <a:pt x="3339" y="1"/>
                                        </a:lnTo>
                                      </a:path>
                                    </a:pathLst>
                                  </a:custGeom>
                                  <a:noFill/>
                                  <a:ln w="1825" cap="flat" cmpd="sng">
                                    <a:solidFill>
                                      <a:srgbClr val="A5B7C5"/>
                                    </a:solidFill>
                                    <a:prstDash val="solid"/>
                                    <a:miter lim="12096"/>
                                    <a:headEnd type="none" w="sm" len="sm"/>
                                    <a:tailEnd type="none" w="sm" len="sm"/>
                                  </a:ln>
                                </p:spPr>
                                <p:txBody>
                                  <a:bodyPr spcFirstLastPara="1" wrap="square" lIns="91425" tIns="91425" rIns="91425" bIns="91425" anchor="ctr" anchorCtr="0">
                                    <a:noAutofit/>
                                  </a:bodyPr>
                                  <a:lstStyle/>
                                  <a:p>
                                    <a:pPr marL="0" lvl="0" indent="0" algn="l" rtl="0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endParaRPr/>
                                  </a:p>
                                </p:txBody>
                              </p:sp>
                              <p:sp>
                                <p:nvSpPr>
                                  <p:cNvPr id="638" name="Google Shape;5178;p74">
                                    <a:extLst>
                                      <a:ext uri="{FF2B5EF4-FFF2-40B4-BE49-F238E27FC236}">
                                        <a16:creationId xmlns:a16="http://schemas.microsoft.com/office/drawing/2014/main" id="{DFAB64AA-4199-44B4-B636-7CADDEBF645B}"/>
                                      </a:ext>
                                    </a:extLst>
                                  </p:cNvPr>
                                  <p:cNvSpPr/>
                                  <p:nvPr/>
                                </p:nvSpPr>
                                <p:spPr>
                                  <a:xfrm>
                                    <a:off x="4846991" y="3818263"/>
                                    <a:ext cx="74025" cy="146242"/>
                                  </a:xfrm>
                                  <a:custGeom>
                                    <a:avLst/>
                                    <a:gdLst/>
                                    <a:ahLst/>
                                    <a:cxnLst/>
                                    <a:rect l="l" t="t" r="r" b="b"/>
                                    <a:pathLst>
                                      <a:path w="9412" h="18594" fill="none" extrusionOk="0">
                                        <a:moveTo>
                                          <a:pt x="0" y="18593"/>
                                        </a:moveTo>
                                        <a:lnTo>
                                          <a:pt x="9411" y="1"/>
                                        </a:lnTo>
                                      </a:path>
                                    </a:pathLst>
                                  </a:custGeom>
                                  <a:noFill/>
                                  <a:ln w="1825" cap="flat" cmpd="sng">
                                    <a:solidFill>
                                      <a:srgbClr val="A5B7C5"/>
                                    </a:solidFill>
                                    <a:prstDash val="solid"/>
                                    <a:miter lim="12096"/>
                                    <a:headEnd type="none" w="sm" len="sm"/>
                                    <a:tailEnd type="none" w="sm" len="sm"/>
                                  </a:ln>
                                </p:spPr>
                                <p:txBody>
                                  <a:bodyPr spcFirstLastPara="1" wrap="square" lIns="91425" tIns="91425" rIns="91425" bIns="91425" anchor="ctr" anchorCtr="0">
                                    <a:noAutofit/>
                                  </a:bodyPr>
                                  <a:lstStyle/>
                                  <a:p>
                                    <a:pPr marL="0" lvl="0" indent="0" algn="l" rtl="0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endParaRPr/>
                                  </a:p>
                                </p:txBody>
                              </p:sp>
                              <p:sp>
                                <p:nvSpPr>
                                  <p:cNvPr id="639" name="Google Shape;5179;p74">
                                    <a:extLst>
                                      <a:ext uri="{FF2B5EF4-FFF2-40B4-BE49-F238E27FC236}">
                                        <a16:creationId xmlns:a16="http://schemas.microsoft.com/office/drawing/2014/main" id="{0BD946D3-5547-49A4-9854-B5FD307A47EF}"/>
                                      </a:ext>
                                    </a:extLst>
                                  </p:cNvPr>
                                  <p:cNvSpPr/>
                                  <p:nvPr/>
                                </p:nvSpPr>
                                <p:spPr>
                                  <a:xfrm>
                                    <a:off x="4927191" y="3823305"/>
                                    <a:ext cx="22368" cy="129497"/>
                                  </a:xfrm>
                                  <a:custGeom>
                                    <a:avLst/>
                                    <a:gdLst/>
                                    <a:ahLst/>
                                    <a:cxnLst/>
                                    <a:rect l="l" t="t" r="r" b="b"/>
                                    <a:pathLst>
                                      <a:path w="2844" h="16465" fill="none" extrusionOk="0">
                                        <a:moveTo>
                                          <a:pt x="1" y="1"/>
                                        </a:moveTo>
                                        <a:lnTo>
                                          <a:pt x="2843" y="16464"/>
                                        </a:lnTo>
                                      </a:path>
                                    </a:pathLst>
                                  </a:custGeom>
                                  <a:noFill/>
                                  <a:ln w="1825" cap="flat" cmpd="sng">
                                    <a:solidFill>
                                      <a:srgbClr val="A5B7C5"/>
                                    </a:solidFill>
                                    <a:prstDash val="solid"/>
                                    <a:miter lim="12096"/>
                                    <a:headEnd type="none" w="sm" len="sm"/>
                                    <a:tailEnd type="none" w="sm" len="sm"/>
                                  </a:ln>
                                </p:spPr>
                                <p:txBody>
                                  <a:bodyPr spcFirstLastPara="1" wrap="square" lIns="91425" tIns="91425" rIns="91425" bIns="91425" anchor="ctr" anchorCtr="0">
                                    <a:noAutofit/>
                                  </a:bodyPr>
                                  <a:lstStyle/>
                                  <a:p>
                                    <a:pPr marL="0" lvl="0" indent="0" algn="l" rtl="0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endParaRPr/>
                                  </a:p>
                                </p:txBody>
                              </p:sp>
                              <p:grpSp>
                                <p:nvGrpSpPr>
                                  <p:cNvPr id="640" name="Google Shape;5180;p74">
                                    <a:extLst>
                                      <a:ext uri="{FF2B5EF4-FFF2-40B4-BE49-F238E27FC236}">
                                        <a16:creationId xmlns:a16="http://schemas.microsoft.com/office/drawing/2014/main" id="{1DDA6688-E26F-4DF0-93E8-0002E400E7F2}"/>
                                      </a:ext>
                                    </a:extLst>
                                  </p:cNvPr>
                                  <p:cNvGrpSpPr/>
                                  <p:nvPr/>
                                </p:nvGrpSpPr>
                                <p:grpSpPr>
                                  <a:xfrm>
                                    <a:off x="4579164" y="3203653"/>
                                    <a:ext cx="1244833" cy="1020397"/>
                                    <a:chOff x="4579164" y="3203653"/>
                                    <a:chExt cx="1244833" cy="1020397"/>
                                  </a:xfrm>
                                </p:grpSpPr>
                                <p:sp>
                                  <p:nvSpPr>
                                    <p:cNvPr id="641" name="Google Shape;5181;p74">
                                      <a:extLst>
                                        <a:ext uri="{FF2B5EF4-FFF2-40B4-BE49-F238E27FC236}">
                                          <a16:creationId xmlns:a16="http://schemas.microsoft.com/office/drawing/2014/main" id="{5B95DDAC-FEA7-44F1-92F0-B1B404065F97}"/>
                                        </a:ext>
                                      </a:extLst>
                                    </p:cNvPr>
                                    <p:cNvSpPr/>
                                    <p:nvPr/>
                                  </p:nvSpPr>
                                  <p:spPr>
                                    <a:xfrm>
                                      <a:off x="4579164" y="3652241"/>
                                      <a:ext cx="422626" cy="571809"/>
                                    </a:xfrm>
                                    <a:custGeom>
                                      <a:avLst/>
                                      <a:gdLst/>
                                      <a:ahLst/>
                                      <a:cxnLst/>
                                      <a:rect l="l" t="t" r="r" b="b"/>
                                      <a:pathLst>
                                        <a:path w="53735" h="72703" fill="none" extrusionOk="0">
                                          <a:moveTo>
                                            <a:pt x="27593" y="71880"/>
                                          </a:moveTo>
                                          <a:lnTo>
                                            <a:pt x="23771" y="58694"/>
                                          </a:lnTo>
                                          <a:lnTo>
                                            <a:pt x="22936" y="46731"/>
                                          </a:lnTo>
                                          <a:lnTo>
                                            <a:pt x="19972" y="37380"/>
                                          </a:lnTo>
                                          <a:lnTo>
                                            <a:pt x="11674" y="32686"/>
                                          </a:lnTo>
                                          <a:lnTo>
                                            <a:pt x="1" y="27001"/>
                                          </a:lnTo>
                                          <a:lnTo>
                                            <a:pt x="1392" y="10610"/>
                                          </a:lnTo>
                                          <a:lnTo>
                                            <a:pt x="17517" y="1"/>
                                          </a:lnTo>
                                          <a:lnTo>
                                            <a:pt x="29747" y="5384"/>
                                          </a:lnTo>
                                          <a:lnTo>
                                            <a:pt x="43827" y="21291"/>
                                          </a:lnTo>
                                          <a:lnTo>
                                            <a:pt x="49343" y="27122"/>
                                          </a:lnTo>
                                          <a:lnTo>
                                            <a:pt x="53735" y="25815"/>
                                          </a:lnTo>
                                          <a:lnTo>
                                            <a:pt x="50347" y="35940"/>
                                          </a:lnTo>
                                          <a:lnTo>
                                            <a:pt x="47093" y="38214"/>
                                          </a:lnTo>
                                          <a:lnTo>
                                            <a:pt x="44069" y="44275"/>
                                          </a:lnTo>
                                          <a:lnTo>
                                            <a:pt x="45073" y="51944"/>
                                          </a:lnTo>
                                          <a:lnTo>
                                            <a:pt x="42170" y="55694"/>
                                          </a:lnTo>
                                          <a:lnTo>
                                            <a:pt x="38227" y="66025"/>
                                          </a:lnTo>
                                          <a:lnTo>
                                            <a:pt x="27593" y="72702"/>
                                          </a:lnTo>
                                        </a:path>
                                      </a:pathLst>
                                    </a:custGeom>
                                    <a:noFill/>
                                    <a:ln w="1825" cap="flat" cmpd="sng">
                                      <a:solidFill>
                                        <a:srgbClr val="A5B7C5"/>
                                      </a:solidFill>
                                      <a:prstDash val="solid"/>
                                      <a:miter lim="12096"/>
                                      <a:headEnd type="none" w="sm" len="sm"/>
                                      <a:tailEnd type="none" w="sm" len="sm"/>
                                    </a:ln>
                                  </p:spPr>
                                  <p:txBody>
                                    <a:bodyPr spcFirstLastPara="1" wrap="square" lIns="91425" tIns="91425" rIns="91425" bIns="91425" anchor="ctr" anchorCtr="0">
                                      <a:noAutofit/>
                                    </a:bodyPr>
                                    <a:lstStyle/>
                                    <a:p>
                                      <a:pPr marL="0" lvl="0" indent="0" algn="l" rtl="0">
                                        <a:spcBef>
                                          <a:spcPts val="0"/>
                                        </a:spcBef>
                                        <a:spcAft>
                                          <a:spcPts val="0"/>
                                        </a:spcAft>
                                        <a:buNone/>
                                      </a:pPr>
                                      <a:endParaRPr/>
                                    </a:p>
                                  </p:txBody>
                                </p:sp>
                                <p:sp>
                                  <p:nvSpPr>
                                    <p:cNvPr id="642" name="Google Shape;5182;p74">
                                      <a:extLst>
                                        <a:ext uri="{FF2B5EF4-FFF2-40B4-BE49-F238E27FC236}">
                                          <a16:creationId xmlns:a16="http://schemas.microsoft.com/office/drawing/2014/main" id="{5346C20E-9040-4BA8-9A6F-CB48B2C49C87}"/>
                                        </a:ext>
                                      </a:extLst>
                                    </p:cNvPr>
                                    <p:cNvSpPr/>
                                    <p:nvPr/>
                                  </p:nvSpPr>
                                  <p:spPr>
                                    <a:xfrm>
                                      <a:off x="4617986" y="3203653"/>
                                      <a:ext cx="1206011" cy="684357"/>
                                    </a:xfrm>
                                    <a:custGeom>
                                      <a:avLst/>
                                      <a:gdLst/>
                                      <a:ahLst/>
                                      <a:cxnLst/>
                                      <a:rect l="l" t="t" r="r" b="b"/>
                                      <a:pathLst>
                                        <a:path w="153339" h="87013" fill="none" extrusionOk="0">
                                          <a:moveTo>
                                            <a:pt x="24811" y="62214"/>
                                          </a:moveTo>
                                          <a:lnTo>
                                            <a:pt x="34452" y="66980"/>
                                          </a:lnTo>
                                          <a:lnTo>
                                            <a:pt x="37549" y="69920"/>
                                          </a:lnTo>
                                          <a:lnTo>
                                            <a:pt x="41274" y="77698"/>
                                          </a:lnTo>
                                          <a:lnTo>
                                            <a:pt x="46270" y="79222"/>
                                          </a:lnTo>
                                          <a:lnTo>
                                            <a:pt x="55899" y="72775"/>
                                          </a:lnTo>
                                          <a:lnTo>
                                            <a:pt x="52645" y="69085"/>
                                          </a:lnTo>
                                          <a:lnTo>
                                            <a:pt x="48291" y="70234"/>
                                          </a:lnTo>
                                          <a:lnTo>
                                            <a:pt x="46585" y="64634"/>
                                          </a:lnTo>
                                          <a:lnTo>
                                            <a:pt x="48774" y="66097"/>
                                          </a:lnTo>
                                          <a:lnTo>
                                            <a:pt x="59698" y="70234"/>
                                          </a:lnTo>
                                          <a:lnTo>
                                            <a:pt x="65988" y="72279"/>
                                          </a:lnTo>
                                          <a:lnTo>
                                            <a:pt x="66315" y="75944"/>
                                          </a:lnTo>
                                          <a:lnTo>
                                            <a:pt x="70960" y="87013"/>
                                          </a:lnTo>
                                          <a:lnTo>
                                            <a:pt x="76573" y="75944"/>
                                          </a:lnTo>
                                          <a:lnTo>
                                            <a:pt x="80831" y="72932"/>
                                          </a:lnTo>
                                          <a:lnTo>
                                            <a:pt x="86069" y="78146"/>
                                          </a:lnTo>
                                          <a:lnTo>
                                            <a:pt x="88355" y="83928"/>
                                          </a:lnTo>
                                          <a:lnTo>
                                            <a:pt x="94633" y="84037"/>
                                          </a:lnTo>
                                          <a:lnTo>
                                            <a:pt x="94270" y="74299"/>
                                          </a:lnTo>
                                          <a:lnTo>
                                            <a:pt x="100936" y="72690"/>
                                          </a:lnTo>
                                          <a:lnTo>
                                            <a:pt x="106682" y="64307"/>
                                          </a:lnTo>
                                          <a:lnTo>
                                            <a:pt x="106319" y="56553"/>
                                          </a:lnTo>
                                          <a:lnTo>
                                            <a:pt x="103416" y="54690"/>
                                          </a:lnTo>
                                          <a:lnTo>
                                            <a:pt x="106827" y="53105"/>
                                          </a:lnTo>
                                          <a:lnTo>
                                            <a:pt x="120194" y="45339"/>
                                          </a:lnTo>
                                          <a:lnTo>
                                            <a:pt x="122528" y="36859"/>
                                          </a:lnTo>
                                          <a:lnTo>
                                            <a:pt x="118851" y="35493"/>
                                          </a:lnTo>
                                          <a:lnTo>
                                            <a:pt x="125093" y="28464"/>
                                          </a:lnTo>
                                          <a:lnTo>
                                            <a:pt x="148536" y="25972"/>
                                          </a:lnTo>
                                          <a:lnTo>
                                            <a:pt x="153339" y="12255"/>
                                          </a:lnTo>
                                          <a:lnTo>
                                            <a:pt x="125468" y="6255"/>
                                          </a:lnTo>
                                          <a:lnTo>
                                            <a:pt x="101758" y="5432"/>
                                          </a:lnTo>
                                          <a:lnTo>
                                            <a:pt x="85016" y="1"/>
                                          </a:lnTo>
                                          <a:lnTo>
                                            <a:pt x="60532" y="12255"/>
                                          </a:lnTo>
                                          <a:lnTo>
                                            <a:pt x="39714" y="20214"/>
                                          </a:lnTo>
                                          <a:lnTo>
                                            <a:pt x="35444" y="13089"/>
                                          </a:lnTo>
                                          <a:lnTo>
                                            <a:pt x="22186" y="13464"/>
                                          </a:lnTo>
                                          <a:lnTo>
                                            <a:pt x="15291" y="21351"/>
                                          </a:lnTo>
                                          <a:lnTo>
                                            <a:pt x="11831" y="27484"/>
                                          </a:lnTo>
                                          <a:lnTo>
                                            <a:pt x="21581" y="26614"/>
                                          </a:lnTo>
                                          <a:lnTo>
                                            <a:pt x="24532" y="19561"/>
                                          </a:lnTo>
                                          <a:lnTo>
                                            <a:pt x="29480" y="22694"/>
                                          </a:lnTo>
                                          <a:lnTo>
                                            <a:pt x="24811" y="32964"/>
                                          </a:lnTo>
                                          <a:lnTo>
                                            <a:pt x="20262" y="35541"/>
                                          </a:lnTo>
                                          <a:lnTo>
                                            <a:pt x="15569" y="31368"/>
                                          </a:lnTo>
                                          <a:lnTo>
                                            <a:pt x="15061" y="35650"/>
                                          </a:lnTo>
                                          <a:lnTo>
                                            <a:pt x="11057" y="37924"/>
                                          </a:lnTo>
                                          <a:lnTo>
                                            <a:pt x="6024" y="43089"/>
                                          </a:lnTo>
                                          <a:lnTo>
                                            <a:pt x="6387" y="49210"/>
                                          </a:lnTo>
                                          <a:lnTo>
                                            <a:pt x="992" y="49210"/>
                                          </a:lnTo>
                                          <a:lnTo>
                                            <a:pt x="0" y="52198"/>
                                          </a:lnTo>
                                          <a:lnTo>
                                            <a:pt x="835" y="57037"/>
                                          </a:lnTo>
                                          <a:lnTo>
                                            <a:pt x="6726" y="55198"/>
                                          </a:lnTo>
                                          <a:lnTo>
                                            <a:pt x="10924" y="50069"/>
                                          </a:lnTo>
                                          <a:lnTo>
                                            <a:pt x="16367" y="50686"/>
                                          </a:lnTo>
                                          <a:lnTo>
                                            <a:pt x="18049" y="46670"/>
                                          </a:lnTo>
                                          <a:lnTo>
                                            <a:pt x="23093" y="54363"/>
                                          </a:lnTo>
                                          <a:lnTo>
                                            <a:pt x="26528" y="56105"/>
                                          </a:lnTo>
                                          <a:lnTo>
                                            <a:pt x="26734" y="52210"/>
                                          </a:lnTo>
                                          <a:lnTo>
                                            <a:pt x="33835" y="47069"/>
                                          </a:lnTo>
                                          <a:lnTo>
                                            <a:pt x="38069" y="49488"/>
                                          </a:lnTo>
                                          <a:lnTo>
                                            <a:pt x="36278" y="53045"/>
                                          </a:lnTo>
                                          <a:lnTo>
                                            <a:pt x="28343" y="55392"/>
                                          </a:lnTo>
                                          <a:cubicBezTo>
                                            <a:pt x="28343" y="55392"/>
                                            <a:pt x="31041" y="58888"/>
                                            <a:pt x="31319" y="58984"/>
                                          </a:cubicBezTo>
                                          <a:cubicBezTo>
                                            <a:pt x="31597" y="59069"/>
                                            <a:pt x="36278" y="58150"/>
                                            <a:pt x="36278" y="58150"/>
                                          </a:cubicBezTo>
                                          <a:lnTo>
                                            <a:pt x="35456" y="61948"/>
                                          </a:lnTo>
                                          <a:lnTo>
                                            <a:pt x="30920" y="63255"/>
                                          </a:lnTo>
                                          <a:lnTo>
                                            <a:pt x="24823" y="62142"/>
                                          </a:lnTo>
                                        </a:path>
                                      </a:pathLst>
                                    </a:custGeom>
                                    <a:noFill/>
                                    <a:ln w="1825" cap="flat" cmpd="sng">
                                      <a:solidFill>
                                        <a:srgbClr val="A5B7C5"/>
                                      </a:solidFill>
                                      <a:prstDash val="solid"/>
                                      <a:miter lim="12096"/>
                                      <a:headEnd type="none" w="sm" len="sm"/>
                                      <a:tailEnd type="none" w="sm" len="sm"/>
                                    </a:ln>
                                  </p:spPr>
                                  <p:txBody>
                                    <a:bodyPr spcFirstLastPara="1" wrap="square" lIns="91425" tIns="91425" rIns="91425" bIns="91425" anchor="ctr" anchorCtr="0">
                                      <a:noAutofit/>
                                    </a:bodyPr>
                                    <a:lstStyle/>
                                    <a:p>
                                      <a:pPr marL="0" lvl="0" indent="0" algn="l" rtl="0">
                                        <a:spcBef>
                                          <a:spcPts val="0"/>
                                        </a:spcBef>
                                        <a:spcAft>
                                          <a:spcPts val="0"/>
                                        </a:spcAft>
                                        <a:buNone/>
                                      </a:pPr>
                                      <a:endParaRPr/>
                                    </a:p>
                                  </p:txBody>
                                </p:sp>
                                <p:sp>
                                  <p:nvSpPr>
                                    <p:cNvPr id="643" name="Google Shape;5183;p74">
                                      <a:extLst>
                                        <a:ext uri="{FF2B5EF4-FFF2-40B4-BE49-F238E27FC236}">
                                          <a16:creationId xmlns:a16="http://schemas.microsoft.com/office/drawing/2014/main" id="{01BC409D-365C-4779-B4C4-54DF65E96C37}"/>
                                        </a:ext>
                                      </a:extLst>
                                    </p:cNvPr>
                                    <p:cNvSpPr/>
                                    <p:nvPr/>
                                  </p:nvSpPr>
                                  <p:spPr>
                                    <a:xfrm>
                                      <a:off x="4906356" y="3466721"/>
                                      <a:ext cx="194289" cy="358880"/>
                                    </a:xfrm>
                                    <a:custGeom>
                                      <a:avLst/>
                                      <a:gdLst/>
                                      <a:ahLst/>
                                      <a:cxnLst/>
                                      <a:rect l="l" t="t" r="r" b="b"/>
                                      <a:pathLst>
                                        <a:path w="24703" h="45630" fill="none" extrusionOk="0">
                                          <a:moveTo>
                                            <a:pt x="8396" y="39968"/>
                                          </a:moveTo>
                                          <a:lnTo>
                                            <a:pt x="9835" y="45629"/>
                                          </a:lnTo>
                                          <a:lnTo>
                                            <a:pt x="11626" y="36786"/>
                                          </a:lnTo>
                                          <a:lnTo>
                                            <a:pt x="5492" y="30218"/>
                                          </a:lnTo>
                                          <a:lnTo>
                                            <a:pt x="1" y="25016"/>
                                          </a:lnTo>
                                          <a:lnTo>
                                            <a:pt x="1392" y="16040"/>
                                          </a:lnTo>
                                          <a:lnTo>
                                            <a:pt x="24702" y="15206"/>
                                          </a:lnTo>
                                          <a:lnTo>
                                            <a:pt x="6472" y="0"/>
                                          </a:lnTo>
                                        </a:path>
                                      </a:pathLst>
                                    </a:custGeom>
                                    <a:noFill/>
                                    <a:ln w="1825" cap="flat" cmpd="sng">
                                      <a:solidFill>
                                        <a:srgbClr val="A5B7C5"/>
                                      </a:solidFill>
                                      <a:prstDash val="solid"/>
                                      <a:miter lim="12096"/>
                                      <a:headEnd type="none" w="sm" len="sm"/>
                                      <a:tailEnd type="none" w="sm" len="sm"/>
                                    </a:ln>
                                  </p:spPr>
                                  <p:txBody>
                                    <a:bodyPr spcFirstLastPara="1" wrap="square" lIns="91425" tIns="91425" rIns="91425" bIns="91425" anchor="ctr" anchorCtr="0">
                                      <a:noAutofit/>
                                    </a:bodyPr>
                                    <a:lstStyle/>
                                    <a:p>
                                      <a:pPr marL="0" lvl="0" indent="0" algn="l" rtl="0">
                                        <a:spcBef>
                                          <a:spcPts val="0"/>
                                        </a:spcBef>
                                        <a:spcAft>
                                          <a:spcPts val="0"/>
                                        </a:spcAft>
                                        <a:buNone/>
                                      </a:pPr>
                                      <a:endParaRPr/>
                                    </a:p>
                                  </p:txBody>
                                </p:sp>
                                <p:sp>
                                  <p:nvSpPr>
                                    <p:cNvPr id="644" name="Google Shape;5184;p74">
                                      <a:extLst>
                                        <a:ext uri="{FF2B5EF4-FFF2-40B4-BE49-F238E27FC236}">
                                          <a16:creationId xmlns:a16="http://schemas.microsoft.com/office/drawing/2014/main" id="{F7586330-7AB5-474D-92EA-4CA2844E5414}"/>
                                        </a:ext>
                                      </a:extLst>
                                    </p:cNvPr>
                                    <p:cNvSpPr/>
                                    <p:nvPr/>
                                  </p:nvSpPr>
                                  <p:spPr>
                                    <a:xfrm>
                                      <a:off x="4972383" y="3756043"/>
                                      <a:ext cx="25412" cy="25026"/>
                                    </a:xfrm>
                                    <a:custGeom>
                                      <a:avLst/>
                                      <a:gdLst/>
                                      <a:ahLst/>
                                      <a:cxnLst/>
                                      <a:rect l="l" t="t" r="r" b="b"/>
                                      <a:pathLst>
                                        <a:path w="3231" h="3182" fill="none" extrusionOk="0">
                                          <a:moveTo>
                                            <a:pt x="1" y="3182"/>
                                          </a:moveTo>
                                          <a:lnTo>
                                            <a:pt x="3231" y="0"/>
                                          </a:lnTo>
                                        </a:path>
                                      </a:pathLst>
                                    </a:custGeom>
                                    <a:noFill/>
                                    <a:ln w="1825" cap="flat" cmpd="sng">
                                      <a:solidFill>
                                        <a:srgbClr val="A5B7C5"/>
                                      </a:solidFill>
                                      <a:prstDash val="solid"/>
                                      <a:miter lim="12096"/>
                                      <a:headEnd type="none" w="sm" len="sm"/>
                                      <a:tailEnd type="none" w="sm" len="sm"/>
                                    </a:ln>
                                  </p:spPr>
                                  <p:txBody>
                                    <a:bodyPr spcFirstLastPara="1" wrap="square" lIns="91425" tIns="91425" rIns="91425" bIns="91425" anchor="ctr" anchorCtr="0">
                                      <a:noAutofit/>
                                    </a:bodyPr>
                                    <a:lstStyle/>
                                    <a:p>
                                      <a:pPr marL="0" lvl="0" indent="0" algn="l" rtl="0">
                                        <a:spcBef>
                                          <a:spcPts val="0"/>
                                        </a:spcBef>
                                        <a:spcAft>
                                          <a:spcPts val="0"/>
                                        </a:spcAft>
                                        <a:buNone/>
                                      </a:pPr>
                                      <a:endParaRPr/>
                                    </a:p>
                                  </p:txBody>
                                </p:sp>
                              </p:grpSp>
                            </p:grpSp>
                          </p:grpSp>
                        </p:grpSp>
                        <p:sp>
                          <p:nvSpPr>
                            <p:cNvPr id="610" name="Google Shape;5185;p74">
                              <a:extLst>
                                <a:ext uri="{FF2B5EF4-FFF2-40B4-BE49-F238E27FC236}">
                                  <a16:creationId xmlns:a16="http://schemas.microsoft.com/office/drawing/2014/main" id="{B0A1F61F-B8B3-4C52-ADC0-B9ABCB736D29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4890375" y="3688019"/>
                              <a:ext cx="5144" cy="43769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654" h="5565" fill="none" extrusionOk="0">
                                  <a:moveTo>
                                    <a:pt x="653" y="0"/>
                                  </a:moveTo>
                                  <a:lnTo>
                                    <a:pt x="0" y="5565"/>
                                  </a:lnTo>
                                </a:path>
                              </a:pathLst>
                            </a:custGeom>
                            <a:noFill/>
                            <a:ln w="1825" cap="flat" cmpd="sng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611" name="Google Shape;5186;p74">
                              <a:extLst>
                                <a:ext uri="{FF2B5EF4-FFF2-40B4-BE49-F238E27FC236}">
                                  <a16:creationId xmlns:a16="http://schemas.microsoft.com/office/drawing/2014/main" id="{96FC5481-3059-49B8-8699-28576F01125F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4899317" y="3688019"/>
                              <a:ext cx="54048" cy="20174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6872" h="2565" fill="none" extrusionOk="0">
                                  <a:moveTo>
                                    <a:pt x="0" y="0"/>
                                  </a:moveTo>
                                  <a:lnTo>
                                    <a:pt x="6871" y="2565"/>
                                  </a:lnTo>
                                </a:path>
                              </a:pathLst>
                            </a:custGeom>
                            <a:noFill/>
                            <a:ln w="1825" cap="flat" cmpd="sng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612" name="Google Shape;5187;p74">
                              <a:extLst>
                                <a:ext uri="{FF2B5EF4-FFF2-40B4-BE49-F238E27FC236}">
                                  <a16:creationId xmlns:a16="http://schemas.microsoft.com/office/drawing/2014/main" id="{87394413-C5C0-4C96-890A-502E69DDDEF9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4862690" y="3700571"/>
                              <a:ext cx="27693" cy="31216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3521" h="3969" fill="none" extrusionOk="0">
                                  <a:moveTo>
                                    <a:pt x="0" y="1"/>
                                  </a:moveTo>
                                  <a:lnTo>
                                    <a:pt x="3520" y="3969"/>
                                  </a:lnTo>
                                </a:path>
                              </a:pathLst>
                            </a:custGeom>
                            <a:noFill/>
                            <a:ln w="1825" cap="flat" cmpd="sng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</p:grpSp>
                    </p:grpSp>
                    <p:sp>
                      <p:nvSpPr>
                        <p:cNvPr id="599" name="Google Shape;5188;p74">
                          <a:extLst>
                            <a:ext uri="{FF2B5EF4-FFF2-40B4-BE49-F238E27FC236}">
                              <a16:creationId xmlns:a16="http://schemas.microsoft.com/office/drawing/2014/main" id="{44CECF43-A1E3-46E3-9513-A4FAC385A72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953924" y="3297081"/>
                          <a:ext cx="146053" cy="168122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8570" h="21376" fill="none" extrusionOk="0">
                              <a:moveTo>
                                <a:pt x="1" y="21376"/>
                              </a:moveTo>
                              <a:lnTo>
                                <a:pt x="18569" y="1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</p:grpSp>
                </p:grpSp>
              </p:grpSp>
            </p:grpSp>
          </p:grpSp>
          <p:grpSp>
            <p:nvGrpSpPr>
              <p:cNvPr id="227" name="Google Shape;5189;p74">
                <a:extLst>
                  <a:ext uri="{FF2B5EF4-FFF2-40B4-BE49-F238E27FC236}">
                    <a16:creationId xmlns:a16="http://schemas.microsoft.com/office/drawing/2014/main" id="{EE3E8E8A-FBF8-429F-92E3-B23FCBCE4430}"/>
                  </a:ext>
                </a:extLst>
              </p:cNvPr>
              <p:cNvGrpSpPr/>
              <p:nvPr/>
            </p:nvGrpSpPr>
            <p:grpSpPr>
              <a:xfrm>
                <a:off x="4595437" y="3598775"/>
                <a:ext cx="37776" cy="32451"/>
                <a:chOff x="4595437" y="3598775"/>
                <a:chExt cx="37776" cy="32451"/>
              </a:xfrm>
            </p:grpSpPr>
            <p:sp>
              <p:nvSpPr>
                <p:cNvPr id="542" name="Google Shape;5190;p74">
                  <a:extLst>
                    <a:ext uri="{FF2B5EF4-FFF2-40B4-BE49-F238E27FC236}">
                      <a16:creationId xmlns:a16="http://schemas.microsoft.com/office/drawing/2014/main" id="{C01F615C-5568-4C85-BF24-A0D28EF5D7BE}"/>
                    </a:ext>
                  </a:extLst>
                </p:cNvPr>
                <p:cNvSpPr/>
                <p:nvPr/>
              </p:nvSpPr>
              <p:spPr>
                <a:xfrm>
                  <a:off x="4595437" y="3598775"/>
                  <a:ext cx="37776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26" extrusionOk="0">
                      <a:moveTo>
                        <a:pt x="2730" y="0"/>
                      </a:moveTo>
                      <a:cubicBezTo>
                        <a:pt x="2226" y="0"/>
                        <a:pt x="1712" y="187"/>
                        <a:pt x="1295" y="605"/>
                      </a:cubicBezTo>
                      <a:cubicBezTo>
                        <a:pt x="0" y="1900"/>
                        <a:pt x="920" y="4125"/>
                        <a:pt x="2758" y="4125"/>
                      </a:cubicBezTo>
                      <a:cubicBezTo>
                        <a:pt x="3883" y="4113"/>
                        <a:pt x="4803" y="3194"/>
                        <a:pt x="4803" y="2069"/>
                      </a:cubicBezTo>
                      <a:cubicBezTo>
                        <a:pt x="4803" y="824"/>
                        <a:pt x="3788" y="0"/>
                        <a:pt x="27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3" name="Google Shape;5191;p74">
                  <a:extLst>
                    <a:ext uri="{FF2B5EF4-FFF2-40B4-BE49-F238E27FC236}">
                      <a16:creationId xmlns:a16="http://schemas.microsoft.com/office/drawing/2014/main" id="{7588F990-3224-4BC3-9241-07A76E6F2B9A}"/>
                    </a:ext>
                  </a:extLst>
                </p:cNvPr>
                <p:cNvSpPr/>
                <p:nvPr/>
              </p:nvSpPr>
              <p:spPr>
                <a:xfrm>
                  <a:off x="4610561" y="3608480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0"/>
                      </a:moveTo>
                      <a:cubicBezTo>
                        <a:pt x="376" y="0"/>
                        <a:pt x="1" y="375"/>
                        <a:pt x="1" y="835"/>
                      </a:cubicBezTo>
                      <a:cubicBezTo>
                        <a:pt x="1" y="1283"/>
                        <a:pt x="376" y="1658"/>
                        <a:pt x="835" y="1658"/>
                      </a:cubicBezTo>
                      <a:cubicBezTo>
                        <a:pt x="1283" y="1658"/>
                        <a:pt x="1658" y="1283"/>
                        <a:pt x="1658" y="835"/>
                      </a:cubicBezTo>
                      <a:cubicBezTo>
                        <a:pt x="1658" y="375"/>
                        <a:pt x="1283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28" name="Google Shape;5192;p74">
                <a:extLst>
                  <a:ext uri="{FF2B5EF4-FFF2-40B4-BE49-F238E27FC236}">
                    <a16:creationId xmlns:a16="http://schemas.microsoft.com/office/drawing/2014/main" id="{1822DC04-CCBA-47A2-B40B-79D63054A8DF}"/>
                  </a:ext>
                </a:extLst>
              </p:cNvPr>
              <p:cNvGrpSpPr/>
              <p:nvPr/>
            </p:nvGrpSpPr>
            <p:grpSpPr>
              <a:xfrm>
                <a:off x="4641864" y="3524443"/>
                <a:ext cx="37776" cy="32380"/>
                <a:chOff x="4641864" y="3524443"/>
                <a:chExt cx="37776" cy="32380"/>
              </a:xfrm>
            </p:grpSpPr>
            <p:sp>
              <p:nvSpPr>
                <p:cNvPr id="540" name="Google Shape;5193;p74">
                  <a:extLst>
                    <a:ext uri="{FF2B5EF4-FFF2-40B4-BE49-F238E27FC236}">
                      <a16:creationId xmlns:a16="http://schemas.microsoft.com/office/drawing/2014/main" id="{574142F2-76A5-4136-A808-831A8B1FB702}"/>
                    </a:ext>
                  </a:extLst>
                </p:cNvPr>
                <p:cNvSpPr/>
                <p:nvPr/>
              </p:nvSpPr>
              <p:spPr>
                <a:xfrm>
                  <a:off x="4641864" y="3524443"/>
                  <a:ext cx="37776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7" extrusionOk="0">
                      <a:moveTo>
                        <a:pt x="2737" y="1"/>
                      </a:moveTo>
                      <a:cubicBezTo>
                        <a:pt x="2231" y="1"/>
                        <a:pt x="1715" y="189"/>
                        <a:pt x="1295" y="609"/>
                      </a:cubicBezTo>
                      <a:cubicBezTo>
                        <a:pt x="0" y="1903"/>
                        <a:pt x="908" y="4117"/>
                        <a:pt x="2746" y="4117"/>
                      </a:cubicBezTo>
                      <a:cubicBezTo>
                        <a:pt x="3884" y="4117"/>
                        <a:pt x="4803" y="3197"/>
                        <a:pt x="4803" y="2060"/>
                      </a:cubicBezTo>
                      <a:cubicBezTo>
                        <a:pt x="4803" y="818"/>
                        <a:pt x="3792" y="1"/>
                        <a:pt x="273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1" name="Google Shape;5194;p74">
                  <a:extLst>
                    <a:ext uri="{FF2B5EF4-FFF2-40B4-BE49-F238E27FC236}">
                      <a16:creationId xmlns:a16="http://schemas.microsoft.com/office/drawing/2014/main" id="{E748FFEE-14EC-4ECA-9593-0D2FF7FD4042}"/>
                    </a:ext>
                  </a:extLst>
                </p:cNvPr>
                <p:cNvSpPr/>
                <p:nvPr/>
              </p:nvSpPr>
              <p:spPr>
                <a:xfrm>
                  <a:off x="4656988" y="3534077"/>
                  <a:ext cx="13048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8" extrusionOk="0">
                      <a:moveTo>
                        <a:pt x="823" y="1"/>
                      </a:moveTo>
                      <a:cubicBezTo>
                        <a:pt x="376" y="1"/>
                        <a:pt x="1" y="376"/>
                        <a:pt x="1" y="835"/>
                      </a:cubicBezTo>
                      <a:cubicBezTo>
                        <a:pt x="1" y="1295"/>
                        <a:pt x="376" y="1658"/>
                        <a:pt x="823" y="1658"/>
                      </a:cubicBezTo>
                      <a:cubicBezTo>
                        <a:pt x="1283" y="1658"/>
                        <a:pt x="1658" y="1295"/>
                        <a:pt x="1658" y="835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29" name="Google Shape;5195;p74">
                <a:extLst>
                  <a:ext uri="{FF2B5EF4-FFF2-40B4-BE49-F238E27FC236}">
                    <a16:creationId xmlns:a16="http://schemas.microsoft.com/office/drawing/2014/main" id="{82EA6507-31C6-4C37-82DD-E430F78108B0}"/>
                  </a:ext>
                </a:extLst>
              </p:cNvPr>
              <p:cNvGrpSpPr/>
              <p:nvPr/>
            </p:nvGrpSpPr>
            <p:grpSpPr>
              <a:xfrm>
                <a:off x="4648431" y="3893901"/>
                <a:ext cx="37776" cy="32357"/>
                <a:chOff x="4648431" y="3893901"/>
                <a:chExt cx="37776" cy="32357"/>
              </a:xfrm>
            </p:grpSpPr>
            <p:sp>
              <p:nvSpPr>
                <p:cNvPr id="538" name="Google Shape;5196;p74">
                  <a:extLst>
                    <a:ext uri="{FF2B5EF4-FFF2-40B4-BE49-F238E27FC236}">
                      <a16:creationId xmlns:a16="http://schemas.microsoft.com/office/drawing/2014/main" id="{2BB7B0FD-AE01-4E3C-AA27-7E4B0560F1AA}"/>
                    </a:ext>
                  </a:extLst>
                </p:cNvPr>
                <p:cNvSpPr/>
                <p:nvPr/>
              </p:nvSpPr>
              <p:spPr>
                <a:xfrm>
                  <a:off x="4648431" y="3893901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2" y="0"/>
                      </a:moveTo>
                      <a:cubicBezTo>
                        <a:pt x="2227" y="0"/>
                        <a:pt x="1713" y="187"/>
                        <a:pt x="1295" y="605"/>
                      </a:cubicBezTo>
                      <a:cubicBezTo>
                        <a:pt x="0" y="1900"/>
                        <a:pt x="920" y="4113"/>
                        <a:pt x="2746" y="4113"/>
                      </a:cubicBezTo>
                      <a:cubicBezTo>
                        <a:pt x="3883" y="4113"/>
                        <a:pt x="4803" y="3194"/>
                        <a:pt x="4803" y="2057"/>
                      </a:cubicBezTo>
                      <a:cubicBezTo>
                        <a:pt x="4803" y="821"/>
                        <a:pt x="3788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9" name="Google Shape;5197;p74">
                  <a:extLst>
                    <a:ext uri="{FF2B5EF4-FFF2-40B4-BE49-F238E27FC236}">
                      <a16:creationId xmlns:a16="http://schemas.microsoft.com/office/drawing/2014/main" id="{60CA19C5-3916-4687-9C7C-FA0FE17965DB}"/>
                    </a:ext>
                  </a:extLst>
                </p:cNvPr>
                <p:cNvSpPr/>
                <p:nvPr/>
              </p:nvSpPr>
              <p:spPr>
                <a:xfrm>
                  <a:off x="4663556" y="3903606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0"/>
                      </a:moveTo>
                      <a:cubicBezTo>
                        <a:pt x="363" y="0"/>
                        <a:pt x="1" y="375"/>
                        <a:pt x="1" y="823"/>
                      </a:cubicBezTo>
                      <a:cubicBezTo>
                        <a:pt x="1" y="1283"/>
                        <a:pt x="363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75"/>
                        <a:pt x="1283" y="0"/>
                        <a:pt x="82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30" name="Google Shape;5198;p74">
                <a:extLst>
                  <a:ext uri="{FF2B5EF4-FFF2-40B4-BE49-F238E27FC236}">
                    <a16:creationId xmlns:a16="http://schemas.microsoft.com/office/drawing/2014/main" id="{DFBCD91C-EA8C-4DC5-8BC5-FAD33EC07CC9}"/>
                  </a:ext>
                </a:extLst>
              </p:cNvPr>
              <p:cNvGrpSpPr/>
              <p:nvPr/>
            </p:nvGrpSpPr>
            <p:grpSpPr>
              <a:xfrm>
                <a:off x="4567752" y="3722908"/>
                <a:ext cx="37870" cy="32380"/>
                <a:chOff x="4567752" y="3722908"/>
                <a:chExt cx="37870" cy="32380"/>
              </a:xfrm>
            </p:grpSpPr>
            <p:sp>
              <p:nvSpPr>
                <p:cNvPr id="536" name="Google Shape;5199;p74">
                  <a:extLst>
                    <a:ext uri="{FF2B5EF4-FFF2-40B4-BE49-F238E27FC236}">
                      <a16:creationId xmlns:a16="http://schemas.microsoft.com/office/drawing/2014/main" id="{075E7DD7-A287-4D5E-A928-C07799E5CF68}"/>
                    </a:ext>
                  </a:extLst>
                </p:cNvPr>
                <p:cNvSpPr/>
                <p:nvPr/>
              </p:nvSpPr>
              <p:spPr>
                <a:xfrm>
                  <a:off x="4567752" y="3722908"/>
                  <a:ext cx="37870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5" h="4117" extrusionOk="0">
                      <a:moveTo>
                        <a:pt x="2749" y="1"/>
                      </a:moveTo>
                      <a:cubicBezTo>
                        <a:pt x="2243" y="1"/>
                        <a:pt x="1726" y="189"/>
                        <a:pt x="1307" y="609"/>
                      </a:cubicBezTo>
                      <a:cubicBezTo>
                        <a:pt x="0" y="1903"/>
                        <a:pt x="919" y="4117"/>
                        <a:pt x="2758" y="4117"/>
                      </a:cubicBezTo>
                      <a:cubicBezTo>
                        <a:pt x="3895" y="4117"/>
                        <a:pt x="4815" y="3197"/>
                        <a:pt x="4815" y="2060"/>
                      </a:cubicBezTo>
                      <a:cubicBezTo>
                        <a:pt x="4815" y="818"/>
                        <a:pt x="3804" y="1"/>
                        <a:pt x="2749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7" name="Google Shape;5200;p74">
                  <a:extLst>
                    <a:ext uri="{FF2B5EF4-FFF2-40B4-BE49-F238E27FC236}">
                      <a16:creationId xmlns:a16="http://schemas.microsoft.com/office/drawing/2014/main" id="{206C0AA6-6352-4313-B891-C32B96309A88}"/>
                    </a:ext>
                  </a:extLst>
                </p:cNvPr>
                <p:cNvSpPr/>
                <p:nvPr/>
              </p:nvSpPr>
              <p:spPr>
                <a:xfrm>
                  <a:off x="4580690" y="3732543"/>
                  <a:ext cx="15227" cy="130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61" extrusionOk="0">
                      <a:moveTo>
                        <a:pt x="1113" y="0"/>
                      </a:moveTo>
                      <a:cubicBezTo>
                        <a:pt x="375" y="0"/>
                        <a:pt x="0" y="896"/>
                        <a:pt x="520" y="1416"/>
                      </a:cubicBezTo>
                      <a:cubicBezTo>
                        <a:pt x="689" y="1585"/>
                        <a:pt x="898" y="1661"/>
                        <a:pt x="1103" y="1661"/>
                      </a:cubicBezTo>
                      <a:cubicBezTo>
                        <a:pt x="1528" y="1661"/>
                        <a:pt x="1936" y="1333"/>
                        <a:pt x="1936" y="835"/>
                      </a:cubicBezTo>
                      <a:cubicBezTo>
                        <a:pt x="1936" y="375"/>
                        <a:pt x="1573" y="0"/>
                        <a:pt x="111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31" name="Google Shape;5201;p74">
                <a:extLst>
                  <a:ext uri="{FF2B5EF4-FFF2-40B4-BE49-F238E27FC236}">
                    <a16:creationId xmlns:a16="http://schemas.microsoft.com/office/drawing/2014/main" id="{96BA4230-32C4-457A-B35D-65E34C63D036}"/>
                  </a:ext>
                </a:extLst>
              </p:cNvPr>
              <p:cNvGrpSpPr/>
              <p:nvPr/>
            </p:nvGrpSpPr>
            <p:grpSpPr>
              <a:xfrm>
                <a:off x="4617506" y="3652052"/>
                <a:ext cx="37783" cy="32357"/>
                <a:chOff x="4617506" y="3652052"/>
                <a:chExt cx="37783" cy="32357"/>
              </a:xfrm>
            </p:grpSpPr>
            <p:sp>
              <p:nvSpPr>
                <p:cNvPr id="534" name="Google Shape;5202;p74">
                  <a:extLst>
                    <a:ext uri="{FF2B5EF4-FFF2-40B4-BE49-F238E27FC236}">
                      <a16:creationId xmlns:a16="http://schemas.microsoft.com/office/drawing/2014/main" id="{4D998ABD-AD4E-40A6-8A03-E45FC0C1D9C8}"/>
                    </a:ext>
                  </a:extLst>
                </p:cNvPr>
                <p:cNvSpPr/>
                <p:nvPr/>
              </p:nvSpPr>
              <p:spPr>
                <a:xfrm>
                  <a:off x="4617506" y="3652052"/>
                  <a:ext cx="37783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4" extrusionOk="0">
                      <a:moveTo>
                        <a:pt x="2732" y="0"/>
                      </a:moveTo>
                      <a:cubicBezTo>
                        <a:pt x="2228" y="0"/>
                        <a:pt x="1713" y="187"/>
                        <a:pt x="1295" y="605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5" name="Google Shape;5203;p74">
                  <a:extLst>
                    <a:ext uri="{FF2B5EF4-FFF2-40B4-BE49-F238E27FC236}">
                      <a16:creationId xmlns:a16="http://schemas.microsoft.com/office/drawing/2014/main" id="{4FE2B6D2-40FF-4912-979F-0D23ADA633D3}"/>
                    </a:ext>
                  </a:extLst>
                </p:cNvPr>
                <p:cNvSpPr/>
                <p:nvPr/>
              </p:nvSpPr>
              <p:spPr>
                <a:xfrm>
                  <a:off x="4632638" y="3661758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1"/>
                      </a:moveTo>
                      <a:cubicBezTo>
                        <a:pt x="363" y="1"/>
                        <a:pt x="0" y="363"/>
                        <a:pt x="0" y="823"/>
                      </a:cubicBezTo>
                      <a:cubicBezTo>
                        <a:pt x="0" y="1283"/>
                        <a:pt x="363" y="1658"/>
                        <a:pt x="823" y="1658"/>
                      </a:cubicBezTo>
                      <a:cubicBezTo>
                        <a:pt x="1282" y="1658"/>
                        <a:pt x="1657" y="1283"/>
                        <a:pt x="1657" y="823"/>
                      </a:cubicBezTo>
                      <a:cubicBezTo>
                        <a:pt x="1657" y="363"/>
                        <a:pt x="1282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32" name="Google Shape;5204;p74">
                <a:extLst>
                  <a:ext uri="{FF2B5EF4-FFF2-40B4-BE49-F238E27FC236}">
                    <a16:creationId xmlns:a16="http://schemas.microsoft.com/office/drawing/2014/main" id="{53ECF1B2-C24D-49C6-8210-8A1950334FD3}"/>
                  </a:ext>
                </a:extLst>
              </p:cNvPr>
              <p:cNvGrpSpPr/>
              <p:nvPr/>
            </p:nvGrpSpPr>
            <p:grpSpPr>
              <a:xfrm>
                <a:off x="4739005" y="3554149"/>
                <a:ext cx="37870" cy="32357"/>
                <a:chOff x="4739005" y="3554149"/>
                <a:chExt cx="37870" cy="32357"/>
              </a:xfrm>
            </p:grpSpPr>
            <p:sp>
              <p:nvSpPr>
                <p:cNvPr id="532" name="Google Shape;5205;p74">
                  <a:extLst>
                    <a:ext uri="{FF2B5EF4-FFF2-40B4-BE49-F238E27FC236}">
                      <a16:creationId xmlns:a16="http://schemas.microsoft.com/office/drawing/2014/main" id="{4F7A6FE7-9CD9-427D-B944-E604CB0191A2}"/>
                    </a:ext>
                  </a:extLst>
                </p:cNvPr>
                <p:cNvSpPr/>
                <p:nvPr/>
              </p:nvSpPr>
              <p:spPr>
                <a:xfrm>
                  <a:off x="4739005" y="3554149"/>
                  <a:ext cx="37870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5" h="4114" extrusionOk="0">
                      <a:moveTo>
                        <a:pt x="2744" y="1"/>
                      </a:moveTo>
                      <a:cubicBezTo>
                        <a:pt x="2239" y="1"/>
                        <a:pt x="1725" y="188"/>
                        <a:pt x="1307" y="606"/>
                      </a:cubicBezTo>
                      <a:cubicBezTo>
                        <a:pt x="0" y="1900"/>
                        <a:pt x="920" y="4114"/>
                        <a:pt x="2758" y="4114"/>
                      </a:cubicBezTo>
                      <a:cubicBezTo>
                        <a:pt x="3895" y="4114"/>
                        <a:pt x="4815" y="3195"/>
                        <a:pt x="4815" y="2058"/>
                      </a:cubicBezTo>
                      <a:cubicBezTo>
                        <a:pt x="4815" y="821"/>
                        <a:pt x="3801" y="1"/>
                        <a:pt x="2744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3" name="Google Shape;5206;p74">
                  <a:extLst>
                    <a:ext uri="{FF2B5EF4-FFF2-40B4-BE49-F238E27FC236}">
                      <a16:creationId xmlns:a16="http://schemas.microsoft.com/office/drawing/2014/main" id="{9E4AB413-3491-45A2-A8E7-D27612D7EBA6}"/>
                    </a:ext>
                  </a:extLst>
                </p:cNvPr>
                <p:cNvSpPr/>
                <p:nvPr/>
              </p:nvSpPr>
              <p:spPr>
                <a:xfrm>
                  <a:off x="4751943" y="3563854"/>
                  <a:ext cx="15227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59" extrusionOk="0">
                      <a:moveTo>
                        <a:pt x="1113" y="1"/>
                      </a:moveTo>
                      <a:cubicBezTo>
                        <a:pt x="375" y="1"/>
                        <a:pt x="0" y="896"/>
                        <a:pt x="521" y="1416"/>
                      </a:cubicBezTo>
                      <a:cubicBezTo>
                        <a:pt x="692" y="1583"/>
                        <a:pt x="899" y="1658"/>
                        <a:pt x="1101" y="1658"/>
                      </a:cubicBezTo>
                      <a:cubicBezTo>
                        <a:pt x="1529" y="1658"/>
                        <a:pt x="1936" y="1324"/>
                        <a:pt x="1936" y="824"/>
                      </a:cubicBezTo>
                      <a:cubicBezTo>
                        <a:pt x="1936" y="364"/>
                        <a:pt x="1573" y="1"/>
                        <a:pt x="111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33" name="Google Shape;5207;p74">
                <a:extLst>
                  <a:ext uri="{FF2B5EF4-FFF2-40B4-BE49-F238E27FC236}">
                    <a16:creationId xmlns:a16="http://schemas.microsoft.com/office/drawing/2014/main" id="{60B5BD96-E72D-4EC1-A5D5-854A68077883}"/>
                  </a:ext>
                </a:extLst>
              </p:cNvPr>
              <p:cNvGrpSpPr/>
              <p:nvPr/>
            </p:nvGrpSpPr>
            <p:grpSpPr>
              <a:xfrm>
                <a:off x="4806557" y="3630258"/>
                <a:ext cx="37776" cy="32364"/>
                <a:chOff x="4806557" y="3630258"/>
                <a:chExt cx="37776" cy="32364"/>
              </a:xfrm>
            </p:grpSpPr>
            <p:sp>
              <p:nvSpPr>
                <p:cNvPr id="530" name="Google Shape;5208;p74">
                  <a:extLst>
                    <a:ext uri="{FF2B5EF4-FFF2-40B4-BE49-F238E27FC236}">
                      <a16:creationId xmlns:a16="http://schemas.microsoft.com/office/drawing/2014/main" id="{17889CD5-0F88-47FB-A26A-D0A69396C3EB}"/>
                    </a:ext>
                  </a:extLst>
                </p:cNvPr>
                <p:cNvSpPr/>
                <p:nvPr/>
              </p:nvSpPr>
              <p:spPr>
                <a:xfrm>
                  <a:off x="4806557" y="3630258"/>
                  <a:ext cx="37776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5" extrusionOk="0">
                      <a:moveTo>
                        <a:pt x="2732" y="1"/>
                      </a:moveTo>
                      <a:cubicBezTo>
                        <a:pt x="2227" y="1"/>
                        <a:pt x="1713" y="188"/>
                        <a:pt x="1294" y="606"/>
                      </a:cubicBezTo>
                      <a:cubicBezTo>
                        <a:pt x="0" y="1901"/>
                        <a:pt x="907" y="4114"/>
                        <a:pt x="2746" y="4114"/>
                      </a:cubicBezTo>
                      <a:cubicBezTo>
                        <a:pt x="3883" y="4114"/>
                        <a:pt x="4802" y="3195"/>
                        <a:pt x="4802" y="2058"/>
                      </a:cubicBezTo>
                      <a:cubicBezTo>
                        <a:pt x="4802" y="822"/>
                        <a:pt x="3788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1" name="Google Shape;5209;p74">
                  <a:extLst>
                    <a:ext uri="{FF2B5EF4-FFF2-40B4-BE49-F238E27FC236}">
                      <a16:creationId xmlns:a16="http://schemas.microsoft.com/office/drawing/2014/main" id="{28194CF4-262B-4322-9F0F-0D6EF00C8299}"/>
                    </a:ext>
                  </a:extLst>
                </p:cNvPr>
                <p:cNvSpPr/>
                <p:nvPr/>
              </p:nvSpPr>
              <p:spPr>
                <a:xfrm>
                  <a:off x="4819495" y="3639972"/>
                  <a:ext cx="15227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58" extrusionOk="0">
                      <a:moveTo>
                        <a:pt x="1113" y="0"/>
                      </a:moveTo>
                      <a:cubicBezTo>
                        <a:pt x="363" y="0"/>
                        <a:pt x="0" y="896"/>
                        <a:pt x="520" y="1416"/>
                      </a:cubicBezTo>
                      <a:cubicBezTo>
                        <a:pt x="687" y="1583"/>
                        <a:pt x="893" y="1657"/>
                        <a:pt x="1096" y="1657"/>
                      </a:cubicBezTo>
                      <a:cubicBezTo>
                        <a:pt x="1523" y="1657"/>
                        <a:pt x="1936" y="1324"/>
                        <a:pt x="1936" y="823"/>
                      </a:cubicBezTo>
                      <a:cubicBezTo>
                        <a:pt x="1936" y="363"/>
                        <a:pt x="1561" y="0"/>
                        <a:pt x="111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34" name="Google Shape;5210;p74">
                <a:extLst>
                  <a:ext uri="{FF2B5EF4-FFF2-40B4-BE49-F238E27FC236}">
                    <a16:creationId xmlns:a16="http://schemas.microsoft.com/office/drawing/2014/main" id="{69C5DB05-A4D3-4451-8185-4E3A191EC8CA}"/>
                  </a:ext>
                </a:extLst>
              </p:cNvPr>
              <p:cNvGrpSpPr/>
              <p:nvPr/>
            </p:nvGrpSpPr>
            <p:grpSpPr>
              <a:xfrm>
                <a:off x="4737007" y="4004357"/>
                <a:ext cx="37870" cy="32357"/>
                <a:chOff x="4737007" y="4004357"/>
                <a:chExt cx="37870" cy="32357"/>
              </a:xfrm>
            </p:grpSpPr>
            <p:sp>
              <p:nvSpPr>
                <p:cNvPr id="528" name="Google Shape;5211;p74">
                  <a:extLst>
                    <a:ext uri="{FF2B5EF4-FFF2-40B4-BE49-F238E27FC236}">
                      <a16:creationId xmlns:a16="http://schemas.microsoft.com/office/drawing/2014/main" id="{0D5E3664-D616-4BFE-8032-D6FD2B1CA54B}"/>
                    </a:ext>
                  </a:extLst>
                </p:cNvPr>
                <p:cNvSpPr/>
                <p:nvPr/>
              </p:nvSpPr>
              <p:spPr>
                <a:xfrm>
                  <a:off x="4737007" y="4004357"/>
                  <a:ext cx="37870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5" h="4114" extrusionOk="0">
                      <a:moveTo>
                        <a:pt x="2740" y="0"/>
                      </a:moveTo>
                      <a:cubicBezTo>
                        <a:pt x="2234" y="0"/>
                        <a:pt x="1717" y="187"/>
                        <a:pt x="1295" y="606"/>
                      </a:cubicBezTo>
                      <a:cubicBezTo>
                        <a:pt x="0" y="1900"/>
                        <a:pt x="920" y="4114"/>
                        <a:pt x="2758" y="4114"/>
                      </a:cubicBezTo>
                      <a:cubicBezTo>
                        <a:pt x="3895" y="4114"/>
                        <a:pt x="4803" y="3194"/>
                        <a:pt x="4815" y="2057"/>
                      </a:cubicBezTo>
                      <a:cubicBezTo>
                        <a:pt x="4815" y="821"/>
                        <a:pt x="3801" y="0"/>
                        <a:pt x="274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9" name="Google Shape;5212;p74">
                  <a:extLst>
                    <a:ext uri="{FF2B5EF4-FFF2-40B4-BE49-F238E27FC236}">
                      <a16:creationId xmlns:a16="http://schemas.microsoft.com/office/drawing/2014/main" id="{86BCE968-C44E-43F1-8B98-42DD1AE179F3}"/>
                    </a:ext>
                  </a:extLst>
                </p:cNvPr>
                <p:cNvSpPr/>
                <p:nvPr/>
              </p:nvSpPr>
              <p:spPr>
                <a:xfrm>
                  <a:off x="4752131" y="4014062"/>
                  <a:ext cx="13040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9" extrusionOk="0">
                      <a:moveTo>
                        <a:pt x="835" y="1"/>
                      </a:moveTo>
                      <a:cubicBezTo>
                        <a:pt x="376" y="1"/>
                        <a:pt x="1" y="364"/>
                        <a:pt x="1" y="823"/>
                      </a:cubicBezTo>
                      <a:cubicBezTo>
                        <a:pt x="1" y="1283"/>
                        <a:pt x="376" y="1658"/>
                        <a:pt x="835" y="1658"/>
                      </a:cubicBezTo>
                      <a:cubicBezTo>
                        <a:pt x="1295" y="1658"/>
                        <a:pt x="1658" y="1283"/>
                        <a:pt x="1658" y="823"/>
                      </a:cubicBezTo>
                      <a:cubicBezTo>
                        <a:pt x="1658" y="364"/>
                        <a:pt x="1295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35" name="Google Shape;5213;p74">
                <a:extLst>
                  <a:ext uri="{FF2B5EF4-FFF2-40B4-BE49-F238E27FC236}">
                    <a16:creationId xmlns:a16="http://schemas.microsoft.com/office/drawing/2014/main" id="{701B8128-16D8-4B2D-B82B-27FC3504E94A}"/>
                  </a:ext>
                </a:extLst>
              </p:cNvPr>
              <p:cNvGrpSpPr/>
              <p:nvPr/>
            </p:nvGrpSpPr>
            <p:grpSpPr>
              <a:xfrm>
                <a:off x="4773634" y="4208627"/>
                <a:ext cx="37776" cy="32357"/>
                <a:chOff x="4773634" y="4208627"/>
                <a:chExt cx="37776" cy="32357"/>
              </a:xfrm>
            </p:grpSpPr>
            <p:sp>
              <p:nvSpPr>
                <p:cNvPr id="526" name="Google Shape;5214;p74">
                  <a:extLst>
                    <a:ext uri="{FF2B5EF4-FFF2-40B4-BE49-F238E27FC236}">
                      <a16:creationId xmlns:a16="http://schemas.microsoft.com/office/drawing/2014/main" id="{485773E1-618B-4FC6-BFFE-E4E0B82ADED8}"/>
                    </a:ext>
                  </a:extLst>
                </p:cNvPr>
                <p:cNvSpPr/>
                <p:nvPr/>
              </p:nvSpPr>
              <p:spPr>
                <a:xfrm>
                  <a:off x="4773634" y="4208627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2" y="0"/>
                      </a:moveTo>
                      <a:cubicBezTo>
                        <a:pt x="2227" y="0"/>
                        <a:pt x="1713" y="187"/>
                        <a:pt x="1295" y="605"/>
                      </a:cubicBezTo>
                      <a:cubicBezTo>
                        <a:pt x="1" y="1900"/>
                        <a:pt x="920" y="4114"/>
                        <a:pt x="2746" y="4114"/>
                      </a:cubicBezTo>
                      <a:cubicBezTo>
                        <a:pt x="3884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7" name="Google Shape;5215;p74">
                  <a:extLst>
                    <a:ext uri="{FF2B5EF4-FFF2-40B4-BE49-F238E27FC236}">
                      <a16:creationId xmlns:a16="http://schemas.microsoft.com/office/drawing/2014/main" id="{29A11C05-9FD3-4891-A057-3589DA023B84}"/>
                    </a:ext>
                  </a:extLst>
                </p:cNvPr>
                <p:cNvSpPr/>
                <p:nvPr/>
              </p:nvSpPr>
              <p:spPr>
                <a:xfrm>
                  <a:off x="4788664" y="4218332"/>
                  <a:ext cx="13048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8" extrusionOk="0">
                      <a:moveTo>
                        <a:pt x="835" y="0"/>
                      </a:moveTo>
                      <a:cubicBezTo>
                        <a:pt x="376" y="0"/>
                        <a:pt x="1" y="363"/>
                        <a:pt x="1" y="823"/>
                      </a:cubicBezTo>
                      <a:cubicBezTo>
                        <a:pt x="1" y="1283"/>
                        <a:pt x="376" y="1658"/>
                        <a:pt x="835" y="1658"/>
                      </a:cubicBezTo>
                      <a:cubicBezTo>
                        <a:pt x="1295" y="1658"/>
                        <a:pt x="1658" y="1283"/>
                        <a:pt x="1658" y="823"/>
                      </a:cubicBezTo>
                      <a:cubicBezTo>
                        <a:pt x="1658" y="363"/>
                        <a:pt x="1295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36" name="Google Shape;5216;p74">
                <a:extLst>
                  <a:ext uri="{FF2B5EF4-FFF2-40B4-BE49-F238E27FC236}">
                    <a16:creationId xmlns:a16="http://schemas.microsoft.com/office/drawing/2014/main" id="{AF3DE943-2875-479C-8E91-F3FC9210C933}"/>
                  </a:ext>
                </a:extLst>
              </p:cNvPr>
              <p:cNvGrpSpPr/>
              <p:nvPr/>
            </p:nvGrpSpPr>
            <p:grpSpPr>
              <a:xfrm>
                <a:off x="4888282" y="4074764"/>
                <a:ext cx="37776" cy="32451"/>
                <a:chOff x="4888282" y="4074764"/>
                <a:chExt cx="37776" cy="32451"/>
              </a:xfrm>
            </p:grpSpPr>
            <p:sp>
              <p:nvSpPr>
                <p:cNvPr id="524" name="Google Shape;5217;p74">
                  <a:extLst>
                    <a:ext uri="{FF2B5EF4-FFF2-40B4-BE49-F238E27FC236}">
                      <a16:creationId xmlns:a16="http://schemas.microsoft.com/office/drawing/2014/main" id="{1B0E849D-917C-4074-A834-B7DB27A8DD3B}"/>
                    </a:ext>
                  </a:extLst>
                </p:cNvPr>
                <p:cNvSpPr/>
                <p:nvPr/>
              </p:nvSpPr>
              <p:spPr>
                <a:xfrm>
                  <a:off x="4888282" y="4074764"/>
                  <a:ext cx="37776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26" extrusionOk="0">
                      <a:moveTo>
                        <a:pt x="2730" y="0"/>
                      </a:moveTo>
                      <a:cubicBezTo>
                        <a:pt x="2226" y="0"/>
                        <a:pt x="1712" y="187"/>
                        <a:pt x="1294" y="605"/>
                      </a:cubicBezTo>
                      <a:cubicBezTo>
                        <a:pt x="0" y="1912"/>
                        <a:pt x="919" y="4125"/>
                        <a:pt x="2746" y="4125"/>
                      </a:cubicBezTo>
                      <a:cubicBezTo>
                        <a:pt x="3883" y="4125"/>
                        <a:pt x="4803" y="3206"/>
                        <a:pt x="4803" y="2069"/>
                      </a:cubicBezTo>
                      <a:cubicBezTo>
                        <a:pt x="4803" y="824"/>
                        <a:pt x="3787" y="0"/>
                        <a:pt x="27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5" name="Google Shape;5218;p74">
                  <a:extLst>
                    <a:ext uri="{FF2B5EF4-FFF2-40B4-BE49-F238E27FC236}">
                      <a16:creationId xmlns:a16="http://schemas.microsoft.com/office/drawing/2014/main" id="{B781F08F-4EED-409A-90A3-2BE2CB7B24FA}"/>
                    </a:ext>
                  </a:extLst>
                </p:cNvPr>
                <p:cNvSpPr/>
                <p:nvPr/>
              </p:nvSpPr>
              <p:spPr>
                <a:xfrm>
                  <a:off x="4901220" y="4084470"/>
                  <a:ext cx="15227" cy="130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61" extrusionOk="0">
                      <a:moveTo>
                        <a:pt x="1101" y="0"/>
                      </a:moveTo>
                      <a:cubicBezTo>
                        <a:pt x="363" y="0"/>
                        <a:pt x="0" y="896"/>
                        <a:pt x="520" y="1416"/>
                      </a:cubicBezTo>
                      <a:cubicBezTo>
                        <a:pt x="689" y="1585"/>
                        <a:pt x="898" y="1660"/>
                        <a:pt x="1103" y="1660"/>
                      </a:cubicBezTo>
                      <a:cubicBezTo>
                        <a:pt x="1528" y="1660"/>
                        <a:pt x="1936" y="1333"/>
                        <a:pt x="1936" y="835"/>
                      </a:cubicBezTo>
                      <a:cubicBezTo>
                        <a:pt x="1936" y="375"/>
                        <a:pt x="1561" y="0"/>
                        <a:pt x="110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37" name="Google Shape;5219;p74">
                <a:extLst>
                  <a:ext uri="{FF2B5EF4-FFF2-40B4-BE49-F238E27FC236}">
                    <a16:creationId xmlns:a16="http://schemas.microsoft.com/office/drawing/2014/main" id="{1D92C9AC-EAE5-4691-9B16-FAF5407656E9}"/>
                  </a:ext>
                </a:extLst>
              </p:cNvPr>
              <p:cNvGrpSpPr/>
              <p:nvPr/>
            </p:nvGrpSpPr>
            <p:grpSpPr>
              <a:xfrm>
                <a:off x="4901315" y="3804271"/>
                <a:ext cx="37776" cy="32364"/>
                <a:chOff x="4901315" y="3804271"/>
                <a:chExt cx="37776" cy="32364"/>
              </a:xfrm>
            </p:grpSpPr>
            <p:sp>
              <p:nvSpPr>
                <p:cNvPr id="522" name="Google Shape;5220;p74">
                  <a:extLst>
                    <a:ext uri="{FF2B5EF4-FFF2-40B4-BE49-F238E27FC236}">
                      <a16:creationId xmlns:a16="http://schemas.microsoft.com/office/drawing/2014/main" id="{EC1668A9-BDF5-4247-AFE0-D7509B6CDE2D}"/>
                    </a:ext>
                  </a:extLst>
                </p:cNvPr>
                <p:cNvSpPr/>
                <p:nvPr/>
              </p:nvSpPr>
              <p:spPr>
                <a:xfrm>
                  <a:off x="4901315" y="3804271"/>
                  <a:ext cx="37776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5" extrusionOk="0">
                      <a:moveTo>
                        <a:pt x="2732" y="1"/>
                      </a:moveTo>
                      <a:cubicBezTo>
                        <a:pt x="2227" y="1"/>
                        <a:pt x="1713" y="188"/>
                        <a:pt x="1295" y="606"/>
                      </a:cubicBezTo>
                      <a:cubicBezTo>
                        <a:pt x="0" y="1901"/>
                        <a:pt x="920" y="4114"/>
                        <a:pt x="2746" y="4114"/>
                      </a:cubicBezTo>
                      <a:cubicBezTo>
                        <a:pt x="3883" y="4114"/>
                        <a:pt x="4803" y="3195"/>
                        <a:pt x="4803" y="2058"/>
                      </a:cubicBezTo>
                      <a:cubicBezTo>
                        <a:pt x="4803" y="822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3" name="Google Shape;5221;p74">
                  <a:extLst>
                    <a:ext uri="{FF2B5EF4-FFF2-40B4-BE49-F238E27FC236}">
                      <a16:creationId xmlns:a16="http://schemas.microsoft.com/office/drawing/2014/main" id="{1CAC2086-7412-4A45-893A-01FA6AB7376E}"/>
                    </a:ext>
                  </a:extLst>
                </p:cNvPr>
                <p:cNvSpPr/>
                <p:nvPr/>
              </p:nvSpPr>
              <p:spPr>
                <a:xfrm>
                  <a:off x="4914253" y="3813985"/>
                  <a:ext cx="15235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7" h="1658" extrusionOk="0">
                      <a:moveTo>
                        <a:pt x="1101" y="0"/>
                      </a:moveTo>
                      <a:cubicBezTo>
                        <a:pt x="363" y="0"/>
                        <a:pt x="1" y="895"/>
                        <a:pt x="521" y="1416"/>
                      </a:cubicBezTo>
                      <a:cubicBezTo>
                        <a:pt x="688" y="1583"/>
                        <a:pt x="894" y="1657"/>
                        <a:pt x="1096" y="1657"/>
                      </a:cubicBezTo>
                      <a:cubicBezTo>
                        <a:pt x="1524" y="1657"/>
                        <a:pt x="1936" y="1324"/>
                        <a:pt x="1936" y="823"/>
                      </a:cubicBezTo>
                      <a:cubicBezTo>
                        <a:pt x="1936" y="363"/>
                        <a:pt x="1561" y="0"/>
                        <a:pt x="110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38" name="Google Shape;5222;p74">
                <a:extLst>
                  <a:ext uri="{FF2B5EF4-FFF2-40B4-BE49-F238E27FC236}">
                    <a16:creationId xmlns:a16="http://schemas.microsoft.com/office/drawing/2014/main" id="{F81274C6-C28A-4C4A-8D8B-9885AA287DCD}"/>
                  </a:ext>
                </a:extLst>
              </p:cNvPr>
              <p:cNvGrpSpPr/>
              <p:nvPr/>
            </p:nvGrpSpPr>
            <p:grpSpPr>
              <a:xfrm>
                <a:off x="4866394" y="3715035"/>
                <a:ext cx="37846" cy="32357"/>
                <a:chOff x="4866394" y="3715035"/>
                <a:chExt cx="37846" cy="32357"/>
              </a:xfrm>
            </p:grpSpPr>
            <p:sp>
              <p:nvSpPr>
                <p:cNvPr id="520" name="Google Shape;5223;p74">
                  <a:extLst>
                    <a:ext uri="{FF2B5EF4-FFF2-40B4-BE49-F238E27FC236}">
                      <a16:creationId xmlns:a16="http://schemas.microsoft.com/office/drawing/2014/main" id="{84829E2B-A34B-4CD5-879D-0943FF8FEE40}"/>
                    </a:ext>
                  </a:extLst>
                </p:cNvPr>
                <p:cNvSpPr/>
                <p:nvPr/>
              </p:nvSpPr>
              <p:spPr>
                <a:xfrm>
                  <a:off x="4866394" y="3715035"/>
                  <a:ext cx="3784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2" h="4114" extrusionOk="0">
                      <a:moveTo>
                        <a:pt x="2735" y="0"/>
                      </a:moveTo>
                      <a:cubicBezTo>
                        <a:pt x="2229" y="0"/>
                        <a:pt x="1714" y="187"/>
                        <a:pt x="1295" y="606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4"/>
                        <a:pt x="4803" y="2057"/>
                      </a:cubicBezTo>
                      <a:cubicBezTo>
                        <a:pt x="4811" y="821"/>
                        <a:pt x="3794" y="0"/>
                        <a:pt x="273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1" name="Google Shape;5224;p74">
                  <a:extLst>
                    <a:ext uri="{FF2B5EF4-FFF2-40B4-BE49-F238E27FC236}">
                      <a16:creationId xmlns:a16="http://schemas.microsoft.com/office/drawing/2014/main" id="{70AB0138-166C-40DB-80C1-C82CA5B50DD3}"/>
                    </a:ext>
                  </a:extLst>
                </p:cNvPr>
                <p:cNvSpPr/>
                <p:nvPr/>
              </p:nvSpPr>
              <p:spPr>
                <a:xfrm>
                  <a:off x="4879340" y="3724646"/>
                  <a:ext cx="15227" cy="131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66" extrusionOk="0">
                      <a:moveTo>
                        <a:pt x="1101" y="0"/>
                      </a:moveTo>
                      <a:cubicBezTo>
                        <a:pt x="363" y="0"/>
                        <a:pt x="0" y="896"/>
                        <a:pt x="520" y="1416"/>
                      </a:cubicBezTo>
                      <a:cubicBezTo>
                        <a:pt x="689" y="1589"/>
                        <a:pt x="898" y="1666"/>
                        <a:pt x="1103" y="1666"/>
                      </a:cubicBezTo>
                      <a:cubicBezTo>
                        <a:pt x="1528" y="1666"/>
                        <a:pt x="1936" y="1333"/>
                        <a:pt x="1936" y="835"/>
                      </a:cubicBezTo>
                      <a:cubicBezTo>
                        <a:pt x="1936" y="375"/>
                        <a:pt x="1561" y="0"/>
                        <a:pt x="110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39" name="Google Shape;5225;p74">
                <a:extLst>
                  <a:ext uri="{FF2B5EF4-FFF2-40B4-BE49-F238E27FC236}">
                    <a16:creationId xmlns:a16="http://schemas.microsoft.com/office/drawing/2014/main" id="{FF8457E5-3971-43A5-BB40-968769A0AA9B}"/>
                  </a:ext>
                </a:extLst>
              </p:cNvPr>
              <p:cNvGrpSpPr/>
              <p:nvPr/>
            </p:nvGrpSpPr>
            <p:grpSpPr>
              <a:xfrm>
                <a:off x="4979233" y="3839798"/>
                <a:ext cx="37878" cy="32420"/>
                <a:chOff x="4979233" y="3839798"/>
                <a:chExt cx="37878" cy="32420"/>
              </a:xfrm>
            </p:grpSpPr>
            <p:sp>
              <p:nvSpPr>
                <p:cNvPr id="518" name="Google Shape;5226;p74">
                  <a:extLst>
                    <a:ext uri="{FF2B5EF4-FFF2-40B4-BE49-F238E27FC236}">
                      <a16:creationId xmlns:a16="http://schemas.microsoft.com/office/drawing/2014/main" id="{1A7BC20D-33F9-41F6-8D0F-5944859B877D}"/>
                    </a:ext>
                  </a:extLst>
                </p:cNvPr>
                <p:cNvSpPr/>
                <p:nvPr/>
              </p:nvSpPr>
              <p:spPr>
                <a:xfrm>
                  <a:off x="4979233" y="3839798"/>
                  <a:ext cx="37878" cy="32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6" h="4122" extrusionOk="0">
                      <a:moveTo>
                        <a:pt x="2738" y="0"/>
                      </a:moveTo>
                      <a:cubicBezTo>
                        <a:pt x="2231" y="0"/>
                        <a:pt x="1715" y="190"/>
                        <a:pt x="1295" y="613"/>
                      </a:cubicBezTo>
                      <a:cubicBezTo>
                        <a:pt x="1" y="1908"/>
                        <a:pt x="920" y="4122"/>
                        <a:pt x="2759" y="4122"/>
                      </a:cubicBezTo>
                      <a:cubicBezTo>
                        <a:pt x="3884" y="4122"/>
                        <a:pt x="4803" y="3202"/>
                        <a:pt x="4815" y="2065"/>
                      </a:cubicBezTo>
                      <a:cubicBezTo>
                        <a:pt x="4807" y="823"/>
                        <a:pt x="3794" y="0"/>
                        <a:pt x="273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9" name="Google Shape;5227;p74">
                  <a:extLst>
                    <a:ext uri="{FF2B5EF4-FFF2-40B4-BE49-F238E27FC236}">
                      <a16:creationId xmlns:a16="http://schemas.microsoft.com/office/drawing/2014/main" id="{0361AC15-E667-4471-8CA6-BB37B0BAC448}"/>
                    </a:ext>
                  </a:extLst>
                </p:cNvPr>
                <p:cNvSpPr/>
                <p:nvPr/>
              </p:nvSpPr>
              <p:spPr>
                <a:xfrm>
                  <a:off x="4994366" y="3849472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0"/>
                      </a:moveTo>
                      <a:cubicBezTo>
                        <a:pt x="375" y="0"/>
                        <a:pt x="0" y="375"/>
                        <a:pt x="0" y="835"/>
                      </a:cubicBezTo>
                      <a:cubicBezTo>
                        <a:pt x="0" y="1295"/>
                        <a:pt x="375" y="1658"/>
                        <a:pt x="835" y="1658"/>
                      </a:cubicBezTo>
                      <a:cubicBezTo>
                        <a:pt x="1282" y="1658"/>
                        <a:pt x="1657" y="1295"/>
                        <a:pt x="1657" y="835"/>
                      </a:cubicBezTo>
                      <a:cubicBezTo>
                        <a:pt x="1657" y="375"/>
                        <a:pt x="1282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40" name="Google Shape;5228;p74">
                <a:extLst>
                  <a:ext uri="{FF2B5EF4-FFF2-40B4-BE49-F238E27FC236}">
                    <a16:creationId xmlns:a16="http://schemas.microsoft.com/office/drawing/2014/main" id="{C9314B01-D1E7-40F9-ABF7-7A0C053403DE}"/>
                  </a:ext>
                </a:extLst>
              </p:cNvPr>
              <p:cNvGrpSpPr/>
              <p:nvPr/>
            </p:nvGrpSpPr>
            <p:grpSpPr>
              <a:xfrm>
                <a:off x="4790662" y="3679147"/>
                <a:ext cx="37783" cy="32380"/>
                <a:chOff x="4790662" y="3679147"/>
                <a:chExt cx="37783" cy="32380"/>
              </a:xfrm>
            </p:grpSpPr>
            <p:sp>
              <p:nvSpPr>
                <p:cNvPr id="516" name="Google Shape;5229;p74">
                  <a:extLst>
                    <a:ext uri="{FF2B5EF4-FFF2-40B4-BE49-F238E27FC236}">
                      <a16:creationId xmlns:a16="http://schemas.microsoft.com/office/drawing/2014/main" id="{4FB1FD57-C265-4EDD-8AB5-5BE346B22C93}"/>
                    </a:ext>
                  </a:extLst>
                </p:cNvPr>
                <p:cNvSpPr/>
                <p:nvPr/>
              </p:nvSpPr>
              <p:spPr>
                <a:xfrm>
                  <a:off x="4790662" y="3679147"/>
                  <a:ext cx="37783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7" extrusionOk="0">
                      <a:moveTo>
                        <a:pt x="2738" y="0"/>
                      </a:moveTo>
                      <a:cubicBezTo>
                        <a:pt x="2231" y="0"/>
                        <a:pt x="1715" y="188"/>
                        <a:pt x="1295" y="608"/>
                      </a:cubicBezTo>
                      <a:cubicBezTo>
                        <a:pt x="1" y="1902"/>
                        <a:pt x="908" y="4116"/>
                        <a:pt x="2747" y="4116"/>
                      </a:cubicBezTo>
                      <a:cubicBezTo>
                        <a:pt x="3884" y="4116"/>
                        <a:pt x="4803" y="3197"/>
                        <a:pt x="4803" y="2060"/>
                      </a:cubicBezTo>
                      <a:cubicBezTo>
                        <a:pt x="4803" y="817"/>
                        <a:pt x="3793" y="0"/>
                        <a:pt x="273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7" name="Google Shape;5230;p74">
                  <a:extLst>
                    <a:ext uri="{FF2B5EF4-FFF2-40B4-BE49-F238E27FC236}">
                      <a16:creationId xmlns:a16="http://schemas.microsoft.com/office/drawing/2014/main" id="{A790B38C-7474-4A9D-BF90-47620064F312}"/>
                    </a:ext>
                  </a:extLst>
                </p:cNvPr>
                <p:cNvSpPr/>
                <p:nvPr/>
              </p:nvSpPr>
              <p:spPr>
                <a:xfrm>
                  <a:off x="4803506" y="3688774"/>
                  <a:ext cx="15235" cy="13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7" h="1662" extrusionOk="0">
                      <a:moveTo>
                        <a:pt x="1114" y="1"/>
                      </a:moveTo>
                      <a:cubicBezTo>
                        <a:pt x="376" y="1"/>
                        <a:pt x="1" y="896"/>
                        <a:pt x="521" y="1416"/>
                      </a:cubicBezTo>
                      <a:cubicBezTo>
                        <a:pt x="694" y="1585"/>
                        <a:pt x="904" y="1661"/>
                        <a:pt x="1109" y="1661"/>
                      </a:cubicBezTo>
                      <a:cubicBezTo>
                        <a:pt x="1534" y="1661"/>
                        <a:pt x="1936" y="1334"/>
                        <a:pt x="1936" y="836"/>
                      </a:cubicBezTo>
                      <a:cubicBezTo>
                        <a:pt x="1936" y="376"/>
                        <a:pt x="1573" y="1"/>
                        <a:pt x="111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41" name="Google Shape;5231;p74">
                <a:extLst>
                  <a:ext uri="{FF2B5EF4-FFF2-40B4-BE49-F238E27FC236}">
                    <a16:creationId xmlns:a16="http://schemas.microsoft.com/office/drawing/2014/main" id="{1726C3E7-BC73-41F6-A872-F79EE6AE0C3A}"/>
                  </a:ext>
                </a:extLst>
              </p:cNvPr>
              <p:cNvGrpSpPr/>
              <p:nvPr/>
            </p:nvGrpSpPr>
            <p:grpSpPr>
              <a:xfrm>
                <a:off x="4857263" y="3557861"/>
                <a:ext cx="37776" cy="32357"/>
                <a:chOff x="4857263" y="3557861"/>
                <a:chExt cx="37776" cy="32357"/>
              </a:xfrm>
            </p:grpSpPr>
            <p:sp>
              <p:nvSpPr>
                <p:cNvPr id="514" name="Google Shape;5232;p74">
                  <a:extLst>
                    <a:ext uri="{FF2B5EF4-FFF2-40B4-BE49-F238E27FC236}">
                      <a16:creationId xmlns:a16="http://schemas.microsoft.com/office/drawing/2014/main" id="{1A765148-6C72-4A73-A1DE-1AC55718D0AB}"/>
                    </a:ext>
                  </a:extLst>
                </p:cNvPr>
                <p:cNvSpPr/>
                <p:nvPr/>
              </p:nvSpPr>
              <p:spPr>
                <a:xfrm>
                  <a:off x="4857263" y="3557861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2" y="0"/>
                      </a:moveTo>
                      <a:cubicBezTo>
                        <a:pt x="2228" y="0"/>
                        <a:pt x="1713" y="187"/>
                        <a:pt x="1295" y="606"/>
                      </a:cubicBezTo>
                      <a:cubicBezTo>
                        <a:pt x="1" y="1900"/>
                        <a:pt x="908" y="4114"/>
                        <a:pt x="2747" y="4114"/>
                      </a:cubicBezTo>
                      <a:cubicBezTo>
                        <a:pt x="3884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5" name="Google Shape;5233;p74">
                  <a:extLst>
                    <a:ext uri="{FF2B5EF4-FFF2-40B4-BE49-F238E27FC236}">
                      <a16:creationId xmlns:a16="http://schemas.microsoft.com/office/drawing/2014/main" id="{2093DBC5-4D41-49D2-82B7-8BD568C08E15}"/>
                    </a:ext>
                  </a:extLst>
                </p:cNvPr>
                <p:cNvSpPr/>
                <p:nvPr/>
              </p:nvSpPr>
              <p:spPr>
                <a:xfrm>
                  <a:off x="4870106" y="3567566"/>
                  <a:ext cx="15329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9" h="1658" extrusionOk="0">
                      <a:moveTo>
                        <a:pt x="1114" y="1"/>
                      </a:moveTo>
                      <a:cubicBezTo>
                        <a:pt x="376" y="1"/>
                        <a:pt x="1" y="896"/>
                        <a:pt x="533" y="1416"/>
                      </a:cubicBezTo>
                      <a:cubicBezTo>
                        <a:pt x="700" y="1583"/>
                        <a:pt x="905" y="1658"/>
                        <a:pt x="1105" y="1658"/>
                      </a:cubicBezTo>
                      <a:cubicBezTo>
                        <a:pt x="1529" y="1658"/>
                        <a:pt x="1936" y="1324"/>
                        <a:pt x="1936" y="823"/>
                      </a:cubicBezTo>
                      <a:cubicBezTo>
                        <a:pt x="1948" y="364"/>
                        <a:pt x="1573" y="1"/>
                        <a:pt x="111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42" name="Google Shape;5234;p74">
                <a:extLst>
                  <a:ext uri="{FF2B5EF4-FFF2-40B4-BE49-F238E27FC236}">
                    <a16:creationId xmlns:a16="http://schemas.microsoft.com/office/drawing/2014/main" id="{3524E101-FAA5-4D80-ADB7-172E2E22374E}"/>
                  </a:ext>
                </a:extLst>
              </p:cNvPr>
              <p:cNvGrpSpPr/>
              <p:nvPr/>
            </p:nvGrpSpPr>
            <p:grpSpPr>
              <a:xfrm>
                <a:off x="4883902" y="3648033"/>
                <a:ext cx="37783" cy="32380"/>
                <a:chOff x="4883902" y="3648033"/>
                <a:chExt cx="37783" cy="32380"/>
              </a:xfrm>
            </p:grpSpPr>
            <p:sp>
              <p:nvSpPr>
                <p:cNvPr id="512" name="Google Shape;5235;p74">
                  <a:extLst>
                    <a:ext uri="{FF2B5EF4-FFF2-40B4-BE49-F238E27FC236}">
                      <a16:creationId xmlns:a16="http://schemas.microsoft.com/office/drawing/2014/main" id="{4D77D00F-EC41-4B19-A401-B930AA2406B5}"/>
                    </a:ext>
                  </a:extLst>
                </p:cNvPr>
                <p:cNvSpPr/>
                <p:nvPr/>
              </p:nvSpPr>
              <p:spPr>
                <a:xfrm>
                  <a:off x="4883902" y="3648033"/>
                  <a:ext cx="37783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7" extrusionOk="0">
                      <a:moveTo>
                        <a:pt x="2731" y="0"/>
                      </a:moveTo>
                      <a:cubicBezTo>
                        <a:pt x="2226" y="0"/>
                        <a:pt x="1711" y="188"/>
                        <a:pt x="1295" y="608"/>
                      </a:cubicBezTo>
                      <a:cubicBezTo>
                        <a:pt x="1" y="1903"/>
                        <a:pt x="920" y="4104"/>
                        <a:pt x="2747" y="4116"/>
                      </a:cubicBezTo>
                      <a:cubicBezTo>
                        <a:pt x="3884" y="4104"/>
                        <a:pt x="4803" y="3185"/>
                        <a:pt x="4803" y="2048"/>
                      </a:cubicBezTo>
                      <a:cubicBezTo>
                        <a:pt x="4795" y="814"/>
                        <a:pt x="3783" y="0"/>
                        <a:pt x="273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3" name="Google Shape;5236;p74">
                  <a:extLst>
                    <a:ext uri="{FF2B5EF4-FFF2-40B4-BE49-F238E27FC236}">
                      <a16:creationId xmlns:a16="http://schemas.microsoft.com/office/drawing/2014/main" id="{DCE8FD15-BB5B-473C-A654-9F19E6D51466}"/>
                    </a:ext>
                  </a:extLst>
                </p:cNvPr>
                <p:cNvSpPr/>
                <p:nvPr/>
              </p:nvSpPr>
              <p:spPr>
                <a:xfrm>
                  <a:off x="4896745" y="3657668"/>
                  <a:ext cx="15329" cy="130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9" h="1654" extrusionOk="0">
                      <a:moveTo>
                        <a:pt x="1114" y="0"/>
                      </a:moveTo>
                      <a:cubicBezTo>
                        <a:pt x="376" y="0"/>
                        <a:pt x="1" y="883"/>
                        <a:pt x="533" y="1404"/>
                      </a:cubicBezTo>
                      <a:cubicBezTo>
                        <a:pt x="702" y="1577"/>
                        <a:pt x="911" y="1654"/>
                        <a:pt x="1115" y="1654"/>
                      </a:cubicBezTo>
                      <a:cubicBezTo>
                        <a:pt x="1541" y="1654"/>
                        <a:pt x="1948" y="1321"/>
                        <a:pt x="1948" y="823"/>
                      </a:cubicBezTo>
                      <a:cubicBezTo>
                        <a:pt x="1948" y="363"/>
                        <a:pt x="1573" y="0"/>
                        <a:pt x="111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43" name="Google Shape;5237;p74">
                <a:extLst>
                  <a:ext uri="{FF2B5EF4-FFF2-40B4-BE49-F238E27FC236}">
                    <a16:creationId xmlns:a16="http://schemas.microsoft.com/office/drawing/2014/main" id="{532CCE5F-D764-45E2-8A62-6C9B629EDE9E}"/>
                  </a:ext>
                </a:extLst>
              </p:cNvPr>
              <p:cNvGrpSpPr/>
              <p:nvPr/>
            </p:nvGrpSpPr>
            <p:grpSpPr>
              <a:xfrm>
                <a:off x="4907780" y="3347220"/>
                <a:ext cx="37878" cy="32357"/>
                <a:chOff x="4907780" y="3347220"/>
                <a:chExt cx="37878" cy="32357"/>
              </a:xfrm>
            </p:grpSpPr>
            <p:sp>
              <p:nvSpPr>
                <p:cNvPr id="510" name="Google Shape;5238;p74">
                  <a:extLst>
                    <a:ext uri="{FF2B5EF4-FFF2-40B4-BE49-F238E27FC236}">
                      <a16:creationId xmlns:a16="http://schemas.microsoft.com/office/drawing/2014/main" id="{8F3FA246-220E-4652-A340-2FC4815B555A}"/>
                    </a:ext>
                  </a:extLst>
                </p:cNvPr>
                <p:cNvSpPr/>
                <p:nvPr/>
              </p:nvSpPr>
              <p:spPr>
                <a:xfrm>
                  <a:off x="4907780" y="3347220"/>
                  <a:ext cx="37878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6" h="4114" extrusionOk="0">
                      <a:moveTo>
                        <a:pt x="2733" y="0"/>
                      </a:moveTo>
                      <a:cubicBezTo>
                        <a:pt x="2228" y="0"/>
                        <a:pt x="1714" y="187"/>
                        <a:pt x="1295" y="606"/>
                      </a:cubicBezTo>
                      <a:cubicBezTo>
                        <a:pt x="1" y="1900"/>
                        <a:pt x="920" y="4114"/>
                        <a:pt x="2759" y="4114"/>
                      </a:cubicBezTo>
                      <a:cubicBezTo>
                        <a:pt x="3884" y="4114"/>
                        <a:pt x="4803" y="3194"/>
                        <a:pt x="4815" y="2057"/>
                      </a:cubicBezTo>
                      <a:cubicBezTo>
                        <a:pt x="4807" y="821"/>
                        <a:pt x="3791" y="0"/>
                        <a:pt x="273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1" name="Google Shape;5239;p74">
                  <a:extLst>
                    <a:ext uri="{FF2B5EF4-FFF2-40B4-BE49-F238E27FC236}">
                      <a16:creationId xmlns:a16="http://schemas.microsoft.com/office/drawing/2014/main" id="{7B1EE0D2-3314-42E5-8AB4-B336FF26B10F}"/>
                    </a:ext>
                  </a:extLst>
                </p:cNvPr>
                <p:cNvSpPr/>
                <p:nvPr/>
              </p:nvSpPr>
              <p:spPr>
                <a:xfrm>
                  <a:off x="4922912" y="3356926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1"/>
                      </a:moveTo>
                      <a:cubicBezTo>
                        <a:pt x="375" y="1"/>
                        <a:pt x="0" y="363"/>
                        <a:pt x="0" y="823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3"/>
                        <a:pt x="1283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44" name="Google Shape;5240;p74">
                <a:extLst>
                  <a:ext uri="{FF2B5EF4-FFF2-40B4-BE49-F238E27FC236}">
                    <a16:creationId xmlns:a16="http://schemas.microsoft.com/office/drawing/2014/main" id="{DCC3E24E-B52B-49BB-AF12-63D9B8C386AA}"/>
                  </a:ext>
                </a:extLst>
              </p:cNvPr>
              <p:cNvGrpSpPr/>
              <p:nvPr/>
            </p:nvGrpSpPr>
            <p:grpSpPr>
              <a:xfrm>
                <a:off x="5065048" y="3738150"/>
                <a:ext cx="37783" cy="32364"/>
                <a:chOff x="5065048" y="3738150"/>
                <a:chExt cx="37783" cy="32364"/>
              </a:xfrm>
            </p:grpSpPr>
            <p:sp>
              <p:nvSpPr>
                <p:cNvPr id="508" name="Google Shape;5241;p74">
                  <a:extLst>
                    <a:ext uri="{FF2B5EF4-FFF2-40B4-BE49-F238E27FC236}">
                      <a16:creationId xmlns:a16="http://schemas.microsoft.com/office/drawing/2014/main" id="{E9D58901-8CE8-4169-90F0-357026DC0D8E}"/>
                    </a:ext>
                  </a:extLst>
                </p:cNvPr>
                <p:cNvSpPr/>
                <p:nvPr/>
              </p:nvSpPr>
              <p:spPr>
                <a:xfrm>
                  <a:off x="5065048" y="3738150"/>
                  <a:ext cx="37783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5" extrusionOk="0">
                      <a:moveTo>
                        <a:pt x="2732" y="1"/>
                      </a:moveTo>
                      <a:cubicBezTo>
                        <a:pt x="2228" y="1"/>
                        <a:pt x="1714" y="188"/>
                        <a:pt x="1295" y="606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9" name="Google Shape;5242;p74">
                  <a:extLst>
                    <a:ext uri="{FF2B5EF4-FFF2-40B4-BE49-F238E27FC236}">
                      <a16:creationId xmlns:a16="http://schemas.microsoft.com/office/drawing/2014/main" id="{BAF8F6CC-C118-4D3E-9C41-229DE96B4EE1}"/>
                    </a:ext>
                  </a:extLst>
                </p:cNvPr>
                <p:cNvSpPr/>
                <p:nvPr/>
              </p:nvSpPr>
              <p:spPr>
                <a:xfrm>
                  <a:off x="5077994" y="3747761"/>
                  <a:ext cx="15227" cy="13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62" extrusionOk="0">
                      <a:moveTo>
                        <a:pt x="1101" y="1"/>
                      </a:moveTo>
                      <a:cubicBezTo>
                        <a:pt x="363" y="1"/>
                        <a:pt x="0" y="896"/>
                        <a:pt x="520" y="1416"/>
                      </a:cubicBezTo>
                      <a:cubicBezTo>
                        <a:pt x="689" y="1585"/>
                        <a:pt x="898" y="1661"/>
                        <a:pt x="1102" y="1661"/>
                      </a:cubicBezTo>
                      <a:cubicBezTo>
                        <a:pt x="1528" y="1661"/>
                        <a:pt x="1936" y="1334"/>
                        <a:pt x="1936" y="836"/>
                      </a:cubicBezTo>
                      <a:cubicBezTo>
                        <a:pt x="1936" y="376"/>
                        <a:pt x="1561" y="1"/>
                        <a:pt x="110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45" name="Google Shape;5243;p74">
                <a:extLst>
                  <a:ext uri="{FF2B5EF4-FFF2-40B4-BE49-F238E27FC236}">
                    <a16:creationId xmlns:a16="http://schemas.microsoft.com/office/drawing/2014/main" id="{A90038F4-750E-4181-966E-5CEEA5EEBCAE}"/>
                  </a:ext>
                </a:extLst>
              </p:cNvPr>
              <p:cNvGrpSpPr/>
              <p:nvPr/>
            </p:nvGrpSpPr>
            <p:grpSpPr>
              <a:xfrm>
                <a:off x="5071616" y="3284615"/>
                <a:ext cx="37783" cy="32357"/>
                <a:chOff x="5071616" y="3284615"/>
                <a:chExt cx="37783" cy="32357"/>
              </a:xfrm>
            </p:grpSpPr>
            <p:sp>
              <p:nvSpPr>
                <p:cNvPr id="506" name="Google Shape;5244;p74">
                  <a:extLst>
                    <a:ext uri="{FF2B5EF4-FFF2-40B4-BE49-F238E27FC236}">
                      <a16:creationId xmlns:a16="http://schemas.microsoft.com/office/drawing/2014/main" id="{8991AA17-2D91-450E-A267-6E280BA4370D}"/>
                    </a:ext>
                  </a:extLst>
                </p:cNvPr>
                <p:cNvSpPr/>
                <p:nvPr/>
              </p:nvSpPr>
              <p:spPr>
                <a:xfrm>
                  <a:off x="5071616" y="3284615"/>
                  <a:ext cx="37783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4" extrusionOk="0">
                      <a:moveTo>
                        <a:pt x="2732" y="0"/>
                      </a:moveTo>
                      <a:cubicBezTo>
                        <a:pt x="2228" y="0"/>
                        <a:pt x="1713" y="188"/>
                        <a:pt x="1295" y="606"/>
                      </a:cubicBezTo>
                      <a:cubicBezTo>
                        <a:pt x="1" y="1900"/>
                        <a:pt x="908" y="4114"/>
                        <a:pt x="2747" y="4114"/>
                      </a:cubicBezTo>
                      <a:cubicBezTo>
                        <a:pt x="3872" y="4114"/>
                        <a:pt x="4791" y="3195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7" name="Google Shape;5245;p74">
                  <a:extLst>
                    <a:ext uri="{FF2B5EF4-FFF2-40B4-BE49-F238E27FC236}">
                      <a16:creationId xmlns:a16="http://schemas.microsoft.com/office/drawing/2014/main" id="{1F171053-5BE8-48FC-8258-679D28772495}"/>
                    </a:ext>
                  </a:extLst>
                </p:cNvPr>
                <p:cNvSpPr/>
                <p:nvPr/>
              </p:nvSpPr>
              <p:spPr>
                <a:xfrm>
                  <a:off x="5086646" y="3294320"/>
                  <a:ext cx="13048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9" extrusionOk="0">
                      <a:moveTo>
                        <a:pt x="836" y="1"/>
                      </a:moveTo>
                      <a:cubicBezTo>
                        <a:pt x="376" y="1"/>
                        <a:pt x="1" y="364"/>
                        <a:pt x="1" y="823"/>
                      </a:cubicBezTo>
                      <a:cubicBezTo>
                        <a:pt x="1" y="1283"/>
                        <a:pt x="376" y="1658"/>
                        <a:pt x="836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4"/>
                        <a:pt x="1283" y="1"/>
                        <a:pt x="836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46" name="Google Shape;5246;p74">
                <a:extLst>
                  <a:ext uri="{FF2B5EF4-FFF2-40B4-BE49-F238E27FC236}">
                    <a16:creationId xmlns:a16="http://schemas.microsoft.com/office/drawing/2014/main" id="{1D3ABCFB-B4DF-4ADB-BD90-C23B7F3492CB}"/>
                  </a:ext>
                </a:extLst>
              </p:cNvPr>
              <p:cNvGrpSpPr/>
              <p:nvPr/>
            </p:nvGrpSpPr>
            <p:grpSpPr>
              <a:xfrm>
                <a:off x="5389291" y="3759921"/>
                <a:ext cx="37783" cy="32380"/>
                <a:chOff x="5389291" y="3759921"/>
                <a:chExt cx="37783" cy="32380"/>
              </a:xfrm>
            </p:grpSpPr>
            <p:sp>
              <p:nvSpPr>
                <p:cNvPr id="504" name="Google Shape;5247;p74">
                  <a:extLst>
                    <a:ext uri="{FF2B5EF4-FFF2-40B4-BE49-F238E27FC236}">
                      <a16:creationId xmlns:a16="http://schemas.microsoft.com/office/drawing/2014/main" id="{2F0CC52B-12A6-4F93-9CBF-204E963015B3}"/>
                    </a:ext>
                  </a:extLst>
                </p:cNvPr>
                <p:cNvSpPr/>
                <p:nvPr/>
              </p:nvSpPr>
              <p:spPr>
                <a:xfrm>
                  <a:off x="5389291" y="3759921"/>
                  <a:ext cx="37783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7" extrusionOk="0">
                      <a:moveTo>
                        <a:pt x="2738" y="0"/>
                      </a:moveTo>
                      <a:cubicBezTo>
                        <a:pt x="2231" y="0"/>
                        <a:pt x="1715" y="188"/>
                        <a:pt x="1295" y="608"/>
                      </a:cubicBezTo>
                      <a:cubicBezTo>
                        <a:pt x="1" y="1903"/>
                        <a:pt x="920" y="4116"/>
                        <a:pt x="2747" y="4116"/>
                      </a:cubicBezTo>
                      <a:cubicBezTo>
                        <a:pt x="3884" y="4116"/>
                        <a:pt x="4803" y="3197"/>
                        <a:pt x="4803" y="2060"/>
                      </a:cubicBezTo>
                      <a:cubicBezTo>
                        <a:pt x="4803" y="817"/>
                        <a:pt x="3792" y="0"/>
                        <a:pt x="273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5" name="Google Shape;5248;p74">
                  <a:extLst>
                    <a:ext uri="{FF2B5EF4-FFF2-40B4-BE49-F238E27FC236}">
                      <a16:creationId xmlns:a16="http://schemas.microsoft.com/office/drawing/2014/main" id="{32518E78-0C10-4753-BE86-BB10B17433C7}"/>
                    </a:ext>
                  </a:extLst>
                </p:cNvPr>
                <p:cNvSpPr/>
                <p:nvPr/>
              </p:nvSpPr>
              <p:spPr>
                <a:xfrm>
                  <a:off x="5402229" y="3769555"/>
                  <a:ext cx="15235" cy="130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7" h="1661" extrusionOk="0">
                      <a:moveTo>
                        <a:pt x="1114" y="0"/>
                      </a:moveTo>
                      <a:cubicBezTo>
                        <a:pt x="364" y="0"/>
                        <a:pt x="1" y="895"/>
                        <a:pt x="521" y="1415"/>
                      </a:cubicBezTo>
                      <a:cubicBezTo>
                        <a:pt x="690" y="1584"/>
                        <a:pt x="899" y="1660"/>
                        <a:pt x="1103" y="1660"/>
                      </a:cubicBezTo>
                      <a:cubicBezTo>
                        <a:pt x="1528" y="1660"/>
                        <a:pt x="1936" y="1333"/>
                        <a:pt x="1936" y="835"/>
                      </a:cubicBezTo>
                      <a:cubicBezTo>
                        <a:pt x="1936" y="375"/>
                        <a:pt x="1561" y="0"/>
                        <a:pt x="111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47" name="Google Shape;5249;p74">
                <a:extLst>
                  <a:ext uri="{FF2B5EF4-FFF2-40B4-BE49-F238E27FC236}">
                    <a16:creationId xmlns:a16="http://schemas.microsoft.com/office/drawing/2014/main" id="{7FCA0C28-AA2F-42B7-9DD2-D52262B495EA}"/>
                  </a:ext>
                </a:extLst>
              </p:cNvPr>
              <p:cNvGrpSpPr/>
              <p:nvPr/>
            </p:nvGrpSpPr>
            <p:grpSpPr>
              <a:xfrm>
                <a:off x="5431534" y="3632932"/>
                <a:ext cx="37878" cy="32451"/>
                <a:chOff x="5431534" y="3632932"/>
                <a:chExt cx="37878" cy="32451"/>
              </a:xfrm>
            </p:grpSpPr>
            <p:sp>
              <p:nvSpPr>
                <p:cNvPr id="502" name="Google Shape;5250;p74">
                  <a:extLst>
                    <a:ext uri="{FF2B5EF4-FFF2-40B4-BE49-F238E27FC236}">
                      <a16:creationId xmlns:a16="http://schemas.microsoft.com/office/drawing/2014/main" id="{B4403484-6FCC-4B8A-95A1-63375422C6C9}"/>
                    </a:ext>
                  </a:extLst>
                </p:cNvPr>
                <p:cNvSpPr/>
                <p:nvPr/>
              </p:nvSpPr>
              <p:spPr>
                <a:xfrm>
                  <a:off x="5431534" y="3632932"/>
                  <a:ext cx="37878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6" h="4126" extrusionOk="0">
                      <a:moveTo>
                        <a:pt x="2734" y="0"/>
                      </a:moveTo>
                      <a:cubicBezTo>
                        <a:pt x="2228" y="0"/>
                        <a:pt x="1713" y="187"/>
                        <a:pt x="1295" y="605"/>
                      </a:cubicBezTo>
                      <a:cubicBezTo>
                        <a:pt x="1" y="1899"/>
                        <a:pt x="920" y="4125"/>
                        <a:pt x="2759" y="4125"/>
                      </a:cubicBezTo>
                      <a:cubicBezTo>
                        <a:pt x="3896" y="4113"/>
                        <a:pt x="4815" y="3194"/>
                        <a:pt x="4815" y="2069"/>
                      </a:cubicBezTo>
                      <a:cubicBezTo>
                        <a:pt x="4815" y="824"/>
                        <a:pt x="3795" y="0"/>
                        <a:pt x="2734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3" name="Google Shape;5251;p74">
                  <a:extLst>
                    <a:ext uri="{FF2B5EF4-FFF2-40B4-BE49-F238E27FC236}">
                      <a16:creationId xmlns:a16="http://schemas.microsoft.com/office/drawing/2014/main" id="{4E1787F1-6319-4203-B72E-864BB2612D30}"/>
                    </a:ext>
                  </a:extLst>
                </p:cNvPr>
                <p:cNvSpPr/>
                <p:nvPr/>
              </p:nvSpPr>
              <p:spPr>
                <a:xfrm>
                  <a:off x="5444472" y="3642638"/>
                  <a:ext cx="15235" cy="130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7" h="1661" extrusionOk="0">
                      <a:moveTo>
                        <a:pt x="1114" y="0"/>
                      </a:moveTo>
                      <a:cubicBezTo>
                        <a:pt x="376" y="0"/>
                        <a:pt x="1" y="895"/>
                        <a:pt x="521" y="1415"/>
                      </a:cubicBezTo>
                      <a:cubicBezTo>
                        <a:pt x="690" y="1584"/>
                        <a:pt x="899" y="1660"/>
                        <a:pt x="1103" y="1660"/>
                      </a:cubicBezTo>
                      <a:cubicBezTo>
                        <a:pt x="1528" y="1660"/>
                        <a:pt x="1936" y="1333"/>
                        <a:pt x="1936" y="835"/>
                      </a:cubicBezTo>
                      <a:cubicBezTo>
                        <a:pt x="1936" y="375"/>
                        <a:pt x="1573" y="0"/>
                        <a:pt x="111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48" name="Google Shape;5252;p74">
                <a:extLst>
                  <a:ext uri="{FF2B5EF4-FFF2-40B4-BE49-F238E27FC236}">
                    <a16:creationId xmlns:a16="http://schemas.microsoft.com/office/drawing/2014/main" id="{7EF84603-A30E-485D-B54D-B92E9B807ED8}"/>
                  </a:ext>
                </a:extLst>
              </p:cNvPr>
              <p:cNvGrpSpPr/>
              <p:nvPr/>
            </p:nvGrpSpPr>
            <p:grpSpPr>
              <a:xfrm>
                <a:off x="5540755" y="3544829"/>
                <a:ext cx="37783" cy="32357"/>
                <a:chOff x="5540755" y="3544829"/>
                <a:chExt cx="37783" cy="32357"/>
              </a:xfrm>
            </p:grpSpPr>
            <p:sp>
              <p:nvSpPr>
                <p:cNvPr id="500" name="Google Shape;5253;p74">
                  <a:extLst>
                    <a:ext uri="{FF2B5EF4-FFF2-40B4-BE49-F238E27FC236}">
                      <a16:creationId xmlns:a16="http://schemas.microsoft.com/office/drawing/2014/main" id="{5E1BAD97-C8A0-4095-884B-2FFFA7A52418}"/>
                    </a:ext>
                  </a:extLst>
                </p:cNvPr>
                <p:cNvSpPr/>
                <p:nvPr/>
              </p:nvSpPr>
              <p:spPr>
                <a:xfrm>
                  <a:off x="5540755" y="3544829"/>
                  <a:ext cx="37783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4" extrusionOk="0">
                      <a:moveTo>
                        <a:pt x="2732" y="0"/>
                      </a:moveTo>
                      <a:cubicBezTo>
                        <a:pt x="2228" y="0"/>
                        <a:pt x="1713" y="187"/>
                        <a:pt x="1295" y="605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1" name="Google Shape;5254;p74">
                  <a:extLst>
                    <a:ext uri="{FF2B5EF4-FFF2-40B4-BE49-F238E27FC236}">
                      <a16:creationId xmlns:a16="http://schemas.microsoft.com/office/drawing/2014/main" id="{849DB703-BBCF-428D-9188-D293D8E4170A}"/>
                    </a:ext>
                  </a:extLst>
                </p:cNvPr>
                <p:cNvSpPr/>
                <p:nvPr/>
              </p:nvSpPr>
              <p:spPr>
                <a:xfrm>
                  <a:off x="5553693" y="3554534"/>
                  <a:ext cx="15235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7" h="1658" extrusionOk="0">
                      <a:moveTo>
                        <a:pt x="1102" y="0"/>
                      </a:moveTo>
                      <a:cubicBezTo>
                        <a:pt x="364" y="0"/>
                        <a:pt x="1" y="896"/>
                        <a:pt x="521" y="1416"/>
                      </a:cubicBezTo>
                      <a:cubicBezTo>
                        <a:pt x="688" y="1583"/>
                        <a:pt x="894" y="1658"/>
                        <a:pt x="1096" y="1658"/>
                      </a:cubicBezTo>
                      <a:cubicBezTo>
                        <a:pt x="1524" y="1658"/>
                        <a:pt x="1936" y="1324"/>
                        <a:pt x="1936" y="823"/>
                      </a:cubicBezTo>
                      <a:cubicBezTo>
                        <a:pt x="1936" y="363"/>
                        <a:pt x="1561" y="0"/>
                        <a:pt x="1102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49" name="Google Shape;5255;p74">
                <a:extLst>
                  <a:ext uri="{FF2B5EF4-FFF2-40B4-BE49-F238E27FC236}">
                    <a16:creationId xmlns:a16="http://schemas.microsoft.com/office/drawing/2014/main" id="{3DF47A67-B623-4BE6-8D2E-B14DC95203F8}"/>
                  </a:ext>
                </a:extLst>
              </p:cNvPr>
              <p:cNvGrpSpPr/>
              <p:nvPr/>
            </p:nvGrpSpPr>
            <p:grpSpPr>
              <a:xfrm>
                <a:off x="5579293" y="3412107"/>
                <a:ext cx="37776" cy="32357"/>
                <a:chOff x="5579293" y="3412107"/>
                <a:chExt cx="37776" cy="32357"/>
              </a:xfrm>
            </p:grpSpPr>
            <p:sp>
              <p:nvSpPr>
                <p:cNvPr id="498" name="Google Shape;5256;p74">
                  <a:extLst>
                    <a:ext uri="{FF2B5EF4-FFF2-40B4-BE49-F238E27FC236}">
                      <a16:creationId xmlns:a16="http://schemas.microsoft.com/office/drawing/2014/main" id="{310C9970-FFA7-460F-AFA3-F84D06FBE066}"/>
                    </a:ext>
                  </a:extLst>
                </p:cNvPr>
                <p:cNvSpPr/>
                <p:nvPr/>
              </p:nvSpPr>
              <p:spPr>
                <a:xfrm>
                  <a:off x="5579293" y="3412107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2" y="0"/>
                      </a:moveTo>
                      <a:cubicBezTo>
                        <a:pt x="2227" y="0"/>
                        <a:pt x="1713" y="187"/>
                        <a:pt x="1294" y="605"/>
                      </a:cubicBezTo>
                      <a:cubicBezTo>
                        <a:pt x="0" y="1900"/>
                        <a:pt x="919" y="4114"/>
                        <a:pt x="2746" y="4114"/>
                      </a:cubicBezTo>
                      <a:cubicBezTo>
                        <a:pt x="3883" y="4114"/>
                        <a:pt x="4802" y="3194"/>
                        <a:pt x="4802" y="2057"/>
                      </a:cubicBezTo>
                      <a:cubicBezTo>
                        <a:pt x="4802" y="821"/>
                        <a:pt x="3788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9" name="Google Shape;5257;p74">
                  <a:extLst>
                    <a:ext uri="{FF2B5EF4-FFF2-40B4-BE49-F238E27FC236}">
                      <a16:creationId xmlns:a16="http://schemas.microsoft.com/office/drawing/2014/main" id="{98123BA6-3FC6-47D0-BDA4-688D69CED3E1}"/>
                    </a:ext>
                  </a:extLst>
                </p:cNvPr>
                <p:cNvSpPr/>
                <p:nvPr/>
              </p:nvSpPr>
              <p:spPr>
                <a:xfrm>
                  <a:off x="5594418" y="3421812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1"/>
                      </a:moveTo>
                      <a:cubicBezTo>
                        <a:pt x="375" y="1"/>
                        <a:pt x="0" y="363"/>
                        <a:pt x="0" y="823"/>
                      </a:cubicBezTo>
                      <a:cubicBezTo>
                        <a:pt x="0" y="1283"/>
                        <a:pt x="375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3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50" name="Google Shape;5258;p74">
                <a:extLst>
                  <a:ext uri="{FF2B5EF4-FFF2-40B4-BE49-F238E27FC236}">
                    <a16:creationId xmlns:a16="http://schemas.microsoft.com/office/drawing/2014/main" id="{C1497909-8533-4E7C-AF08-B0210B36065D}"/>
                  </a:ext>
                </a:extLst>
              </p:cNvPr>
              <p:cNvGrpSpPr/>
              <p:nvPr/>
            </p:nvGrpSpPr>
            <p:grpSpPr>
              <a:xfrm>
                <a:off x="5801346" y="3284615"/>
                <a:ext cx="37783" cy="32357"/>
                <a:chOff x="5801346" y="3284615"/>
                <a:chExt cx="37783" cy="32357"/>
              </a:xfrm>
            </p:grpSpPr>
            <p:sp>
              <p:nvSpPr>
                <p:cNvPr id="496" name="Google Shape;5259;p74">
                  <a:extLst>
                    <a:ext uri="{FF2B5EF4-FFF2-40B4-BE49-F238E27FC236}">
                      <a16:creationId xmlns:a16="http://schemas.microsoft.com/office/drawing/2014/main" id="{36E4A7B2-2D84-488C-A7DE-2D4E30C784C4}"/>
                    </a:ext>
                  </a:extLst>
                </p:cNvPr>
                <p:cNvSpPr/>
                <p:nvPr/>
              </p:nvSpPr>
              <p:spPr>
                <a:xfrm>
                  <a:off x="5801346" y="3284615"/>
                  <a:ext cx="37783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4" extrusionOk="0">
                      <a:moveTo>
                        <a:pt x="2732" y="0"/>
                      </a:moveTo>
                      <a:cubicBezTo>
                        <a:pt x="2228" y="0"/>
                        <a:pt x="1714" y="188"/>
                        <a:pt x="1295" y="606"/>
                      </a:cubicBezTo>
                      <a:cubicBezTo>
                        <a:pt x="1" y="1900"/>
                        <a:pt x="920" y="4114"/>
                        <a:pt x="2759" y="4114"/>
                      </a:cubicBezTo>
                      <a:cubicBezTo>
                        <a:pt x="3884" y="4114"/>
                        <a:pt x="4803" y="3195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7" name="Google Shape;5260;p74">
                  <a:extLst>
                    <a:ext uri="{FF2B5EF4-FFF2-40B4-BE49-F238E27FC236}">
                      <a16:creationId xmlns:a16="http://schemas.microsoft.com/office/drawing/2014/main" id="{5D659A7E-4E38-4053-9CF5-BA39526BC649}"/>
                    </a:ext>
                  </a:extLst>
                </p:cNvPr>
                <p:cNvSpPr/>
                <p:nvPr/>
              </p:nvSpPr>
              <p:spPr>
                <a:xfrm>
                  <a:off x="5816478" y="3294320"/>
                  <a:ext cx="13040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9" extrusionOk="0">
                      <a:moveTo>
                        <a:pt x="835" y="1"/>
                      </a:moveTo>
                      <a:cubicBezTo>
                        <a:pt x="375" y="1"/>
                        <a:pt x="0" y="364"/>
                        <a:pt x="0" y="823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4"/>
                        <a:pt x="1283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51" name="Google Shape;5261;p74">
                <a:extLst>
                  <a:ext uri="{FF2B5EF4-FFF2-40B4-BE49-F238E27FC236}">
                    <a16:creationId xmlns:a16="http://schemas.microsoft.com/office/drawing/2014/main" id="{17F57B4F-4521-478A-A721-049A5AF097B9}"/>
                  </a:ext>
                </a:extLst>
              </p:cNvPr>
              <p:cNvGrpSpPr/>
              <p:nvPr/>
            </p:nvGrpSpPr>
            <p:grpSpPr>
              <a:xfrm>
                <a:off x="5763578" y="3399067"/>
                <a:ext cx="37776" cy="32364"/>
                <a:chOff x="5763578" y="3399067"/>
                <a:chExt cx="37776" cy="32364"/>
              </a:xfrm>
            </p:grpSpPr>
            <p:sp>
              <p:nvSpPr>
                <p:cNvPr id="494" name="Google Shape;5262;p74">
                  <a:extLst>
                    <a:ext uri="{FF2B5EF4-FFF2-40B4-BE49-F238E27FC236}">
                      <a16:creationId xmlns:a16="http://schemas.microsoft.com/office/drawing/2014/main" id="{18ED12C6-F4CB-4C7C-BDCD-51A1B14525D9}"/>
                    </a:ext>
                  </a:extLst>
                </p:cNvPr>
                <p:cNvSpPr/>
                <p:nvPr/>
              </p:nvSpPr>
              <p:spPr>
                <a:xfrm>
                  <a:off x="5763578" y="3399067"/>
                  <a:ext cx="37776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5" extrusionOk="0">
                      <a:moveTo>
                        <a:pt x="2732" y="1"/>
                      </a:moveTo>
                      <a:cubicBezTo>
                        <a:pt x="2227" y="1"/>
                        <a:pt x="1713" y="188"/>
                        <a:pt x="1295" y="606"/>
                      </a:cubicBezTo>
                      <a:cubicBezTo>
                        <a:pt x="0" y="1901"/>
                        <a:pt x="920" y="4114"/>
                        <a:pt x="2746" y="4114"/>
                      </a:cubicBezTo>
                      <a:cubicBezTo>
                        <a:pt x="3884" y="4114"/>
                        <a:pt x="4803" y="3195"/>
                        <a:pt x="4803" y="2058"/>
                      </a:cubicBezTo>
                      <a:cubicBezTo>
                        <a:pt x="4803" y="822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5" name="Google Shape;5263;p74">
                  <a:extLst>
                    <a:ext uri="{FF2B5EF4-FFF2-40B4-BE49-F238E27FC236}">
                      <a16:creationId xmlns:a16="http://schemas.microsoft.com/office/drawing/2014/main" id="{641B93BC-2241-49DB-9368-F54A11DB8664}"/>
                    </a:ext>
                  </a:extLst>
                </p:cNvPr>
                <p:cNvSpPr/>
                <p:nvPr/>
              </p:nvSpPr>
              <p:spPr>
                <a:xfrm>
                  <a:off x="5776516" y="3408780"/>
                  <a:ext cx="15235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7" h="1658" extrusionOk="0">
                      <a:moveTo>
                        <a:pt x="1101" y="0"/>
                      </a:moveTo>
                      <a:cubicBezTo>
                        <a:pt x="364" y="0"/>
                        <a:pt x="1" y="895"/>
                        <a:pt x="521" y="1416"/>
                      </a:cubicBezTo>
                      <a:cubicBezTo>
                        <a:pt x="688" y="1583"/>
                        <a:pt x="894" y="1657"/>
                        <a:pt x="1096" y="1657"/>
                      </a:cubicBezTo>
                      <a:cubicBezTo>
                        <a:pt x="1524" y="1657"/>
                        <a:pt x="1936" y="1324"/>
                        <a:pt x="1936" y="823"/>
                      </a:cubicBezTo>
                      <a:cubicBezTo>
                        <a:pt x="1936" y="363"/>
                        <a:pt x="1561" y="0"/>
                        <a:pt x="110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52" name="Google Shape;5264;p74">
                <a:extLst>
                  <a:ext uri="{FF2B5EF4-FFF2-40B4-BE49-F238E27FC236}">
                    <a16:creationId xmlns:a16="http://schemas.microsoft.com/office/drawing/2014/main" id="{30EE3C0E-D304-40B3-B189-A9EBA68C6332}"/>
                  </a:ext>
                </a:extLst>
              </p:cNvPr>
              <p:cNvGrpSpPr/>
              <p:nvPr/>
            </p:nvGrpSpPr>
            <p:grpSpPr>
              <a:xfrm>
                <a:off x="5395858" y="3230952"/>
                <a:ext cx="37776" cy="32364"/>
                <a:chOff x="5395858" y="3230952"/>
                <a:chExt cx="37776" cy="32364"/>
              </a:xfrm>
            </p:grpSpPr>
            <p:sp>
              <p:nvSpPr>
                <p:cNvPr id="492" name="Google Shape;5265;p74">
                  <a:extLst>
                    <a:ext uri="{FF2B5EF4-FFF2-40B4-BE49-F238E27FC236}">
                      <a16:creationId xmlns:a16="http://schemas.microsoft.com/office/drawing/2014/main" id="{72C738A7-A97D-4190-944D-AC32B9916F85}"/>
                    </a:ext>
                  </a:extLst>
                </p:cNvPr>
                <p:cNvSpPr/>
                <p:nvPr/>
              </p:nvSpPr>
              <p:spPr>
                <a:xfrm>
                  <a:off x="5395858" y="3230952"/>
                  <a:ext cx="37776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5" extrusionOk="0">
                      <a:moveTo>
                        <a:pt x="2732" y="1"/>
                      </a:moveTo>
                      <a:cubicBezTo>
                        <a:pt x="2227" y="1"/>
                        <a:pt x="1713" y="188"/>
                        <a:pt x="1295" y="606"/>
                      </a:cubicBezTo>
                      <a:cubicBezTo>
                        <a:pt x="0" y="1901"/>
                        <a:pt x="920" y="4114"/>
                        <a:pt x="2746" y="4114"/>
                      </a:cubicBezTo>
                      <a:cubicBezTo>
                        <a:pt x="3883" y="4114"/>
                        <a:pt x="4803" y="3195"/>
                        <a:pt x="4803" y="2058"/>
                      </a:cubicBezTo>
                      <a:cubicBezTo>
                        <a:pt x="4803" y="822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3" name="Google Shape;5266;p74">
                  <a:extLst>
                    <a:ext uri="{FF2B5EF4-FFF2-40B4-BE49-F238E27FC236}">
                      <a16:creationId xmlns:a16="http://schemas.microsoft.com/office/drawing/2014/main" id="{018F9583-E754-40C4-A636-4CA69613CEEE}"/>
                    </a:ext>
                  </a:extLst>
                </p:cNvPr>
                <p:cNvSpPr/>
                <p:nvPr/>
              </p:nvSpPr>
              <p:spPr>
                <a:xfrm>
                  <a:off x="5408702" y="3240571"/>
                  <a:ext cx="15227" cy="130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61" extrusionOk="0">
                      <a:moveTo>
                        <a:pt x="1113" y="0"/>
                      </a:moveTo>
                      <a:cubicBezTo>
                        <a:pt x="375" y="0"/>
                        <a:pt x="0" y="895"/>
                        <a:pt x="521" y="1416"/>
                      </a:cubicBezTo>
                      <a:cubicBezTo>
                        <a:pt x="690" y="1585"/>
                        <a:pt x="898" y="1660"/>
                        <a:pt x="1103" y="1660"/>
                      </a:cubicBezTo>
                      <a:cubicBezTo>
                        <a:pt x="1528" y="1660"/>
                        <a:pt x="1936" y="1333"/>
                        <a:pt x="1936" y="835"/>
                      </a:cubicBezTo>
                      <a:cubicBezTo>
                        <a:pt x="1936" y="375"/>
                        <a:pt x="1561" y="0"/>
                        <a:pt x="111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53" name="Google Shape;5267;p74">
                <a:extLst>
                  <a:ext uri="{FF2B5EF4-FFF2-40B4-BE49-F238E27FC236}">
                    <a16:creationId xmlns:a16="http://schemas.microsoft.com/office/drawing/2014/main" id="{88F36A29-49A1-4A80-BC33-8FDCC69D9CF5}"/>
                  </a:ext>
                </a:extLst>
              </p:cNvPr>
              <p:cNvGrpSpPr/>
              <p:nvPr/>
            </p:nvGrpSpPr>
            <p:grpSpPr>
              <a:xfrm>
                <a:off x="5264088" y="3188237"/>
                <a:ext cx="37776" cy="32357"/>
                <a:chOff x="5264088" y="3188237"/>
                <a:chExt cx="37776" cy="32357"/>
              </a:xfrm>
            </p:grpSpPr>
            <p:sp>
              <p:nvSpPr>
                <p:cNvPr id="490" name="Google Shape;5268;p74">
                  <a:extLst>
                    <a:ext uri="{FF2B5EF4-FFF2-40B4-BE49-F238E27FC236}">
                      <a16:creationId xmlns:a16="http://schemas.microsoft.com/office/drawing/2014/main" id="{6DBE9C74-FFEF-47B3-AC29-94E5EC427D38}"/>
                    </a:ext>
                  </a:extLst>
                </p:cNvPr>
                <p:cNvSpPr/>
                <p:nvPr/>
              </p:nvSpPr>
              <p:spPr>
                <a:xfrm>
                  <a:off x="5264088" y="3188237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2" y="0"/>
                      </a:moveTo>
                      <a:cubicBezTo>
                        <a:pt x="2227" y="0"/>
                        <a:pt x="1713" y="188"/>
                        <a:pt x="1295" y="606"/>
                      </a:cubicBezTo>
                      <a:cubicBezTo>
                        <a:pt x="0" y="1900"/>
                        <a:pt x="920" y="4114"/>
                        <a:pt x="2746" y="4114"/>
                      </a:cubicBezTo>
                      <a:cubicBezTo>
                        <a:pt x="3883" y="4114"/>
                        <a:pt x="4803" y="3195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1" name="Google Shape;5269;p74">
                  <a:extLst>
                    <a:ext uri="{FF2B5EF4-FFF2-40B4-BE49-F238E27FC236}">
                      <a16:creationId xmlns:a16="http://schemas.microsoft.com/office/drawing/2014/main" id="{976E6ED0-352A-4E26-8176-B0FF92277159}"/>
                    </a:ext>
                  </a:extLst>
                </p:cNvPr>
                <p:cNvSpPr/>
                <p:nvPr/>
              </p:nvSpPr>
              <p:spPr>
                <a:xfrm>
                  <a:off x="5279212" y="3197943"/>
                  <a:ext cx="13048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9" extrusionOk="0">
                      <a:moveTo>
                        <a:pt x="823" y="1"/>
                      </a:moveTo>
                      <a:cubicBezTo>
                        <a:pt x="364" y="1"/>
                        <a:pt x="1" y="376"/>
                        <a:pt x="1" y="823"/>
                      </a:cubicBezTo>
                      <a:cubicBezTo>
                        <a:pt x="1" y="1283"/>
                        <a:pt x="364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54" name="Google Shape;5270;p74">
                <a:extLst>
                  <a:ext uri="{FF2B5EF4-FFF2-40B4-BE49-F238E27FC236}">
                    <a16:creationId xmlns:a16="http://schemas.microsoft.com/office/drawing/2014/main" id="{1BA59817-6DF0-4B5E-8590-B099A7249DEF}"/>
                  </a:ext>
                </a:extLst>
              </p:cNvPr>
              <p:cNvGrpSpPr/>
              <p:nvPr/>
            </p:nvGrpSpPr>
            <p:grpSpPr>
              <a:xfrm>
                <a:off x="5585758" y="3237425"/>
                <a:ext cx="37878" cy="32357"/>
                <a:chOff x="5585758" y="3237425"/>
                <a:chExt cx="37878" cy="32357"/>
              </a:xfrm>
            </p:grpSpPr>
            <p:sp>
              <p:nvSpPr>
                <p:cNvPr id="488" name="Google Shape;5271;p74">
                  <a:extLst>
                    <a:ext uri="{FF2B5EF4-FFF2-40B4-BE49-F238E27FC236}">
                      <a16:creationId xmlns:a16="http://schemas.microsoft.com/office/drawing/2014/main" id="{815F0CD3-A86C-4330-AE9E-677D90F62131}"/>
                    </a:ext>
                  </a:extLst>
                </p:cNvPr>
                <p:cNvSpPr/>
                <p:nvPr/>
              </p:nvSpPr>
              <p:spPr>
                <a:xfrm>
                  <a:off x="5585758" y="3237425"/>
                  <a:ext cx="37878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6" h="4114" extrusionOk="0">
                      <a:moveTo>
                        <a:pt x="2744" y="0"/>
                      </a:moveTo>
                      <a:cubicBezTo>
                        <a:pt x="2240" y="0"/>
                        <a:pt x="1725" y="188"/>
                        <a:pt x="1307" y="606"/>
                      </a:cubicBezTo>
                      <a:cubicBezTo>
                        <a:pt x="1" y="1900"/>
                        <a:pt x="920" y="4114"/>
                        <a:pt x="2759" y="4114"/>
                      </a:cubicBezTo>
                      <a:cubicBezTo>
                        <a:pt x="3896" y="4114"/>
                        <a:pt x="4815" y="3195"/>
                        <a:pt x="4815" y="2057"/>
                      </a:cubicBezTo>
                      <a:cubicBezTo>
                        <a:pt x="4815" y="821"/>
                        <a:pt x="3801" y="0"/>
                        <a:pt x="2744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9" name="Google Shape;5272;p74">
                  <a:extLst>
                    <a:ext uri="{FF2B5EF4-FFF2-40B4-BE49-F238E27FC236}">
                      <a16:creationId xmlns:a16="http://schemas.microsoft.com/office/drawing/2014/main" id="{D77B9E65-3173-41D8-A7EC-3CA894C76F1F}"/>
                    </a:ext>
                  </a:extLst>
                </p:cNvPr>
                <p:cNvSpPr/>
                <p:nvPr/>
              </p:nvSpPr>
              <p:spPr>
                <a:xfrm>
                  <a:off x="5598696" y="3247130"/>
                  <a:ext cx="15235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7" h="1659" extrusionOk="0">
                      <a:moveTo>
                        <a:pt x="1114" y="1"/>
                      </a:moveTo>
                      <a:cubicBezTo>
                        <a:pt x="376" y="1"/>
                        <a:pt x="1" y="896"/>
                        <a:pt x="521" y="1416"/>
                      </a:cubicBezTo>
                      <a:cubicBezTo>
                        <a:pt x="692" y="1583"/>
                        <a:pt x="899" y="1658"/>
                        <a:pt x="1102" y="1658"/>
                      </a:cubicBezTo>
                      <a:cubicBezTo>
                        <a:pt x="1529" y="1658"/>
                        <a:pt x="1936" y="1324"/>
                        <a:pt x="1936" y="823"/>
                      </a:cubicBezTo>
                      <a:cubicBezTo>
                        <a:pt x="1936" y="376"/>
                        <a:pt x="1573" y="1"/>
                        <a:pt x="111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55" name="Google Shape;5273;p74">
                <a:extLst>
                  <a:ext uri="{FF2B5EF4-FFF2-40B4-BE49-F238E27FC236}">
                    <a16:creationId xmlns:a16="http://schemas.microsoft.com/office/drawing/2014/main" id="{CB7420E7-21D5-4F7D-BFE2-D2F9B31554A7}"/>
                  </a:ext>
                </a:extLst>
              </p:cNvPr>
              <p:cNvGrpSpPr/>
              <p:nvPr/>
            </p:nvGrpSpPr>
            <p:grpSpPr>
              <a:xfrm>
                <a:off x="4874196" y="3291088"/>
                <a:ext cx="37878" cy="32451"/>
                <a:chOff x="4874196" y="3291088"/>
                <a:chExt cx="37878" cy="32451"/>
              </a:xfrm>
            </p:grpSpPr>
            <p:sp>
              <p:nvSpPr>
                <p:cNvPr id="486" name="Google Shape;5274;p74">
                  <a:extLst>
                    <a:ext uri="{FF2B5EF4-FFF2-40B4-BE49-F238E27FC236}">
                      <a16:creationId xmlns:a16="http://schemas.microsoft.com/office/drawing/2014/main" id="{1495CFAD-09D6-4B71-AA61-AD8AD760D733}"/>
                    </a:ext>
                  </a:extLst>
                </p:cNvPr>
                <p:cNvSpPr/>
                <p:nvPr/>
              </p:nvSpPr>
              <p:spPr>
                <a:xfrm>
                  <a:off x="4874196" y="3291088"/>
                  <a:ext cx="37878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6" h="4126" extrusionOk="0">
                      <a:moveTo>
                        <a:pt x="2739" y="0"/>
                      </a:moveTo>
                      <a:cubicBezTo>
                        <a:pt x="2233" y="0"/>
                        <a:pt x="1717" y="188"/>
                        <a:pt x="1295" y="605"/>
                      </a:cubicBezTo>
                      <a:cubicBezTo>
                        <a:pt x="1" y="1900"/>
                        <a:pt x="920" y="4126"/>
                        <a:pt x="2759" y="4126"/>
                      </a:cubicBezTo>
                      <a:cubicBezTo>
                        <a:pt x="3884" y="4113"/>
                        <a:pt x="4803" y="3206"/>
                        <a:pt x="4815" y="2069"/>
                      </a:cubicBezTo>
                      <a:cubicBezTo>
                        <a:pt x="4815" y="824"/>
                        <a:pt x="3800" y="0"/>
                        <a:pt x="2739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7" name="Google Shape;5275;p74">
                  <a:extLst>
                    <a:ext uri="{FF2B5EF4-FFF2-40B4-BE49-F238E27FC236}">
                      <a16:creationId xmlns:a16="http://schemas.microsoft.com/office/drawing/2014/main" id="{2C0E8647-ECF1-4533-ACBB-ACC0AB3DF5BD}"/>
                    </a:ext>
                  </a:extLst>
                </p:cNvPr>
                <p:cNvSpPr/>
                <p:nvPr/>
              </p:nvSpPr>
              <p:spPr>
                <a:xfrm>
                  <a:off x="4889328" y="3300793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0"/>
                      </a:moveTo>
                      <a:cubicBezTo>
                        <a:pt x="375" y="0"/>
                        <a:pt x="0" y="375"/>
                        <a:pt x="0" y="835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95" y="1658"/>
                        <a:pt x="1657" y="1283"/>
                        <a:pt x="1657" y="835"/>
                      </a:cubicBezTo>
                      <a:cubicBezTo>
                        <a:pt x="1657" y="375"/>
                        <a:pt x="1295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56" name="Google Shape;5276;p74">
                <a:extLst>
                  <a:ext uri="{FF2B5EF4-FFF2-40B4-BE49-F238E27FC236}">
                    <a16:creationId xmlns:a16="http://schemas.microsoft.com/office/drawing/2014/main" id="{E456475E-7E4F-4E53-A8A0-829D4245FC74}"/>
                  </a:ext>
                </a:extLst>
              </p:cNvPr>
              <p:cNvGrpSpPr/>
              <p:nvPr/>
            </p:nvGrpSpPr>
            <p:grpSpPr>
              <a:xfrm>
                <a:off x="5197770" y="3785466"/>
                <a:ext cx="37783" cy="32427"/>
                <a:chOff x="5197770" y="3785466"/>
                <a:chExt cx="37783" cy="32427"/>
              </a:xfrm>
            </p:grpSpPr>
            <p:sp>
              <p:nvSpPr>
                <p:cNvPr id="484" name="Google Shape;5277;p74">
                  <a:extLst>
                    <a:ext uri="{FF2B5EF4-FFF2-40B4-BE49-F238E27FC236}">
                      <a16:creationId xmlns:a16="http://schemas.microsoft.com/office/drawing/2014/main" id="{73FA2224-D64C-4F0D-A61B-F5C0DC608A8E}"/>
                    </a:ext>
                  </a:extLst>
                </p:cNvPr>
                <p:cNvSpPr/>
                <p:nvPr/>
              </p:nvSpPr>
              <p:spPr>
                <a:xfrm>
                  <a:off x="5197770" y="3785466"/>
                  <a:ext cx="37783" cy="324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23" extrusionOk="0">
                      <a:moveTo>
                        <a:pt x="2738" y="1"/>
                      </a:moveTo>
                      <a:cubicBezTo>
                        <a:pt x="2232" y="1"/>
                        <a:pt x="1715" y="190"/>
                        <a:pt x="1295" y="614"/>
                      </a:cubicBezTo>
                      <a:cubicBezTo>
                        <a:pt x="1" y="1909"/>
                        <a:pt x="908" y="4122"/>
                        <a:pt x="2747" y="4122"/>
                      </a:cubicBezTo>
                      <a:cubicBezTo>
                        <a:pt x="3884" y="4122"/>
                        <a:pt x="4803" y="3203"/>
                        <a:pt x="4803" y="2066"/>
                      </a:cubicBezTo>
                      <a:cubicBezTo>
                        <a:pt x="4803" y="824"/>
                        <a:pt x="3793" y="1"/>
                        <a:pt x="2738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5" name="Google Shape;5278;p74">
                  <a:extLst>
                    <a:ext uri="{FF2B5EF4-FFF2-40B4-BE49-F238E27FC236}">
                      <a16:creationId xmlns:a16="http://schemas.microsoft.com/office/drawing/2014/main" id="{5AEDE025-93EB-4C85-92E2-7654CE23E2E3}"/>
                    </a:ext>
                  </a:extLst>
                </p:cNvPr>
                <p:cNvSpPr/>
                <p:nvPr/>
              </p:nvSpPr>
              <p:spPr>
                <a:xfrm>
                  <a:off x="5212808" y="3795148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0"/>
                      </a:moveTo>
                      <a:cubicBezTo>
                        <a:pt x="375" y="0"/>
                        <a:pt x="0" y="375"/>
                        <a:pt x="0" y="835"/>
                      </a:cubicBezTo>
                      <a:cubicBezTo>
                        <a:pt x="0" y="1294"/>
                        <a:pt x="375" y="1657"/>
                        <a:pt x="835" y="1657"/>
                      </a:cubicBezTo>
                      <a:cubicBezTo>
                        <a:pt x="1295" y="1657"/>
                        <a:pt x="1657" y="1294"/>
                        <a:pt x="1657" y="835"/>
                      </a:cubicBezTo>
                      <a:cubicBezTo>
                        <a:pt x="1657" y="375"/>
                        <a:pt x="1295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57" name="Google Shape;5279;p74">
                <a:extLst>
                  <a:ext uri="{FF2B5EF4-FFF2-40B4-BE49-F238E27FC236}">
                    <a16:creationId xmlns:a16="http://schemas.microsoft.com/office/drawing/2014/main" id="{55EB2FB2-722B-424F-B1BB-243E2625BC4D}"/>
                  </a:ext>
                </a:extLst>
              </p:cNvPr>
              <p:cNvGrpSpPr/>
              <p:nvPr/>
            </p:nvGrpSpPr>
            <p:grpSpPr>
              <a:xfrm>
                <a:off x="5177699" y="3492117"/>
                <a:ext cx="37776" cy="32357"/>
                <a:chOff x="5177699" y="3492117"/>
                <a:chExt cx="37776" cy="32357"/>
              </a:xfrm>
            </p:grpSpPr>
            <p:sp>
              <p:nvSpPr>
                <p:cNvPr id="482" name="Google Shape;5280;p74">
                  <a:extLst>
                    <a:ext uri="{FF2B5EF4-FFF2-40B4-BE49-F238E27FC236}">
                      <a16:creationId xmlns:a16="http://schemas.microsoft.com/office/drawing/2014/main" id="{6F3E062F-FE80-4B69-A1D5-7B20039CA987}"/>
                    </a:ext>
                  </a:extLst>
                </p:cNvPr>
                <p:cNvSpPr/>
                <p:nvPr/>
              </p:nvSpPr>
              <p:spPr>
                <a:xfrm>
                  <a:off x="5177699" y="3492117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6" y="1"/>
                      </a:moveTo>
                      <a:cubicBezTo>
                        <a:pt x="2232" y="1"/>
                        <a:pt x="1717" y="188"/>
                        <a:pt x="1295" y="606"/>
                      </a:cubicBezTo>
                      <a:cubicBezTo>
                        <a:pt x="1" y="1900"/>
                        <a:pt x="920" y="4114"/>
                        <a:pt x="2746" y="4114"/>
                      </a:cubicBezTo>
                      <a:cubicBezTo>
                        <a:pt x="3884" y="4114"/>
                        <a:pt x="4803" y="3195"/>
                        <a:pt x="4803" y="2070"/>
                      </a:cubicBezTo>
                      <a:cubicBezTo>
                        <a:pt x="4803" y="824"/>
                        <a:pt x="3793" y="1"/>
                        <a:pt x="273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3" name="Google Shape;5281;p74">
                  <a:extLst>
                    <a:ext uri="{FF2B5EF4-FFF2-40B4-BE49-F238E27FC236}">
                      <a16:creationId xmlns:a16="http://schemas.microsoft.com/office/drawing/2014/main" id="{EFE5CD43-2650-47E2-832E-1B3A0B007027}"/>
                    </a:ext>
                  </a:extLst>
                </p:cNvPr>
                <p:cNvSpPr/>
                <p:nvPr/>
              </p:nvSpPr>
              <p:spPr>
                <a:xfrm>
                  <a:off x="5192823" y="3501823"/>
                  <a:ext cx="13048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9" extrusionOk="0">
                      <a:moveTo>
                        <a:pt x="823" y="1"/>
                      </a:moveTo>
                      <a:cubicBezTo>
                        <a:pt x="376" y="1"/>
                        <a:pt x="1" y="364"/>
                        <a:pt x="1" y="823"/>
                      </a:cubicBezTo>
                      <a:cubicBezTo>
                        <a:pt x="1" y="1283"/>
                        <a:pt x="376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4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58" name="Google Shape;5282;p74">
                <a:extLst>
                  <a:ext uri="{FF2B5EF4-FFF2-40B4-BE49-F238E27FC236}">
                    <a16:creationId xmlns:a16="http://schemas.microsoft.com/office/drawing/2014/main" id="{42A23506-F516-49FA-A0F1-11398876AC37}"/>
                  </a:ext>
                </a:extLst>
              </p:cNvPr>
              <p:cNvGrpSpPr/>
              <p:nvPr/>
            </p:nvGrpSpPr>
            <p:grpSpPr>
              <a:xfrm>
                <a:off x="5349431" y="3622346"/>
                <a:ext cx="37870" cy="32380"/>
                <a:chOff x="5349431" y="3622346"/>
                <a:chExt cx="37870" cy="32380"/>
              </a:xfrm>
            </p:grpSpPr>
            <p:sp>
              <p:nvSpPr>
                <p:cNvPr id="480" name="Google Shape;5283;p74">
                  <a:extLst>
                    <a:ext uri="{FF2B5EF4-FFF2-40B4-BE49-F238E27FC236}">
                      <a16:creationId xmlns:a16="http://schemas.microsoft.com/office/drawing/2014/main" id="{84474F91-9E40-41D3-9E8C-D1983D3462F3}"/>
                    </a:ext>
                  </a:extLst>
                </p:cNvPr>
                <p:cNvSpPr/>
                <p:nvPr/>
              </p:nvSpPr>
              <p:spPr>
                <a:xfrm>
                  <a:off x="5349431" y="3622346"/>
                  <a:ext cx="37870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5" h="4117" extrusionOk="0">
                      <a:moveTo>
                        <a:pt x="2740" y="0"/>
                      </a:moveTo>
                      <a:cubicBezTo>
                        <a:pt x="2232" y="0"/>
                        <a:pt x="1714" y="189"/>
                        <a:pt x="1295" y="608"/>
                      </a:cubicBezTo>
                      <a:cubicBezTo>
                        <a:pt x="0" y="1903"/>
                        <a:pt x="920" y="4116"/>
                        <a:pt x="2758" y="4116"/>
                      </a:cubicBezTo>
                      <a:cubicBezTo>
                        <a:pt x="3883" y="4116"/>
                        <a:pt x="4815" y="3197"/>
                        <a:pt x="4815" y="2060"/>
                      </a:cubicBezTo>
                      <a:cubicBezTo>
                        <a:pt x="4815" y="817"/>
                        <a:pt x="3798" y="0"/>
                        <a:pt x="274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1" name="Google Shape;5284;p74">
                  <a:extLst>
                    <a:ext uri="{FF2B5EF4-FFF2-40B4-BE49-F238E27FC236}">
                      <a16:creationId xmlns:a16="http://schemas.microsoft.com/office/drawing/2014/main" id="{36299E8F-B586-430A-9452-69DC005B8F6E}"/>
                    </a:ext>
                  </a:extLst>
                </p:cNvPr>
                <p:cNvSpPr/>
                <p:nvPr/>
              </p:nvSpPr>
              <p:spPr>
                <a:xfrm>
                  <a:off x="5362369" y="3632075"/>
                  <a:ext cx="15227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58" extrusionOk="0">
                      <a:moveTo>
                        <a:pt x="1134" y="0"/>
                      </a:moveTo>
                      <a:cubicBezTo>
                        <a:pt x="1127" y="0"/>
                        <a:pt x="1120" y="0"/>
                        <a:pt x="1113" y="0"/>
                      </a:cubicBezTo>
                      <a:cubicBezTo>
                        <a:pt x="363" y="0"/>
                        <a:pt x="0" y="883"/>
                        <a:pt x="521" y="1416"/>
                      </a:cubicBezTo>
                      <a:cubicBezTo>
                        <a:pt x="691" y="1583"/>
                        <a:pt x="899" y="1657"/>
                        <a:pt x="1101" y="1657"/>
                      </a:cubicBezTo>
                      <a:cubicBezTo>
                        <a:pt x="1529" y="1657"/>
                        <a:pt x="1936" y="1324"/>
                        <a:pt x="1936" y="823"/>
                      </a:cubicBezTo>
                      <a:cubicBezTo>
                        <a:pt x="1936" y="370"/>
                        <a:pt x="1573" y="0"/>
                        <a:pt x="113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59" name="Google Shape;5285;p74">
                <a:extLst>
                  <a:ext uri="{FF2B5EF4-FFF2-40B4-BE49-F238E27FC236}">
                    <a16:creationId xmlns:a16="http://schemas.microsoft.com/office/drawing/2014/main" id="{92C77D24-A982-486B-951E-8FCCBDF94080}"/>
                  </a:ext>
                </a:extLst>
              </p:cNvPr>
              <p:cNvGrpSpPr/>
              <p:nvPr/>
            </p:nvGrpSpPr>
            <p:grpSpPr>
              <a:xfrm>
                <a:off x="5068855" y="3563980"/>
                <a:ext cx="53954" cy="46223"/>
                <a:chOff x="5068855" y="3563980"/>
                <a:chExt cx="53954" cy="46223"/>
              </a:xfrm>
            </p:grpSpPr>
            <p:sp>
              <p:nvSpPr>
                <p:cNvPr id="478" name="Google Shape;5286;p74">
                  <a:extLst>
                    <a:ext uri="{FF2B5EF4-FFF2-40B4-BE49-F238E27FC236}">
                      <a16:creationId xmlns:a16="http://schemas.microsoft.com/office/drawing/2014/main" id="{81879B71-688F-476E-B6A3-A3A6E7BF53A2}"/>
                    </a:ext>
                  </a:extLst>
                </p:cNvPr>
                <p:cNvSpPr/>
                <p:nvPr/>
              </p:nvSpPr>
              <p:spPr>
                <a:xfrm>
                  <a:off x="5068855" y="3563980"/>
                  <a:ext cx="53954" cy="462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60" h="5877" extrusionOk="0">
                      <a:moveTo>
                        <a:pt x="3909" y="0"/>
                      </a:moveTo>
                      <a:cubicBezTo>
                        <a:pt x="3187" y="0"/>
                        <a:pt x="2451" y="269"/>
                        <a:pt x="1852" y="868"/>
                      </a:cubicBezTo>
                      <a:cubicBezTo>
                        <a:pt x="1" y="2719"/>
                        <a:pt x="1307" y="5876"/>
                        <a:pt x="3920" y="5876"/>
                      </a:cubicBezTo>
                      <a:cubicBezTo>
                        <a:pt x="5541" y="5876"/>
                        <a:pt x="6848" y="4558"/>
                        <a:pt x="6860" y="2937"/>
                      </a:cubicBezTo>
                      <a:cubicBezTo>
                        <a:pt x="6860" y="1170"/>
                        <a:pt x="5416" y="0"/>
                        <a:pt x="3909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9" name="Google Shape;5287;p74">
                  <a:extLst>
                    <a:ext uri="{FF2B5EF4-FFF2-40B4-BE49-F238E27FC236}">
                      <a16:creationId xmlns:a16="http://schemas.microsoft.com/office/drawing/2014/main" id="{A4B17FEF-6101-4D6A-841C-305D30EBE133}"/>
                    </a:ext>
                  </a:extLst>
                </p:cNvPr>
                <p:cNvSpPr/>
                <p:nvPr/>
              </p:nvSpPr>
              <p:spPr>
                <a:xfrm>
                  <a:off x="5086268" y="3573654"/>
                  <a:ext cx="26835" cy="268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12" h="3413" extrusionOk="0">
                      <a:moveTo>
                        <a:pt x="1706" y="1"/>
                      </a:moveTo>
                      <a:cubicBezTo>
                        <a:pt x="763" y="1"/>
                        <a:pt x="1" y="763"/>
                        <a:pt x="1" y="1707"/>
                      </a:cubicBezTo>
                      <a:cubicBezTo>
                        <a:pt x="1" y="2650"/>
                        <a:pt x="763" y="3412"/>
                        <a:pt x="1706" y="3412"/>
                      </a:cubicBezTo>
                      <a:cubicBezTo>
                        <a:pt x="2650" y="3412"/>
                        <a:pt x="3412" y="2650"/>
                        <a:pt x="3412" y="1707"/>
                      </a:cubicBezTo>
                      <a:cubicBezTo>
                        <a:pt x="3412" y="763"/>
                        <a:pt x="2650" y="1"/>
                        <a:pt x="1706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60" name="Google Shape;5288;p74">
                <a:extLst>
                  <a:ext uri="{FF2B5EF4-FFF2-40B4-BE49-F238E27FC236}">
                    <a16:creationId xmlns:a16="http://schemas.microsoft.com/office/drawing/2014/main" id="{CAD97A87-C76C-4429-B349-802CB4527DED}"/>
                  </a:ext>
                </a:extLst>
              </p:cNvPr>
              <p:cNvGrpSpPr/>
              <p:nvPr/>
            </p:nvGrpSpPr>
            <p:grpSpPr>
              <a:xfrm>
                <a:off x="5037654" y="3392507"/>
                <a:ext cx="37870" cy="32451"/>
                <a:chOff x="5037654" y="3392507"/>
                <a:chExt cx="37870" cy="32451"/>
              </a:xfrm>
            </p:grpSpPr>
            <p:sp>
              <p:nvSpPr>
                <p:cNvPr id="476" name="Google Shape;5289;p74">
                  <a:extLst>
                    <a:ext uri="{FF2B5EF4-FFF2-40B4-BE49-F238E27FC236}">
                      <a16:creationId xmlns:a16="http://schemas.microsoft.com/office/drawing/2014/main" id="{0623FADD-7E1A-46EE-B4BB-D98727A84E15}"/>
                    </a:ext>
                  </a:extLst>
                </p:cNvPr>
                <p:cNvSpPr/>
                <p:nvPr/>
              </p:nvSpPr>
              <p:spPr>
                <a:xfrm>
                  <a:off x="5037654" y="3392507"/>
                  <a:ext cx="37870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5" h="4126" extrusionOk="0">
                      <a:moveTo>
                        <a:pt x="2742" y="1"/>
                      </a:moveTo>
                      <a:cubicBezTo>
                        <a:pt x="2238" y="1"/>
                        <a:pt x="1724" y="188"/>
                        <a:pt x="1307" y="606"/>
                      </a:cubicBezTo>
                      <a:cubicBezTo>
                        <a:pt x="0" y="1912"/>
                        <a:pt x="919" y="4126"/>
                        <a:pt x="2758" y="4126"/>
                      </a:cubicBezTo>
                      <a:cubicBezTo>
                        <a:pt x="3895" y="4114"/>
                        <a:pt x="4815" y="3194"/>
                        <a:pt x="4815" y="2069"/>
                      </a:cubicBezTo>
                      <a:cubicBezTo>
                        <a:pt x="4815" y="824"/>
                        <a:pt x="3799" y="1"/>
                        <a:pt x="274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7" name="Google Shape;5290;p74">
                  <a:extLst>
                    <a:ext uri="{FF2B5EF4-FFF2-40B4-BE49-F238E27FC236}">
                      <a16:creationId xmlns:a16="http://schemas.microsoft.com/office/drawing/2014/main" id="{B0B6A6AB-44D5-45D6-B92B-1BC65AC7EF48}"/>
                    </a:ext>
                  </a:extLst>
                </p:cNvPr>
                <p:cNvSpPr/>
                <p:nvPr/>
              </p:nvSpPr>
              <p:spPr>
                <a:xfrm>
                  <a:off x="5050592" y="3402213"/>
                  <a:ext cx="15227" cy="130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61" extrusionOk="0">
                      <a:moveTo>
                        <a:pt x="1113" y="1"/>
                      </a:moveTo>
                      <a:cubicBezTo>
                        <a:pt x="375" y="1"/>
                        <a:pt x="0" y="896"/>
                        <a:pt x="520" y="1416"/>
                      </a:cubicBezTo>
                      <a:cubicBezTo>
                        <a:pt x="689" y="1585"/>
                        <a:pt x="898" y="1661"/>
                        <a:pt x="1103" y="1661"/>
                      </a:cubicBezTo>
                      <a:cubicBezTo>
                        <a:pt x="1528" y="1661"/>
                        <a:pt x="1936" y="1333"/>
                        <a:pt x="1936" y="835"/>
                      </a:cubicBezTo>
                      <a:cubicBezTo>
                        <a:pt x="1936" y="376"/>
                        <a:pt x="1573" y="1"/>
                        <a:pt x="111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61" name="Google Shape;5291;p74">
                <a:extLst>
                  <a:ext uri="{FF2B5EF4-FFF2-40B4-BE49-F238E27FC236}">
                    <a16:creationId xmlns:a16="http://schemas.microsoft.com/office/drawing/2014/main" id="{C5751537-46D4-4E64-922C-C8B34E223560}"/>
                  </a:ext>
                </a:extLst>
              </p:cNvPr>
              <p:cNvGrpSpPr/>
              <p:nvPr/>
            </p:nvGrpSpPr>
            <p:grpSpPr>
              <a:xfrm>
                <a:off x="5456560" y="3368629"/>
                <a:ext cx="37870" cy="32451"/>
                <a:chOff x="5456560" y="3368629"/>
                <a:chExt cx="37870" cy="32451"/>
              </a:xfrm>
            </p:grpSpPr>
            <p:sp>
              <p:nvSpPr>
                <p:cNvPr id="474" name="Google Shape;5292;p74">
                  <a:extLst>
                    <a:ext uri="{FF2B5EF4-FFF2-40B4-BE49-F238E27FC236}">
                      <a16:creationId xmlns:a16="http://schemas.microsoft.com/office/drawing/2014/main" id="{1918D0E8-04C6-4490-B64E-D5379695A9E5}"/>
                    </a:ext>
                  </a:extLst>
                </p:cNvPr>
                <p:cNvSpPr/>
                <p:nvPr/>
              </p:nvSpPr>
              <p:spPr>
                <a:xfrm>
                  <a:off x="5456560" y="3368629"/>
                  <a:ext cx="37870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5" h="4126" extrusionOk="0">
                      <a:moveTo>
                        <a:pt x="2742" y="0"/>
                      </a:moveTo>
                      <a:cubicBezTo>
                        <a:pt x="2238" y="0"/>
                        <a:pt x="1724" y="187"/>
                        <a:pt x="1307" y="605"/>
                      </a:cubicBezTo>
                      <a:cubicBezTo>
                        <a:pt x="0" y="1912"/>
                        <a:pt x="920" y="4125"/>
                        <a:pt x="2758" y="4125"/>
                      </a:cubicBezTo>
                      <a:cubicBezTo>
                        <a:pt x="3895" y="4113"/>
                        <a:pt x="4815" y="3194"/>
                        <a:pt x="4815" y="2069"/>
                      </a:cubicBezTo>
                      <a:cubicBezTo>
                        <a:pt x="4815" y="824"/>
                        <a:pt x="3800" y="0"/>
                        <a:pt x="274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5" name="Google Shape;5293;p74">
                  <a:extLst>
                    <a:ext uri="{FF2B5EF4-FFF2-40B4-BE49-F238E27FC236}">
                      <a16:creationId xmlns:a16="http://schemas.microsoft.com/office/drawing/2014/main" id="{C179B729-B68F-4D95-BD91-CEB6927F3B41}"/>
                    </a:ext>
                  </a:extLst>
                </p:cNvPr>
                <p:cNvSpPr/>
                <p:nvPr/>
              </p:nvSpPr>
              <p:spPr>
                <a:xfrm>
                  <a:off x="5469498" y="3378334"/>
                  <a:ext cx="15227" cy="130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61" extrusionOk="0">
                      <a:moveTo>
                        <a:pt x="1113" y="0"/>
                      </a:moveTo>
                      <a:cubicBezTo>
                        <a:pt x="375" y="0"/>
                        <a:pt x="0" y="895"/>
                        <a:pt x="520" y="1416"/>
                      </a:cubicBezTo>
                      <a:cubicBezTo>
                        <a:pt x="693" y="1585"/>
                        <a:pt x="903" y="1660"/>
                        <a:pt x="1108" y="1660"/>
                      </a:cubicBezTo>
                      <a:cubicBezTo>
                        <a:pt x="1533" y="1660"/>
                        <a:pt x="1936" y="1333"/>
                        <a:pt x="1936" y="835"/>
                      </a:cubicBezTo>
                      <a:cubicBezTo>
                        <a:pt x="1936" y="375"/>
                        <a:pt x="1573" y="0"/>
                        <a:pt x="111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62" name="Google Shape;5294;p74">
                <a:extLst>
                  <a:ext uri="{FF2B5EF4-FFF2-40B4-BE49-F238E27FC236}">
                    <a16:creationId xmlns:a16="http://schemas.microsoft.com/office/drawing/2014/main" id="{2C4B760D-D3D3-4C40-9871-E5A9E7B5C3BD}"/>
                  </a:ext>
                </a:extLst>
              </p:cNvPr>
              <p:cNvGrpSpPr/>
              <p:nvPr/>
            </p:nvGrpSpPr>
            <p:grpSpPr>
              <a:xfrm>
                <a:off x="4755749" y="3501516"/>
                <a:ext cx="46246" cy="39608"/>
                <a:chOff x="4755749" y="3501516"/>
                <a:chExt cx="46246" cy="39608"/>
              </a:xfrm>
            </p:grpSpPr>
            <p:sp>
              <p:nvSpPr>
                <p:cNvPr id="472" name="Google Shape;5295;p74">
                  <a:extLst>
                    <a:ext uri="{FF2B5EF4-FFF2-40B4-BE49-F238E27FC236}">
                      <a16:creationId xmlns:a16="http://schemas.microsoft.com/office/drawing/2014/main" id="{76808121-B466-4A07-835C-CE1411514AEE}"/>
                    </a:ext>
                  </a:extLst>
                </p:cNvPr>
                <p:cNvSpPr/>
                <p:nvPr/>
              </p:nvSpPr>
              <p:spPr>
                <a:xfrm>
                  <a:off x="4755749" y="3501516"/>
                  <a:ext cx="46246" cy="396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80" h="5036" extrusionOk="0">
                      <a:moveTo>
                        <a:pt x="3345" y="0"/>
                      </a:moveTo>
                      <a:cubicBezTo>
                        <a:pt x="2727" y="0"/>
                        <a:pt x="2097" y="229"/>
                        <a:pt x="1585" y="741"/>
                      </a:cubicBezTo>
                      <a:cubicBezTo>
                        <a:pt x="0" y="2326"/>
                        <a:pt x="1125" y="5036"/>
                        <a:pt x="3363" y="5036"/>
                      </a:cubicBezTo>
                      <a:cubicBezTo>
                        <a:pt x="4754" y="5036"/>
                        <a:pt x="5879" y="3911"/>
                        <a:pt x="5879" y="2520"/>
                      </a:cubicBezTo>
                      <a:cubicBezTo>
                        <a:pt x="5879" y="1005"/>
                        <a:pt x="4638" y="0"/>
                        <a:pt x="334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3" name="Google Shape;5296;p74">
                  <a:extLst>
                    <a:ext uri="{FF2B5EF4-FFF2-40B4-BE49-F238E27FC236}">
                      <a16:creationId xmlns:a16="http://schemas.microsoft.com/office/drawing/2014/main" id="{70055328-196C-49C6-A7A8-4D6BC4B4BFD9}"/>
                    </a:ext>
                  </a:extLst>
                </p:cNvPr>
                <p:cNvSpPr/>
                <p:nvPr/>
              </p:nvSpPr>
              <p:spPr>
                <a:xfrm>
                  <a:off x="4768687" y="3511245"/>
                  <a:ext cx="23697" cy="202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3" h="2571" extrusionOk="0">
                      <a:moveTo>
                        <a:pt x="1718" y="0"/>
                      </a:moveTo>
                      <a:cubicBezTo>
                        <a:pt x="569" y="0"/>
                        <a:pt x="0" y="1379"/>
                        <a:pt x="811" y="2190"/>
                      </a:cubicBezTo>
                      <a:cubicBezTo>
                        <a:pt x="1074" y="2453"/>
                        <a:pt x="1398" y="2571"/>
                        <a:pt x="1715" y="2571"/>
                      </a:cubicBezTo>
                      <a:cubicBezTo>
                        <a:pt x="2377" y="2571"/>
                        <a:pt x="3013" y="2059"/>
                        <a:pt x="3013" y="1283"/>
                      </a:cubicBezTo>
                      <a:cubicBezTo>
                        <a:pt x="3013" y="581"/>
                        <a:pt x="2432" y="0"/>
                        <a:pt x="1718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63" name="Google Shape;5297;p74">
                <a:extLst>
                  <a:ext uri="{FF2B5EF4-FFF2-40B4-BE49-F238E27FC236}">
                    <a16:creationId xmlns:a16="http://schemas.microsoft.com/office/drawing/2014/main" id="{F143A1B6-8F92-4799-A4B2-51B0D02B2693}"/>
                  </a:ext>
                </a:extLst>
              </p:cNvPr>
              <p:cNvGrpSpPr/>
              <p:nvPr/>
            </p:nvGrpSpPr>
            <p:grpSpPr>
              <a:xfrm>
                <a:off x="4681346" y="3485582"/>
                <a:ext cx="37783" cy="32427"/>
                <a:chOff x="4681346" y="3485582"/>
                <a:chExt cx="37783" cy="32427"/>
              </a:xfrm>
            </p:grpSpPr>
            <p:sp>
              <p:nvSpPr>
                <p:cNvPr id="470" name="Google Shape;5298;p74">
                  <a:extLst>
                    <a:ext uri="{FF2B5EF4-FFF2-40B4-BE49-F238E27FC236}">
                      <a16:creationId xmlns:a16="http://schemas.microsoft.com/office/drawing/2014/main" id="{F3C3A4AE-DE9A-49AB-878E-7828969E3061}"/>
                    </a:ext>
                  </a:extLst>
                </p:cNvPr>
                <p:cNvSpPr/>
                <p:nvPr/>
              </p:nvSpPr>
              <p:spPr>
                <a:xfrm>
                  <a:off x="4681346" y="3485582"/>
                  <a:ext cx="37783" cy="324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23" extrusionOk="0">
                      <a:moveTo>
                        <a:pt x="2738" y="1"/>
                      </a:moveTo>
                      <a:cubicBezTo>
                        <a:pt x="2231" y="1"/>
                        <a:pt x="1715" y="191"/>
                        <a:pt x="1295" y="614"/>
                      </a:cubicBezTo>
                      <a:cubicBezTo>
                        <a:pt x="1" y="1909"/>
                        <a:pt x="920" y="4122"/>
                        <a:pt x="2747" y="4122"/>
                      </a:cubicBezTo>
                      <a:cubicBezTo>
                        <a:pt x="3884" y="4122"/>
                        <a:pt x="4803" y="3203"/>
                        <a:pt x="4803" y="2066"/>
                      </a:cubicBezTo>
                      <a:cubicBezTo>
                        <a:pt x="4803" y="824"/>
                        <a:pt x="3793" y="1"/>
                        <a:pt x="2738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1" name="Google Shape;5299;p74">
                  <a:extLst>
                    <a:ext uri="{FF2B5EF4-FFF2-40B4-BE49-F238E27FC236}">
                      <a16:creationId xmlns:a16="http://schemas.microsoft.com/office/drawing/2014/main" id="{02297BE5-0E80-4EB0-B6CF-F8E91CD6B0A2}"/>
                    </a:ext>
                  </a:extLst>
                </p:cNvPr>
                <p:cNvSpPr/>
                <p:nvPr/>
              </p:nvSpPr>
              <p:spPr>
                <a:xfrm>
                  <a:off x="4696479" y="3495263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0"/>
                      </a:moveTo>
                      <a:cubicBezTo>
                        <a:pt x="363" y="0"/>
                        <a:pt x="0" y="375"/>
                        <a:pt x="0" y="835"/>
                      </a:cubicBezTo>
                      <a:cubicBezTo>
                        <a:pt x="0" y="1295"/>
                        <a:pt x="363" y="1657"/>
                        <a:pt x="823" y="1657"/>
                      </a:cubicBezTo>
                      <a:cubicBezTo>
                        <a:pt x="1282" y="1657"/>
                        <a:pt x="1657" y="1295"/>
                        <a:pt x="1657" y="835"/>
                      </a:cubicBezTo>
                      <a:cubicBezTo>
                        <a:pt x="1657" y="375"/>
                        <a:pt x="1282" y="0"/>
                        <a:pt x="82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64" name="Google Shape;5300;p74">
                <a:extLst>
                  <a:ext uri="{FF2B5EF4-FFF2-40B4-BE49-F238E27FC236}">
                    <a16:creationId xmlns:a16="http://schemas.microsoft.com/office/drawing/2014/main" id="{85476E73-C676-4E12-BAF6-997707E0B96E}"/>
                  </a:ext>
                </a:extLst>
              </p:cNvPr>
              <p:cNvGrpSpPr/>
              <p:nvPr/>
            </p:nvGrpSpPr>
            <p:grpSpPr>
              <a:xfrm>
                <a:off x="4767067" y="3291088"/>
                <a:ext cx="37878" cy="32451"/>
                <a:chOff x="4767067" y="3291088"/>
                <a:chExt cx="37878" cy="32451"/>
              </a:xfrm>
            </p:grpSpPr>
            <p:sp>
              <p:nvSpPr>
                <p:cNvPr id="468" name="Google Shape;5301;p74">
                  <a:extLst>
                    <a:ext uri="{FF2B5EF4-FFF2-40B4-BE49-F238E27FC236}">
                      <a16:creationId xmlns:a16="http://schemas.microsoft.com/office/drawing/2014/main" id="{542D0FFF-C89C-4DEB-9C77-003B72D17324}"/>
                    </a:ext>
                  </a:extLst>
                </p:cNvPr>
                <p:cNvSpPr/>
                <p:nvPr/>
              </p:nvSpPr>
              <p:spPr>
                <a:xfrm>
                  <a:off x="4767067" y="3291088"/>
                  <a:ext cx="37878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6" h="4126" extrusionOk="0">
                      <a:moveTo>
                        <a:pt x="2739" y="0"/>
                      </a:moveTo>
                      <a:cubicBezTo>
                        <a:pt x="2233" y="0"/>
                        <a:pt x="1717" y="188"/>
                        <a:pt x="1295" y="605"/>
                      </a:cubicBezTo>
                      <a:cubicBezTo>
                        <a:pt x="1" y="1900"/>
                        <a:pt x="920" y="4126"/>
                        <a:pt x="2759" y="4126"/>
                      </a:cubicBezTo>
                      <a:cubicBezTo>
                        <a:pt x="3884" y="4113"/>
                        <a:pt x="4803" y="3206"/>
                        <a:pt x="4815" y="2069"/>
                      </a:cubicBezTo>
                      <a:cubicBezTo>
                        <a:pt x="4815" y="824"/>
                        <a:pt x="3800" y="0"/>
                        <a:pt x="2739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9" name="Google Shape;5302;p74">
                  <a:extLst>
                    <a:ext uri="{FF2B5EF4-FFF2-40B4-BE49-F238E27FC236}">
                      <a16:creationId xmlns:a16="http://schemas.microsoft.com/office/drawing/2014/main" id="{822DBC40-BDC4-4802-9B16-8C80BB2700FD}"/>
                    </a:ext>
                  </a:extLst>
                </p:cNvPr>
                <p:cNvSpPr/>
                <p:nvPr/>
              </p:nvSpPr>
              <p:spPr>
                <a:xfrm>
                  <a:off x="4780036" y="3300888"/>
                  <a:ext cx="15203" cy="130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3" h="1654" extrusionOk="0">
                      <a:moveTo>
                        <a:pt x="1131" y="0"/>
                      </a:moveTo>
                      <a:cubicBezTo>
                        <a:pt x="1124" y="0"/>
                        <a:pt x="1117" y="0"/>
                        <a:pt x="1110" y="1"/>
                      </a:cubicBezTo>
                      <a:cubicBezTo>
                        <a:pt x="1105" y="0"/>
                        <a:pt x="1100" y="0"/>
                        <a:pt x="1095" y="0"/>
                      </a:cubicBezTo>
                      <a:cubicBezTo>
                        <a:pt x="367" y="0"/>
                        <a:pt x="0" y="887"/>
                        <a:pt x="517" y="1404"/>
                      </a:cubicBezTo>
                      <a:cubicBezTo>
                        <a:pt x="686" y="1577"/>
                        <a:pt x="895" y="1654"/>
                        <a:pt x="1100" y="1654"/>
                      </a:cubicBezTo>
                      <a:cubicBezTo>
                        <a:pt x="1525" y="1654"/>
                        <a:pt x="1932" y="1321"/>
                        <a:pt x="1932" y="823"/>
                      </a:cubicBezTo>
                      <a:cubicBezTo>
                        <a:pt x="1932" y="371"/>
                        <a:pt x="1569" y="0"/>
                        <a:pt x="113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65" name="Google Shape;5303;p74">
                <a:extLst>
                  <a:ext uri="{FF2B5EF4-FFF2-40B4-BE49-F238E27FC236}">
                    <a16:creationId xmlns:a16="http://schemas.microsoft.com/office/drawing/2014/main" id="{39EBFB56-8318-4BF9-A273-507453A3F8A8}"/>
                  </a:ext>
                </a:extLst>
              </p:cNvPr>
              <p:cNvGrpSpPr/>
              <p:nvPr/>
            </p:nvGrpSpPr>
            <p:grpSpPr>
              <a:xfrm>
                <a:off x="4687819" y="3405539"/>
                <a:ext cx="37776" cy="32451"/>
                <a:chOff x="4687819" y="3405539"/>
                <a:chExt cx="37776" cy="32451"/>
              </a:xfrm>
            </p:grpSpPr>
            <p:sp>
              <p:nvSpPr>
                <p:cNvPr id="466" name="Google Shape;5304;p74">
                  <a:extLst>
                    <a:ext uri="{FF2B5EF4-FFF2-40B4-BE49-F238E27FC236}">
                      <a16:creationId xmlns:a16="http://schemas.microsoft.com/office/drawing/2014/main" id="{98AFA582-666C-4F22-9464-60FDF412CBEF}"/>
                    </a:ext>
                  </a:extLst>
                </p:cNvPr>
                <p:cNvSpPr/>
                <p:nvPr/>
              </p:nvSpPr>
              <p:spPr>
                <a:xfrm>
                  <a:off x="4687819" y="3405539"/>
                  <a:ext cx="37776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26" extrusionOk="0">
                      <a:moveTo>
                        <a:pt x="2730" y="1"/>
                      </a:moveTo>
                      <a:cubicBezTo>
                        <a:pt x="2226" y="1"/>
                        <a:pt x="1712" y="188"/>
                        <a:pt x="1295" y="606"/>
                      </a:cubicBezTo>
                      <a:cubicBezTo>
                        <a:pt x="0" y="1912"/>
                        <a:pt x="920" y="4126"/>
                        <a:pt x="2758" y="4126"/>
                      </a:cubicBezTo>
                      <a:cubicBezTo>
                        <a:pt x="3883" y="4114"/>
                        <a:pt x="4803" y="3195"/>
                        <a:pt x="4803" y="2070"/>
                      </a:cubicBezTo>
                      <a:cubicBezTo>
                        <a:pt x="4803" y="824"/>
                        <a:pt x="3787" y="1"/>
                        <a:pt x="273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7" name="Google Shape;5305;p74">
                  <a:extLst>
                    <a:ext uri="{FF2B5EF4-FFF2-40B4-BE49-F238E27FC236}">
                      <a16:creationId xmlns:a16="http://schemas.microsoft.com/office/drawing/2014/main" id="{C35B9470-2F28-46E0-AA08-248CBAC2ECA5}"/>
                    </a:ext>
                  </a:extLst>
                </p:cNvPr>
                <p:cNvSpPr/>
                <p:nvPr/>
              </p:nvSpPr>
              <p:spPr>
                <a:xfrm>
                  <a:off x="4702944" y="3415245"/>
                  <a:ext cx="13040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9" extrusionOk="0">
                      <a:moveTo>
                        <a:pt x="823" y="1"/>
                      </a:moveTo>
                      <a:cubicBezTo>
                        <a:pt x="376" y="1"/>
                        <a:pt x="1" y="376"/>
                        <a:pt x="1" y="836"/>
                      </a:cubicBezTo>
                      <a:cubicBezTo>
                        <a:pt x="1" y="1295"/>
                        <a:pt x="376" y="1658"/>
                        <a:pt x="823" y="1658"/>
                      </a:cubicBezTo>
                      <a:cubicBezTo>
                        <a:pt x="1283" y="1658"/>
                        <a:pt x="1658" y="1295"/>
                        <a:pt x="1658" y="836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66" name="Google Shape;5306;p74">
                <a:extLst>
                  <a:ext uri="{FF2B5EF4-FFF2-40B4-BE49-F238E27FC236}">
                    <a16:creationId xmlns:a16="http://schemas.microsoft.com/office/drawing/2014/main" id="{52997525-EA72-4A71-AB6A-C30BF69F9992}"/>
                  </a:ext>
                </a:extLst>
              </p:cNvPr>
              <p:cNvGrpSpPr/>
              <p:nvPr/>
            </p:nvGrpSpPr>
            <p:grpSpPr>
              <a:xfrm>
                <a:off x="4923101" y="3444809"/>
                <a:ext cx="52813" cy="45318"/>
                <a:chOff x="4923101" y="3444809"/>
                <a:chExt cx="52813" cy="45318"/>
              </a:xfrm>
            </p:grpSpPr>
            <p:sp>
              <p:nvSpPr>
                <p:cNvPr id="464" name="Google Shape;5307;p74">
                  <a:extLst>
                    <a:ext uri="{FF2B5EF4-FFF2-40B4-BE49-F238E27FC236}">
                      <a16:creationId xmlns:a16="http://schemas.microsoft.com/office/drawing/2014/main" id="{659E45BA-4222-44AA-BBCA-450C47427849}"/>
                    </a:ext>
                  </a:extLst>
                </p:cNvPr>
                <p:cNvSpPr/>
                <p:nvPr/>
              </p:nvSpPr>
              <p:spPr>
                <a:xfrm>
                  <a:off x="4923101" y="3444809"/>
                  <a:ext cx="52813" cy="453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15" h="5762" extrusionOk="0">
                      <a:moveTo>
                        <a:pt x="3823" y="1"/>
                      </a:moveTo>
                      <a:cubicBezTo>
                        <a:pt x="3117" y="1"/>
                        <a:pt x="2398" y="263"/>
                        <a:pt x="1815" y="851"/>
                      </a:cubicBezTo>
                      <a:cubicBezTo>
                        <a:pt x="1" y="2665"/>
                        <a:pt x="1283" y="5762"/>
                        <a:pt x="3847" y="5762"/>
                      </a:cubicBezTo>
                      <a:cubicBezTo>
                        <a:pt x="5432" y="5762"/>
                        <a:pt x="6714" y="4468"/>
                        <a:pt x="6714" y="2883"/>
                      </a:cubicBezTo>
                      <a:cubicBezTo>
                        <a:pt x="6714" y="1148"/>
                        <a:pt x="5298" y="1"/>
                        <a:pt x="382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5" name="Google Shape;5308;p74">
                  <a:extLst>
                    <a:ext uri="{FF2B5EF4-FFF2-40B4-BE49-F238E27FC236}">
                      <a16:creationId xmlns:a16="http://schemas.microsoft.com/office/drawing/2014/main" id="{4DD79CAE-6B42-48E9-B6F5-B798DAF98CD3}"/>
                    </a:ext>
                  </a:extLst>
                </p:cNvPr>
                <p:cNvSpPr/>
                <p:nvPr/>
              </p:nvSpPr>
              <p:spPr>
                <a:xfrm>
                  <a:off x="4936039" y="3454538"/>
                  <a:ext cx="30265" cy="259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48" h="3295" extrusionOk="0">
                      <a:moveTo>
                        <a:pt x="2202" y="1"/>
                      </a:moveTo>
                      <a:cubicBezTo>
                        <a:pt x="727" y="1"/>
                        <a:pt x="1" y="1779"/>
                        <a:pt x="1029" y="2807"/>
                      </a:cubicBezTo>
                      <a:cubicBezTo>
                        <a:pt x="1365" y="3144"/>
                        <a:pt x="1779" y="3294"/>
                        <a:pt x="2185" y="3294"/>
                      </a:cubicBezTo>
                      <a:cubicBezTo>
                        <a:pt x="3034" y="3294"/>
                        <a:pt x="3847" y="2636"/>
                        <a:pt x="3847" y="1646"/>
                      </a:cubicBezTo>
                      <a:cubicBezTo>
                        <a:pt x="3847" y="739"/>
                        <a:pt x="3110" y="1"/>
                        <a:pt x="220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67" name="Google Shape;5309;p74">
                <a:extLst>
                  <a:ext uri="{FF2B5EF4-FFF2-40B4-BE49-F238E27FC236}">
                    <a16:creationId xmlns:a16="http://schemas.microsoft.com/office/drawing/2014/main" id="{E6C8C3B1-EDD0-41D6-AC73-4AC0F95936B3}"/>
                  </a:ext>
                </a:extLst>
              </p:cNvPr>
              <p:cNvGrpSpPr/>
              <p:nvPr/>
            </p:nvGrpSpPr>
            <p:grpSpPr>
              <a:xfrm>
                <a:off x="4846040" y="3654750"/>
                <a:ext cx="31405" cy="26993"/>
                <a:chOff x="4846040" y="3654750"/>
                <a:chExt cx="31405" cy="26993"/>
              </a:xfrm>
            </p:grpSpPr>
            <p:sp>
              <p:nvSpPr>
                <p:cNvPr id="462" name="Google Shape;5310;p74">
                  <a:extLst>
                    <a:ext uri="{FF2B5EF4-FFF2-40B4-BE49-F238E27FC236}">
                      <a16:creationId xmlns:a16="http://schemas.microsoft.com/office/drawing/2014/main" id="{7DD78DB7-729A-4081-91BB-379AB4EEB592}"/>
                    </a:ext>
                  </a:extLst>
                </p:cNvPr>
                <p:cNvSpPr/>
                <p:nvPr/>
              </p:nvSpPr>
              <p:spPr>
                <a:xfrm>
                  <a:off x="4846040" y="3654750"/>
                  <a:ext cx="31405" cy="26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2" extrusionOk="0">
                      <a:moveTo>
                        <a:pt x="2272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0" y="1581"/>
                        <a:pt x="750" y="3432"/>
                        <a:pt x="2274" y="3432"/>
                      </a:cubicBezTo>
                      <a:cubicBezTo>
                        <a:pt x="3218" y="3432"/>
                        <a:pt x="3992" y="2658"/>
                        <a:pt x="3992" y="1714"/>
                      </a:cubicBezTo>
                      <a:cubicBezTo>
                        <a:pt x="3992" y="683"/>
                        <a:pt x="3150" y="0"/>
                        <a:pt x="227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3" name="Google Shape;5311;p74">
                  <a:extLst>
                    <a:ext uri="{FF2B5EF4-FFF2-40B4-BE49-F238E27FC236}">
                      <a16:creationId xmlns:a16="http://schemas.microsoft.com/office/drawing/2014/main" id="{36D026F0-0F09-40E8-8CE8-9AFC88FA84C6}"/>
                    </a:ext>
                  </a:extLst>
                </p:cNvPr>
                <p:cNvSpPr/>
                <p:nvPr/>
              </p:nvSpPr>
              <p:spPr>
                <a:xfrm>
                  <a:off x="4858883" y="3664424"/>
                  <a:ext cx="8856" cy="76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76" extrusionOk="0">
                      <a:moveTo>
                        <a:pt x="641" y="0"/>
                      </a:moveTo>
                      <a:cubicBezTo>
                        <a:pt x="218" y="0"/>
                        <a:pt x="0" y="520"/>
                        <a:pt x="303" y="835"/>
                      </a:cubicBezTo>
                      <a:cubicBezTo>
                        <a:pt x="400" y="932"/>
                        <a:pt x="519" y="975"/>
                        <a:pt x="636" y="975"/>
                      </a:cubicBezTo>
                      <a:cubicBezTo>
                        <a:pt x="885" y="975"/>
                        <a:pt x="1125" y="780"/>
                        <a:pt x="1125" y="484"/>
                      </a:cubicBezTo>
                      <a:cubicBezTo>
                        <a:pt x="1125" y="218"/>
                        <a:pt x="907" y="0"/>
                        <a:pt x="64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68" name="Google Shape;5312;p74">
                <a:extLst>
                  <a:ext uri="{FF2B5EF4-FFF2-40B4-BE49-F238E27FC236}">
                    <a16:creationId xmlns:a16="http://schemas.microsoft.com/office/drawing/2014/main" id="{1BC8A721-EA1B-4843-BEA9-BF767D9E1FDD}"/>
                  </a:ext>
                </a:extLst>
              </p:cNvPr>
              <p:cNvGrpSpPr/>
              <p:nvPr/>
            </p:nvGrpSpPr>
            <p:grpSpPr>
              <a:xfrm>
                <a:off x="4925673" y="3691700"/>
                <a:ext cx="40253" cy="34472"/>
                <a:chOff x="4925673" y="3691700"/>
                <a:chExt cx="40253" cy="34472"/>
              </a:xfrm>
            </p:grpSpPr>
            <p:sp>
              <p:nvSpPr>
                <p:cNvPr id="460" name="Google Shape;5313;p74">
                  <a:extLst>
                    <a:ext uri="{FF2B5EF4-FFF2-40B4-BE49-F238E27FC236}">
                      <a16:creationId xmlns:a16="http://schemas.microsoft.com/office/drawing/2014/main" id="{ECE5B511-6262-4408-8E9C-815ECFCB3209}"/>
                    </a:ext>
                  </a:extLst>
                </p:cNvPr>
                <p:cNvSpPr/>
                <p:nvPr/>
              </p:nvSpPr>
              <p:spPr>
                <a:xfrm>
                  <a:off x="4925673" y="3691700"/>
                  <a:ext cx="40253" cy="344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" h="4383" extrusionOk="0">
                      <a:moveTo>
                        <a:pt x="2908" y="0"/>
                      </a:moveTo>
                      <a:cubicBezTo>
                        <a:pt x="2371" y="0"/>
                        <a:pt x="1825" y="200"/>
                        <a:pt x="1379" y="645"/>
                      </a:cubicBezTo>
                      <a:cubicBezTo>
                        <a:pt x="0" y="2024"/>
                        <a:pt x="968" y="4383"/>
                        <a:pt x="2915" y="4383"/>
                      </a:cubicBezTo>
                      <a:cubicBezTo>
                        <a:pt x="4125" y="4383"/>
                        <a:pt x="5105" y="3403"/>
                        <a:pt x="5117" y="2193"/>
                      </a:cubicBezTo>
                      <a:cubicBezTo>
                        <a:pt x="5109" y="875"/>
                        <a:pt x="4031" y="0"/>
                        <a:pt x="290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1" name="Google Shape;5314;p74">
                  <a:extLst>
                    <a:ext uri="{FF2B5EF4-FFF2-40B4-BE49-F238E27FC236}">
                      <a16:creationId xmlns:a16="http://schemas.microsoft.com/office/drawing/2014/main" id="{95C58DB4-ACDF-4A73-84BD-A9DCC486CD26}"/>
                    </a:ext>
                  </a:extLst>
                </p:cNvPr>
                <p:cNvSpPr/>
                <p:nvPr/>
              </p:nvSpPr>
              <p:spPr>
                <a:xfrm>
                  <a:off x="4938516" y="3701334"/>
                  <a:ext cx="17704" cy="151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1" h="1931" extrusionOk="0">
                      <a:moveTo>
                        <a:pt x="1295" y="1"/>
                      </a:moveTo>
                      <a:cubicBezTo>
                        <a:pt x="436" y="1"/>
                        <a:pt x="0" y="1041"/>
                        <a:pt x="605" y="1646"/>
                      </a:cubicBezTo>
                      <a:cubicBezTo>
                        <a:pt x="801" y="1842"/>
                        <a:pt x="1043" y="1930"/>
                        <a:pt x="1281" y="1930"/>
                      </a:cubicBezTo>
                      <a:cubicBezTo>
                        <a:pt x="1775" y="1930"/>
                        <a:pt x="2250" y="1549"/>
                        <a:pt x="2250" y="968"/>
                      </a:cubicBezTo>
                      <a:cubicBezTo>
                        <a:pt x="2250" y="436"/>
                        <a:pt x="1827" y="1"/>
                        <a:pt x="129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69" name="Google Shape;5315;p74">
                <a:extLst>
                  <a:ext uri="{FF2B5EF4-FFF2-40B4-BE49-F238E27FC236}">
                    <a16:creationId xmlns:a16="http://schemas.microsoft.com/office/drawing/2014/main" id="{E458C9AD-1AD5-4203-A456-F9829F8DBEE1}"/>
                  </a:ext>
                </a:extLst>
              </p:cNvPr>
              <p:cNvGrpSpPr/>
              <p:nvPr/>
            </p:nvGrpSpPr>
            <p:grpSpPr>
              <a:xfrm>
                <a:off x="4894653" y="3740848"/>
                <a:ext cx="31405" cy="26906"/>
                <a:chOff x="4894653" y="3740848"/>
                <a:chExt cx="31405" cy="26906"/>
              </a:xfrm>
            </p:grpSpPr>
            <p:sp>
              <p:nvSpPr>
                <p:cNvPr id="458" name="Google Shape;5316;p74">
                  <a:extLst>
                    <a:ext uri="{FF2B5EF4-FFF2-40B4-BE49-F238E27FC236}">
                      <a16:creationId xmlns:a16="http://schemas.microsoft.com/office/drawing/2014/main" id="{AE6581DC-F9DD-41B1-9B93-F5CD8E5BA38B}"/>
                    </a:ext>
                  </a:extLst>
                </p:cNvPr>
                <p:cNvSpPr/>
                <p:nvPr/>
              </p:nvSpPr>
              <p:spPr>
                <a:xfrm>
                  <a:off x="4894653" y="3740848"/>
                  <a:ext cx="31405" cy="26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1" extrusionOk="0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1" y="1582"/>
                        <a:pt x="763" y="3420"/>
                        <a:pt x="2287" y="3420"/>
                      </a:cubicBezTo>
                      <a:cubicBezTo>
                        <a:pt x="3230" y="3420"/>
                        <a:pt x="3993" y="2658"/>
                        <a:pt x="3993" y="1715"/>
                      </a:cubicBezTo>
                      <a:cubicBezTo>
                        <a:pt x="3993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9" name="Google Shape;5317;p74">
                  <a:extLst>
                    <a:ext uri="{FF2B5EF4-FFF2-40B4-BE49-F238E27FC236}">
                      <a16:creationId xmlns:a16="http://schemas.microsoft.com/office/drawing/2014/main" id="{4CBECF46-4AC4-47FA-8D42-AB59CB2A1E12}"/>
                    </a:ext>
                  </a:extLst>
                </p:cNvPr>
                <p:cNvSpPr/>
                <p:nvPr/>
              </p:nvSpPr>
              <p:spPr>
                <a:xfrm>
                  <a:off x="4907497" y="3750522"/>
                  <a:ext cx="8950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67" extrusionOk="0">
                      <a:moveTo>
                        <a:pt x="654" y="1"/>
                      </a:moveTo>
                      <a:cubicBezTo>
                        <a:pt x="218" y="1"/>
                        <a:pt x="1" y="521"/>
                        <a:pt x="303" y="823"/>
                      </a:cubicBezTo>
                      <a:cubicBezTo>
                        <a:pt x="406" y="922"/>
                        <a:pt x="531" y="967"/>
                        <a:pt x="652" y="967"/>
                      </a:cubicBezTo>
                      <a:cubicBezTo>
                        <a:pt x="902" y="967"/>
                        <a:pt x="1138" y="778"/>
                        <a:pt x="1138" y="485"/>
                      </a:cubicBezTo>
                      <a:cubicBezTo>
                        <a:pt x="1138" y="219"/>
                        <a:pt x="920" y="1"/>
                        <a:pt x="65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70" name="Google Shape;5318;p74">
                <a:extLst>
                  <a:ext uri="{FF2B5EF4-FFF2-40B4-BE49-F238E27FC236}">
                    <a16:creationId xmlns:a16="http://schemas.microsoft.com/office/drawing/2014/main" id="{53FB41CC-2CB8-4033-9C30-BB73F13FB1DD}"/>
                  </a:ext>
                </a:extLst>
              </p:cNvPr>
              <p:cNvGrpSpPr/>
              <p:nvPr/>
            </p:nvGrpSpPr>
            <p:grpSpPr>
              <a:xfrm>
                <a:off x="4962300" y="3696348"/>
                <a:ext cx="38255" cy="32773"/>
                <a:chOff x="4962300" y="3696348"/>
                <a:chExt cx="38255" cy="32773"/>
              </a:xfrm>
            </p:grpSpPr>
            <p:sp>
              <p:nvSpPr>
                <p:cNvPr id="456" name="Google Shape;5319;p74">
                  <a:extLst>
                    <a:ext uri="{FF2B5EF4-FFF2-40B4-BE49-F238E27FC236}">
                      <a16:creationId xmlns:a16="http://schemas.microsoft.com/office/drawing/2014/main" id="{EF17D74C-D97A-40E0-815F-04502B9DE689}"/>
                    </a:ext>
                  </a:extLst>
                </p:cNvPr>
                <p:cNvSpPr/>
                <p:nvPr/>
              </p:nvSpPr>
              <p:spPr>
                <a:xfrm>
                  <a:off x="4962300" y="3696348"/>
                  <a:ext cx="38255" cy="327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64" h="4167" extrusionOk="0">
                      <a:moveTo>
                        <a:pt x="2767" y="1"/>
                      </a:moveTo>
                      <a:cubicBezTo>
                        <a:pt x="2259" y="1"/>
                        <a:pt x="1740" y="189"/>
                        <a:pt x="1319" y="611"/>
                      </a:cubicBezTo>
                      <a:cubicBezTo>
                        <a:pt x="0" y="1929"/>
                        <a:pt x="932" y="4167"/>
                        <a:pt x="2783" y="4167"/>
                      </a:cubicBezTo>
                      <a:cubicBezTo>
                        <a:pt x="3932" y="4167"/>
                        <a:pt x="4863" y="3236"/>
                        <a:pt x="4863" y="2086"/>
                      </a:cubicBezTo>
                      <a:cubicBezTo>
                        <a:pt x="4863" y="833"/>
                        <a:pt x="3836" y="1"/>
                        <a:pt x="276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7" name="Google Shape;5320;p74">
                  <a:extLst>
                    <a:ext uri="{FF2B5EF4-FFF2-40B4-BE49-F238E27FC236}">
                      <a16:creationId xmlns:a16="http://schemas.microsoft.com/office/drawing/2014/main" id="{0ACF2AC2-9D1D-42C5-80A2-AE3E1FFA5BD6}"/>
                    </a:ext>
                  </a:extLst>
                </p:cNvPr>
                <p:cNvSpPr/>
                <p:nvPr/>
              </p:nvSpPr>
              <p:spPr>
                <a:xfrm>
                  <a:off x="4975238" y="3706093"/>
                  <a:ext cx="15612" cy="13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85" h="1702" extrusionOk="0">
                      <a:moveTo>
                        <a:pt x="1138" y="1"/>
                      </a:moveTo>
                      <a:cubicBezTo>
                        <a:pt x="388" y="1"/>
                        <a:pt x="1" y="908"/>
                        <a:pt x="533" y="1452"/>
                      </a:cubicBezTo>
                      <a:cubicBezTo>
                        <a:pt x="709" y="1624"/>
                        <a:pt x="923" y="1702"/>
                        <a:pt x="1132" y="1702"/>
                      </a:cubicBezTo>
                      <a:cubicBezTo>
                        <a:pt x="1569" y="1702"/>
                        <a:pt x="1984" y="1363"/>
                        <a:pt x="1984" y="847"/>
                      </a:cubicBezTo>
                      <a:cubicBezTo>
                        <a:pt x="1984" y="376"/>
                        <a:pt x="1609" y="1"/>
                        <a:pt x="1138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71" name="Google Shape;5321;p74">
                <a:extLst>
                  <a:ext uri="{FF2B5EF4-FFF2-40B4-BE49-F238E27FC236}">
                    <a16:creationId xmlns:a16="http://schemas.microsoft.com/office/drawing/2014/main" id="{B4AE7F41-E55C-4E88-B5B1-09C069AEDBB4}"/>
                  </a:ext>
                </a:extLst>
              </p:cNvPr>
              <p:cNvGrpSpPr/>
              <p:nvPr/>
            </p:nvGrpSpPr>
            <p:grpSpPr>
              <a:xfrm>
                <a:off x="4980185" y="3743349"/>
                <a:ext cx="31499" cy="26969"/>
                <a:chOff x="4980185" y="3743349"/>
                <a:chExt cx="31499" cy="26969"/>
              </a:xfrm>
            </p:grpSpPr>
            <p:sp>
              <p:nvSpPr>
                <p:cNvPr id="454" name="Google Shape;5322;p74">
                  <a:extLst>
                    <a:ext uri="{FF2B5EF4-FFF2-40B4-BE49-F238E27FC236}">
                      <a16:creationId xmlns:a16="http://schemas.microsoft.com/office/drawing/2014/main" id="{22395863-C7D9-4EB0-8245-7D8A8100E2E2}"/>
                    </a:ext>
                  </a:extLst>
                </p:cNvPr>
                <p:cNvSpPr/>
                <p:nvPr/>
              </p:nvSpPr>
              <p:spPr>
                <a:xfrm>
                  <a:off x="4980185" y="3743349"/>
                  <a:ext cx="31499" cy="269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9" extrusionOk="0">
                      <a:moveTo>
                        <a:pt x="2274" y="0"/>
                      </a:moveTo>
                      <a:cubicBezTo>
                        <a:pt x="1855" y="0"/>
                        <a:pt x="1427" y="155"/>
                        <a:pt x="1077" y="501"/>
                      </a:cubicBezTo>
                      <a:cubicBezTo>
                        <a:pt x="1" y="1578"/>
                        <a:pt x="763" y="3429"/>
                        <a:pt x="2287" y="3429"/>
                      </a:cubicBezTo>
                      <a:cubicBezTo>
                        <a:pt x="3230" y="3429"/>
                        <a:pt x="3993" y="2667"/>
                        <a:pt x="4005" y="1723"/>
                      </a:cubicBezTo>
                      <a:cubicBezTo>
                        <a:pt x="4005" y="689"/>
                        <a:pt x="3158" y="0"/>
                        <a:pt x="2274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5" name="Google Shape;5323;p74">
                  <a:extLst>
                    <a:ext uri="{FF2B5EF4-FFF2-40B4-BE49-F238E27FC236}">
                      <a16:creationId xmlns:a16="http://schemas.microsoft.com/office/drawing/2014/main" id="{48733711-DF32-44FE-B540-8EB1C0850923}"/>
                    </a:ext>
                  </a:extLst>
                </p:cNvPr>
                <p:cNvSpPr/>
                <p:nvPr/>
              </p:nvSpPr>
              <p:spPr>
                <a:xfrm>
                  <a:off x="4993123" y="3753094"/>
                  <a:ext cx="8856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7" extrusionOk="0">
                      <a:moveTo>
                        <a:pt x="642" y="0"/>
                      </a:moveTo>
                      <a:cubicBezTo>
                        <a:pt x="206" y="0"/>
                        <a:pt x="1" y="521"/>
                        <a:pt x="303" y="823"/>
                      </a:cubicBezTo>
                      <a:cubicBezTo>
                        <a:pt x="402" y="922"/>
                        <a:pt x="524" y="966"/>
                        <a:pt x="644" y="966"/>
                      </a:cubicBezTo>
                      <a:cubicBezTo>
                        <a:pt x="890" y="966"/>
                        <a:pt x="1126" y="777"/>
                        <a:pt x="1126" y="484"/>
                      </a:cubicBezTo>
                      <a:cubicBezTo>
                        <a:pt x="1126" y="218"/>
                        <a:pt x="908" y="0"/>
                        <a:pt x="642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72" name="Google Shape;5324;p74">
                <a:extLst>
                  <a:ext uri="{FF2B5EF4-FFF2-40B4-BE49-F238E27FC236}">
                    <a16:creationId xmlns:a16="http://schemas.microsoft.com/office/drawing/2014/main" id="{DFCDCB5D-2E72-4301-BB8E-75A4A50D6192}"/>
                  </a:ext>
                </a:extLst>
              </p:cNvPr>
              <p:cNvGrpSpPr/>
              <p:nvPr/>
            </p:nvGrpSpPr>
            <p:grpSpPr>
              <a:xfrm>
                <a:off x="5013768" y="3734312"/>
                <a:ext cx="31499" cy="26969"/>
                <a:chOff x="5013768" y="3734312"/>
                <a:chExt cx="31499" cy="26969"/>
              </a:xfrm>
            </p:grpSpPr>
            <p:sp>
              <p:nvSpPr>
                <p:cNvPr id="452" name="Google Shape;5325;p74">
                  <a:extLst>
                    <a:ext uri="{FF2B5EF4-FFF2-40B4-BE49-F238E27FC236}">
                      <a16:creationId xmlns:a16="http://schemas.microsoft.com/office/drawing/2014/main" id="{762C3275-3F94-413D-9126-E245E8057D6B}"/>
                    </a:ext>
                  </a:extLst>
                </p:cNvPr>
                <p:cNvSpPr/>
                <p:nvPr/>
              </p:nvSpPr>
              <p:spPr>
                <a:xfrm>
                  <a:off x="5013768" y="3734312"/>
                  <a:ext cx="31499" cy="269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9" extrusionOk="0">
                      <a:moveTo>
                        <a:pt x="2281" y="1"/>
                      </a:moveTo>
                      <a:cubicBezTo>
                        <a:pt x="1858" y="1"/>
                        <a:pt x="1428" y="159"/>
                        <a:pt x="1077" y="513"/>
                      </a:cubicBezTo>
                      <a:cubicBezTo>
                        <a:pt x="1" y="1590"/>
                        <a:pt x="775" y="3429"/>
                        <a:pt x="2299" y="3429"/>
                      </a:cubicBezTo>
                      <a:cubicBezTo>
                        <a:pt x="3231" y="3417"/>
                        <a:pt x="3993" y="2655"/>
                        <a:pt x="4005" y="1711"/>
                      </a:cubicBezTo>
                      <a:cubicBezTo>
                        <a:pt x="3997" y="682"/>
                        <a:pt x="3157" y="1"/>
                        <a:pt x="228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3" name="Google Shape;5326;p74">
                  <a:extLst>
                    <a:ext uri="{FF2B5EF4-FFF2-40B4-BE49-F238E27FC236}">
                      <a16:creationId xmlns:a16="http://schemas.microsoft.com/office/drawing/2014/main" id="{FF942698-5257-4F72-94DF-24CBFF9AD38E}"/>
                    </a:ext>
                  </a:extLst>
                </p:cNvPr>
                <p:cNvSpPr/>
                <p:nvPr/>
              </p:nvSpPr>
              <p:spPr>
                <a:xfrm>
                  <a:off x="5028043" y="3743963"/>
                  <a:ext cx="7621" cy="76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8" extrusionOk="0">
                      <a:moveTo>
                        <a:pt x="484" y="0"/>
                      </a:moveTo>
                      <a:cubicBezTo>
                        <a:pt x="218" y="0"/>
                        <a:pt x="0" y="218"/>
                        <a:pt x="0" y="484"/>
                      </a:cubicBezTo>
                      <a:cubicBezTo>
                        <a:pt x="0" y="750"/>
                        <a:pt x="218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73" name="Google Shape;5327;p74">
                <a:extLst>
                  <a:ext uri="{FF2B5EF4-FFF2-40B4-BE49-F238E27FC236}">
                    <a16:creationId xmlns:a16="http://schemas.microsoft.com/office/drawing/2014/main" id="{C9CCE849-494F-4483-BCBB-9EB1FD477A26}"/>
                  </a:ext>
                </a:extLst>
              </p:cNvPr>
              <p:cNvGrpSpPr/>
              <p:nvPr/>
            </p:nvGrpSpPr>
            <p:grpSpPr>
              <a:xfrm>
                <a:off x="5036703" y="3764545"/>
                <a:ext cx="31499" cy="26898"/>
                <a:chOff x="5036703" y="3764545"/>
                <a:chExt cx="31499" cy="26898"/>
              </a:xfrm>
            </p:grpSpPr>
            <p:sp>
              <p:nvSpPr>
                <p:cNvPr id="450" name="Google Shape;5328;p74">
                  <a:extLst>
                    <a:ext uri="{FF2B5EF4-FFF2-40B4-BE49-F238E27FC236}">
                      <a16:creationId xmlns:a16="http://schemas.microsoft.com/office/drawing/2014/main" id="{8AA02305-9716-43F4-A124-B2E606348DD9}"/>
                    </a:ext>
                  </a:extLst>
                </p:cNvPr>
                <p:cNvSpPr/>
                <p:nvPr/>
              </p:nvSpPr>
              <p:spPr>
                <a:xfrm>
                  <a:off x="5036703" y="3764545"/>
                  <a:ext cx="31499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0" extrusionOk="0">
                      <a:moveTo>
                        <a:pt x="2284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4" y="3419"/>
                        <a:pt x="2298" y="3419"/>
                      </a:cubicBezTo>
                      <a:cubicBezTo>
                        <a:pt x="3242" y="3419"/>
                        <a:pt x="4004" y="2657"/>
                        <a:pt x="4004" y="1714"/>
                      </a:cubicBezTo>
                      <a:cubicBezTo>
                        <a:pt x="4004" y="682"/>
                        <a:pt x="3162" y="0"/>
                        <a:pt x="2284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1" name="Google Shape;5329;p74">
                  <a:extLst>
                    <a:ext uri="{FF2B5EF4-FFF2-40B4-BE49-F238E27FC236}">
                      <a16:creationId xmlns:a16="http://schemas.microsoft.com/office/drawing/2014/main" id="{37CA1276-F293-4411-9F09-6835ABA596CF}"/>
                    </a:ext>
                  </a:extLst>
                </p:cNvPr>
                <p:cNvSpPr/>
                <p:nvPr/>
              </p:nvSpPr>
              <p:spPr>
                <a:xfrm>
                  <a:off x="5049641" y="3774211"/>
                  <a:ext cx="8856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7" extrusionOk="0">
                      <a:moveTo>
                        <a:pt x="653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2" y="922"/>
                        <a:pt x="524" y="967"/>
                        <a:pt x="643" y="967"/>
                      </a:cubicBezTo>
                      <a:cubicBezTo>
                        <a:pt x="890" y="967"/>
                        <a:pt x="1125" y="778"/>
                        <a:pt x="1125" y="485"/>
                      </a:cubicBezTo>
                      <a:cubicBezTo>
                        <a:pt x="1125" y="219"/>
                        <a:pt x="920" y="1"/>
                        <a:pt x="65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74" name="Google Shape;5330;p74">
                <a:extLst>
                  <a:ext uri="{FF2B5EF4-FFF2-40B4-BE49-F238E27FC236}">
                    <a16:creationId xmlns:a16="http://schemas.microsoft.com/office/drawing/2014/main" id="{BD0C0141-7C58-4DF8-BCBB-29D6F149D367}"/>
                  </a:ext>
                </a:extLst>
              </p:cNvPr>
              <p:cNvGrpSpPr/>
              <p:nvPr/>
            </p:nvGrpSpPr>
            <p:grpSpPr>
              <a:xfrm>
                <a:off x="4953546" y="3768352"/>
                <a:ext cx="31405" cy="26898"/>
                <a:chOff x="4953546" y="3768352"/>
                <a:chExt cx="31405" cy="26898"/>
              </a:xfrm>
            </p:grpSpPr>
            <p:sp>
              <p:nvSpPr>
                <p:cNvPr id="448" name="Google Shape;5331;p74">
                  <a:extLst>
                    <a:ext uri="{FF2B5EF4-FFF2-40B4-BE49-F238E27FC236}">
                      <a16:creationId xmlns:a16="http://schemas.microsoft.com/office/drawing/2014/main" id="{A0EF688F-CCE7-4B9A-91BE-5BF41BEB2DCF}"/>
                    </a:ext>
                  </a:extLst>
                </p:cNvPr>
                <p:cNvSpPr/>
                <p:nvPr/>
              </p:nvSpPr>
              <p:spPr>
                <a:xfrm>
                  <a:off x="4953546" y="3768352"/>
                  <a:ext cx="31405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0" extrusionOk="0">
                      <a:moveTo>
                        <a:pt x="2271" y="0"/>
                      </a:moveTo>
                      <a:cubicBezTo>
                        <a:pt x="1852" y="0"/>
                        <a:pt x="1425" y="156"/>
                        <a:pt x="1077" y="504"/>
                      </a:cubicBezTo>
                      <a:cubicBezTo>
                        <a:pt x="1" y="1581"/>
                        <a:pt x="751" y="3419"/>
                        <a:pt x="2287" y="3419"/>
                      </a:cubicBezTo>
                      <a:cubicBezTo>
                        <a:pt x="3218" y="3419"/>
                        <a:pt x="3992" y="2657"/>
                        <a:pt x="3992" y="1726"/>
                      </a:cubicBezTo>
                      <a:cubicBezTo>
                        <a:pt x="3992" y="686"/>
                        <a:pt x="3150" y="0"/>
                        <a:pt x="227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9" name="Google Shape;5332;p74">
                  <a:extLst>
                    <a:ext uri="{FF2B5EF4-FFF2-40B4-BE49-F238E27FC236}">
                      <a16:creationId xmlns:a16="http://schemas.microsoft.com/office/drawing/2014/main" id="{9475D725-E2AB-421B-93C2-5ED7BFAFD8E8}"/>
                    </a:ext>
                  </a:extLst>
                </p:cNvPr>
                <p:cNvSpPr/>
                <p:nvPr/>
              </p:nvSpPr>
              <p:spPr>
                <a:xfrm>
                  <a:off x="4966390" y="3778018"/>
                  <a:ext cx="8950" cy="76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77" extrusionOk="0">
                      <a:moveTo>
                        <a:pt x="654" y="1"/>
                      </a:moveTo>
                      <a:cubicBezTo>
                        <a:pt x="218" y="1"/>
                        <a:pt x="1" y="533"/>
                        <a:pt x="303" y="835"/>
                      </a:cubicBezTo>
                      <a:cubicBezTo>
                        <a:pt x="404" y="933"/>
                        <a:pt x="527" y="976"/>
                        <a:pt x="647" y="976"/>
                      </a:cubicBezTo>
                      <a:cubicBezTo>
                        <a:pt x="899" y="976"/>
                        <a:pt x="1138" y="784"/>
                        <a:pt x="1138" y="497"/>
                      </a:cubicBezTo>
                      <a:cubicBezTo>
                        <a:pt x="1138" y="218"/>
                        <a:pt x="920" y="1"/>
                        <a:pt x="65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75" name="Google Shape;5333;p74">
                <a:extLst>
                  <a:ext uri="{FF2B5EF4-FFF2-40B4-BE49-F238E27FC236}">
                    <a16:creationId xmlns:a16="http://schemas.microsoft.com/office/drawing/2014/main" id="{2FA8A897-3B18-4188-BAC8-AA97D5218DB2}"/>
                  </a:ext>
                </a:extLst>
              </p:cNvPr>
              <p:cNvGrpSpPr/>
              <p:nvPr/>
            </p:nvGrpSpPr>
            <p:grpSpPr>
              <a:xfrm>
                <a:off x="4964770" y="3814016"/>
                <a:ext cx="31499" cy="26993"/>
                <a:chOff x="4964770" y="3814016"/>
                <a:chExt cx="31499" cy="26993"/>
              </a:xfrm>
            </p:grpSpPr>
            <p:sp>
              <p:nvSpPr>
                <p:cNvPr id="446" name="Google Shape;5334;p74">
                  <a:extLst>
                    <a:ext uri="{FF2B5EF4-FFF2-40B4-BE49-F238E27FC236}">
                      <a16:creationId xmlns:a16="http://schemas.microsoft.com/office/drawing/2014/main" id="{F04F9921-164F-4A8A-9545-DF4361F80F3D}"/>
                    </a:ext>
                  </a:extLst>
                </p:cNvPr>
                <p:cNvSpPr/>
                <p:nvPr/>
              </p:nvSpPr>
              <p:spPr>
                <a:xfrm>
                  <a:off x="4964770" y="3814016"/>
                  <a:ext cx="31499" cy="26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2" extrusionOk="0">
                      <a:moveTo>
                        <a:pt x="2276" y="0"/>
                      </a:moveTo>
                      <a:cubicBezTo>
                        <a:pt x="1855" y="0"/>
                        <a:pt x="1426" y="156"/>
                        <a:pt x="1078" y="504"/>
                      </a:cubicBezTo>
                      <a:cubicBezTo>
                        <a:pt x="1" y="1581"/>
                        <a:pt x="763" y="3432"/>
                        <a:pt x="2287" y="3432"/>
                      </a:cubicBezTo>
                      <a:cubicBezTo>
                        <a:pt x="3231" y="3432"/>
                        <a:pt x="3993" y="2658"/>
                        <a:pt x="4005" y="1714"/>
                      </a:cubicBezTo>
                      <a:cubicBezTo>
                        <a:pt x="4005" y="683"/>
                        <a:pt x="3158" y="0"/>
                        <a:pt x="2276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7" name="Google Shape;5335;p74">
                  <a:extLst>
                    <a:ext uri="{FF2B5EF4-FFF2-40B4-BE49-F238E27FC236}">
                      <a16:creationId xmlns:a16="http://schemas.microsoft.com/office/drawing/2014/main" id="{94EF3751-2A71-4FBD-856E-2D6682253C13}"/>
                    </a:ext>
                  </a:extLst>
                </p:cNvPr>
                <p:cNvSpPr/>
                <p:nvPr/>
              </p:nvSpPr>
              <p:spPr>
                <a:xfrm>
                  <a:off x="4977715" y="3823690"/>
                  <a:ext cx="8856" cy="76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76" extrusionOk="0">
                      <a:moveTo>
                        <a:pt x="641" y="0"/>
                      </a:moveTo>
                      <a:cubicBezTo>
                        <a:pt x="206" y="0"/>
                        <a:pt x="0" y="520"/>
                        <a:pt x="303" y="835"/>
                      </a:cubicBezTo>
                      <a:cubicBezTo>
                        <a:pt x="399" y="932"/>
                        <a:pt x="519" y="975"/>
                        <a:pt x="636" y="975"/>
                      </a:cubicBezTo>
                      <a:cubicBezTo>
                        <a:pt x="885" y="975"/>
                        <a:pt x="1125" y="780"/>
                        <a:pt x="1125" y="484"/>
                      </a:cubicBezTo>
                      <a:cubicBezTo>
                        <a:pt x="1125" y="218"/>
                        <a:pt x="907" y="0"/>
                        <a:pt x="64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76" name="Google Shape;5336;p74">
                <a:extLst>
                  <a:ext uri="{FF2B5EF4-FFF2-40B4-BE49-F238E27FC236}">
                    <a16:creationId xmlns:a16="http://schemas.microsoft.com/office/drawing/2014/main" id="{81CBB4E9-E150-4F9D-AF81-55D52BAB0E43}"/>
                  </a:ext>
                </a:extLst>
              </p:cNvPr>
              <p:cNvGrpSpPr/>
              <p:nvPr/>
            </p:nvGrpSpPr>
            <p:grpSpPr>
              <a:xfrm>
                <a:off x="4923290" y="3800504"/>
                <a:ext cx="31468" cy="26898"/>
                <a:chOff x="4923290" y="3800504"/>
                <a:chExt cx="31468" cy="26898"/>
              </a:xfrm>
            </p:grpSpPr>
            <p:sp>
              <p:nvSpPr>
                <p:cNvPr id="444" name="Google Shape;5337;p74">
                  <a:extLst>
                    <a:ext uri="{FF2B5EF4-FFF2-40B4-BE49-F238E27FC236}">
                      <a16:creationId xmlns:a16="http://schemas.microsoft.com/office/drawing/2014/main" id="{21BA9C1A-0D78-4AC3-A037-0B1E3049C2F4}"/>
                    </a:ext>
                  </a:extLst>
                </p:cNvPr>
                <p:cNvSpPr/>
                <p:nvPr/>
              </p:nvSpPr>
              <p:spPr>
                <a:xfrm>
                  <a:off x="4923290" y="3800504"/>
                  <a:ext cx="31468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1" h="3420" extrusionOk="0">
                      <a:moveTo>
                        <a:pt x="2276" y="1"/>
                      </a:moveTo>
                      <a:cubicBezTo>
                        <a:pt x="1855" y="1"/>
                        <a:pt x="1426" y="156"/>
                        <a:pt x="1077" y="505"/>
                      </a:cubicBezTo>
                      <a:cubicBezTo>
                        <a:pt x="1" y="1581"/>
                        <a:pt x="763" y="3420"/>
                        <a:pt x="2287" y="3420"/>
                      </a:cubicBezTo>
                      <a:cubicBezTo>
                        <a:pt x="3231" y="3420"/>
                        <a:pt x="3993" y="2658"/>
                        <a:pt x="3993" y="1714"/>
                      </a:cubicBezTo>
                      <a:cubicBezTo>
                        <a:pt x="4001" y="683"/>
                        <a:pt x="3156" y="1"/>
                        <a:pt x="227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5" name="Google Shape;5338;p74">
                  <a:extLst>
                    <a:ext uri="{FF2B5EF4-FFF2-40B4-BE49-F238E27FC236}">
                      <a16:creationId xmlns:a16="http://schemas.microsoft.com/office/drawing/2014/main" id="{36DAEBE0-8EDF-4428-86FF-F9A96DA072DF}"/>
                    </a:ext>
                  </a:extLst>
                </p:cNvPr>
                <p:cNvSpPr/>
                <p:nvPr/>
              </p:nvSpPr>
              <p:spPr>
                <a:xfrm>
                  <a:off x="4937470" y="3810178"/>
                  <a:ext cx="7613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9" extrusionOk="0">
                      <a:moveTo>
                        <a:pt x="484" y="0"/>
                      </a:moveTo>
                      <a:cubicBezTo>
                        <a:pt x="218" y="0"/>
                        <a:pt x="0" y="218"/>
                        <a:pt x="0" y="484"/>
                      </a:cubicBezTo>
                      <a:cubicBezTo>
                        <a:pt x="0" y="750"/>
                        <a:pt x="218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77" name="Google Shape;5339;p74">
                <a:extLst>
                  <a:ext uri="{FF2B5EF4-FFF2-40B4-BE49-F238E27FC236}">
                    <a16:creationId xmlns:a16="http://schemas.microsoft.com/office/drawing/2014/main" id="{CD22337C-ADD7-40AC-B62A-5258291D56C1}"/>
                  </a:ext>
                </a:extLst>
              </p:cNvPr>
              <p:cNvGrpSpPr/>
              <p:nvPr/>
            </p:nvGrpSpPr>
            <p:grpSpPr>
              <a:xfrm>
                <a:off x="5108534" y="3650943"/>
                <a:ext cx="31405" cy="26993"/>
                <a:chOff x="5108534" y="3650943"/>
                <a:chExt cx="31405" cy="26993"/>
              </a:xfrm>
            </p:grpSpPr>
            <p:sp>
              <p:nvSpPr>
                <p:cNvPr id="442" name="Google Shape;5340;p74">
                  <a:extLst>
                    <a:ext uri="{FF2B5EF4-FFF2-40B4-BE49-F238E27FC236}">
                      <a16:creationId xmlns:a16="http://schemas.microsoft.com/office/drawing/2014/main" id="{7E655BF8-BCC2-4D5F-8B00-46AC4EFC0A57}"/>
                    </a:ext>
                  </a:extLst>
                </p:cNvPr>
                <p:cNvSpPr/>
                <p:nvPr/>
              </p:nvSpPr>
              <p:spPr>
                <a:xfrm>
                  <a:off x="5108534" y="3650943"/>
                  <a:ext cx="31405" cy="26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2" extrusionOk="0">
                      <a:moveTo>
                        <a:pt x="2272" y="1"/>
                      </a:moveTo>
                      <a:cubicBezTo>
                        <a:pt x="1853" y="1"/>
                        <a:pt x="1425" y="156"/>
                        <a:pt x="1077" y="505"/>
                      </a:cubicBezTo>
                      <a:cubicBezTo>
                        <a:pt x="0" y="1581"/>
                        <a:pt x="762" y="3432"/>
                        <a:pt x="2286" y="3432"/>
                      </a:cubicBezTo>
                      <a:cubicBezTo>
                        <a:pt x="3230" y="3432"/>
                        <a:pt x="3992" y="2658"/>
                        <a:pt x="3992" y="1714"/>
                      </a:cubicBezTo>
                      <a:cubicBezTo>
                        <a:pt x="3992" y="683"/>
                        <a:pt x="3150" y="1"/>
                        <a:pt x="227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3" name="Google Shape;5341;p74">
                  <a:extLst>
                    <a:ext uri="{FF2B5EF4-FFF2-40B4-BE49-F238E27FC236}">
                      <a16:creationId xmlns:a16="http://schemas.microsoft.com/office/drawing/2014/main" id="{347BEC18-88A8-46C7-B913-1F0708AAB7CA}"/>
                    </a:ext>
                  </a:extLst>
                </p:cNvPr>
                <p:cNvSpPr/>
                <p:nvPr/>
              </p:nvSpPr>
              <p:spPr>
                <a:xfrm>
                  <a:off x="5122707" y="3660617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4" y="0"/>
                      </a:moveTo>
                      <a:cubicBezTo>
                        <a:pt x="218" y="0"/>
                        <a:pt x="1" y="218"/>
                        <a:pt x="1" y="484"/>
                      </a:cubicBezTo>
                      <a:cubicBezTo>
                        <a:pt x="1" y="750"/>
                        <a:pt x="218" y="968"/>
                        <a:pt x="484" y="968"/>
                      </a:cubicBezTo>
                      <a:cubicBezTo>
                        <a:pt x="751" y="968"/>
                        <a:pt x="968" y="750"/>
                        <a:pt x="968" y="484"/>
                      </a:cubicBezTo>
                      <a:cubicBezTo>
                        <a:pt x="968" y="218"/>
                        <a:pt x="751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78" name="Google Shape;5342;p74">
                <a:extLst>
                  <a:ext uri="{FF2B5EF4-FFF2-40B4-BE49-F238E27FC236}">
                    <a16:creationId xmlns:a16="http://schemas.microsoft.com/office/drawing/2014/main" id="{0626DE08-3151-4668-8464-5CE2B90ADA40}"/>
                  </a:ext>
                </a:extLst>
              </p:cNvPr>
              <p:cNvGrpSpPr/>
              <p:nvPr/>
            </p:nvGrpSpPr>
            <p:grpSpPr>
              <a:xfrm>
                <a:off x="5119380" y="3760739"/>
                <a:ext cx="31499" cy="26993"/>
                <a:chOff x="5119380" y="3760739"/>
                <a:chExt cx="31499" cy="26993"/>
              </a:xfrm>
            </p:grpSpPr>
            <p:sp>
              <p:nvSpPr>
                <p:cNvPr id="440" name="Google Shape;5343;p74">
                  <a:extLst>
                    <a:ext uri="{FF2B5EF4-FFF2-40B4-BE49-F238E27FC236}">
                      <a16:creationId xmlns:a16="http://schemas.microsoft.com/office/drawing/2014/main" id="{422BADE8-2E81-4CA7-85B3-67231165D7C5}"/>
                    </a:ext>
                  </a:extLst>
                </p:cNvPr>
                <p:cNvSpPr/>
                <p:nvPr/>
              </p:nvSpPr>
              <p:spPr>
                <a:xfrm>
                  <a:off x="5119380" y="3760739"/>
                  <a:ext cx="31499" cy="26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2" extrusionOk="0">
                      <a:moveTo>
                        <a:pt x="2275" y="0"/>
                      </a:moveTo>
                      <a:cubicBezTo>
                        <a:pt x="1854" y="0"/>
                        <a:pt x="1425" y="156"/>
                        <a:pt x="1077" y="504"/>
                      </a:cubicBezTo>
                      <a:cubicBezTo>
                        <a:pt x="0" y="1581"/>
                        <a:pt x="762" y="3432"/>
                        <a:pt x="2286" y="3432"/>
                      </a:cubicBezTo>
                      <a:cubicBezTo>
                        <a:pt x="3230" y="3420"/>
                        <a:pt x="3992" y="2657"/>
                        <a:pt x="4004" y="1714"/>
                      </a:cubicBezTo>
                      <a:cubicBezTo>
                        <a:pt x="4004" y="683"/>
                        <a:pt x="3157" y="0"/>
                        <a:pt x="227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1" name="Google Shape;5344;p74">
                  <a:extLst>
                    <a:ext uri="{FF2B5EF4-FFF2-40B4-BE49-F238E27FC236}">
                      <a16:creationId xmlns:a16="http://schemas.microsoft.com/office/drawing/2014/main" id="{8021592C-D95F-45E5-B5B6-5B209CD40BF4}"/>
                    </a:ext>
                  </a:extLst>
                </p:cNvPr>
                <p:cNvSpPr/>
                <p:nvPr/>
              </p:nvSpPr>
              <p:spPr>
                <a:xfrm>
                  <a:off x="5132318" y="3770405"/>
                  <a:ext cx="8856" cy="76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73" extrusionOk="0">
                      <a:moveTo>
                        <a:pt x="641" y="1"/>
                      </a:moveTo>
                      <a:cubicBezTo>
                        <a:pt x="206" y="1"/>
                        <a:pt x="0" y="521"/>
                        <a:pt x="303" y="824"/>
                      </a:cubicBezTo>
                      <a:cubicBezTo>
                        <a:pt x="402" y="926"/>
                        <a:pt x="524" y="972"/>
                        <a:pt x="644" y="972"/>
                      </a:cubicBezTo>
                      <a:cubicBezTo>
                        <a:pt x="890" y="972"/>
                        <a:pt x="1125" y="778"/>
                        <a:pt x="1125" y="485"/>
                      </a:cubicBezTo>
                      <a:cubicBezTo>
                        <a:pt x="1125" y="219"/>
                        <a:pt x="908" y="1"/>
                        <a:pt x="64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79" name="Google Shape;5345;p74">
                <a:extLst>
                  <a:ext uri="{FF2B5EF4-FFF2-40B4-BE49-F238E27FC236}">
                    <a16:creationId xmlns:a16="http://schemas.microsoft.com/office/drawing/2014/main" id="{0C975138-E44A-40FC-AFB5-E8A3FA2E8DC8}"/>
                  </a:ext>
                </a:extLst>
              </p:cNvPr>
              <p:cNvGrpSpPr/>
              <p:nvPr/>
            </p:nvGrpSpPr>
            <p:grpSpPr>
              <a:xfrm>
                <a:off x="5119380" y="3788235"/>
                <a:ext cx="31499" cy="26993"/>
                <a:chOff x="5119380" y="3788235"/>
                <a:chExt cx="31499" cy="26993"/>
              </a:xfrm>
            </p:grpSpPr>
            <p:sp>
              <p:nvSpPr>
                <p:cNvPr id="438" name="Google Shape;5346;p74">
                  <a:extLst>
                    <a:ext uri="{FF2B5EF4-FFF2-40B4-BE49-F238E27FC236}">
                      <a16:creationId xmlns:a16="http://schemas.microsoft.com/office/drawing/2014/main" id="{13DDD6ED-4F04-4EFA-BA88-047E1C2C9BCC}"/>
                    </a:ext>
                  </a:extLst>
                </p:cNvPr>
                <p:cNvSpPr/>
                <p:nvPr/>
              </p:nvSpPr>
              <p:spPr>
                <a:xfrm>
                  <a:off x="5119380" y="3788235"/>
                  <a:ext cx="31499" cy="26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2" extrusionOk="0">
                      <a:moveTo>
                        <a:pt x="2275" y="0"/>
                      </a:moveTo>
                      <a:cubicBezTo>
                        <a:pt x="1854" y="0"/>
                        <a:pt x="1425" y="156"/>
                        <a:pt x="1077" y="504"/>
                      </a:cubicBezTo>
                      <a:cubicBezTo>
                        <a:pt x="0" y="1581"/>
                        <a:pt x="762" y="3432"/>
                        <a:pt x="2286" y="3432"/>
                      </a:cubicBezTo>
                      <a:cubicBezTo>
                        <a:pt x="3230" y="3419"/>
                        <a:pt x="3992" y="2657"/>
                        <a:pt x="4004" y="1714"/>
                      </a:cubicBezTo>
                      <a:cubicBezTo>
                        <a:pt x="4004" y="683"/>
                        <a:pt x="3157" y="0"/>
                        <a:pt x="227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9" name="Google Shape;5347;p74">
                  <a:extLst>
                    <a:ext uri="{FF2B5EF4-FFF2-40B4-BE49-F238E27FC236}">
                      <a16:creationId xmlns:a16="http://schemas.microsoft.com/office/drawing/2014/main" id="{5CD8594F-404E-49BC-AAC8-C3EF3A308845}"/>
                    </a:ext>
                  </a:extLst>
                </p:cNvPr>
                <p:cNvSpPr/>
                <p:nvPr/>
              </p:nvSpPr>
              <p:spPr>
                <a:xfrm>
                  <a:off x="5132318" y="3797901"/>
                  <a:ext cx="8856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7" extrusionOk="0">
                      <a:moveTo>
                        <a:pt x="641" y="1"/>
                      </a:moveTo>
                      <a:cubicBezTo>
                        <a:pt x="206" y="1"/>
                        <a:pt x="0" y="521"/>
                        <a:pt x="303" y="824"/>
                      </a:cubicBezTo>
                      <a:cubicBezTo>
                        <a:pt x="402" y="922"/>
                        <a:pt x="524" y="967"/>
                        <a:pt x="643" y="967"/>
                      </a:cubicBezTo>
                      <a:cubicBezTo>
                        <a:pt x="890" y="967"/>
                        <a:pt x="1125" y="778"/>
                        <a:pt x="1125" y="485"/>
                      </a:cubicBezTo>
                      <a:cubicBezTo>
                        <a:pt x="1125" y="219"/>
                        <a:pt x="908" y="1"/>
                        <a:pt x="64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80" name="Google Shape;5348;p74">
                <a:extLst>
                  <a:ext uri="{FF2B5EF4-FFF2-40B4-BE49-F238E27FC236}">
                    <a16:creationId xmlns:a16="http://schemas.microsoft.com/office/drawing/2014/main" id="{DF896FC0-3D0B-4CE3-9763-92ABE3FDFC10}"/>
                  </a:ext>
                </a:extLst>
              </p:cNvPr>
              <p:cNvGrpSpPr/>
              <p:nvPr/>
            </p:nvGrpSpPr>
            <p:grpSpPr>
              <a:xfrm>
                <a:off x="5158005" y="3875284"/>
                <a:ext cx="31405" cy="27001"/>
                <a:chOff x="5158005" y="3875284"/>
                <a:chExt cx="31405" cy="27001"/>
              </a:xfrm>
            </p:grpSpPr>
            <p:sp>
              <p:nvSpPr>
                <p:cNvPr id="436" name="Google Shape;5349;p74">
                  <a:extLst>
                    <a:ext uri="{FF2B5EF4-FFF2-40B4-BE49-F238E27FC236}">
                      <a16:creationId xmlns:a16="http://schemas.microsoft.com/office/drawing/2014/main" id="{9AEF1D99-3007-445C-ACF0-FD2C23346C6F}"/>
                    </a:ext>
                  </a:extLst>
                </p:cNvPr>
                <p:cNvSpPr/>
                <p:nvPr/>
              </p:nvSpPr>
              <p:spPr>
                <a:xfrm>
                  <a:off x="5158005" y="3875284"/>
                  <a:ext cx="31405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3" extrusionOk="0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1"/>
                        <a:pt x="763" y="3432"/>
                        <a:pt x="2287" y="3432"/>
                      </a:cubicBezTo>
                      <a:cubicBezTo>
                        <a:pt x="3230" y="3432"/>
                        <a:pt x="3992" y="2658"/>
                        <a:pt x="3992" y="1714"/>
                      </a:cubicBezTo>
                      <a:cubicBezTo>
                        <a:pt x="3992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7" name="Google Shape;5350;p74">
                  <a:extLst>
                    <a:ext uri="{FF2B5EF4-FFF2-40B4-BE49-F238E27FC236}">
                      <a16:creationId xmlns:a16="http://schemas.microsoft.com/office/drawing/2014/main" id="{508FEC19-C379-49C6-9880-357748CBAA2C}"/>
                    </a:ext>
                  </a:extLst>
                </p:cNvPr>
                <p:cNvSpPr/>
                <p:nvPr/>
              </p:nvSpPr>
              <p:spPr>
                <a:xfrm>
                  <a:off x="5170848" y="3884958"/>
                  <a:ext cx="8950" cy="76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72" extrusionOk="0">
                      <a:moveTo>
                        <a:pt x="654" y="0"/>
                      </a:moveTo>
                      <a:cubicBezTo>
                        <a:pt x="218" y="0"/>
                        <a:pt x="1" y="521"/>
                        <a:pt x="303" y="823"/>
                      </a:cubicBezTo>
                      <a:cubicBezTo>
                        <a:pt x="406" y="926"/>
                        <a:pt x="531" y="972"/>
                        <a:pt x="652" y="972"/>
                      </a:cubicBezTo>
                      <a:cubicBezTo>
                        <a:pt x="902" y="972"/>
                        <a:pt x="1138" y="777"/>
                        <a:pt x="1138" y="484"/>
                      </a:cubicBezTo>
                      <a:cubicBezTo>
                        <a:pt x="1138" y="218"/>
                        <a:pt x="920" y="0"/>
                        <a:pt x="65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81" name="Google Shape;5351;p74">
                <a:extLst>
                  <a:ext uri="{FF2B5EF4-FFF2-40B4-BE49-F238E27FC236}">
                    <a16:creationId xmlns:a16="http://schemas.microsoft.com/office/drawing/2014/main" id="{407F4A03-0770-46D6-82D2-29793C7036B9}"/>
                  </a:ext>
                </a:extLst>
              </p:cNvPr>
              <p:cNvGrpSpPr/>
              <p:nvPr/>
            </p:nvGrpSpPr>
            <p:grpSpPr>
              <a:xfrm>
                <a:off x="5233163" y="3764545"/>
                <a:ext cx="31499" cy="26898"/>
                <a:chOff x="5233163" y="3764545"/>
                <a:chExt cx="31499" cy="26898"/>
              </a:xfrm>
            </p:grpSpPr>
            <p:sp>
              <p:nvSpPr>
                <p:cNvPr id="434" name="Google Shape;5352;p74">
                  <a:extLst>
                    <a:ext uri="{FF2B5EF4-FFF2-40B4-BE49-F238E27FC236}">
                      <a16:creationId xmlns:a16="http://schemas.microsoft.com/office/drawing/2014/main" id="{F60F9F73-8486-4E26-ACDB-8D08E86FD36B}"/>
                    </a:ext>
                  </a:extLst>
                </p:cNvPr>
                <p:cNvSpPr/>
                <p:nvPr/>
              </p:nvSpPr>
              <p:spPr>
                <a:xfrm>
                  <a:off x="5233163" y="3764545"/>
                  <a:ext cx="31499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0" extrusionOk="0">
                      <a:moveTo>
                        <a:pt x="2276" y="0"/>
                      </a:moveTo>
                      <a:cubicBezTo>
                        <a:pt x="1855" y="0"/>
                        <a:pt x="1426" y="156"/>
                        <a:pt x="1078" y="504"/>
                      </a:cubicBezTo>
                      <a:cubicBezTo>
                        <a:pt x="1" y="1581"/>
                        <a:pt x="763" y="3419"/>
                        <a:pt x="2287" y="3419"/>
                      </a:cubicBezTo>
                      <a:cubicBezTo>
                        <a:pt x="3231" y="3419"/>
                        <a:pt x="4005" y="2657"/>
                        <a:pt x="4005" y="1714"/>
                      </a:cubicBezTo>
                      <a:cubicBezTo>
                        <a:pt x="4005" y="682"/>
                        <a:pt x="3158" y="0"/>
                        <a:pt x="2276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5" name="Google Shape;5353;p74">
                  <a:extLst>
                    <a:ext uri="{FF2B5EF4-FFF2-40B4-BE49-F238E27FC236}">
                      <a16:creationId xmlns:a16="http://schemas.microsoft.com/office/drawing/2014/main" id="{C7C85383-C326-4CD1-9146-90B16ECE8FC5}"/>
                    </a:ext>
                  </a:extLst>
                </p:cNvPr>
                <p:cNvSpPr/>
                <p:nvPr/>
              </p:nvSpPr>
              <p:spPr>
                <a:xfrm>
                  <a:off x="5246108" y="3774211"/>
                  <a:ext cx="8856" cy="75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5" extrusionOk="0">
                      <a:moveTo>
                        <a:pt x="641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0" y="921"/>
                        <a:pt x="520" y="964"/>
                        <a:pt x="638" y="964"/>
                      </a:cubicBezTo>
                      <a:cubicBezTo>
                        <a:pt x="886" y="964"/>
                        <a:pt x="1125" y="772"/>
                        <a:pt x="1125" y="485"/>
                      </a:cubicBezTo>
                      <a:cubicBezTo>
                        <a:pt x="1125" y="219"/>
                        <a:pt x="907" y="1"/>
                        <a:pt x="64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82" name="Google Shape;5354;p74">
                <a:extLst>
                  <a:ext uri="{FF2B5EF4-FFF2-40B4-BE49-F238E27FC236}">
                    <a16:creationId xmlns:a16="http://schemas.microsoft.com/office/drawing/2014/main" id="{9EA16320-7018-4C0B-8853-E276CAB724AC}"/>
                  </a:ext>
                </a:extLst>
              </p:cNvPr>
              <p:cNvGrpSpPr/>
              <p:nvPr/>
            </p:nvGrpSpPr>
            <p:grpSpPr>
              <a:xfrm>
                <a:off x="5276168" y="3805545"/>
                <a:ext cx="31499" cy="26906"/>
                <a:chOff x="5276168" y="3805545"/>
                <a:chExt cx="31499" cy="26906"/>
              </a:xfrm>
            </p:grpSpPr>
            <p:sp>
              <p:nvSpPr>
                <p:cNvPr id="432" name="Google Shape;5355;p74">
                  <a:extLst>
                    <a:ext uri="{FF2B5EF4-FFF2-40B4-BE49-F238E27FC236}">
                      <a16:creationId xmlns:a16="http://schemas.microsoft.com/office/drawing/2014/main" id="{EA844A12-F588-4BBE-85A8-528EFC2A4F04}"/>
                    </a:ext>
                  </a:extLst>
                </p:cNvPr>
                <p:cNvSpPr/>
                <p:nvPr/>
              </p:nvSpPr>
              <p:spPr>
                <a:xfrm>
                  <a:off x="5276168" y="3805545"/>
                  <a:ext cx="31499" cy="26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1" extrusionOk="0">
                      <a:moveTo>
                        <a:pt x="2281" y="1"/>
                      </a:moveTo>
                      <a:cubicBezTo>
                        <a:pt x="1860" y="1"/>
                        <a:pt x="1429" y="157"/>
                        <a:pt x="1077" y="505"/>
                      </a:cubicBezTo>
                      <a:cubicBezTo>
                        <a:pt x="1" y="1581"/>
                        <a:pt x="763" y="3420"/>
                        <a:pt x="2287" y="3420"/>
                      </a:cubicBezTo>
                      <a:cubicBezTo>
                        <a:pt x="3231" y="3420"/>
                        <a:pt x="4005" y="2658"/>
                        <a:pt x="4005" y="1714"/>
                      </a:cubicBezTo>
                      <a:cubicBezTo>
                        <a:pt x="4005" y="683"/>
                        <a:pt x="3163" y="1"/>
                        <a:pt x="228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3" name="Google Shape;5356;p74">
                  <a:extLst>
                    <a:ext uri="{FF2B5EF4-FFF2-40B4-BE49-F238E27FC236}">
                      <a16:creationId xmlns:a16="http://schemas.microsoft.com/office/drawing/2014/main" id="{88F37BE9-A83B-46C4-A631-9FF5BB0187E8}"/>
                    </a:ext>
                  </a:extLst>
                </p:cNvPr>
                <p:cNvSpPr/>
                <p:nvPr/>
              </p:nvSpPr>
              <p:spPr>
                <a:xfrm>
                  <a:off x="5289106" y="3815219"/>
                  <a:ext cx="8856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7" extrusionOk="0">
                      <a:moveTo>
                        <a:pt x="642" y="1"/>
                      </a:moveTo>
                      <a:cubicBezTo>
                        <a:pt x="219" y="1"/>
                        <a:pt x="1" y="521"/>
                        <a:pt x="303" y="823"/>
                      </a:cubicBezTo>
                      <a:cubicBezTo>
                        <a:pt x="402" y="922"/>
                        <a:pt x="524" y="967"/>
                        <a:pt x="644" y="967"/>
                      </a:cubicBezTo>
                      <a:cubicBezTo>
                        <a:pt x="890" y="967"/>
                        <a:pt x="1126" y="778"/>
                        <a:pt x="1126" y="484"/>
                      </a:cubicBezTo>
                      <a:cubicBezTo>
                        <a:pt x="1126" y="218"/>
                        <a:pt x="908" y="1"/>
                        <a:pt x="64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83" name="Google Shape;5357;p74">
                <a:extLst>
                  <a:ext uri="{FF2B5EF4-FFF2-40B4-BE49-F238E27FC236}">
                    <a16:creationId xmlns:a16="http://schemas.microsoft.com/office/drawing/2014/main" id="{5D01A0F5-CCD6-4BA4-87DC-15FB04D55071}"/>
                  </a:ext>
                </a:extLst>
              </p:cNvPr>
              <p:cNvGrpSpPr/>
              <p:nvPr/>
            </p:nvGrpSpPr>
            <p:grpSpPr>
              <a:xfrm>
                <a:off x="5294053" y="3851933"/>
                <a:ext cx="31405" cy="26945"/>
                <a:chOff x="5294053" y="3851933"/>
                <a:chExt cx="31405" cy="26945"/>
              </a:xfrm>
            </p:grpSpPr>
            <p:sp>
              <p:nvSpPr>
                <p:cNvPr id="430" name="Google Shape;5358;p74">
                  <a:extLst>
                    <a:ext uri="{FF2B5EF4-FFF2-40B4-BE49-F238E27FC236}">
                      <a16:creationId xmlns:a16="http://schemas.microsoft.com/office/drawing/2014/main" id="{655E27A3-EE32-4DCF-A2A1-91B4177A8A30}"/>
                    </a:ext>
                  </a:extLst>
                </p:cNvPr>
                <p:cNvSpPr/>
                <p:nvPr/>
              </p:nvSpPr>
              <p:spPr>
                <a:xfrm>
                  <a:off x="5294053" y="3851933"/>
                  <a:ext cx="31405" cy="269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6" extrusionOk="0">
                      <a:moveTo>
                        <a:pt x="2273" y="1"/>
                      </a:moveTo>
                      <a:cubicBezTo>
                        <a:pt x="1854" y="1"/>
                        <a:pt x="1426" y="158"/>
                        <a:pt x="1077" y="510"/>
                      </a:cubicBezTo>
                      <a:cubicBezTo>
                        <a:pt x="1" y="1587"/>
                        <a:pt x="763" y="3425"/>
                        <a:pt x="2287" y="3425"/>
                      </a:cubicBezTo>
                      <a:cubicBezTo>
                        <a:pt x="3231" y="3425"/>
                        <a:pt x="3993" y="2663"/>
                        <a:pt x="3993" y="1720"/>
                      </a:cubicBezTo>
                      <a:cubicBezTo>
                        <a:pt x="3993" y="688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1" name="Google Shape;5359;p74">
                  <a:extLst>
                    <a:ext uri="{FF2B5EF4-FFF2-40B4-BE49-F238E27FC236}">
                      <a16:creationId xmlns:a16="http://schemas.microsoft.com/office/drawing/2014/main" id="{94BFDD16-C2F0-4D24-AFF5-251EBF5FBA41}"/>
                    </a:ext>
                  </a:extLst>
                </p:cNvPr>
                <p:cNvSpPr/>
                <p:nvPr/>
              </p:nvSpPr>
              <p:spPr>
                <a:xfrm>
                  <a:off x="5308234" y="3861552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5"/>
                      </a:cubicBezTo>
                      <a:cubicBezTo>
                        <a:pt x="0" y="763"/>
                        <a:pt x="218" y="968"/>
                        <a:pt x="484" y="968"/>
                      </a:cubicBezTo>
                      <a:cubicBezTo>
                        <a:pt x="750" y="968"/>
                        <a:pt x="968" y="763"/>
                        <a:pt x="968" y="485"/>
                      </a:cubicBezTo>
                      <a:cubicBezTo>
                        <a:pt x="968" y="218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84" name="Google Shape;5360;p74">
                <a:extLst>
                  <a:ext uri="{FF2B5EF4-FFF2-40B4-BE49-F238E27FC236}">
                    <a16:creationId xmlns:a16="http://schemas.microsoft.com/office/drawing/2014/main" id="{DC0A0973-341E-4A1E-ACC7-B981979AEECB}"/>
                  </a:ext>
                </a:extLst>
              </p:cNvPr>
              <p:cNvGrpSpPr/>
              <p:nvPr/>
            </p:nvGrpSpPr>
            <p:grpSpPr>
              <a:xfrm>
                <a:off x="5341723" y="3851902"/>
                <a:ext cx="31405" cy="26977"/>
                <a:chOff x="5341723" y="3851902"/>
                <a:chExt cx="31405" cy="26977"/>
              </a:xfrm>
            </p:grpSpPr>
            <p:sp>
              <p:nvSpPr>
                <p:cNvPr id="428" name="Google Shape;5361;p74">
                  <a:extLst>
                    <a:ext uri="{FF2B5EF4-FFF2-40B4-BE49-F238E27FC236}">
                      <a16:creationId xmlns:a16="http://schemas.microsoft.com/office/drawing/2014/main" id="{7110B6A1-FC45-423C-BEE1-7729191D521D}"/>
                    </a:ext>
                  </a:extLst>
                </p:cNvPr>
                <p:cNvSpPr/>
                <p:nvPr/>
              </p:nvSpPr>
              <p:spPr>
                <a:xfrm>
                  <a:off x="5341723" y="3851902"/>
                  <a:ext cx="31405" cy="269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0" extrusionOk="0">
                      <a:moveTo>
                        <a:pt x="2266" y="1"/>
                      </a:moveTo>
                      <a:cubicBezTo>
                        <a:pt x="1848" y="1"/>
                        <a:pt x="1423" y="156"/>
                        <a:pt x="1077" y="502"/>
                      </a:cubicBezTo>
                      <a:cubicBezTo>
                        <a:pt x="0" y="1578"/>
                        <a:pt x="762" y="3429"/>
                        <a:pt x="2287" y="3429"/>
                      </a:cubicBezTo>
                      <a:cubicBezTo>
                        <a:pt x="3230" y="3429"/>
                        <a:pt x="3992" y="2667"/>
                        <a:pt x="3992" y="1724"/>
                      </a:cubicBezTo>
                      <a:cubicBezTo>
                        <a:pt x="3992" y="690"/>
                        <a:pt x="3146" y="1"/>
                        <a:pt x="226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9" name="Google Shape;5362;p74">
                  <a:extLst>
                    <a:ext uri="{FF2B5EF4-FFF2-40B4-BE49-F238E27FC236}">
                      <a16:creationId xmlns:a16="http://schemas.microsoft.com/office/drawing/2014/main" id="{2727A42F-DB2B-4B64-801D-DDA35AB916D0}"/>
                    </a:ext>
                  </a:extLst>
                </p:cNvPr>
                <p:cNvSpPr/>
                <p:nvPr/>
              </p:nvSpPr>
              <p:spPr>
                <a:xfrm>
                  <a:off x="5354567" y="3861647"/>
                  <a:ext cx="8950" cy="75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65" extrusionOk="0">
                      <a:moveTo>
                        <a:pt x="654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4" y="921"/>
                        <a:pt x="527" y="964"/>
                        <a:pt x="646" y="964"/>
                      </a:cubicBezTo>
                      <a:cubicBezTo>
                        <a:pt x="898" y="964"/>
                        <a:pt x="1138" y="772"/>
                        <a:pt x="1138" y="485"/>
                      </a:cubicBezTo>
                      <a:cubicBezTo>
                        <a:pt x="1138" y="206"/>
                        <a:pt x="920" y="1"/>
                        <a:pt x="65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85" name="Google Shape;5363;p74">
                <a:extLst>
                  <a:ext uri="{FF2B5EF4-FFF2-40B4-BE49-F238E27FC236}">
                    <a16:creationId xmlns:a16="http://schemas.microsoft.com/office/drawing/2014/main" id="{2DB88AD4-92F6-4D1B-8F4F-5E53F7AE627C}"/>
                  </a:ext>
                </a:extLst>
              </p:cNvPr>
              <p:cNvGrpSpPr/>
              <p:nvPr/>
            </p:nvGrpSpPr>
            <p:grpSpPr>
              <a:xfrm>
                <a:off x="5054871" y="3507855"/>
                <a:ext cx="31405" cy="26993"/>
                <a:chOff x="5054871" y="3507855"/>
                <a:chExt cx="31405" cy="26993"/>
              </a:xfrm>
            </p:grpSpPr>
            <p:sp>
              <p:nvSpPr>
                <p:cNvPr id="426" name="Google Shape;5364;p74">
                  <a:extLst>
                    <a:ext uri="{FF2B5EF4-FFF2-40B4-BE49-F238E27FC236}">
                      <a16:creationId xmlns:a16="http://schemas.microsoft.com/office/drawing/2014/main" id="{77DDE799-8016-43C3-BE49-4ADB4155282D}"/>
                    </a:ext>
                  </a:extLst>
                </p:cNvPr>
                <p:cNvSpPr/>
                <p:nvPr/>
              </p:nvSpPr>
              <p:spPr>
                <a:xfrm>
                  <a:off x="5054871" y="3507855"/>
                  <a:ext cx="31405" cy="26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2" extrusionOk="0">
                      <a:moveTo>
                        <a:pt x="2273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1" y="1581"/>
                        <a:pt x="763" y="3431"/>
                        <a:pt x="2287" y="3431"/>
                      </a:cubicBezTo>
                      <a:cubicBezTo>
                        <a:pt x="3230" y="3431"/>
                        <a:pt x="3993" y="2657"/>
                        <a:pt x="3993" y="1714"/>
                      </a:cubicBezTo>
                      <a:cubicBezTo>
                        <a:pt x="3993" y="682"/>
                        <a:pt x="3151" y="0"/>
                        <a:pt x="227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7" name="Google Shape;5365;p74">
                  <a:extLst>
                    <a:ext uri="{FF2B5EF4-FFF2-40B4-BE49-F238E27FC236}">
                      <a16:creationId xmlns:a16="http://schemas.microsoft.com/office/drawing/2014/main" id="{54CD9CCF-FBC7-4396-B3C5-4685E4104DFB}"/>
                    </a:ext>
                  </a:extLst>
                </p:cNvPr>
                <p:cNvSpPr/>
                <p:nvPr/>
              </p:nvSpPr>
              <p:spPr>
                <a:xfrm>
                  <a:off x="5067715" y="3517521"/>
                  <a:ext cx="8950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67" extrusionOk="0">
                      <a:moveTo>
                        <a:pt x="654" y="1"/>
                      </a:moveTo>
                      <a:cubicBezTo>
                        <a:pt x="218" y="1"/>
                        <a:pt x="1" y="521"/>
                        <a:pt x="315" y="823"/>
                      </a:cubicBezTo>
                      <a:cubicBezTo>
                        <a:pt x="414" y="922"/>
                        <a:pt x="536" y="967"/>
                        <a:pt x="656" y="967"/>
                      </a:cubicBezTo>
                      <a:cubicBezTo>
                        <a:pt x="902" y="967"/>
                        <a:pt x="1138" y="778"/>
                        <a:pt x="1138" y="485"/>
                      </a:cubicBezTo>
                      <a:cubicBezTo>
                        <a:pt x="1138" y="219"/>
                        <a:pt x="920" y="1"/>
                        <a:pt x="65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86" name="Google Shape;5366;p74">
                <a:extLst>
                  <a:ext uri="{FF2B5EF4-FFF2-40B4-BE49-F238E27FC236}">
                    <a16:creationId xmlns:a16="http://schemas.microsoft.com/office/drawing/2014/main" id="{DA8F50CF-68A5-4A1E-9F76-F5B0CC97A41F}"/>
                  </a:ext>
                </a:extLst>
              </p:cNvPr>
              <p:cNvGrpSpPr/>
              <p:nvPr/>
            </p:nvGrpSpPr>
            <p:grpSpPr>
              <a:xfrm>
                <a:off x="4876579" y="3675325"/>
                <a:ext cx="31405" cy="26969"/>
                <a:chOff x="4876579" y="3675325"/>
                <a:chExt cx="31405" cy="26969"/>
              </a:xfrm>
            </p:grpSpPr>
            <p:sp>
              <p:nvSpPr>
                <p:cNvPr id="424" name="Google Shape;5367;p74">
                  <a:extLst>
                    <a:ext uri="{FF2B5EF4-FFF2-40B4-BE49-F238E27FC236}">
                      <a16:creationId xmlns:a16="http://schemas.microsoft.com/office/drawing/2014/main" id="{DE5BA51B-0C2C-449C-A325-8921D2B0ED11}"/>
                    </a:ext>
                  </a:extLst>
                </p:cNvPr>
                <p:cNvSpPr/>
                <p:nvPr/>
              </p:nvSpPr>
              <p:spPr>
                <a:xfrm>
                  <a:off x="4876579" y="3675325"/>
                  <a:ext cx="31405" cy="269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9" extrusionOk="0">
                      <a:moveTo>
                        <a:pt x="2266" y="0"/>
                      </a:moveTo>
                      <a:cubicBezTo>
                        <a:pt x="1848" y="0"/>
                        <a:pt x="1423" y="155"/>
                        <a:pt x="1077" y="501"/>
                      </a:cubicBezTo>
                      <a:cubicBezTo>
                        <a:pt x="0" y="1578"/>
                        <a:pt x="762" y="3429"/>
                        <a:pt x="2287" y="3429"/>
                      </a:cubicBezTo>
                      <a:cubicBezTo>
                        <a:pt x="3230" y="3429"/>
                        <a:pt x="3992" y="2667"/>
                        <a:pt x="3992" y="1723"/>
                      </a:cubicBezTo>
                      <a:cubicBezTo>
                        <a:pt x="3992" y="689"/>
                        <a:pt x="3146" y="0"/>
                        <a:pt x="2266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5" name="Google Shape;5368;p74">
                  <a:extLst>
                    <a:ext uri="{FF2B5EF4-FFF2-40B4-BE49-F238E27FC236}">
                      <a16:creationId xmlns:a16="http://schemas.microsoft.com/office/drawing/2014/main" id="{178EAC3B-DDCF-4253-8823-9C9D23CE32DF}"/>
                    </a:ext>
                  </a:extLst>
                </p:cNvPr>
                <p:cNvSpPr/>
                <p:nvPr/>
              </p:nvSpPr>
              <p:spPr>
                <a:xfrm>
                  <a:off x="4889517" y="3684975"/>
                  <a:ext cx="8856" cy="76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76" extrusionOk="0">
                      <a:moveTo>
                        <a:pt x="642" y="0"/>
                      </a:moveTo>
                      <a:cubicBezTo>
                        <a:pt x="218" y="12"/>
                        <a:pt x="0" y="520"/>
                        <a:pt x="303" y="835"/>
                      </a:cubicBezTo>
                      <a:cubicBezTo>
                        <a:pt x="400" y="932"/>
                        <a:pt x="520" y="976"/>
                        <a:pt x="638" y="976"/>
                      </a:cubicBezTo>
                      <a:cubicBezTo>
                        <a:pt x="886" y="976"/>
                        <a:pt x="1125" y="783"/>
                        <a:pt x="1125" y="496"/>
                      </a:cubicBezTo>
                      <a:cubicBezTo>
                        <a:pt x="1125" y="218"/>
                        <a:pt x="908" y="0"/>
                        <a:pt x="642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87" name="Google Shape;5369;p74">
                <a:extLst>
                  <a:ext uri="{FF2B5EF4-FFF2-40B4-BE49-F238E27FC236}">
                    <a16:creationId xmlns:a16="http://schemas.microsoft.com/office/drawing/2014/main" id="{DA1E2DD8-1512-486A-B449-0C28603C18FE}"/>
                  </a:ext>
                </a:extLst>
              </p:cNvPr>
              <p:cNvGrpSpPr/>
              <p:nvPr/>
            </p:nvGrpSpPr>
            <p:grpSpPr>
              <a:xfrm>
                <a:off x="4842233" y="3688333"/>
                <a:ext cx="31405" cy="26993"/>
                <a:chOff x="4842233" y="3688333"/>
                <a:chExt cx="31405" cy="26993"/>
              </a:xfrm>
            </p:grpSpPr>
            <p:sp>
              <p:nvSpPr>
                <p:cNvPr id="422" name="Google Shape;5370;p74">
                  <a:extLst>
                    <a:ext uri="{FF2B5EF4-FFF2-40B4-BE49-F238E27FC236}">
                      <a16:creationId xmlns:a16="http://schemas.microsoft.com/office/drawing/2014/main" id="{0BC4AAD9-8E2D-4CDE-B8B1-406DC07DBE59}"/>
                    </a:ext>
                  </a:extLst>
                </p:cNvPr>
                <p:cNvSpPr/>
                <p:nvPr/>
              </p:nvSpPr>
              <p:spPr>
                <a:xfrm>
                  <a:off x="4842233" y="3688333"/>
                  <a:ext cx="31405" cy="26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2" extrusionOk="0">
                      <a:moveTo>
                        <a:pt x="2273" y="1"/>
                      </a:moveTo>
                      <a:cubicBezTo>
                        <a:pt x="1853" y="1"/>
                        <a:pt x="1425" y="156"/>
                        <a:pt x="1077" y="505"/>
                      </a:cubicBezTo>
                      <a:cubicBezTo>
                        <a:pt x="0" y="1581"/>
                        <a:pt x="762" y="3420"/>
                        <a:pt x="2287" y="3432"/>
                      </a:cubicBezTo>
                      <a:cubicBezTo>
                        <a:pt x="3230" y="3432"/>
                        <a:pt x="3992" y="2658"/>
                        <a:pt x="3992" y="1714"/>
                      </a:cubicBezTo>
                      <a:cubicBezTo>
                        <a:pt x="3992" y="683"/>
                        <a:pt x="3150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3" name="Google Shape;5371;p74">
                  <a:extLst>
                    <a:ext uri="{FF2B5EF4-FFF2-40B4-BE49-F238E27FC236}">
                      <a16:creationId xmlns:a16="http://schemas.microsoft.com/office/drawing/2014/main" id="{8F95E021-E85E-40D5-BDFF-D2B3135E6302}"/>
                    </a:ext>
                  </a:extLst>
                </p:cNvPr>
                <p:cNvSpPr/>
                <p:nvPr/>
              </p:nvSpPr>
              <p:spPr>
                <a:xfrm>
                  <a:off x="4855076" y="3698094"/>
                  <a:ext cx="8856" cy="75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5" extrusionOk="0">
                      <a:moveTo>
                        <a:pt x="664" y="1"/>
                      </a:moveTo>
                      <a:cubicBezTo>
                        <a:pt x="656" y="1"/>
                        <a:pt x="649" y="1"/>
                        <a:pt x="641" y="1"/>
                      </a:cubicBezTo>
                      <a:cubicBezTo>
                        <a:pt x="218" y="1"/>
                        <a:pt x="0" y="522"/>
                        <a:pt x="303" y="824"/>
                      </a:cubicBezTo>
                      <a:cubicBezTo>
                        <a:pt x="400" y="921"/>
                        <a:pt x="520" y="965"/>
                        <a:pt x="638" y="965"/>
                      </a:cubicBezTo>
                      <a:cubicBezTo>
                        <a:pt x="886" y="965"/>
                        <a:pt x="1125" y="772"/>
                        <a:pt x="1125" y="485"/>
                      </a:cubicBezTo>
                      <a:cubicBezTo>
                        <a:pt x="1125" y="215"/>
                        <a:pt x="931" y="1"/>
                        <a:pt x="66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88" name="Google Shape;5372;p74">
                <a:extLst>
                  <a:ext uri="{FF2B5EF4-FFF2-40B4-BE49-F238E27FC236}">
                    <a16:creationId xmlns:a16="http://schemas.microsoft.com/office/drawing/2014/main" id="{4D175BCA-13A8-4DAC-BE0A-59AC2EE70871}"/>
                  </a:ext>
                </a:extLst>
              </p:cNvPr>
              <p:cNvGrpSpPr/>
              <p:nvPr/>
            </p:nvGrpSpPr>
            <p:grpSpPr>
              <a:xfrm>
                <a:off x="5187876" y="3608032"/>
                <a:ext cx="31405" cy="27001"/>
                <a:chOff x="5187876" y="3608032"/>
                <a:chExt cx="31405" cy="27001"/>
              </a:xfrm>
            </p:grpSpPr>
            <p:sp>
              <p:nvSpPr>
                <p:cNvPr id="420" name="Google Shape;5373;p74">
                  <a:extLst>
                    <a:ext uri="{FF2B5EF4-FFF2-40B4-BE49-F238E27FC236}">
                      <a16:creationId xmlns:a16="http://schemas.microsoft.com/office/drawing/2014/main" id="{B10DBF84-7CB5-4252-BD93-23ECB17B4FA0}"/>
                    </a:ext>
                  </a:extLst>
                </p:cNvPr>
                <p:cNvSpPr/>
                <p:nvPr/>
              </p:nvSpPr>
              <p:spPr>
                <a:xfrm>
                  <a:off x="5187876" y="3608032"/>
                  <a:ext cx="31405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3" extrusionOk="0">
                      <a:moveTo>
                        <a:pt x="2273" y="1"/>
                      </a:moveTo>
                      <a:cubicBezTo>
                        <a:pt x="1853" y="1"/>
                        <a:pt x="1426" y="157"/>
                        <a:pt x="1077" y="505"/>
                      </a:cubicBezTo>
                      <a:cubicBezTo>
                        <a:pt x="1" y="1582"/>
                        <a:pt x="763" y="3432"/>
                        <a:pt x="2287" y="3432"/>
                      </a:cubicBezTo>
                      <a:cubicBezTo>
                        <a:pt x="3231" y="3420"/>
                        <a:pt x="3993" y="2658"/>
                        <a:pt x="3993" y="1715"/>
                      </a:cubicBezTo>
                      <a:cubicBezTo>
                        <a:pt x="3993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1" name="Google Shape;5374;p74">
                  <a:extLst>
                    <a:ext uri="{FF2B5EF4-FFF2-40B4-BE49-F238E27FC236}">
                      <a16:creationId xmlns:a16="http://schemas.microsoft.com/office/drawing/2014/main" id="{0B3AECBA-8582-4EFA-81FC-0089E3422FC9}"/>
                    </a:ext>
                  </a:extLst>
                </p:cNvPr>
                <p:cNvSpPr/>
                <p:nvPr/>
              </p:nvSpPr>
              <p:spPr>
                <a:xfrm>
                  <a:off x="5202057" y="3617706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5"/>
                      </a:cubicBezTo>
                      <a:cubicBezTo>
                        <a:pt x="0" y="751"/>
                        <a:pt x="218" y="968"/>
                        <a:pt x="484" y="968"/>
                      </a:cubicBezTo>
                      <a:cubicBezTo>
                        <a:pt x="750" y="968"/>
                        <a:pt x="968" y="751"/>
                        <a:pt x="968" y="485"/>
                      </a:cubicBezTo>
                      <a:cubicBezTo>
                        <a:pt x="968" y="218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89" name="Google Shape;5375;p74">
                <a:extLst>
                  <a:ext uri="{FF2B5EF4-FFF2-40B4-BE49-F238E27FC236}">
                    <a16:creationId xmlns:a16="http://schemas.microsoft.com/office/drawing/2014/main" id="{BAED86C8-97C5-4034-815A-7B6874473202}"/>
                  </a:ext>
                </a:extLst>
              </p:cNvPr>
              <p:cNvSpPr/>
              <p:nvPr/>
            </p:nvSpPr>
            <p:spPr>
              <a:xfrm>
                <a:off x="5142589" y="3410030"/>
                <a:ext cx="42542" cy="36525"/>
              </a:xfrm>
              <a:custGeom>
                <a:avLst/>
                <a:gdLst/>
                <a:ahLst/>
                <a:cxnLst/>
                <a:rect l="l" t="t" r="r" b="b"/>
                <a:pathLst>
                  <a:path w="5409" h="4644" extrusionOk="0">
                    <a:moveTo>
                      <a:pt x="3085" y="1"/>
                    </a:moveTo>
                    <a:cubicBezTo>
                      <a:pt x="2516" y="1"/>
                      <a:pt x="1935" y="213"/>
                      <a:pt x="1465" y="688"/>
                    </a:cubicBezTo>
                    <a:cubicBezTo>
                      <a:pt x="1" y="2140"/>
                      <a:pt x="1029" y="4632"/>
                      <a:pt x="3098" y="4644"/>
                    </a:cubicBezTo>
                    <a:cubicBezTo>
                      <a:pt x="4380" y="4632"/>
                      <a:pt x="5408" y="3603"/>
                      <a:pt x="5408" y="2321"/>
                    </a:cubicBezTo>
                    <a:cubicBezTo>
                      <a:pt x="5408" y="923"/>
                      <a:pt x="4270" y="1"/>
                      <a:pt x="3085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" name="Google Shape;5376;p74">
                <a:extLst>
                  <a:ext uri="{FF2B5EF4-FFF2-40B4-BE49-F238E27FC236}">
                    <a16:creationId xmlns:a16="http://schemas.microsoft.com/office/drawing/2014/main" id="{969AE297-A728-4B4B-9469-0BE69A7576E2}"/>
                  </a:ext>
                </a:extLst>
              </p:cNvPr>
              <p:cNvSpPr/>
              <p:nvPr/>
            </p:nvSpPr>
            <p:spPr>
              <a:xfrm>
                <a:off x="5158382" y="3419720"/>
                <a:ext cx="17138" cy="17130"/>
              </a:xfrm>
              <a:custGeom>
                <a:avLst/>
                <a:gdLst/>
                <a:ahLst/>
                <a:cxnLst/>
                <a:rect l="l" t="t" r="r" b="b"/>
                <a:pathLst>
                  <a:path w="2179" h="2178" extrusionOk="0">
                    <a:moveTo>
                      <a:pt x="1090" y="0"/>
                    </a:moveTo>
                    <a:cubicBezTo>
                      <a:pt x="485" y="0"/>
                      <a:pt x="1" y="484"/>
                      <a:pt x="1" y="1089"/>
                    </a:cubicBezTo>
                    <a:cubicBezTo>
                      <a:pt x="1" y="1694"/>
                      <a:pt x="485" y="2178"/>
                      <a:pt x="1090" y="2178"/>
                    </a:cubicBezTo>
                    <a:cubicBezTo>
                      <a:pt x="1694" y="2178"/>
                      <a:pt x="2178" y="1694"/>
                      <a:pt x="2178" y="1089"/>
                    </a:cubicBezTo>
                    <a:cubicBezTo>
                      <a:pt x="2178" y="484"/>
                      <a:pt x="1694" y="0"/>
                      <a:pt x="1090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91" name="Google Shape;5377;p74">
                <a:extLst>
                  <a:ext uri="{FF2B5EF4-FFF2-40B4-BE49-F238E27FC236}">
                    <a16:creationId xmlns:a16="http://schemas.microsoft.com/office/drawing/2014/main" id="{FA4B16FD-F9AC-451D-BC25-D4B17E907347}"/>
                  </a:ext>
                </a:extLst>
              </p:cNvPr>
              <p:cNvGrpSpPr/>
              <p:nvPr/>
            </p:nvGrpSpPr>
            <p:grpSpPr>
              <a:xfrm>
                <a:off x="5269224" y="3304167"/>
                <a:ext cx="40253" cy="34402"/>
                <a:chOff x="5269224" y="3304167"/>
                <a:chExt cx="40253" cy="34402"/>
              </a:xfrm>
            </p:grpSpPr>
            <p:sp>
              <p:nvSpPr>
                <p:cNvPr id="418" name="Google Shape;5378;p74">
                  <a:extLst>
                    <a:ext uri="{FF2B5EF4-FFF2-40B4-BE49-F238E27FC236}">
                      <a16:creationId xmlns:a16="http://schemas.microsoft.com/office/drawing/2014/main" id="{127358D2-BD36-418C-9A70-C89660624A07}"/>
                    </a:ext>
                  </a:extLst>
                </p:cNvPr>
                <p:cNvSpPr/>
                <p:nvPr/>
              </p:nvSpPr>
              <p:spPr>
                <a:xfrm>
                  <a:off x="5269224" y="3304167"/>
                  <a:ext cx="40253" cy="344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" h="4374" extrusionOk="0">
                      <a:moveTo>
                        <a:pt x="2915" y="0"/>
                      </a:moveTo>
                      <a:cubicBezTo>
                        <a:pt x="2376" y="0"/>
                        <a:pt x="1827" y="201"/>
                        <a:pt x="1380" y="648"/>
                      </a:cubicBezTo>
                      <a:cubicBezTo>
                        <a:pt x="1" y="2015"/>
                        <a:pt x="980" y="4374"/>
                        <a:pt x="2928" y="4374"/>
                      </a:cubicBezTo>
                      <a:cubicBezTo>
                        <a:pt x="4126" y="4374"/>
                        <a:pt x="5105" y="3394"/>
                        <a:pt x="5118" y="2184"/>
                      </a:cubicBezTo>
                      <a:cubicBezTo>
                        <a:pt x="5109" y="869"/>
                        <a:pt x="4036" y="0"/>
                        <a:pt x="291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9" name="Google Shape;5379;p74">
                  <a:extLst>
                    <a:ext uri="{FF2B5EF4-FFF2-40B4-BE49-F238E27FC236}">
                      <a16:creationId xmlns:a16="http://schemas.microsoft.com/office/drawing/2014/main" id="{2254B278-0A4F-4B45-875B-360F3A840BBD}"/>
                    </a:ext>
                  </a:extLst>
                </p:cNvPr>
                <p:cNvSpPr/>
                <p:nvPr/>
              </p:nvSpPr>
              <p:spPr>
                <a:xfrm>
                  <a:off x="5284639" y="3313826"/>
                  <a:ext cx="15132" cy="151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4" h="1925" extrusionOk="0">
                      <a:moveTo>
                        <a:pt x="968" y="1"/>
                      </a:moveTo>
                      <a:cubicBezTo>
                        <a:pt x="436" y="1"/>
                        <a:pt x="0" y="436"/>
                        <a:pt x="0" y="956"/>
                      </a:cubicBezTo>
                      <a:cubicBezTo>
                        <a:pt x="0" y="1489"/>
                        <a:pt x="436" y="1924"/>
                        <a:pt x="968" y="1924"/>
                      </a:cubicBezTo>
                      <a:cubicBezTo>
                        <a:pt x="1500" y="1924"/>
                        <a:pt x="1924" y="1489"/>
                        <a:pt x="1924" y="956"/>
                      </a:cubicBezTo>
                      <a:cubicBezTo>
                        <a:pt x="1924" y="436"/>
                        <a:pt x="1500" y="1"/>
                        <a:pt x="968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92" name="Google Shape;5380;p74">
                <a:extLst>
                  <a:ext uri="{FF2B5EF4-FFF2-40B4-BE49-F238E27FC236}">
                    <a16:creationId xmlns:a16="http://schemas.microsoft.com/office/drawing/2014/main" id="{4CC361EB-62B6-474B-B8AC-2CE3B593DA76}"/>
                  </a:ext>
                </a:extLst>
              </p:cNvPr>
              <p:cNvGrpSpPr/>
              <p:nvPr/>
            </p:nvGrpSpPr>
            <p:grpSpPr>
              <a:xfrm>
                <a:off x="5327354" y="3476615"/>
                <a:ext cx="49864" cy="42723"/>
                <a:chOff x="5327354" y="3476615"/>
                <a:chExt cx="49864" cy="42723"/>
              </a:xfrm>
            </p:grpSpPr>
            <p:sp>
              <p:nvSpPr>
                <p:cNvPr id="416" name="Google Shape;5381;p74">
                  <a:extLst>
                    <a:ext uri="{FF2B5EF4-FFF2-40B4-BE49-F238E27FC236}">
                      <a16:creationId xmlns:a16="http://schemas.microsoft.com/office/drawing/2014/main" id="{AB88BE8F-8AA0-451C-B638-9D9B09485477}"/>
                    </a:ext>
                  </a:extLst>
                </p:cNvPr>
                <p:cNvSpPr/>
                <p:nvPr/>
              </p:nvSpPr>
              <p:spPr>
                <a:xfrm>
                  <a:off x="5327354" y="3476615"/>
                  <a:ext cx="49864" cy="427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40" h="5432" extrusionOk="0">
                      <a:moveTo>
                        <a:pt x="3602" y="1"/>
                      </a:moveTo>
                      <a:cubicBezTo>
                        <a:pt x="2936" y="1"/>
                        <a:pt x="2257" y="248"/>
                        <a:pt x="1706" y="799"/>
                      </a:cubicBezTo>
                      <a:cubicBezTo>
                        <a:pt x="1" y="2504"/>
                        <a:pt x="1210" y="5432"/>
                        <a:pt x="3630" y="5432"/>
                      </a:cubicBezTo>
                      <a:cubicBezTo>
                        <a:pt x="5118" y="5432"/>
                        <a:pt x="6339" y="4222"/>
                        <a:pt x="6339" y="2722"/>
                      </a:cubicBezTo>
                      <a:cubicBezTo>
                        <a:pt x="6339" y="1084"/>
                        <a:pt x="4998" y="1"/>
                        <a:pt x="360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7" name="Google Shape;5382;p74">
                  <a:extLst>
                    <a:ext uri="{FF2B5EF4-FFF2-40B4-BE49-F238E27FC236}">
                      <a16:creationId xmlns:a16="http://schemas.microsoft.com/office/drawing/2014/main" id="{70806E5B-ED8F-4E6D-8982-1DF45FA35DB6}"/>
                    </a:ext>
                  </a:extLst>
                </p:cNvPr>
                <p:cNvSpPr/>
                <p:nvPr/>
              </p:nvSpPr>
              <p:spPr>
                <a:xfrm>
                  <a:off x="5340197" y="3486321"/>
                  <a:ext cx="27315" cy="234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73" h="2976" extrusionOk="0">
                      <a:moveTo>
                        <a:pt x="1985" y="0"/>
                      </a:moveTo>
                      <a:cubicBezTo>
                        <a:pt x="666" y="0"/>
                        <a:pt x="1" y="1597"/>
                        <a:pt x="944" y="2540"/>
                      </a:cubicBezTo>
                      <a:cubicBezTo>
                        <a:pt x="1245" y="2841"/>
                        <a:pt x="1614" y="2975"/>
                        <a:pt x="1977" y="2975"/>
                      </a:cubicBezTo>
                      <a:cubicBezTo>
                        <a:pt x="2739" y="2975"/>
                        <a:pt x="3473" y="2381"/>
                        <a:pt x="3473" y="1488"/>
                      </a:cubicBezTo>
                      <a:cubicBezTo>
                        <a:pt x="3473" y="665"/>
                        <a:pt x="2807" y="0"/>
                        <a:pt x="198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93" name="Google Shape;5383;p74">
                <a:extLst>
                  <a:ext uri="{FF2B5EF4-FFF2-40B4-BE49-F238E27FC236}">
                    <a16:creationId xmlns:a16="http://schemas.microsoft.com/office/drawing/2014/main" id="{D0A604E9-5057-491C-9F1A-F8584A0E9698}"/>
                  </a:ext>
                </a:extLst>
              </p:cNvPr>
              <p:cNvSpPr/>
              <p:nvPr/>
            </p:nvSpPr>
            <p:spPr>
              <a:xfrm>
                <a:off x="5290255" y="3703080"/>
                <a:ext cx="31397" cy="26898"/>
              </a:xfrm>
              <a:custGeom>
                <a:avLst/>
                <a:gdLst/>
                <a:ahLst/>
                <a:cxnLst/>
                <a:rect l="l" t="t" r="r" b="b"/>
                <a:pathLst>
                  <a:path w="3992" h="3420" extrusionOk="0">
                    <a:moveTo>
                      <a:pt x="2272" y="1"/>
                    </a:moveTo>
                    <a:cubicBezTo>
                      <a:pt x="1853" y="1"/>
                      <a:pt x="1425" y="156"/>
                      <a:pt x="1077" y="505"/>
                    </a:cubicBezTo>
                    <a:cubicBezTo>
                      <a:pt x="0" y="1581"/>
                      <a:pt x="762" y="3420"/>
                      <a:pt x="2286" y="3420"/>
                    </a:cubicBezTo>
                    <a:cubicBezTo>
                      <a:pt x="3230" y="3420"/>
                      <a:pt x="3992" y="2658"/>
                      <a:pt x="3992" y="1714"/>
                    </a:cubicBezTo>
                    <a:cubicBezTo>
                      <a:pt x="3992" y="683"/>
                      <a:pt x="3150" y="1"/>
                      <a:pt x="2272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" name="Google Shape;5384;p74">
                <a:extLst>
                  <a:ext uri="{FF2B5EF4-FFF2-40B4-BE49-F238E27FC236}">
                    <a16:creationId xmlns:a16="http://schemas.microsoft.com/office/drawing/2014/main" id="{AF309DEE-BB43-4E33-9F7B-F484585DDCA4}"/>
                  </a:ext>
                </a:extLst>
              </p:cNvPr>
              <p:cNvSpPr/>
              <p:nvPr/>
            </p:nvSpPr>
            <p:spPr>
              <a:xfrm>
                <a:off x="5304427" y="3712754"/>
                <a:ext cx="7621" cy="7621"/>
              </a:xfrm>
              <a:custGeom>
                <a:avLst/>
                <a:gdLst/>
                <a:ahLst/>
                <a:cxnLst/>
                <a:rect l="l" t="t" r="r" b="b"/>
                <a:pathLst>
                  <a:path w="969" h="969" extrusionOk="0">
                    <a:moveTo>
                      <a:pt x="484" y="0"/>
                    </a:moveTo>
                    <a:cubicBezTo>
                      <a:pt x="218" y="0"/>
                      <a:pt x="0" y="218"/>
                      <a:pt x="0" y="484"/>
                    </a:cubicBezTo>
                    <a:cubicBezTo>
                      <a:pt x="0" y="750"/>
                      <a:pt x="218" y="968"/>
                      <a:pt x="484" y="968"/>
                    </a:cubicBezTo>
                    <a:cubicBezTo>
                      <a:pt x="750" y="968"/>
                      <a:pt x="968" y="750"/>
                      <a:pt x="968" y="484"/>
                    </a:cubicBezTo>
                    <a:cubicBezTo>
                      <a:pt x="968" y="218"/>
                      <a:pt x="750" y="0"/>
                      <a:pt x="484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95" name="Google Shape;5385;p74">
                <a:extLst>
                  <a:ext uri="{FF2B5EF4-FFF2-40B4-BE49-F238E27FC236}">
                    <a16:creationId xmlns:a16="http://schemas.microsoft.com/office/drawing/2014/main" id="{965D4050-E51B-4F1C-9810-0A5F733A71D7}"/>
                  </a:ext>
                </a:extLst>
              </p:cNvPr>
              <p:cNvGrpSpPr/>
              <p:nvPr/>
            </p:nvGrpSpPr>
            <p:grpSpPr>
              <a:xfrm>
                <a:off x="5341723" y="3775957"/>
                <a:ext cx="31405" cy="26898"/>
                <a:chOff x="5341723" y="3775957"/>
                <a:chExt cx="31405" cy="26898"/>
              </a:xfrm>
            </p:grpSpPr>
            <p:sp>
              <p:nvSpPr>
                <p:cNvPr id="414" name="Google Shape;5386;p74">
                  <a:extLst>
                    <a:ext uri="{FF2B5EF4-FFF2-40B4-BE49-F238E27FC236}">
                      <a16:creationId xmlns:a16="http://schemas.microsoft.com/office/drawing/2014/main" id="{644FED74-4F67-4738-91BD-81EB4E0AB409}"/>
                    </a:ext>
                  </a:extLst>
                </p:cNvPr>
                <p:cNvSpPr/>
                <p:nvPr/>
              </p:nvSpPr>
              <p:spPr>
                <a:xfrm>
                  <a:off x="5341723" y="3775957"/>
                  <a:ext cx="31405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0" extrusionOk="0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1"/>
                        <a:pt x="762" y="3420"/>
                        <a:pt x="2287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5" name="Google Shape;5387;p74">
                  <a:extLst>
                    <a:ext uri="{FF2B5EF4-FFF2-40B4-BE49-F238E27FC236}">
                      <a16:creationId xmlns:a16="http://schemas.microsoft.com/office/drawing/2014/main" id="{91D885A8-AB12-495D-BD2E-93EDF4FDFD95}"/>
                    </a:ext>
                  </a:extLst>
                </p:cNvPr>
                <p:cNvSpPr/>
                <p:nvPr/>
              </p:nvSpPr>
              <p:spPr>
                <a:xfrm>
                  <a:off x="5354567" y="3785631"/>
                  <a:ext cx="8950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67" extrusionOk="0">
                      <a:moveTo>
                        <a:pt x="654" y="0"/>
                      </a:moveTo>
                      <a:cubicBezTo>
                        <a:pt x="218" y="0"/>
                        <a:pt x="0" y="521"/>
                        <a:pt x="303" y="823"/>
                      </a:cubicBezTo>
                      <a:cubicBezTo>
                        <a:pt x="402" y="922"/>
                        <a:pt x="525" y="966"/>
                        <a:pt x="646" y="966"/>
                      </a:cubicBezTo>
                      <a:cubicBezTo>
                        <a:pt x="896" y="966"/>
                        <a:pt x="1138" y="777"/>
                        <a:pt x="1138" y="484"/>
                      </a:cubicBezTo>
                      <a:cubicBezTo>
                        <a:pt x="1138" y="218"/>
                        <a:pt x="920" y="0"/>
                        <a:pt x="65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96" name="Google Shape;5388;p74">
                <a:extLst>
                  <a:ext uri="{FF2B5EF4-FFF2-40B4-BE49-F238E27FC236}">
                    <a16:creationId xmlns:a16="http://schemas.microsoft.com/office/drawing/2014/main" id="{EB0340C5-80D9-4B2D-B81F-094DD19AD168}"/>
                  </a:ext>
                </a:extLst>
              </p:cNvPr>
              <p:cNvGrpSpPr/>
              <p:nvPr/>
            </p:nvGrpSpPr>
            <p:grpSpPr>
              <a:xfrm>
                <a:off x="5439053" y="3699274"/>
                <a:ext cx="31405" cy="26898"/>
                <a:chOff x="5439053" y="3699274"/>
                <a:chExt cx="31405" cy="26898"/>
              </a:xfrm>
            </p:grpSpPr>
            <p:sp>
              <p:nvSpPr>
                <p:cNvPr id="412" name="Google Shape;5389;p74">
                  <a:extLst>
                    <a:ext uri="{FF2B5EF4-FFF2-40B4-BE49-F238E27FC236}">
                      <a16:creationId xmlns:a16="http://schemas.microsoft.com/office/drawing/2014/main" id="{8ABBC3C3-9CB2-4042-9BCA-A854383FEA10}"/>
                    </a:ext>
                  </a:extLst>
                </p:cNvPr>
                <p:cNvSpPr/>
                <p:nvPr/>
              </p:nvSpPr>
              <p:spPr>
                <a:xfrm>
                  <a:off x="5439053" y="3699274"/>
                  <a:ext cx="31405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0" extrusionOk="0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1"/>
                        <a:pt x="762" y="3420"/>
                        <a:pt x="2287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3" name="Google Shape;5390;p74">
                  <a:extLst>
                    <a:ext uri="{FF2B5EF4-FFF2-40B4-BE49-F238E27FC236}">
                      <a16:creationId xmlns:a16="http://schemas.microsoft.com/office/drawing/2014/main" id="{03983D2F-6999-45C3-B3E8-DCA7198A979E}"/>
                    </a:ext>
                  </a:extLst>
                </p:cNvPr>
                <p:cNvSpPr/>
                <p:nvPr/>
              </p:nvSpPr>
              <p:spPr>
                <a:xfrm>
                  <a:off x="5453225" y="3708948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5" y="0"/>
                      </a:moveTo>
                      <a:cubicBezTo>
                        <a:pt x="219" y="0"/>
                        <a:pt x="1" y="218"/>
                        <a:pt x="1" y="484"/>
                      </a:cubicBezTo>
                      <a:cubicBezTo>
                        <a:pt x="1" y="750"/>
                        <a:pt x="219" y="968"/>
                        <a:pt x="485" y="968"/>
                      </a:cubicBezTo>
                      <a:cubicBezTo>
                        <a:pt x="751" y="968"/>
                        <a:pt x="969" y="750"/>
                        <a:pt x="969" y="484"/>
                      </a:cubicBezTo>
                      <a:cubicBezTo>
                        <a:pt x="969" y="218"/>
                        <a:pt x="751" y="0"/>
                        <a:pt x="48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97" name="Google Shape;5391;p74">
                <a:extLst>
                  <a:ext uri="{FF2B5EF4-FFF2-40B4-BE49-F238E27FC236}">
                    <a16:creationId xmlns:a16="http://schemas.microsoft.com/office/drawing/2014/main" id="{D65123BA-FFBE-417E-B761-770BC944F1FC}"/>
                  </a:ext>
                </a:extLst>
              </p:cNvPr>
              <p:cNvGrpSpPr/>
              <p:nvPr/>
            </p:nvGrpSpPr>
            <p:grpSpPr>
              <a:xfrm>
                <a:off x="5412414" y="3622307"/>
                <a:ext cx="31499" cy="26993"/>
                <a:chOff x="5412414" y="3622307"/>
                <a:chExt cx="31499" cy="26993"/>
              </a:xfrm>
            </p:grpSpPr>
            <p:sp>
              <p:nvSpPr>
                <p:cNvPr id="410" name="Google Shape;5392;p74">
                  <a:extLst>
                    <a:ext uri="{FF2B5EF4-FFF2-40B4-BE49-F238E27FC236}">
                      <a16:creationId xmlns:a16="http://schemas.microsoft.com/office/drawing/2014/main" id="{90EC69E6-E05C-4477-9284-01FE946032F8}"/>
                    </a:ext>
                  </a:extLst>
                </p:cNvPr>
                <p:cNvSpPr/>
                <p:nvPr/>
              </p:nvSpPr>
              <p:spPr>
                <a:xfrm>
                  <a:off x="5412414" y="3622307"/>
                  <a:ext cx="31499" cy="26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2" extrusionOk="0">
                      <a:moveTo>
                        <a:pt x="2285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4" y="3432"/>
                        <a:pt x="2299" y="3432"/>
                      </a:cubicBezTo>
                      <a:cubicBezTo>
                        <a:pt x="3242" y="3432"/>
                        <a:pt x="4004" y="2658"/>
                        <a:pt x="4004" y="1714"/>
                      </a:cubicBezTo>
                      <a:cubicBezTo>
                        <a:pt x="4004" y="683"/>
                        <a:pt x="3163" y="0"/>
                        <a:pt x="228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1" name="Google Shape;5393;p74">
                  <a:extLst>
                    <a:ext uri="{FF2B5EF4-FFF2-40B4-BE49-F238E27FC236}">
                      <a16:creationId xmlns:a16="http://schemas.microsoft.com/office/drawing/2014/main" id="{FDE1A1CF-5D54-43BF-AEB7-D890E5529000}"/>
                    </a:ext>
                  </a:extLst>
                </p:cNvPr>
                <p:cNvSpPr/>
                <p:nvPr/>
              </p:nvSpPr>
              <p:spPr>
                <a:xfrm>
                  <a:off x="5426681" y="3632075"/>
                  <a:ext cx="7527" cy="75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7" h="956" extrusionOk="0">
                      <a:moveTo>
                        <a:pt x="485" y="0"/>
                      </a:moveTo>
                      <a:cubicBezTo>
                        <a:pt x="206" y="0"/>
                        <a:pt x="1" y="206"/>
                        <a:pt x="1" y="472"/>
                      </a:cubicBezTo>
                      <a:cubicBezTo>
                        <a:pt x="1" y="738"/>
                        <a:pt x="206" y="956"/>
                        <a:pt x="485" y="956"/>
                      </a:cubicBezTo>
                      <a:cubicBezTo>
                        <a:pt x="751" y="956"/>
                        <a:pt x="956" y="738"/>
                        <a:pt x="956" y="472"/>
                      </a:cubicBezTo>
                      <a:cubicBezTo>
                        <a:pt x="956" y="206"/>
                        <a:pt x="751" y="0"/>
                        <a:pt x="48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98" name="Google Shape;5394;p74">
                <a:extLst>
                  <a:ext uri="{FF2B5EF4-FFF2-40B4-BE49-F238E27FC236}">
                    <a16:creationId xmlns:a16="http://schemas.microsoft.com/office/drawing/2014/main" id="{322FCEB2-C71F-4271-B23A-2CB789D621AC}"/>
                  </a:ext>
                </a:extLst>
              </p:cNvPr>
              <p:cNvGrpSpPr/>
              <p:nvPr/>
            </p:nvGrpSpPr>
            <p:grpSpPr>
              <a:xfrm>
                <a:off x="5476254" y="3473949"/>
                <a:ext cx="26835" cy="26930"/>
                <a:chOff x="5476254" y="3473949"/>
                <a:chExt cx="26835" cy="26930"/>
              </a:xfrm>
            </p:grpSpPr>
            <p:sp>
              <p:nvSpPr>
                <p:cNvPr id="408" name="Google Shape;5395;p74">
                  <a:extLst>
                    <a:ext uri="{FF2B5EF4-FFF2-40B4-BE49-F238E27FC236}">
                      <a16:creationId xmlns:a16="http://schemas.microsoft.com/office/drawing/2014/main" id="{1D877AFE-83CC-41DF-B9CC-50B21B3EF316}"/>
                    </a:ext>
                  </a:extLst>
                </p:cNvPr>
                <p:cNvSpPr/>
                <p:nvPr/>
              </p:nvSpPr>
              <p:spPr>
                <a:xfrm>
                  <a:off x="5476254" y="3473949"/>
                  <a:ext cx="26835" cy="269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12" h="3424" extrusionOk="0">
                      <a:moveTo>
                        <a:pt x="1706" y="1"/>
                      </a:moveTo>
                      <a:cubicBezTo>
                        <a:pt x="762" y="1"/>
                        <a:pt x="0" y="775"/>
                        <a:pt x="0" y="1718"/>
                      </a:cubicBezTo>
                      <a:cubicBezTo>
                        <a:pt x="0" y="2662"/>
                        <a:pt x="762" y="3424"/>
                        <a:pt x="1706" y="3424"/>
                      </a:cubicBezTo>
                      <a:cubicBezTo>
                        <a:pt x="2649" y="3424"/>
                        <a:pt x="3411" y="2662"/>
                        <a:pt x="3411" y="1718"/>
                      </a:cubicBezTo>
                      <a:cubicBezTo>
                        <a:pt x="3411" y="775"/>
                        <a:pt x="2649" y="1"/>
                        <a:pt x="170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9" name="Google Shape;5396;p74">
                  <a:extLst>
                    <a:ext uri="{FF2B5EF4-FFF2-40B4-BE49-F238E27FC236}">
                      <a16:creationId xmlns:a16="http://schemas.microsoft.com/office/drawing/2014/main" id="{6569B464-E7D2-4870-85C8-1B2302A22565}"/>
                    </a:ext>
                  </a:extLst>
                </p:cNvPr>
                <p:cNvSpPr/>
                <p:nvPr/>
              </p:nvSpPr>
              <p:spPr>
                <a:xfrm>
                  <a:off x="5485857" y="3483655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5" y="0"/>
                      </a:moveTo>
                      <a:cubicBezTo>
                        <a:pt x="219" y="0"/>
                        <a:pt x="1" y="218"/>
                        <a:pt x="1" y="484"/>
                      </a:cubicBezTo>
                      <a:cubicBezTo>
                        <a:pt x="1" y="750"/>
                        <a:pt x="219" y="968"/>
                        <a:pt x="485" y="968"/>
                      </a:cubicBezTo>
                      <a:cubicBezTo>
                        <a:pt x="751" y="968"/>
                        <a:pt x="969" y="750"/>
                        <a:pt x="969" y="484"/>
                      </a:cubicBezTo>
                      <a:cubicBezTo>
                        <a:pt x="969" y="218"/>
                        <a:pt x="751" y="0"/>
                        <a:pt x="48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99" name="Google Shape;5397;p74">
                <a:extLst>
                  <a:ext uri="{FF2B5EF4-FFF2-40B4-BE49-F238E27FC236}">
                    <a16:creationId xmlns:a16="http://schemas.microsoft.com/office/drawing/2014/main" id="{1C21A9F9-67B0-4DB7-930A-F3EC768D35A8}"/>
                  </a:ext>
                </a:extLst>
              </p:cNvPr>
              <p:cNvGrpSpPr/>
              <p:nvPr/>
            </p:nvGrpSpPr>
            <p:grpSpPr>
              <a:xfrm>
                <a:off x="5564547" y="3481594"/>
                <a:ext cx="31397" cy="26898"/>
                <a:chOff x="5564547" y="3481594"/>
                <a:chExt cx="31397" cy="26898"/>
              </a:xfrm>
            </p:grpSpPr>
            <p:sp>
              <p:nvSpPr>
                <p:cNvPr id="406" name="Google Shape;5398;p74">
                  <a:extLst>
                    <a:ext uri="{FF2B5EF4-FFF2-40B4-BE49-F238E27FC236}">
                      <a16:creationId xmlns:a16="http://schemas.microsoft.com/office/drawing/2014/main" id="{2B3DDDEA-2CF2-462A-BA2C-41566079B8B9}"/>
                    </a:ext>
                  </a:extLst>
                </p:cNvPr>
                <p:cNvSpPr/>
                <p:nvPr/>
              </p:nvSpPr>
              <p:spPr>
                <a:xfrm>
                  <a:off x="5564547" y="3481594"/>
                  <a:ext cx="31397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2" h="3420" extrusionOk="0">
                      <a:moveTo>
                        <a:pt x="2272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0" y="1581"/>
                        <a:pt x="762" y="3420"/>
                        <a:pt x="2286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0" y="0"/>
                        <a:pt x="227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7" name="Google Shape;5399;p74">
                  <a:extLst>
                    <a:ext uri="{FF2B5EF4-FFF2-40B4-BE49-F238E27FC236}">
                      <a16:creationId xmlns:a16="http://schemas.microsoft.com/office/drawing/2014/main" id="{E29A8E87-8436-455B-BE5B-E851D87696BE}"/>
                    </a:ext>
                  </a:extLst>
                </p:cNvPr>
                <p:cNvSpPr/>
                <p:nvPr/>
              </p:nvSpPr>
              <p:spPr>
                <a:xfrm>
                  <a:off x="5578719" y="3491268"/>
                  <a:ext cx="7621" cy="76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8" extrusionOk="0">
                      <a:moveTo>
                        <a:pt x="484" y="0"/>
                      </a:moveTo>
                      <a:cubicBezTo>
                        <a:pt x="218" y="0"/>
                        <a:pt x="0" y="218"/>
                        <a:pt x="0" y="484"/>
                      </a:cubicBezTo>
                      <a:cubicBezTo>
                        <a:pt x="0" y="750"/>
                        <a:pt x="218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00" name="Google Shape;5400;p74">
                <a:extLst>
                  <a:ext uri="{FF2B5EF4-FFF2-40B4-BE49-F238E27FC236}">
                    <a16:creationId xmlns:a16="http://schemas.microsoft.com/office/drawing/2014/main" id="{FD5B0E7E-91F5-41EB-B095-0FC5525B6AAD}"/>
                  </a:ext>
                </a:extLst>
              </p:cNvPr>
              <p:cNvGrpSpPr/>
              <p:nvPr/>
            </p:nvGrpSpPr>
            <p:grpSpPr>
              <a:xfrm>
                <a:off x="5534101" y="3470174"/>
                <a:ext cx="31397" cy="26906"/>
                <a:chOff x="5534101" y="3470174"/>
                <a:chExt cx="31397" cy="26906"/>
              </a:xfrm>
            </p:grpSpPr>
            <p:sp>
              <p:nvSpPr>
                <p:cNvPr id="404" name="Google Shape;5401;p74">
                  <a:extLst>
                    <a:ext uri="{FF2B5EF4-FFF2-40B4-BE49-F238E27FC236}">
                      <a16:creationId xmlns:a16="http://schemas.microsoft.com/office/drawing/2014/main" id="{F82F0683-8F3B-41D8-B411-1094620FFD36}"/>
                    </a:ext>
                  </a:extLst>
                </p:cNvPr>
                <p:cNvSpPr/>
                <p:nvPr/>
              </p:nvSpPr>
              <p:spPr>
                <a:xfrm>
                  <a:off x="5534101" y="3470174"/>
                  <a:ext cx="31397" cy="26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2" h="3421" extrusionOk="0">
                      <a:moveTo>
                        <a:pt x="2272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1"/>
                        <a:pt x="762" y="3420"/>
                        <a:pt x="2286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0" y="1"/>
                        <a:pt x="227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5" name="Google Shape;5402;p74">
                  <a:extLst>
                    <a:ext uri="{FF2B5EF4-FFF2-40B4-BE49-F238E27FC236}">
                      <a16:creationId xmlns:a16="http://schemas.microsoft.com/office/drawing/2014/main" id="{6BAABB1E-482B-41C3-85D8-82757C786049}"/>
                    </a:ext>
                  </a:extLst>
                </p:cNvPr>
                <p:cNvSpPr/>
                <p:nvPr/>
              </p:nvSpPr>
              <p:spPr>
                <a:xfrm>
                  <a:off x="5546945" y="3479848"/>
                  <a:ext cx="8950" cy="75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64" extrusionOk="0">
                      <a:moveTo>
                        <a:pt x="653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4" y="921"/>
                        <a:pt x="526" y="964"/>
                        <a:pt x="646" y="964"/>
                      </a:cubicBezTo>
                      <a:cubicBezTo>
                        <a:pt x="898" y="964"/>
                        <a:pt x="1137" y="771"/>
                        <a:pt x="1137" y="484"/>
                      </a:cubicBezTo>
                      <a:cubicBezTo>
                        <a:pt x="1137" y="218"/>
                        <a:pt x="919" y="1"/>
                        <a:pt x="65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01" name="Google Shape;5403;p74">
                <a:extLst>
                  <a:ext uri="{FF2B5EF4-FFF2-40B4-BE49-F238E27FC236}">
                    <a16:creationId xmlns:a16="http://schemas.microsoft.com/office/drawing/2014/main" id="{02A1D537-302B-460B-8915-135B15A0EB2A}"/>
                  </a:ext>
                </a:extLst>
              </p:cNvPr>
              <p:cNvGrpSpPr/>
              <p:nvPr/>
            </p:nvGrpSpPr>
            <p:grpSpPr>
              <a:xfrm>
                <a:off x="5610879" y="3314486"/>
                <a:ext cx="31499" cy="26938"/>
                <a:chOff x="5610879" y="3314486"/>
                <a:chExt cx="31499" cy="26938"/>
              </a:xfrm>
            </p:grpSpPr>
            <p:sp>
              <p:nvSpPr>
                <p:cNvPr id="402" name="Google Shape;5404;p74">
                  <a:extLst>
                    <a:ext uri="{FF2B5EF4-FFF2-40B4-BE49-F238E27FC236}">
                      <a16:creationId xmlns:a16="http://schemas.microsoft.com/office/drawing/2014/main" id="{460DD00E-5AA1-4321-8089-F4ED572BF943}"/>
                    </a:ext>
                  </a:extLst>
                </p:cNvPr>
                <p:cNvSpPr/>
                <p:nvPr/>
              </p:nvSpPr>
              <p:spPr>
                <a:xfrm>
                  <a:off x="5610879" y="3314486"/>
                  <a:ext cx="31499" cy="269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5" extrusionOk="0">
                      <a:moveTo>
                        <a:pt x="2285" y="0"/>
                      </a:moveTo>
                      <a:cubicBezTo>
                        <a:pt x="1865" y="0"/>
                        <a:pt x="1437" y="157"/>
                        <a:pt x="1089" y="509"/>
                      </a:cubicBezTo>
                      <a:cubicBezTo>
                        <a:pt x="0" y="1586"/>
                        <a:pt x="774" y="3425"/>
                        <a:pt x="2299" y="3425"/>
                      </a:cubicBezTo>
                      <a:cubicBezTo>
                        <a:pt x="3242" y="3425"/>
                        <a:pt x="4004" y="2663"/>
                        <a:pt x="4004" y="1719"/>
                      </a:cubicBezTo>
                      <a:cubicBezTo>
                        <a:pt x="4004" y="688"/>
                        <a:pt x="3163" y="0"/>
                        <a:pt x="228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3" name="Google Shape;5405;p74">
                  <a:extLst>
                    <a:ext uri="{FF2B5EF4-FFF2-40B4-BE49-F238E27FC236}">
                      <a16:creationId xmlns:a16="http://schemas.microsoft.com/office/drawing/2014/main" id="{3E8DBA6C-446C-40B3-9C86-ECA8F561D45A}"/>
                    </a:ext>
                  </a:extLst>
                </p:cNvPr>
                <p:cNvSpPr/>
                <p:nvPr/>
              </p:nvSpPr>
              <p:spPr>
                <a:xfrm>
                  <a:off x="5623817" y="3324192"/>
                  <a:ext cx="8950" cy="75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65" extrusionOk="0">
                      <a:moveTo>
                        <a:pt x="675" y="1"/>
                      </a:moveTo>
                      <a:cubicBezTo>
                        <a:pt x="668" y="1"/>
                        <a:pt x="661" y="1"/>
                        <a:pt x="654" y="1"/>
                      </a:cubicBezTo>
                      <a:cubicBezTo>
                        <a:pt x="218" y="1"/>
                        <a:pt x="0" y="509"/>
                        <a:pt x="303" y="824"/>
                      </a:cubicBezTo>
                      <a:cubicBezTo>
                        <a:pt x="404" y="921"/>
                        <a:pt x="525" y="965"/>
                        <a:pt x="644" y="965"/>
                      </a:cubicBezTo>
                      <a:cubicBezTo>
                        <a:pt x="893" y="965"/>
                        <a:pt x="1129" y="772"/>
                        <a:pt x="1137" y="485"/>
                      </a:cubicBezTo>
                      <a:cubicBezTo>
                        <a:pt x="1137" y="214"/>
                        <a:pt x="931" y="1"/>
                        <a:pt x="67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02" name="Google Shape;5406;p74">
                <a:extLst>
                  <a:ext uri="{FF2B5EF4-FFF2-40B4-BE49-F238E27FC236}">
                    <a16:creationId xmlns:a16="http://schemas.microsoft.com/office/drawing/2014/main" id="{528A66DA-0255-49F3-A688-D3C3D7F8C5E9}"/>
                  </a:ext>
                </a:extLst>
              </p:cNvPr>
              <p:cNvGrpSpPr/>
              <p:nvPr/>
            </p:nvGrpSpPr>
            <p:grpSpPr>
              <a:xfrm>
                <a:off x="4834525" y="3501382"/>
                <a:ext cx="31499" cy="26898"/>
                <a:chOff x="4834525" y="3501382"/>
                <a:chExt cx="31499" cy="26898"/>
              </a:xfrm>
            </p:grpSpPr>
            <p:sp>
              <p:nvSpPr>
                <p:cNvPr id="400" name="Google Shape;5407;p74">
                  <a:extLst>
                    <a:ext uri="{FF2B5EF4-FFF2-40B4-BE49-F238E27FC236}">
                      <a16:creationId xmlns:a16="http://schemas.microsoft.com/office/drawing/2014/main" id="{E979C7A5-1FA3-4A70-9937-34F5A92D0C75}"/>
                    </a:ext>
                  </a:extLst>
                </p:cNvPr>
                <p:cNvSpPr/>
                <p:nvPr/>
              </p:nvSpPr>
              <p:spPr>
                <a:xfrm>
                  <a:off x="4834525" y="3501382"/>
                  <a:ext cx="31499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0" extrusionOk="0">
                      <a:moveTo>
                        <a:pt x="2285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5" y="3420"/>
                        <a:pt x="2299" y="3420"/>
                      </a:cubicBezTo>
                      <a:cubicBezTo>
                        <a:pt x="3242" y="3420"/>
                        <a:pt x="4004" y="2658"/>
                        <a:pt x="4004" y="1714"/>
                      </a:cubicBezTo>
                      <a:cubicBezTo>
                        <a:pt x="4004" y="683"/>
                        <a:pt x="3163" y="0"/>
                        <a:pt x="228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1" name="Google Shape;5408;p74">
                  <a:extLst>
                    <a:ext uri="{FF2B5EF4-FFF2-40B4-BE49-F238E27FC236}">
                      <a16:creationId xmlns:a16="http://schemas.microsoft.com/office/drawing/2014/main" id="{3AAAE54C-34F3-4E60-BAA2-EA5613795723}"/>
                    </a:ext>
                  </a:extLst>
                </p:cNvPr>
                <p:cNvSpPr/>
                <p:nvPr/>
              </p:nvSpPr>
              <p:spPr>
                <a:xfrm>
                  <a:off x="4847463" y="3511056"/>
                  <a:ext cx="8950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67" extrusionOk="0">
                      <a:moveTo>
                        <a:pt x="654" y="0"/>
                      </a:moveTo>
                      <a:cubicBezTo>
                        <a:pt x="218" y="0"/>
                        <a:pt x="1" y="520"/>
                        <a:pt x="303" y="823"/>
                      </a:cubicBezTo>
                      <a:cubicBezTo>
                        <a:pt x="402" y="922"/>
                        <a:pt x="524" y="966"/>
                        <a:pt x="644" y="966"/>
                      </a:cubicBezTo>
                      <a:cubicBezTo>
                        <a:pt x="891" y="966"/>
                        <a:pt x="1130" y="777"/>
                        <a:pt x="1138" y="484"/>
                      </a:cubicBezTo>
                      <a:cubicBezTo>
                        <a:pt x="1138" y="218"/>
                        <a:pt x="920" y="0"/>
                        <a:pt x="65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03" name="Google Shape;5409;p74">
                <a:extLst>
                  <a:ext uri="{FF2B5EF4-FFF2-40B4-BE49-F238E27FC236}">
                    <a16:creationId xmlns:a16="http://schemas.microsoft.com/office/drawing/2014/main" id="{A6539D83-A04D-449B-9D08-8AA46B5449A1}"/>
                  </a:ext>
                </a:extLst>
              </p:cNvPr>
              <p:cNvGrpSpPr/>
              <p:nvPr/>
            </p:nvGrpSpPr>
            <p:grpSpPr>
              <a:xfrm>
                <a:off x="4898460" y="3580158"/>
                <a:ext cx="31405" cy="26898"/>
                <a:chOff x="4898460" y="3580158"/>
                <a:chExt cx="31405" cy="26898"/>
              </a:xfrm>
            </p:grpSpPr>
            <p:sp>
              <p:nvSpPr>
                <p:cNvPr id="398" name="Google Shape;5410;p74">
                  <a:extLst>
                    <a:ext uri="{FF2B5EF4-FFF2-40B4-BE49-F238E27FC236}">
                      <a16:creationId xmlns:a16="http://schemas.microsoft.com/office/drawing/2014/main" id="{6EBF2BD4-9660-4422-9B1C-04A5FC57F913}"/>
                    </a:ext>
                  </a:extLst>
                </p:cNvPr>
                <p:cNvSpPr/>
                <p:nvPr/>
              </p:nvSpPr>
              <p:spPr>
                <a:xfrm>
                  <a:off x="4898460" y="3580158"/>
                  <a:ext cx="31405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0" extrusionOk="0">
                      <a:moveTo>
                        <a:pt x="2273" y="1"/>
                      </a:moveTo>
                      <a:cubicBezTo>
                        <a:pt x="1853" y="1"/>
                        <a:pt x="1425" y="156"/>
                        <a:pt x="1077" y="505"/>
                      </a:cubicBezTo>
                      <a:cubicBezTo>
                        <a:pt x="0" y="1581"/>
                        <a:pt x="763" y="3420"/>
                        <a:pt x="2287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9" name="Google Shape;5411;p74">
                  <a:extLst>
                    <a:ext uri="{FF2B5EF4-FFF2-40B4-BE49-F238E27FC236}">
                      <a16:creationId xmlns:a16="http://schemas.microsoft.com/office/drawing/2014/main" id="{D20B3E6F-ACF3-4139-AD64-A5E6782F4FB3}"/>
                    </a:ext>
                  </a:extLst>
                </p:cNvPr>
                <p:cNvSpPr/>
                <p:nvPr/>
              </p:nvSpPr>
              <p:spPr>
                <a:xfrm>
                  <a:off x="4911303" y="3589832"/>
                  <a:ext cx="8950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67" extrusionOk="0">
                      <a:moveTo>
                        <a:pt x="654" y="0"/>
                      </a:moveTo>
                      <a:cubicBezTo>
                        <a:pt x="218" y="0"/>
                        <a:pt x="1" y="521"/>
                        <a:pt x="303" y="823"/>
                      </a:cubicBezTo>
                      <a:cubicBezTo>
                        <a:pt x="402" y="922"/>
                        <a:pt x="524" y="966"/>
                        <a:pt x="644" y="966"/>
                      </a:cubicBezTo>
                      <a:cubicBezTo>
                        <a:pt x="891" y="966"/>
                        <a:pt x="1130" y="777"/>
                        <a:pt x="1138" y="484"/>
                      </a:cubicBezTo>
                      <a:cubicBezTo>
                        <a:pt x="1138" y="218"/>
                        <a:pt x="920" y="0"/>
                        <a:pt x="65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04" name="Google Shape;5412;p74">
                <a:extLst>
                  <a:ext uri="{FF2B5EF4-FFF2-40B4-BE49-F238E27FC236}">
                    <a16:creationId xmlns:a16="http://schemas.microsoft.com/office/drawing/2014/main" id="{A232DCC6-E332-48FD-BC96-4F893E281F51}"/>
                  </a:ext>
                </a:extLst>
              </p:cNvPr>
              <p:cNvGrpSpPr/>
              <p:nvPr/>
            </p:nvGrpSpPr>
            <p:grpSpPr>
              <a:xfrm>
                <a:off x="4882667" y="3608032"/>
                <a:ext cx="31499" cy="27001"/>
                <a:chOff x="4882667" y="3608032"/>
                <a:chExt cx="31499" cy="27001"/>
              </a:xfrm>
            </p:grpSpPr>
            <p:sp>
              <p:nvSpPr>
                <p:cNvPr id="396" name="Google Shape;5413;p74">
                  <a:extLst>
                    <a:ext uri="{FF2B5EF4-FFF2-40B4-BE49-F238E27FC236}">
                      <a16:creationId xmlns:a16="http://schemas.microsoft.com/office/drawing/2014/main" id="{DF89DE06-C8CC-4A3B-8715-89EBA9A02DD3}"/>
                    </a:ext>
                  </a:extLst>
                </p:cNvPr>
                <p:cNvSpPr/>
                <p:nvPr/>
              </p:nvSpPr>
              <p:spPr>
                <a:xfrm>
                  <a:off x="4882667" y="3608032"/>
                  <a:ext cx="31499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3" extrusionOk="0">
                      <a:moveTo>
                        <a:pt x="2276" y="1"/>
                      </a:moveTo>
                      <a:cubicBezTo>
                        <a:pt x="1854" y="1"/>
                        <a:pt x="1425" y="157"/>
                        <a:pt x="1077" y="505"/>
                      </a:cubicBezTo>
                      <a:cubicBezTo>
                        <a:pt x="0" y="1582"/>
                        <a:pt x="763" y="3432"/>
                        <a:pt x="2287" y="3432"/>
                      </a:cubicBezTo>
                      <a:cubicBezTo>
                        <a:pt x="3230" y="3420"/>
                        <a:pt x="4004" y="2658"/>
                        <a:pt x="4004" y="1715"/>
                      </a:cubicBezTo>
                      <a:cubicBezTo>
                        <a:pt x="4004" y="683"/>
                        <a:pt x="3157" y="1"/>
                        <a:pt x="227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7" name="Google Shape;5414;p74">
                  <a:extLst>
                    <a:ext uri="{FF2B5EF4-FFF2-40B4-BE49-F238E27FC236}">
                      <a16:creationId xmlns:a16="http://schemas.microsoft.com/office/drawing/2014/main" id="{116144DD-BC13-4E52-9AF3-ADFF91ACAC39}"/>
                    </a:ext>
                  </a:extLst>
                </p:cNvPr>
                <p:cNvSpPr/>
                <p:nvPr/>
              </p:nvSpPr>
              <p:spPr>
                <a:xfrm>
                  <a:off x="4895605" y="3617706"/>
                  <a:ext cx="8950" cy="76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73" extrusionOk="0">
                      <a:moveTo>
                        <a:pt x="642" y="1"/>
                      </a:moveTo>
                      <a:cubicBezTo>
                        <a:pt x="218" y="1"/>
                        <a:pt x="1" y="521"/>
                        <a:pt x="303" y="823"/>
                      </a:cubicBezTo>
                      <a:cubicBezTo>
                        <a:pt x="402" y="926"/>
                        <a:pt x="524" y="972"/>
                        <a:pt x="644" y="972"/>
                      </a:cubicBezTo>
                      <a:cubicBezTo>
                        <a:pt x="891" y="972"/>
                        <a:pt x="1130" y="778"/>
                        <a:pt x="1138" y="485"/>
                      </a:cubicBezTo>
                      <a:cubicBezTo>
                        <a:pt x="1138" y="218"/>
                        <a:pt x="920" y="1"/>
                        <a:pt x="64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05" name="Google Shape;5415;p74">
                <a:extLst>
                  <a:ext uri="{FF2B5EF4-FFF2-40B4-BE49-F238E27FC236}">
                    <a16:creationId xmlns:a16="http://schemas.microsoft.com/office/drawing/2014/main" id="{57D84664-EFE8-4254-824C-2D9476D5AB18}"/>
                  </a:ext>
                </a:extLst>
              </p:cNvPr>
              <p:cNvGrpSpPr/>
              <p:nvPr/>
            </p:nvGrpSpPr>
            <p:grpSpPr>
              <a:xfrm>
                <a:off x="4843373" y="3631407"/>
                <a:ext cx="16273" cy="16186"/>
                <a:chOff x="4843373" y="3631407"/>
                <a:chExt cx="16273" cy="16186"/>
              </a:xfrm>
            </p:grpSpPr>
            <p:sp>
              <p:nvSpPr>
                <p:cNvPr id="394" name="Google Shape;5416;p74">
                  <a:extLst>
                    <a:ext uri="{FF2B5EF4-FFF2-40B4-BE49-F238E27FC236}">
                      <a16:creationId xmlns:a16="http://schemas.microsoft.com/office/drawing/2014/main" id="{559CABA6-1155-4DD1-BF8D-BA1852729688}"/>
                    </a:ext>
                  </a:extLst>
                </p:cNvPr>
                <p:cNvSpPr/>
                <p:nvPr/>
              </p:nvSpPr>
              <p:spPr>
                <a:xfrm>
                  <a:off x="4843373" y="3631407"/>
                  <a:ext cx="16273" cy="161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69" h="2058" extrusionOk="0">
                      <a:moveTo>
                        <a:pt x="1029" y="1"/>
                      </a:moveTo>
                      <a:cubicBezTo>
                        <a:pt x="460" y="1"/>
                        <a:pt x="0" y="460"/>
                        <a:pt x="0" y="1029"/>
                      </a:cubicBezTo>
                      <a:cubicBezTo>
                        <a:pt x="0" y="1597"/>
                        <a:pt x="460" y="2057"/>
                        <a:pt x="1029" y="2057"/>
                      </a:cubicBezTo>
                      <a:cubicBezTo>
                        <a:pt x="1609" y="2057"/>
                        <a:pt x="2069" y="1597"/>
                        <a:pt x="2069" y="1029"/>
                      </a:cubicBezTo>
                      <a:cubicBezTo>
                        <a:pt x="2069" y="460"/>
                        <a:pt x="1609" y="1"/>
                        <a:pt x="1029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5" name="Google Shape;5417;p74">
                  <a:extLst>
                    <a:ext uri="{FF2B5EF4-FFF2-40B4-BE49-F238E27FC236}">
                      <a16:creationId xmlns:a16="http://schemas.microsoft.com/office/drawing/2014/main" id="{26AEEFF2-BDA7-418F-82F9-D005EB29504A}"/>
                    </a:ext>
                  </a:extLst>
                </p:cNvPr>
                <p:cNvSpPr/>
                <p:nvPr/>
              </p:nvSpPr>
              <p:spPr>
                <a:xfrm>
                  <a:off x="4849178" y="3637211"/>
                  <a:ext cx="4672" cy="45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4" h="582" extrusionOk="0">
                      <a:moveTo>
                        <a:pt x="291" y="1"/>
                      </a:moveTo>
                      <a:cubicBezTo>
                        <a:pt x="133" y="1"/>
                        <a:pt x="0" y="134"/>
                        <a:pt x="0" y="291"/>
                      </a:cubicBezTo>
                      <a:cubicBezTo>
                        <a:pt x="0" y="460"/>
                        <a:pt x="133" y="581"/>
                        <a:pt x="291" y="581"/>
                      </a:cubicBezTo>
                      <a:cubicBezTo>
                        <a:pt x="460" y="581"/>
                        <a:pt x="593" y="460"/>
                        <a:pt x="593" y="291"/>
                      </a:cubicBezTo>
                      <a:cubicBezTo>
                        <a:pt x="593" y="134"/>
                        <a:pt x="460" y="1"/>
                        <a:pt x="29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06" name="Google Shape;5418;p74">
                <a:extLst>
                  <a:ext uri="{FF2B5EF4-FFF2-40B4-BE49-F238E27FC236}">
                    <a16:creationId xmlns:a16="http://schemas.microsoft.com/office/drawing/2014/main" id="{3342DAC3-A768-40F8-90E1-8F3E041D7FCF}"/>
                  </a:ext>
                </a:extLst>
              </p:cNvPr>
              <p:cNvGrpSpPr/>
              <p:nvPr/>
            </p:nvGrpSpPr>
            <p:grpSpPr>
              <a:xfrm>
                <a:off x="4727773" y="3591578"/>
                <a:ext cx="31499" cy="26898"/>
                <a:chOff x="4727773" y="3591578"/>
                <a:chExt cx="31499" cy="26898"/>
              </a:xfrm>
            </p:grpSpPr>
            <p:sp>
              <p:nvSpPr>
                <p:cNvPr id="392" name="Google Shape;5419;p74">
                  <a:extLst>
                    <a:ext uri="{FF2B5EF4-FFF2-40B4-BE49-F238E27FC236}">
                      <a16:creationId xmlns:a16="http://schemas.microsoft.com/office/drawing/2014/main" id="{EB8DE37D-F56B-46CD-9231-E4E891356F8F}"/>
                    </a:ext>
                  </a:extLst>
                </p:cNvPr>
                <p:cNvSpPr/>
                <p:nvPr/>
              </p:nvSpPr>
              <p:spPr>
                <a:xfrm>
                  <a:off x="4727773" y="3591578"/>
                  <a:ext cx="31499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0" extrusionOk="0">
                      <a:moveTo>
                        <a:pt x="2276" y="0"/>
                      </a:moveTo>
                      <a:cubicBezTo>
                        <a:pt x="1855" y="0"/>
                        <a:pt x="1426" y="156"/>
                        <a:pt x="1077" y="504"/>
                      </a:cubicBezTo>
                      <a:cubicBezTo>
                        <a:pt x="1" y="1581"/>
                        <a:pt x="763" y="3419"/>
                        <a:pt x="2287" y="3419"/>
                      </a:cubicBezTo>
                      <a:cubicBezTo>
                        <a:pt x="3231" y="3419"/>
                        <a:pt x="3993" y="2657"/>
                        <a:pt x="4005" y="1714"/>
                      </a:cubicBezTo>
                      <a:cubicBezTo>
                        <a:pt x="4005" y="683"/>
                        <a:pt x="3158" y="0"/>
                        <a:pt x="2276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3" name="Google Shape;5420;p74">
                  <a:extLst>
                    <a:ext uri="{FF2B5EF4-FFF2-40B4-BE49-F238E27FC236}">
                      <a16:creationId xmlns:a16="http://schemas.microsoft.com/office/drawing/2014/main" id="{9393D486-E38C-4E54-8D2B-0D47684C0338}"/>
                    </a:ext>
                  </a:extLst>
                </p:cNvPr>
                <p:cNvSpPr/>
                <p:nvPr/>
              </p:nvSpPr>
              <p:spPr>
                <a:xfrm>
                  <a:off x="4740719" y="3601244"/>
                  <a:ext cx="8856" cy="75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5" extrusionOk="0">
                      <a:moveTo>
                        <a:pt x="641" y="1"/>
                      </a:moveTo>
                      <a:cubicBezTo>
                        <a:pt x="206" y="1"/>
                        <a:pt x="0" y="521"/>
                        <a:pt x="302" y="824"/>
                      </a:cubicBezTo>
                      <a:cubicBezTo>
                        <a:pt x="400" y="921"/>
                        <a:pt x="520" y="964"/>
                        <a:pt x="638" y="964"/>
                      </a:cubicBezTo>
                      <a:cubicBezTo>
                        <a:pt x="886" y="964"/>
                        <a:pt x="1125" y="772"/>
                        <a:pt x="1125" y="485"/>
                      </a:cubicBezTo>
                      <a:cubicBezTo>
                        <a:pt x="1125" y="219"/>
                        <a:pt x="907" y="1"/>
                        <a:pt x="64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07" name="Google Shape;5421;p74">
                <a:extLst>
                  <a:ext uri="{FF2B5EF4-FFF2-40B4-BE49-F238E27FC236}">
                    <a16:creationId xmlns:a16="http://schemas.microsoft.com/office/drawing/2014/main" id="{4B963A73-6551-4C14-A950-B9F5F0368CDB}"/>
                  </a:ext>
                </a:extLst>
              </p:cNvPr>
              <p:cNvSpPr/>
              <p:nvPr/>
            </p:nvSpPr>
            <p:spPr>
              <a:xfrm>
                <a:off x="4652041" y="3622590"/>
                <a:ext cx="31405" cy="26906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421" extrusionOk="0">
                    <a:moveTo>
                      <a:pt x="2273" y="1"/>
                    </a:moveTo>
                    <a:cubicBezTo>
                      <a:pt x="1853" y="1"/>
                      <a:pt x="1426" y="157"/>
                      <a:pt x="1077" y="505"/>
                    </a:cubicBezTo>
                    <a:cubicBezTo>
                      <a:pt x="1" y="1581"/>
                      <a:pt x="763" y="3420"/>
                      <a:pt x="2287" y="3420"/>
                    </a:cubicBezTo>
                    <a:cubicBezTo>
                      <a:pt x="3231" y="3420"/>
                      <a:pt x="3993" y="2658"/>
                      <a:pt x="3993" y="1714"/>
                    </a:cubicBezTo>
                    <a:cubicBezTo>
                      <a:pt x="3993" y="683"/>
                      <a:pt x="3151" y="1"/>
                      <a:pt x="2273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" name="Google Shape;5422;p74">
                <a:extLst>
                  <a:ext uri="{FF2B5EF4-FFF2-40B4-BE49-F238E27FC236}">
                    <a16:creationId xmlns:a16="http://schemas.microsoft.com/office/drawing/2014/main" id="{1F0A782B-85D3-405A-84A8-B0644A1D561C}"/>
                  </a:ext>
                </a:extLst>
              </p:cNvPr>
              <p:cNvSpPr/>
              <p:nvPr/>
            </p:nvSpPr>
            <p:spPr>
              <a:xfrm>
                <a:off x="4666222" y="3632264"/>
                <a:ext cx="7613" cy="7621"/>
              </a:xfrm>
              <a:custGeom>
                <a:avLst/>
                <a:gdLst/>
                <a:ahLst/>
                <a:cxnLst/>
                <a:rect l="l" t="t" r="r" b="b"/>
                <a:pathLst>
                  <a:path w="968" h="969" extrusionOk="0">
                    <a:moveTo>
                      <a:pt x="484" y="1"/>
                    </a:moveTo>
                    <a:cubicBezTo>
                      <a:pt x="218" y="1"/>
                      <a:pt x="0" y="218"/>
                      <a:pt x="0" y="484"/>
                    </a:cubicBezTo>
                    <a:cubicBezTo>
                      <a:pt x="0" y="751"/>
                      <a:pt x="218" y="968"/>
                      <a:pt x="484" y="968"/>
                    </a:cubicBezTo>
                    <a:cubicBezTo>
                      <a:pt x="750" y="968"/>
                      <a:pt x="968" y="751"/>
                      <a:pt x="968" y="484"/>
                    </a:cubicBezTo>
                    <a:cubicBezTo>
                      <a:pt x="968" y="218"/>
                      <a:pt x="750" y="1"/>
                      <a:pt x="484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09" name="Google Shape;5423;p74">
                <a:extLst>
                  <a:ext uri="{FF2B5EF4-FFF2-40B4-BE49-F238E27FC236}">
                    <a16:creationId xmlns:a16="http://schemas.microsoft.com/office/drawing/2014/main" id="{507DA40B-1D7D-4C0E-8D4B-1223D634159A}"/>
                  </a:ext>
                </a:extLst>
              </p:cNvPr>
              <p:cNvGrpSpPr/>
              <p:nvPr/>
            </p:nvGrpSpPr>
            <p:grpSpPr>
              <a:xfrm>
                <a:off x="4609421" y="3577398"/>
                <a:ext cx="31499" cy="27001"/>
                <a:chOff x="4609421" y="3577398"/>
                <a:chExt cx="31499" cy="27001"/>
              </a:xfrm>
            </p:grpSpPr>
            <p:sp>
              <p:nvSpPr>
                <p:cNvPr id="390" name="Google Shape;5424;p74">
                  <a:extLst>
                    <a:ext uri="{FF2B5EF4-FFF2-40B4-BE49-F238E27FC236}">
                      <a16:creationId xmlns:a16="http://schemas.microsoft.com/office/drawing/2014/main" id="{B1369916-AC12-4FF3-93B0-9204B47DDD30}"/>
                    </a:ext>
                  </a:extLst>
                </p:cNvPr>
                <p:cNvSpPr/>
                <p:nvPr/>
              </p:nvSpPr>
              <p:spPr>
                <a:xfrm>
                  <a:off x="4609421" y="3577398"/>
                  <a:ext cx="31499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3" extrusionOk="0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1"/>
                        <a:pt x="763" y="3432"/>
                        <a:pt x="2287" y="3432"/>
                      </a:cubicBezTo>
                      <a:cubicBezTo>
                        <a:pt x="3230" y="3432"/>
                        <a:pt x="3992" y="2658"/>
                        <a:pt x="4005" y="1714"/>
                      </a:cubicBezTo>
                      <a:cubicBezTo>
                        <a:pt x="3996" y="683"/>
                        <a:pt x="3152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1" name="Google Shape;5425;p74">
                  <a:extLst>
                    <a:ext uri="{FF2B5EF4-FFF2-40B4-BE49-F238E27FC236}">
                      <a16:creationId xmlns:a16="http://schemas.microsoft.com/office/drawing/2014/main" id="{682F1283-6B3F-4269-9588-7FA88EFC2EF5}"/>
                    </a:ext>
                  </a:extLst>
                </p:cNvPr>
                <p:cNvSpPr/>
                <p:nvPr/>
              </p:nvSpPr>
              <p:spPr>
                <a:xfrm>
                  <a:off x="4623594" y="3587072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5" y="1"/>
                      </a:moveTo>
                      <a:cubicBezTo>
                        <a:pt x="219" y="1"/>
                        <a:pt x="1" y="218"/>
                        <a:pt x="1" y="484"/>
                      </a:cubicBezTo>
                      <a:cubicBezTo>
                        <a:pt x="1" y="751"/>
                        <a:pt x="219" y="968"/>
                        <a:pt x="485" y="968"/>
                      </a:cubicBezTo>
                      <a:cubicBezTo>
                        <a:pt x="751" y="968"/>
                        <a:pt x="969" y="751"/>
                        <a:pt x="969" y="484"/>
                      </a:cubicBezTo>
                      <a:cubicBezTo>
                        <a:pt x="969" y="218"/>
                        <a:pt x="751" y="1"/>
                        <a:pt x="48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10" name="Google Shape;5426;p74">
                <a:extLst>
                  <a:ext uri="{FF2B5EF4-FFF2-40B4-BE49-F238E27FC236}">
                    <a16:creationId xmlns:a16="http://schemas.microsoft.com/office/drawing/2014/main" id="{24190F8D-BEEC-4004-8CC4-CB62266F161C}"/>
                  </a:ext>
                </a:extLst>
              </p:cNvPr>
              <p:cNvGrpSpPr/>
              <p:nvPr/>
            </p:nvGrpSpPr>
            <p:grpSpPr>
              <a:xfrm>
                <a:off x="4649289" y="3577398"/>
                <a:ext cx="31499" cy="27001"/>
                <a:chOff x="4649289" y="3577398"/>
                <a:chExt cx="31499" cy="27001"/>
              </a:xfrm>
            </p:grpSpPr>
            <p:sp>
              <p:nvSpPr>
                <p:cNvPr id="388" name="Google Shape;5427;p74">
                  <a:extLst>
                    <a:ext uri="{FF2B5EF4-FFF2-40B4-BE49-F238E27FC236}">
                      <a16:creationId xmlns:a16="http://schemas.microsoft.com/office/drawing/2014/main" id="{A9A48707-7E72-400E-BC63-73BD8DAFD615}"/>
                    </a:ext>
                  </a:extLst>
                </p:cNvPr>
                <p:cNvSpPr/>
                <p:nvPr/>
              </p:nvSpPr>
              <p:spPr>
                <a:xfrm>
                  <a:off x="4649289" y="3577398"/>
                  <a:ext cx="31499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3" extrusionOk="0">
                      <a:moveTo>
                        <a:pt x="2275" y="1"/>
                      </a:moveTo>
                      <a:cubicBezTo>
                        <a:pt x="1854" y="1"/>
                        <a:pt x="1425" y="157"/>
                        <a:pt x="1077" y="505"/>
                      </a:cubicBezTo>
                      <a:cubicBezTo>
                        <a:pt x="0" y="1581"/>
                        <a:pt x="762" y="3432"/>
                        <a:pt x="2286" y="3432"/>
                      </a:cubicBezTo>
                      <a:cubicBezTo>
                        <a:pt x="3230" y="3432"/>
                        <a:pt x="4004" y="2658"/>
                        <a:pt x="4004" y="1714"/>
                      </a:cubicBezTo>
                      <a:cubicBezTo>
                        <a:pt x="4004" y="683"/>
                        <a:pt x="3157" y="1"/>
                        <a:pt x="227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9" name="Google Shape;5428;p74">
                  <a:extLst>
                    <a:ext uri="{FF2B5EF4-FFF2-40B4-BE49-F238E27FC236}">
                      <a16:creationId xmlns:a16="http://schemas.microsoft.com/office/drawing/2014/main" id="{19ABC6B3-F795-415F-8FB7-1FB860DED8D2}"/>
                    </a:ext>
                  </a:extLst>
                </p:cNvPr>
                <p:cNvSpPr/>
                <p:nvPr/>
              </p:nvSpPr>
              <p:spPr>
                <a:xfrm>
                  <a:off x="4662227" y="3587072"/>
                  <a:ext cx="8856" cy="76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76" extrusionOk="0">
                      <a:moveTo>
                        <a:pt x="641" y="1"/>
                      </a:moveTo>
                      <a:cubicBezTo>
                        <a:pt x="218" y="1"/>
                        <a:pt x="0" y="521"/>
                        <a:pt x="303" y="835"/>
                      </a:cubicBezTo>
                      <a:cubicBezTo>
                        <a:pt x="400" y="932"/>
                        <a:pt x="519" y="976"/>
                        <a:pt x="636" y="976"/>
                      </a:cubicBezTo>
                      <a:cubicBezTo>
                        <a:pt x="885" y="976"/>
                        <a:pt x="1125" y="780"/>
                        <a:pt x="1125" y="484"/>
                      </a:cubicBezTo>
                      <a:cubicBezTo>
                        <a:pt x="1125" y="218"/>
                        <a:pt x="907" y="1"/>
                        <a:pt x="64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11" name="Google Shape;5429;p74">
                <a:extLst>
                  <a:ext uri="{FF2B5EF4-FFF2-40B4-BE49-F238E27FC236}">
                    <a16:creationId xmlns:a16="http://schemas.microsoft.com/office/drawing/2014/main" id="{83128B42-2DAA-4AF2-8836-04731DFDAB23}"/>
                  </a:ext>
                </a:extLst>
              </p:cNvPr>
              <p:cNvGrpSpPr/>
              <p:nvPr/>
            </p:nvGrpSpPr>
            <p:grpSpPr>
              <a:xfrm>
                <a:off x="4605614" y="3639523"/>
                <a:ext cx="31499" cy="26906"/>
                <a:chOff x="4605614" y="3639523"/>
                <a:chExt cx="31499" cy="26906"/>
              </a:xfrm>
            </p:grpSpPr>
            <p:sp>
              <p:nvSpPr>
                <p:cNvPr id="386" name="Google Shape;5430;p74">
                  <a:extLst>
                    <a:ext uri="{FF2B5EF4-FFF2-40B4-BE49-F238E27FC236}">
                      <a16:creationId xmlns:a16="http://schemas.microsoft.com/office/drawing/2014/main" id="{8D8BCD58-C8FF-41C4-AD44-09FF4428A39D}"/>
                    </a:ext>
                  </a:extLst>
                </p:cNvPr>
                <p:cNvSpPr/>
                <p:nvPr/>
              </p:nvSpPr>
              <p:spPr>
                <a:xfrm>
                  <a:off x="4605614" y="3639523"/>
                  <a:ext cx="31499" cy="26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1" extrusionOk="0">
                      <a:moveTo>
                        <a:pt x="2276" y="1"/>
                      </a:moveTo>
                      <a:cubicBezTo>
                        <a:pt x="1855" y="1"/>
                        <a:pt x="1425" y="157"/>
                        <a:pt x="1077" y="505"/>
                      </a:cubicBezTo>
                      <a:cubicBezTo>
                        <a:pt x="1" y="1582"/>
                        <a:pt x="763" y="3420"/>
                        <a:pt x="2287" y="3420"/>
                      </a:cubicBezTo>
                      <a:cubicBezTo>
                        <a:pt x="3230" y="3420"/>
                        <a:pt x="3993" y="2658"/>
                        <a:pt x="4005" y="1715"/>
                      </a:cubicBezTo>
                      <a:cubicBezTo>
                        <a:pt x="4005" y="683"/>
                        <a:pt x="3157" y="1"/>
                        <a:pt x="227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7" name="Google Shape;5431;p74">
                  <a:extLst>
                    <a:ext uri="{FF2B5EF4-FFF2-40B4-BE49-F238E27FC236}">
                      <a16:creationId xmlns:a16="http://schemas.microsoft.com/office/drawing/2014/main" id="{BC0613FF-D105-4042-96A6-C5489324CBF2}"/>
                    </a:ext>
                  </a:extLst>
                </p:cNvPr>
                <p:cNvSpPr/>
                <p:nvPr/>
              </p:nvSpPr>
              <p:spPr>
                <a:xfrm>
                  <a:off x="4619795" y="3649197"/>
                  <a:ext cx="7613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9" extrusionOk="0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5"/>
                      </a:cubicBezTo>
                      <a:cubicBezTo>
                        <a:pt x="0" y="751"/>
                        <a:pt x="218" y="968"/>
                        <a:pt x="484" y="968"/>
                      </a:cubicBezTo>
                      <a:cubicBezTo>
                        <a:pt x="750" y="968"/>
                        <a:pt x="968" y="751"/>
                        <a:pt x="968" y="485"/>
                      </a:cubicBezTo>
                      <a:cubicBezTo>
                        <a:pt x="968" y="218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12" name="Google Shape;5432;p74">
                <a:extLst>
                  <a:ext uri="{FF2B5EF4-FFF2-40B4-BE49-F238E27FC236}">
                    <a16:creationId xmlns:a16="http://schemas.microsoft.com/office/drawing/2014/main" id="{C4A5BBFA-F7A7-4150-984F-53E3C6778750}"/>
                  </a:ext>
                </a:extLst>
              </p:cNvPr>
              <p:cNvGrpSpPr/>
              <p:nvPr/>
            </p:nvGrpSpPr>
            <p:grpSpPr>
              <a:xfrm>
                <a:off x="4785149" y="3618846"/>
                <a:ext cx="26930" cy="26843"/>
                <a:chOff x="4785149" y="3618846"/>
                <a:chExt cx="26930" cy="26843"/>
              </a:xfrm>
            </p:grpSpPr>
            <p:sp>
              <p:nvSpPr>
                <p:cNvPr id="384" name="Google Shape;5433;p74">
                  <a:extLst>
                    <a:ext uri="{FF2B5EF4-FFF2-40B4-BE49-F238E27FC236}">
                      <a16:creationId xmlns:a16="http://schemas.microsoft.com/office/drawing/2014/main" id="{BB512911-8115-4173-9C9F-D2BAB4896EA6}"/>
                    </a:ext>
                  </a:extLst>
                </p:cNvPr>
                <p:cNvSpPr/>
                <p:nvPr/>
              </p:nvSpPr>
              <p:spPr>
                <a:xfrm>
                  <a:off x="4785149" y="3618846"/>
                  <a:ext cx="26930" cy="268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24" h="3413" extrusionOk="0">
                      <a:moveTo>
                        <a:pt x="1718" y="1"/>
                      </a:moveTo>
                      <a:cubicBezTo>
                        <a:pt x="774" y="1"/>
                        <a:pt x="0" y="763"/>
                        <a:pt x="0" y="1707"/>
                      </a:cubicBezTo>
                      <a:cubicBezTo>
                        <a:pt x="0" y="2650"/>
                        <a:pt x="774" y="3412"/>
                        <a:pt x="1718" y="3412"/>
                      </a:cubicBezTo>
                      <a:cubicBezTo>
                        <a:pt x="2662" y="3412"/>
                        <a:pt x="3424" y="2650"/>
                        <a:pt x="3424" y="1707"/>
                      </a:cubicBezTo>
                      <a:cubicBezTo>
                        <a:pt x="3424" y="763"/>
                        <a:pt x="2662" y="1"/>
                        <a:pt x="1718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5" name="Google Shape;5434;p74">
                  <a:extLst>
                    <a:ext uri="{FF2B5EF4-FFF2-40B4-BE49-F238E27FC236}">
                      <a16:creationId xmlns:a16="http://schemas.microsoft.com/office/drawing/2014/main" id="{9F043143-D996-4D9E-A7B1-84EF2ED3E48D}"/>
                    </a:ext>
                  </a:extLst>
                </p:cNvPr>
                <p:cNvSpPr/>
                <p:nvPr/>
              </p:nvSpPr>
              <p:spPr>
                <a:xfrm>
                  <a:off x="4793611" y="3628457"/>
                  <a:ext cx="8856" cy="75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5" extrusionOk="0">
                      <a:moveTo>
                        <a:pt x="642" y="1"/>
                      </a:moveTo>
                      <a:cubicBezTo>
                        <a:pt x="206" y="1"/>
                        <a:pt x="1" y="521"/>
                        <a:pt x="303" y="823"/>
                      </a:cubicBezTo>
                      <a:cubicBezTo>
                        <a:pt x="401" y="921"/>
                        <a:pt x="521" y="964"/>
                        <a:pt x="639" y="964"/>
                      </a:cubicBezTo>
                      <a:cubicBezTo>
                        <a:pt x="887" y="964"/>
                        <a:pt x="1126" y="772"/>
                        <a:pt x="1126" y="485"/>
                      </a:cubicBezTo>
                      <a:cubicBezTo>
                        <a:pt x="1126" y="218"/>
                        <a:pt x="908" y="1"/>
                        <a:pt x="64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13" name="Google Shape;5435;p74">
                <a:extLst>
                  <a:ext uri="{FF2B5EF4-FFF2-40B4-BE49-F238E27FC236}">
                    <a16:creationId xmlns:a16="http://schemas.microsoft.com/office/drawing/2014/main" id="{45A437B5-7F90-4025-95B8-F8EAFD0B5FCE}"/>
                  </a:ext>
                </a:extLst>
              </p:cNvPr>
              <p:cNvGrpSpPr/>
              <p:nvPr/>
            </p:nvGrpSpPr>
            <p:grpSpPr>
              <a:xfrm>
                <a:off x="4810167" y="3601567"/>
                <a:ext cx="31405" cy="26898"/>
                <a:chOff x="4810167" y="3601567"/>
                <a:chExt cx="31405" cy="26898"/>
              </a:xfrm>
            </p:grpSpPr>
            <p:sp>
              <p:nvSpPr>
                <p:cNvPr id="382" name="Google Shape;5436;p74">
                  <a:extLst>
                    <a:ext uri="{FF2B5EF4-FFF2-40B4-BE49-F238E27FC236}">
                      <a16:creationId xmlns:a16="http://schemas.microsoft.com/office/drawing/2014/main" id="{6F7B5129-84DF-4C62-8C82-9AB277EF6F09}"/>
                    </a:ext>
                  </a:extLst>
                </p:cNvPr>
                <p:cNvSpPr/>
                <p:nvPr/>
              </p:nvSpPr>
              <p:spPr>
                <a:xfrm>
                  <a:off x="4810167" y="3601567"/>
                  <a:ext cx="31405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0" extrusionOk="0">
                      <a:moveTo>
                        <a:pt x="2273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1" y="1581"/>
                        <a:pt x="763" y="3420"/>
                        <a:pt x="2287" y="3420"/>
                      </a:cubicBezTo>
                      <a:cubicBezTo>
                        <a:pt x="3231" y="3420"/>
                        <a:pt x="3993" y="2658"/>
                        <a:pt x="3993" y="1714"/>
                      </a:cubicBezTo>
                      <a:cubicBezTo>
                        <a:pt x="3993" y="683"/>
                        <a:pt x="3151" y="0"/>
                        <a:pt x="227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3" name="Google Shape;5437;p74">
                  <a:extLst>
                    <a:ext uri="{FF2B5EF4-FFF2-40B4-BE49-F238E27FC236}">
                      <a16:creationId xmlns:a16="http://schemas.microsoft.com/office/drawing/2014/main" id="{66D060E9-B9D0-44F0-94CA-46E71742A8CD}"/>
                    </a:ext>
                  </a:extLst>
                </p:cNvPr>
                <p:cNvSpPr/>
                <p:nvPr/>
              </p:nvSpPr>
              <p:spPr>
                <a:xfrm>
                  <a:off x="4824348" y="3611241"/>
                  <a:ext cx="7613" cy="76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8" extrusionOk="0">
                      <a:moveTo>
                        <a:pt x="484" y="0"/>
                      </a:moveTo>
                      <a:cubicBezTo>
                        <a:pt x="218" y="0"/>
                        <a:pt x="0" y="218"/>
                        <a:pt x="0" y="484"/>
                      </a:cubicBezTo>
                      <a:cubicBezTo>
                        <a:pt x="0" y="750"/>
                        <a:pt x="218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14" name="Google Shape;5438;p74">
                <a:extLst>
                  <a:ext uri="{FF2B5EF4-FFF2-40B4-BE49-F238E27FC236}">
                    <a16:creationId xmlns:a16="http://schemas.microsoft.com/office/drawing/2014/main" id="{13B03CA8-277C-4FEE-A8F9-BC63ED7A380C}"/>
                  </a:ext>
                </a:extLst>
              </p:cNvPr>
              <p:cNvGrpSpPr/>
              <p:nvPr/>
            </p:nvGrpSpPr>
            <p:grpSpPr>
              <a:xfrm>
                <a:off x="4831002" y="3373230"/>
                <a:ext cx="31405" cy="26898"/>
                <a:chOff x="4831002" y="3373230"/>
                <a:chExt cx="31405" cy="26898"/>
              </a:xfrm>
            </p:grpSpPr>
            <p:sp>
              <p:nvSpPr>
                <p:cNvPr id="380" name="Google Shape;5439;p74">
                  <a:extLst>
                    <a:ext uri="{FF2B5EF4-FFF2-40B4-BE49-F238E27FC236}">
                      <a16:creationId xmlns:a16="http://schemas.microsoft.com/office/drawing/2014/main" id="{004B1260-171C-4534-A730-D729F4927A8E}"/>
                    </a:ext>
                  </a:extLst>
                </p:cNvPr>
                <p:cNvSpPr/>
                <p:nvPr/>
              </p:nvSpPr>
              <p:spPr>
                <a:xfrm>
                  <a:off x="4831002" y="3373230"/>
                  <a:ext cx="31405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0" extrusionOk="0">
                      <a:moveTo>
                        <a:pt x="2273" y="0"/>
                      </a:moveTo>
                      <a:cubicBezTo>
                        <a:pt x="1853" y="0"/>
                        <a:pt x="1426" y="156"/>
                        <a:pt x="1077" y="504"/>
                      </a:cubicBezTo>
                      <a:cubicBezTo>
                        <a:pt x="1" y="1581"/>
                        <a:pt x="763" y="3419"/>
                        <a:pt x="2287" y="3419"/>
                      </a:cubicBezTo>
                      <a:cubicBezTo>
                        <a:pt x="3231" y="3419"/>
                        <a:pt x="3993" y="2657"/>
                        <a:pt x="3993" y="1714"/>
                      </a:cubicBezTo>
                      <a:cubicBezTo>
                        <a:pt x="3993" y="683"/>
                        <a:pt x="3151" y="0"/>
                        <a:pt x="227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1" name="Google Shape;5440;p74">
                  <a:extLst>
                    <a:ext uri="{FF2B5EF4-FFF2-40B4-BE49-F238E27FC236}">
                      <a16:creationId xmlns:a16="http://schemas.microsoft.com/office/drawing/2014/main" id="{4A4AC487-850E-4ABE-B63F-BC11B03C641E}"/>
                    </a:ext>
                  </a:extLst>
                </p:cNvPr>
                <p:cNvSpPr/>
                <p:nvPr/>
              </p:nvSpPr>
              <p:spPr>
                <a:xfrm>
                  <a:off x="4845182" y="3382896"/>
                  <a:ext cx="7519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6" h="969" extrusionOk="0">
                      <a:moveTo>
                        <a:pt x="472" y="1"/>
                      </a:moveTo>
                      <a:cubicBezTo>
                        <a:pt x="206" y="1"/>
                        <a:pt x="0" y="219"/>
                        <a:pt x="0" y="485"/>
                      </a:cubicBezTo>
                      <a:cubicBezTo>
                        <a:pt x="0" y="751"/>
                        <a:pt x="206" y="969"/>
                        <a:pt x="472" y="969"/>
                      </a:cubicBezTo>
                      <a:cubicBezTo>
                        <a:pt x="750" y="969"/>
                        <a:pt x="956" y="751"/>
                        <a:pt x="956" y="485"/>
                      </a:cubicBezTo>
                      <a:cubicBezTo>
                        <a:pt x="956" y="219"/>
                        <a:pt x="750" y="1"/>
                        <a:pt x="47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15" name="Google Shape;5441;p74">
                <a:extLst>
                  <a:ext uri="{FF2B5EF4-FFF2-40B4-BE49-F238E27FC236}">
                    <a16:creationId xmlns:a16="http://schemas.microsoft.com/office/drawing/2014/main" id="{191B05F9-14C7-4C06-BA89-AA6977ABFE49}"/>
                  </a:ext>
                </a:extLst>
              </p:cNvPr>
              <p:cNvGrpSpPr/>
              <p:nvPr/>
            </p:nvGrpSpPr>
            <p:grpSpPr>
              <a:xfrm>
                <a:off x="4719311" y="3355054"/>
                <a:ext cx="31499" cy="27001"/>
                <a:chOff x="4719311" y="3355054"/>
                <a:chExt cx="31499" cy="27001"/>
              </a:xfrm>
            </p:grpSpPr>
            <p:sp>
              <p:nvSpPr>
                <p:cNvPr id="378" name="Google Shape;5442;p74">
                  <a:extLst>
                    <a:ext uri="{FF2B5EF4-FFF2-40B4-BE49-F238E27FC236}">
                      <a16:creationId xmlns:a16="http://schemas.microsoft.com/office/drawing/2014/main" id="{2F76057E-5DCC-4F49-A2E2-60EB3E8821F3}"/>
                    </a:ext>
                  </a:extLst>
                </p:cNvPr>
                <p:cNvSpPr/>
                <p:nvPr/>
              </p:nvSpPr>
              <p:spPr>
                <a:xfrm>
                  <a:off x="4719311" y="3355054"/>
                  <a:ext cx="31499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3" extrusionOk="0">
                      <a:moveTo>
                        <a:pt x="2275" y="1"/>
                      </a:moveTo>
                      <a:cubicBezTo>
                        <a:pt x="1854" y="1"/>
                        <a:pt x="1425" y="157"/>
                        <a:pt x="1077" y="505"/>
                      </a:cubicBezTo>
                      <a:cubicBezTo>
                        <a:pt x="0" y="1581"/>
                        <a:pt x="762" y="3432"/>
                        <a:pt x="2287" y="3432"/>
                      </a:cubicBezTo>
                      <a:cubicBezTo>
                        <a:pt x="3230" y="3432"/>
                        <a:pt x="4004" y="2658"/>
                        <a:pt x="4004" y="1714"/>
                      </a:cubicBezTo>
                      <a:cubicBezTo>
                        <a:pt x="4004" y="683"/>
                        <a:pt x="3157" y="1"/>
                        <a:pt x="227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9" name="Google Shape;5443;p74">
                  <a:extLst>
                    <a:ext uri="{FF2B5EF4-FFF2-40B4-BE49-F238E27FC236}">
                      <a16:creationId xmlns:a16="http://schemas.microsoft.com/office/drawing/2014/main" id="{8642E87D-CFC1-4C2F-98EA-AED2E36DD94A}"/>
                    </a:ext>
                  </a:extLst>
                </p:cNvPr>
                <p:cNvSpPr/>
                <p:nvPr/>
              </p:nvSpPr>
              <p:spPr>
                <a:xfrm>
                  <a:off x="4733578" y="3364822"/>
                  <a:ext cx="7527" cy="75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7" h="957" extrusionOk="0">
                      <a:moveTo>
                        <a:pt x="473" y="1"/>
                      </a:moveTo>
                      <a:cubicBezTo>
                        <a:pt x="206" y="1"/>
                        <a:pt x="1" y="206"/>
                        <a:pt x="1" y="472"/>
                      </a:cubicBezTo>
                      <a:cubicBezTo>
                        <a:pt x="1" y="738"/>
                        <a:pt x="206" y="956"/>
                        <a:pt x="473" y="956"/>
                      </a:cubicBezTo>
                      <a:cubicBezTo>
                        <a:pt x="751" y="956"/>
                        <a:pt x="956" y="738"/>
                        <a:pt x="956" y="472"/>
                      </a:cubicBezTo>
                      <a:cubicBezTo>
                        <a:pt x="956" y="206"/>
                        <a:pt x="751" y="1"/>
                        <a:pt x="47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16" name="Google Shape;5444;p74">
                <a:extLst>
                  <a:ext uri="{FF2B5EF4-FFF2-40B4-BE49-F238E27FC236}">
                    <a16:creationId xmlns:a16="http://schemas.microsoft.com/office/drawing/2014/main" id="{150D229E-D73B-4FC8-A005-1F7E1CA484D4}"/>
                  </a:ext>
                </a:extLst>
              </p:cNvPr>
              <p:cNvGrpSpPr/>
              <p:nvPr/>
            </p:nvGrpSpPr>
            <p:grpSpPr>
              <a:xfrm>
                <a:off x="4798755" y="3450260"/>
                <a:ext cx="26930" cy="26930"/>
                <a:chOff x="4798755" y="3450260"/>
                <a:chExt cx="26930" cy="26930"/>
              </a:xfrm>
            </p:grpSpPr>
            <p:sp>
              <p:nvSpPr>
                <p:cNvPr id="376" name="Google Shape;5445;p74">
                  <a:extLst>
                    <a:ext uri="{FF2B5EF4-FFF2-40B4-BE49-F238E27FC236}">
                      <a16:creationId xmlns:a16="http://schemas.microsoft.com/office/drawing/2014/main" id="{6CF0C80B-7184-4D9C-BAB3-451AB77FFA1B}"/>
                    </a:ext>
                  </a:extLst>
                </p:cNvPr>
                <p:cNvSpPr/>
                <p:nvPr/>
              </p:nvSpPr>
              <p:spPr>
                <a:xfrm>
                  <a:off x="4798755" y="3450260"/>
                  <a:ext cx="26930" cy="269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24" h="3424" extrusionOk="0">
                      <a:moveTo>
                        <a:pt x="1718" y="0"/>
                      </a:moveTo>
                      <a:cubicBezTo>
                        <a:pt x="774" y="0"/>
                        <a:pt x="0" y="763"/>
                        <a:pt x="0" y="1706"/>
                      </a:cubicBezTo>
                      <a:cubicBezTo>
                        <a:pt x="0" y="2650"/>
                        <a:pt x="774" y="3424"/>
                        <a:pt x="1718" y="3424"/>
                      </a:cubicBezTo>
                      <a:cubicBezTo>
                        <a:pt x="2661" y="3424"/>
                        <a:pt x="3423" y="2650"/>
                        <a:pt x="3423" y="1706"/>
                      </a:cubicBezTo>
                      <a:cubicBezTo>
                        <a:pt x="3423" y="763"/>
                        <a:pt x="2661" y="0"/>
                        <a:pt x="171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7" name="Google Shape;5446;p74">
                  <a:extLst>
                    <a:ext uri="{FF2B5EF4-FFF2-40B4-BE49-F238E27FC236}">
                      <a16:creationId xmlns:a16="http://schemas.microsoft.com/office/drawing/2014/main" id="{6CF4C5F5-F4CA-454F-80FF-F08F4DC843C7}"/>
                    </a:ext>
                  </a:extLst>
                </p:cNvPr>
                <p:cNvSpPr/>
                <p:nvPr/>
              </p:nvSpPr>
              <p:spPr>
                <a:xfrm>
                  <a:off x="4807218" y="3459871"/>
                  <a:ext cx="8856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7" extrusionOk="0">
                      <a:moveTo>
                        <a:pt x="642" y="0"/>
                      </a:moveTo>
                      <a:cubicBezTo>
                        <a:pt x="206" y="0"/>
                        <a:pt x="1" y="520"/>
                        <a:pt x="303" y="823"/>
                      </a:cubicBezTo>
                      <a:cubicBezTo>
                        <a:pt x="402" y="922"/>
                        <a:pt x="524" y="966"/>
                        <a:pt x="644" y="966"/>
                      </a:cubicBezTo>
                      <a:cubicBezTo>
                        <a:pt x="890" y="966"/>
                        <a:pt x="1126" y="777"/>
                        <a:pt x="1126" y="484"/>
                      </a:cubicBezTo>
                      <a:cubicBezTo>
                        <a:pt x="1126" y="218"/>
                        <a:pt x="908" y="0"/>
                        <a:pt x="642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17" name="Google Shape;5447;p74">
                <a:extLst>
                  <a:ext uri="{FF2B5EF4-FFF2-40B4-BE49-F238E27FC236}">
                    <a16:creationId xmlns:a16="http://schemas.microsoft.com/office/drawing/2014/main" id="{6CE7BCC1-FAEC-41DB-8789-E043B89A8B01}"/>
                  </a:ext>
                </a:extLst>
              </p:cNvPr>
              <p:cNvGrpSpPr/>
              <p:nvPr/>
            </p:nvGrpSpPr>
            <p:grpSpPr>
              <a:xfrm>
                <a:off x="4645576" y="3467555"/>
                <a:ext cx="31405" cy="26953"/>
                <a:chOff x="4645576" y="3467555"/>
                <a:chExt cx="31405" cy="26953"/>
              </a:xfrm>
            </p:grpSpPr>
            <p:sp>
              <p:nvSpPr>
                <p:cNvPr id="374" name="Google Shape;5448;p74">
                  <a:extLst>
                    <a:ext uri="{FF2B5EF4-FFF2-40B4-BE49-F238E27FC236}">
                      <a16:creationId xmlns:a16="http://schemas.microsoft.com/office/drawing/2014/main" id="{48FEAFB9-A022-45BD-A292-2071C52D31A1}"/>
                    </a:ext>
                  </a:extLst>
                </p:cNvPr>
                <p:cNvSpPr/>
                <p:nvPr/>
              </p:nvSpPr>
              <p:spPr>
                <a:xfrm>
                  <a:off x="4645576" y="3467555"/>
                  <a:ext cx="31405" cy="269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7" extrusionOk="0">
                      <a:moveTo>
                        <a:pt x="2272" y="0"/>
                      </a:moveTo>
                      <a:cubicBezTo>
                        <a:pt x="1853" y="0"/>
                        <a:pt x="1425" y="155"/>
                        <a:pt x="1077" y="499"/>
                      </a:cubicBezTo>
                      <a:cubicBezTo>
                        <a:pt x="0" y="1576"/>
                        <a:pt x="750" y="3414"/>
                        <a:pt x="2274" y="3426"/>
                      </a:cubicBezTo>
                      <a:cubicBezTo>
                        <a:pt x="3218" y="3426"/>
                        <a:pt x="3992" y="2652"/>
                        <a:pt x="3992" y="1709"/>
                      </a:cubicBezTo>
                      <a:cubicBezTo>
                        <a:pt x="3992" y="677"/>
                        <a:pt x="3150" y="0"/>
                        <a:pt x="227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5" name="Google Shape;5449;p74">
                  <a:extLst>
                    <a:ext uri="{FF2B5EF4-FFF2-40B4-BE49-F238E27FC236}">
                      <a16:creationId xmlns:a16="http://schemas.microsoft.com/office/drawing/2014/main" id="{9E3B98C3-2F3B-4B26-BE37-C7A41B16BE65}"/>
                    </a:ext>
                  </a:extLst>
                </p:cNvPr>
                <p:cNvSpPr/>
                <p:nvPr/>
              </p:nvSpPr>
              <p:spPr>
                <a:xfrm>
                  <a:off x="4659749" y="3477182"/>
                  <a:ext cx="7527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7" h="969" extrusionOk="0">
                      <a:moveTo>
                        <a:pt x="472" y="1"/>
                      </a:moveTo>
                      <a:cubicBezTo>
                        <a:pt x="206" y="1"/>
                        <a:pt x="1" y="219"/>
                        <a:pt x="1" y="485"/>
                      </a:cubicBezTo>
                      <a:cubicBezTo>
                        <a:pt x="1" y="751"/>
                        <a:pt x="206" y="969"/>
                        <a:pt x="472" y="969"/>
                      </a:cubicBezTo>
                      <a:cubicBezTo>
                        <a:pt x="751" y="969"/>
                        <a:pt x="956" y="751"/>
                        <a:pt x="956" y="485"/>
                      </a:cubicBezTo>
                      <a:cubicBezTo>
                        <a:pt x="956" y="219"/>
                        <a:pt x="751" y="1"/>
                        <a:pt x="47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18" name="Google Shape;5450;p74">
                <a:extLst>
                  <a:ext uri="{FF2B5EF4-FFF2-40B4-BE49-F238E27FC236}">
                    <a16:creationId xmlns:a16="http://schemas.microsoft.com/office/drawing/2014/main" id="{67484E55-843B-4072-9997-619B550569A1}"/>
                  </a:ext>
                </a:extLst>
              </p:cNvPr>
              <p:cNvGrpSpPr/>
              <p:nvPr/>
            </p:nvGrpSpPr>
            <p:grpSpPr>
              <a:xfrm>
                <a:off x="4687631" y="3583965"/>
                <a:ext cx="31499" cy="26898"/>
                <a:chOff x="4687631" y="3583965"/>
                <a:chExt cx="31499" cy="26898"/>
              </a:xfrm>
            </p:grpSpPr>
            <p:sp>
              <p:nvSpPr>
                <p:cNvPr id="372" name="Google Shape;5451;p74">
                  <a:extLst>
                    <a:ext uri="{FF2B5EF4-FFF2-40B4-BE49-F238E27FC236}">
                      <a16:creationId xmlns:a16="http://schemas.microsoft.com/office/drawing/2014/main" id="{D532B5BC-BD71-45EC-9627-5EF50B5B503A}"/>
                    </a:ext>
                  </a:extLst>
                </p:cNvPr>
                <p:cNvSpPr/>
                <p:nvPr/>
              </p:nvSpPr>
              <p:spPr>
                <a:xfrm>
                  <a:off x="4687631" y="3583965"/>
                  <a:ext cx="31499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0" extrusionOk="0">
                      <a:moveTo>
                        <a:pt x="2284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4" y="3420"/>
                        <a:pt x="2298" y="3420"/>
                      </a:cubicBezTo>
                      <a:cubicBezTo>
                        <a:pt x="3242" y="3420"/>
                        <a:pt x="4004" y="2658"/>
                        <a:pt x="4004" y="1714"/>
                      </a:cubicBezTo>
                      <a:cubicBezTo>
                        <a:pt x="4004" y="683"/>
                        <a:pt x="3162" y="0"/>
                        <a:pt x="2284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3" name="Google Shape;5452;p74">
                  <a:extLst>
                    <a:ext uri="{FF2B5EF4-FFF2-40B4-BE49-F238E27FC236}">
                      <a16:creationId xmlns:a16="http://schemas.microsoft.com/office/drawing/2014/main" id="{F3606084-D719-4E8B-9077-6035222C0798}"/>
                    </a:ext>
                  </a:extLst>
                </p:cNvPr>
                <p:cNvSpPr/>
                <p:nvPr/>
              </p:nvSpPr>
              <p:spPr>
                <a:xfrm>
                  <a:off x="4700568" y="3593639"/>
                  <a:ext cx="8950" cy="75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64" extrusionOk="0">
                      <a:moveTo>
                        <a:pt x="641" y="0"/>
                      </a:moveTo>
                      <a:cubicBezTo>
                        <a:pt x="218" y="0"/>
                        <a:pt x="0" y="520"/>
                        <a:pt x="303" y="823"/>
                      </a:cubicBezTo>
                      <a:cubicBezTo>
                        <a:pt x="404" y="920"/>
                        <a:pt x="525" y="964"/>
                        <a:pt x="644" y="964"/>
                      </a:cubicBezTo>
                      <a:cubicBezTo>
                        <a:pt x="893" y="964"/>
                        <a:pt x="1129" y="771"/>
                        <a:pt x="1137" y="484"/>
                      </a:cubicBezTo>
                      <a:cubicBezTo>
                        <a:pt x="1137" y="218"/>
                        <a:pt x="920" y="0"/>
                        <a:pt x="64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19" name="Google Shape;5453;p74">
                <a:extLst>
                  <a:ext uri="{FF2B5EF4-FFF2-40B4-BE49-F238E27FC236}">
                    <a16:creationId xmlns:a16="http://schemas.microsoft.com/office/drawing/2014/main" id="{034988E5-D557-4F8A-BDCB-7AD79326A414}"/>
                  </a:ext>
                </a:extLst>
              </p:cNvPr>
              <p:cNvGrpSpPr/>
              <p:nvPr/>
            </p:nvGrpSpPr>
            <p:grpSpPr>
              <a:xfrm>
                <a:off x="4719311" y="3471314"/>
                <a:ext cx="31499" cy="27001"/>
                <a:chOff x="4719311" y="3471314"/>
                <a:chExt cx="31499" cy="27001"/>
              </a:xfrm>
            </p:grpSpPr>
            <p:sp>
              <p:nvSpPr>
                <p:cNvPr id="370" name="Google Shape;5454;p74">
                  <a:extLst>
                    <a:ext uri="{FF2B5EF4-FFF2-40B4-BE49-F238E27FC236}">
                      <a16:creationId xmlns:a16="http://schemas.microsoft.com/office/drawing/2014/main" id="{29B97CCD-BF07-44FE-A0A8-9461716607B9}"/>
                    </a:ext>
                  </a:extLst>
                </p:cNvPr>
                <p:cNvSpPr/>
                <p:nvPr/>
              </p:nvSpPr>
              <p:spPr>
                <a:xfrm>
                  <a:off x="4719311" y="3471314"/>
                  <a:ext cx="31499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3" extrusionOk="0">
                      <a:moveTo>
                        <a:pt x="2285" y="1"/>
                      </a:moveTo>
                      <a:cubicBezTo>
                        <a:pt x="1865" y="1"/>
                        <a:pt x="1437" y="157"/>
                        <a:pt x="1089" y="505"/>
                      </a:cubicBezTo>
                      <a:cubicBezTo>
                        <a:pt x="0" y="1581"/>
                        <a:pt x="774" y="3432"/>
                        <a:pt x="2299" y="3432"/>
                      </a:cubicBezTo>
                      <a:cubicBezTo>
                        <a:pt x="3242" y="3432"/>
                        <a:pt x="4004" y="2658"/>
                        <a:pt x="4004" y="1715"/>
                      </a:cubicBezTo>
                      <a:cubicBezTo>
                        <a:pt x="4004" y="683"/>
                        <a:pt x="3163" y="1"/>
                        <a:pt x="228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1" name="Google Shape;5455;p74">
                  <a:extLst>
                    <a:ext uri="{FF2B5EF4-FFF2-40B4-BE49-F238E27FC236}">
                      <a16:creationId xmlns:a16="http://schemas.microsoft.com/office/drawing/2014/main" id="{DB2AD1E8-35A9-40F6-BEFA-221815ABD14F}"/>
                    </a:ext>
                  </a:extLst>
                </p:cNvPr>
                <p:cNvSpPr/>
                <p:nvPr/>
              </p:nvSpPr>
              <p:spPr>
                <a:xfrm>
                  <a:off x="4732249" y="3480988"/>
                  <a:ext cx="8856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7" extrusionOk="0">
                      <a:moveTo>
                        <a:pt x="642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2" y="922"/>
                        <a:pt x="524" y="967"/>
                        <a:pt x="643" y="967"/>
                      </a:cubicBezTo>
                      <a:cubicBezTo>
                        <a:pt x="890" y="967"/>
                        <a:pt x="1125" y="778"/>
                        <a:pt x="1125" y="485"/>
                      </a:cubicBezTo>
                      <a:cubicBezTo>
                        <a:pt x="1125" y="218"/>
                        <a:pt x="920" y="1"/>
                        <a:pt x="64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20" name="Google Shape;5456;p74">
                <a:extLst>
                  <a:ext uri="{FF2B5EF4-FFF2-40B4-BE49-F238E27FC236}">
                    <a16:creationId xmlns:a16="http://schemas.microsoft.com/office/drawing/2014/main" id="{33640601-B21D-47D3-8DA4-575C04E348F3}"/>
                  </a:ext>
                </a:extLst>
              </p:cNvPr>
              <p:cNvGrpSpPr/>
              <p:nvPr/>
            </p:nvGrpSpPr>
            <p:grpSpPr>
              <a:xfrm>
                <a:off x="4719311" y="3434404"/>
                <a:ext cx="31499" cy="26898"/>
                <a:chOff x="4719311" y="3434404"/>
                <a:chExt cx="31499" cy="26898"/>
              </a:xfrm>
            </p:grpSpPr>
            <p:sp>
              <p:nvSpPr>
                <p:cNvPr id="368" name="Google Shape;5457;p74">
                  <a:extLst>
                    <a:ext uri="{FF2B5EF4-FFF2-40B4-BE49-F238E27FC236}">
                      <a16:creationId xmlns:a16="http://schemas.microsoft.com/office/drawing/2014/main" id="{21E7C54B-C52D-4F25-BCD2-74A9C46C7AD3}"/>
                    </a:ext>
                  </a:extLst>
                </p:cNvPr>
                <p:cNvSpPr/>
                <p:nvPr/>
              </p:nvSpPr>
              <p:spPr>
                <a:xfrm>
                  <a:off x="4719311" y="3434404"/>
                  <a:ext cx="31499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0" extrusionOk="0">
                      <a:moveTo>
                        <a:pt x="2285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4" y="3420"/>
                        <a:pt x="2299" y="3420"/>
                      </a:cubicBezTo>
                      <a:cubicBezTo>
                        <a:pt x="3242" y="3420"/>
                        <a:pt x="4004" y="2658"/>
                        <a:pt x="4004" y="1714"/>
                      </a:cubicBezTo>
                      <a:cubicBezTo>
                        <a:pt x="4004" y="683"/>
                        <a:pt x="3163" y="0"/>
                        <a:pt x="228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9" name="Google Shape;5458;p74">
                  <a:extLst>
                    <a:ext uri="{FF2B5EF4-FFF2-40B4-BE49-F238E27FC236}">
                      <a16:creationId xmlns:a16="http://schemas.microsoft.com/office/drawing/2014/main" id="{B7D359CF-67B4-4657-9ED3-376C40FD311C}"/>
                    </a:ext>
                  </a:extLst>
                </p:cNvPr>
                <p:cNvSpPr/>
                <p:nvPr/>
              </p:nvSpPr>
              <p:spPr>
                <a:xfrm>
                  <a:off x="4732249" y="3444078"/>
                  <a:ext cx="8856" cy="75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4" extrusionOk="0">
                      <a:moveTo>
                        <a:pt x="642" y="0"/>
                      </a:moveTo>
                      <a:cubicBezTo>
                        <a:pt x="218" y="0"/>
                        <a:pt x="0" y="520"/>
                        <a:pt x="303" y="823"/>
                      </a:cubicBezTo>
                      <a:cubicBezTo>
                        <a:pt x="400" y="920"/>
                        <a:pt x="520" y="964"/>
                        <a:pt x="638" y="964"/>
                      </a:cubicBezTo>
                      <a:cubicBezTo>
                        <a:pt x="886" y="964"/>
                        <a:pt x="1125" y="771"/>
                        <a:pt x="1125" y="484"/>
                      </a:cubicBezTo>
                      <a:cubicBezTo>
                        <a:pt x="1125" y="218"/>
                        <a:pt x="920" y="0"/>
                        <a:pt x="642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21" name="Google Shape;5459;p74">
                <a:extLst>
                  <a:ext uri="{FF2B5EF4-FFF2-40B4-BE49-F238E27FC236}">
                    <a16:creationId xmlns:a16="http://schemas.microsoft.com/office/drawing/2014/main" id="{9F30B1F6-63D8-4C08-B3DC-A4E38410EF27}"/>
                  </a:ext>
                </a:extLst>
              </p:cNvPr>
              <p:cNvGrpSpPr/>
              <p:nvPr/>
            </p:nvGrpSpPr>
            <p:grpSpPr>
              <a:xfrm>
                <a:off x="4768876" y="3401772"/>
                <a:ext cx="31499" cy="26898"/>
                <a:chOff x="4768876" y="3401772"/>
                <a:chExt cx="31499" cy="26898"/>
              </a:xfrm>
            </p:grpSpPr>
            <p:sp>
              <p:nvSpPr>
                <p:cNvPr id="366" name="Google Shape;5460;p74">
                  <a:extLst>
                    <a:ext uri="{FF2B5EF4-FFF2-40B4-BE49-F238E27FC236}">
                      <a16:creationId xmlns:a16="http://schemas.microsoft.com/office/drawing/2014/main" id="{7D6CCA04-ED38-49B1-94C6-D6C6A6E62D22}"/>
                    </a:ext>
                  </a:extLst>
                </p:cNvPr>
                <p:cNvSpPr/>
                <p:nvPr/>
              </p:nvSpPr>
              <p:spPr>
                <a:xfrm>
                  <a:off x="4768876" y="3401772"/>
                  <a:ext cx="31499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0" extrusionOk="0">
                      <a:moveTo>
                        <a:pt x="2276" y="0"/>
                      </a:moveTo>
                      <a:cubicBezTo>
                        <a:pt x="1855" y="0"/>
                        <a:pt x="1425" y="156"/>
                        <a:pt x="1077" y="504"/>
                      </a:cubicBezTo>
                      <a:cubicBezTo>
                        <a:pt x="1" y="1581"/>
                        <a:pt x="763" y="3419"/>
                        <a:pt x="2287" y="3419"/>
                      </a:cubicBezTo>
                      <a:cubicBezTo>
                        <a:pt x="3231" y="3419"/>
                        <a:pt x="4005" y="2657"/>
                        <a:pt x="4005" y="1714"/>
                      </a:cubicBezTo>
                      <a:cubicBezTo>
                        <a:pt x="4005" y="683"/>
                        <a:pt x="3157" y="0"/>
                        <a:pt x="2276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7" name="Google Shape;5461;p74">
                  <a:extLst>
                    <a:ext uri="{FF2B5EF4-FFF2-40B4-BE49-F238E27FC236}">
                      <a16:creationId xmlns:a16="http://schemas.microsoft.com/office/drawing/2014/main" id="{EE2AD11E-E734-4C36-A8A8-149AE02FDD83}"/>
                    </a:ext>
                  </a:extLst>
                </p:cNvPr>
                <p:cNvSpPr/>
                <p:nvPr/>
              </p:nvSpPr>
              <p:spPr>
                <a:xfrm>
                  <a:off x="4783057" y="3411438"/>
                  <a:ext cx="7613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9" extrusionOk="0">
                      <a:moveTo>
                        <a:pt x="484" y="1"/>
                      </a:moveTo>
                      <a:cubicBezTo>
                        <a:pt x="218" y="1"/>
                        <a:pt x="0" y="219"/>
                        <a:pt x="0" y="485"/>
                      </a:cubicBezTo>
                      <a:cubicBezTo>
                        <a:pt x="0" y="751"/>
                        <a:pt x="218" y="969"/>
                        <a:pt x="484" y="969"/>
                      </a:cubicBezTo>
                      <a:cubicBezTo>
                        <a:pt x="750" y="969"/>
                        <a:pt x="968" y="751"/>
                        <a:pt x="968" y="485"/>
                      </a:cubicBezTo>
                      <a:cubicBezTo>
                        <a:pt x="968" y="219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22" name="Google Shape;5462;p74">
                <a:extLst>
                  <a:ext uri="{FF2B5EF4-FFF2-40B4-BE49-F238E27FC236}">
                    <a16:creationId xmlns:a16="http://schemas.microsoft.com/office/drawing/2014/main" id="{3D05A38A-E11F-423A-8BEE-A88201BC0CE7}"/>
                  </a:ext>
                </a:extLst>
              </p:cNvPr>
              <p:cNvGrpSpPr/>
              <p:nvPr/>
            </p:nvGrpSpPr>
            <p:grpSpPr>
              <a:xfrm>
                <a:off x="4762214" y="3471377"/>
                <a:ext cx="26938" cy="26938"/>
                <a:chOff x="4762214" y="3471377"/>
                <a:chExt cx="26938" cy="26938"/>
              </a:xfrm>
            </p:grpSpPr>
            <p:sp>
              <p:nvSpPr>
                <p:cNvPr id="364" name="Google Shape;5463;p74">
                  <a:extLst>
                    <a:ext uri="{FF2B5EF4-FFF2-40B4-BE49-F238E27FC236}">
                      <a16:creationId xmlns:a16="http://schemas.microsoft.com/office/drawing/2014/main" id="{7FFD35BB-2991-4D5F-89B8-F4B00CE8D21B}"/>
                    </a:ext>
                  </a:extLst>
                </p:cNvPr>
                <p:cNvSpPr/>
                <p:nvPr/>
              </p:nvSpPr>
              <p:spPr>
                <a:xfrm>
                  <a:off x="4762214" y="3471377"/>
                  <a:ext cx="26938" cy="269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25" h="3425" extrusionOk="0">
                      <a:moveTo>
                        <a:pt x="1707" y="1"/>
                      </a:moveTo>
                      <a:cubicBezTo>
                        <a:pt x="763" y="1"/>
                        <a:pt x="1" y="763"/>
                        <a:pt x="1" y="1707"/>
                      </a:cubicBezTo>
                      <a:cubicBezTo>
                        <a:pt x="1" y="2650"/>
                        <a:pt x="763" y="3424"/>
                        <a:pt x="1707" y="3424"/>
                      </a:cubicBezTo>
                      <a:cubicBezTo>
                        <a:pt x="2662" y="3424"/>
                        <a:pt x="3424" y="2650"/>
                        <a:pt x="3424" y="1707"/>
                      </a:cubicBezTo>
                      <a:cubicBezTo>
                        <a:pt x="3424" y="763"/>
                        <a:pt x="2662" y="1"/>
                        <a:pt x="170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5" name="Google Shape;5464;p74">
                  <a:extLst>
                    <a:ext uri="{FF2B5EF4-FFF2-40B4-BE49-F238E27FC236}">
                      <a16:creationId xmlns:a16="http://schemas.microsoft.com/office/drawing/2014/main" id="{7F56EF08-BB7B-421C-83EC-CCC725B6F028}"/>
                    </a:ext>
                  </a:extLst>
                </p:cNvPr>
                <p:cNvSpPr/>
                <p:nvPr/>
              </p:nvSpPr>
              <p:spPr>
                <a:xfrm>
                  <a:off x="4770591" y="3480988"/>
                  <a:ext cx="8856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7" extrusionOk="0">
                      <a:moveTo>
                        <a:pt x="642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2" y="922"/>
                        <a:pt x="524" y="967"/>
                        <a:pt x="643" y="967"/>
                      </a:cubicBezTo>
                      <a:cubicBezTo>
                        <a:pt x="890" y="967"/>
                        <a:pt x="1125" y="778"/>
                        <a:pt x="1125" y="485"/>
                      </a:cubicBezTo>
                      <a:cubicBezTo>
                        <a:pt x="1125" y="218"/>
                        <a:pt x="920" y="1"/>
                        <a:pt x="64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23" name="Google Shape;5465;p74">
                <a:extLst>
                  <a:ext uri="{FF2B5EF4-FFF2-40B4-BE49-F238E27FC236}">
                    <a16:creationId xmlns:a16="http://schemas.microsoft.com/office/drawing/2014/main" id="{48D11FAE-11CD-4870-9283-FCB159A3014F}"/>
                  </a:ext>
                </a:extLst>
              </p:cNvPr>
              <p:cNvGrpSpPr/>
              <p:nvPr/>
            </p:nvGrpSpPr>
            <p:grpSpPr>
              <a:xfrm>
                <a:off x="4790473" y="3344782"/>
                <a:ext cx="31405" cy="26898"/>
                <a:chOff x="4790473" y="3344782"/>
                <a:chExt cx="31405" cy="26898"/>
              </a:xfrm>
            </p:grpSpPr>
            <p:sp>
              <p:nvSpPr>
                <p:cNvPr id="362" name="Google Shape;5466;p74">
                  <a:extLst>
                    <a:ext uri="{FF2B5EF4-FFF2-40B4-BE49-F238E27FC236}">
                      <a16:creationId xmlns:a16="http://schemas.microsoft.com/office/drawing/2014/main" id="{90BF8A9D-636A-4DAF-A55E-124D14FB6447}"/>
                    </a:ext>
                  </a:extLst>
                </p:cNvPr>
                <p:cNvSpPr/>
                <p:nvPr/>
              </p:nvSpPr>
              <p:spPr>
                <a:xfrm>
                  <a:off x="4790473" y="3344782"/>
                  <a:ext cx="31405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0" extrusionOk="0">
                      <a:moveTo>
                        <a:pt x="2273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1" y="1581"/>
                        <a:pt x="763" y="3420"/>
                        <a:pt x="2287" y="3420"/>
                      </a:cubicBezTo>
                      <a:cubicBezTo>
                        <a:pt x="3230" y="3420"/>
                        <a:pt x="3993" y="2657"/>
                        <a:pt x="3993" y="1714"/>
                      </a:cubicBezTo>
                      <a:cubicBezTo>
                        <a:pt x="3993" y="683"/>
                        <a:pt x="3151" y="0"/>
                        <a:pt x="227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3" name="Google Shape;5467;p74">
                  <a:extLst>
                    <a:ext uri="{FF2B5EF4-FFF2-40B4-BE49-F238E27FC236}">
                      <a16:creationId xmlns:a16="http://schemas.microsoft.com/office/drawing/2014/main" id="{277A1E91-412B-431F-80D4-5D143058C27F}"/>
                    </a:ext>
                  </a:extLst>
                </p:cNvPr>
                <p:cNvSpPr/>
                <p:nvPr/>
              </p:nvSpPr>
              <p:spPr>
                <a:xfrm>
                  <a:off x="4804654" y="3354456"/>
                  <a:ext cx="7613" cy="76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8" extrusionOk="0">
                      <a:moveTo>
                        <a:pt x="484" y="0"/>
                      </a:moveTo>
                      <a:cubicBezTo>
                        <a:pt x="218" y="0"/>
                        <a:pt x="0" y="218"/>
                        <a:pt x="0" y="484"/>
                      </a:cubicBezTo>
                      <a:cubicBezTo>
                        <a:pt x="0" y="750"/>
                        <a:pt x="218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24" name="Google Shape;5468;p74">
                <a:extLst>
                  <a:ext uri="{FF2B5EF4-FFF2-40B4-BE49-F238E27FC236}">
                    <a16:creationId xmlns:a16="http://schemas.microsoft.com/office/drawing/2014/main" id="{10099162-5E01-4F21-BFE5-FF72F522A5AE}"/>
                  </a:ext>
                </a:extLst>
              </p:cNvPr>
              <p:cNvGrpSpPr/>
              <p:nvPr/>
            </p:nvGrpSpPr>
            <p:grpSpPr>
              <a:xfrm>
                <a:off x="4823774" y="3950733"/>
                <a:ext cx="37398" cy="32034"/>
                <a:chOff x="4823774" y="3950733"/>
                <a:chExt cx="37398" cy="32034"/>
              </a:xfrm>
            </p:grpSpPr>
            <p:sp>
              <p:nvSpPr>
                <p:cNvPr id="360" name="Google Shape;5469;p74">
                  <a:extLst>
                    <a:ext uri="{FF2B5EF4-FFF2-40B4-BE49-F238E27FC236}">
                      <a16:creationId xmlns:a16="http://schemas.microsoft.com/office/drawing/2014/main" id="{57DD6241-4426-45A9-A0F2-8784FA7D0A96}"/>
                    </a:ext>
                  </a:extLst>
                </p:cNvPr>
                <p:cNvSpPr/>
                <p:nvPr/>
              </p:nvSpPr>
              <p:spPr>
                <a:xfrm>
                  <a:off x="4823774" y="3950733"/>
                  <a:ext cx="37398" cy="320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55" h="4073" extrusionOk="0">
                      <a:moveTo>
                        <a:pt x="2707" y="1"/>
                      </a:moveTo>
                      <a:cubicBezTo>
                        <a:pt x="2207" y="1"/>
                        <a:pt x="1698" y="186"/>
                        <a:pt x="1283" y="601"/>
                      </a:cubicBezTo>
                      <a:cubicBezTo>
                        <a:pt x="1" y="1883"/>
                        <a:pt x="908" y="4073"/>
                        <a:pt x="2722" y="4073"/>
                      </a:cubicBezTo>
                      <a:cubicBezTo>
                        <a:pt x="3835" y="4073"/>
                        <a:pt x="4755" y="3166"/>
                        <a:pt x="4755" y="2041"/>
                      </a:cubicBezTo>
                      <a:cubicBezTo>
                        <a:pt x="4755" y="813"/>
                        <a:pt x="3752" y="1"/>
                        <a:pt x="270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1" name="Google Shape;5470;p74">
                  <a:extLst>
                    <a:ext uri="{FF2B5EF4-FFF2-40B4-BE49-F238E27FC236}">
                      <a16:creationId xmlns:a16="http://schemas.microsoft.com/office/drawing/2014/main" id="{72841396-2EB9-4DCC-A0CF-B419B978C238}"/>
                    </a:ext>
                  </a:extLst>
                </p:cNvPr>
                <p:cNvSpPr/>
                <p:nvPr/>
              </p:nvSpPr>
              <p:spPr>
                <a:xfrm>
                  <a:off x="4836617" y="3960407"/>
                  <a:ext cx="14849" cy="12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8" h="1617" extrusionOk="0">
                      <a:moveTo>
                        <a:pt x="1089" y="0"/>
                      </a:moveTo>
                      <a:cubicBezTo>
                        <a:pt x="363" y="0"/>
                        <a:pt x="1" y="871"/>
                        <a:pt x="509" y="1379"/>
                      </a:cubicBezTo>
                      <a:cubicBezTo>
                        <a:pt x="673" y="1543"/>
                        <a:pt x="874" y="1616"/>
                        <a:pt x="1073" y="1616"/>
                      </a:cubicBezTo>
                      <a:cubicBezTo>
                        <a:pt x="1488" y="1616"/>
                        <a:pt x="1888" y="1294"/>
                        <a:pt x="1888" y="811"/>
                      </a:cubicBezTo>
                      <a:cubicBezTo>
                        <a:pt x="1888" y="363"/>
                        <a:pt x="1537" y="0"/>
                        <a:pt x="1089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25" name="Google Shape;5471;p74">
                <a:extLst>
                  <a:ext uri="{FF2B5EF4-FFF2-40B4-BE49-F238E27FC236}">
                    <a16:creationId xmlns:a16="http://schemas.microsoft.com/office/drawing/2014/main" id="{65C690F6-D0DC-4930-A515-24A557599BD9}"/>
                  </a:ext>
                </a:extLst>
              </p:cNvPr>
              <p:cNvGrpSpPr/>
              <p:nvPr/>
            </p:nvGrpSpPr>
            <p:grpSpPr>
              <a:xfrm>
                <a:off x="4823396" y="4110566"/>
                <a:ext cx="31405" cy="26906"/>
                <a:chOff x="4823396" y="4110566"/>
                <a:chExt cx="31405" cy="26906"/>
              </a:xfrm>
            </p:grpSpPr>
            <p:sp>
              <p:nvSpPr>
                <p:cNvPr id="358" name="Google Shape;5472;p74">
                  <a:extLst>
                    <a:ext uri="{FF2B5EF4-FFF2-40B4-BE49-F238E27FC236}">
                      <a16:creationId xmlns:a16="http://schemas.microsoft.com/office/drawing/2014/main" id="{DB17A419-D398-421E-9F66-28993F91C879}"/>
                    </a:ext>
                  </a:extLst>
                </p:cNvPr>
                <p:cNvSpPr/>
                <p:nvPr/>
              </p:nvSpPr>
              <p:spPr>
                <a:xfrm>
                  <a:off x="4823396" y="4110566"/>
                  <a:ext cx="31405" cy="26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1" extrusionOk="0">
                      <a:moveTo>
                        <a:pt x="2272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2"/>
                        <a:pt x="762" y="3420"/>
                        <a:pt x="2286" y="3420"/>
                      </a:cubicBezTo>
                      <a:cubicBezTo>
                        <a:pt x="3230" y="3420"/>
                        <a:pt x="3992" y="2658"/>
                        <a:pt x="3992" y="1715"/>
                      </a:cubicBezTo>
                      <a:cubicBezTo>
                        <a:pt x="3992" y="683"/>
                        <a:pt x="3150" y="1"/>
                        <a:pt x="227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9" name="Google Shape;5473;p74">
                  <a:extLst>
                    <a:ext uri="{FF2B5EF4-FFF2-40B4-BE49-F238E27FC236}">
                      <a16:creationId xmlns:a16="http://schemas.microsoft.com/office/drawing/2014/main" id="{1C8A6919-2600-49C6-B60D-DE2D2E511230}"/>
                    </a:ext>
                  </a:extLst>
                </p:cNvPr>
                <p:cNvSpPr/>
                <p:nvPr/>
              </p:nvSpPr>
              <p:spPr>
                <a:xfrm>
                  <a:off x="4836240" y="4120145"/>
                  <a:ext cx="8950" cy="76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77" extrusionOk="0">
                      <a:moveTo>
                        <a:pt x="653" y="1"/>
                      </a:moveTo>
                      <a:cubicBezTo>
                        <a:pt x="218" y="1"/>
                        <a:pt x="0" y="533"/>
                        <a:pt x="303" y="835"/>
                      </a:cubicBezTo>
                      <a:cubicBezTo>
                        <a:pt x="404" y="933"/>
                        <a:pt x="527" y="976"/>
                        <a:pt x="646" y="976"/>
                      </a:cubicBezTo>
                      <a:cubicBezTo>
                        <a:pt x="898" y="976"/>
                        <a:pt x="1137" y="784"/>
                        <a:pt x="1137" y="497"/>
                      </a:cubicBezTo>
                      <a:cubicBezTo>
                        <a:pt x="1137" y="218"/>
                        <a:pt x="920" y="1"/>
                        <a:pt x="65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26" name="Google Shape;5474;p74">
                <a:extLst>
                  <a:ext uri="{FF2B5EF4-FFF2-40B4-BE49-F238E27FC236}">
                    <a16:creationId xmlns:a16="http://schemas.microsoft.com/office/drawing/2014/main" id="{0C40FF2F-3359-49E5-8DC8-96319FCA7E72}"/>
                  </a:ext>
                </a:extLst>
              </p:cNvPr>
              <p:cNvGrpSpPr/>
              <p:nvPr/>
            </p:nvGrpSpPr>
            <p:grpSpPr>
              <a:xfrm>
                <a:off x="4838332" y="3821150"/>
                <a:ext cx="31499" cy="26898"/>
                <a:chOff x="4838332" y="3821150"/>
                <a:chExt cx="31499" cy="26898"/>
              </a:xfrm>
            </p:grpSpPr>
            <p:sp>
              <p:nvSpPr>
                <p:cNvPr id="356" name="Google Shape;5475;p74">
                  <a:extLst>
                    <a:ext uri="{FF2B5EF4-FFF2-40B4-BE49-F238E27FC236}">
                      <a16:creationId xmlns:a16="http://schemas.microsoft.com/office/drawing/2014/main" id="{CA884F6C-242E-4753-A1F3-EE9C44920D38}"/>
                    </a:ext>
                  </a:extLst>
                </p:cNvPr>
                <p:cNvSpPr/>
                <p:nvPr/>
              </p:nvSpPr>
              <p:spPr>
                <a:xfrm>
                  <a:off x="4838332" y="3821150"/>
                  <a:ext cx="31499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0" extrusionOk="0">
                      <a:moveTo>
                        <a:pt x="2285" y="1"/>
                      </a:moveTo>
                      <a:cubicBezTo>
                        <a:pt x="1865" y="1"/>
                        <a:pt x="1437" y="156"/>
                        <a:pt x="1089" y="505"/>
                      </a:cubicBezTo>
                      <a:cubicBezTo>
                        <a:pt x="0" y="1581"/>
                        <a:pt x="775" y="3420"/>
                        <a:pt x="2299" y="3420"/>
                      </a:cubicBezTo>
                      <a:cubicBezTo>
                        <a:pt x="3242" y="3420"/>
                        <a:pt x="4004" y="2658"/>
                        <a:pt x="4004" y="1714"/>
                      </a:cubicBezTo>
                      <a:cubicBezTo>
                        <a:pt x="4004" y="683"/>
                        <a:pt x="3163" y="1"/>
                        <a:pt x="228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7" name="Google Shape;5476;p74">
                  <a:extLst>
                    <a:ext uri="{FF2B5EF4-FFF2-40B4-BE49-F238E27FC236}">
                      <a16:creationId xmlns:a16="http://schemas.microsoft.com/office/drawing/2014/main" id="{2D6E258B-DB57-4B89-A5EA-85372D925747}"/>
                    </a:ext>
                  </a:extLst>
                </p:cNvPr>
                <p:cNvSpPr/>
                <p:nvPr/>
              </p:nvSpPr>
              <p:spPr>
                <a:xfrm>
                  <a:off x="4851270" y="3830824"/>
                  <a:ext cx="8950" cy="75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64" extrusionOk="0">
                      <a:moveTo>
                        <a:pt x="654" y="0"/>
                      </a:moveTo>
                      <a:cubicBezTo>
                        <a:pt x="218" y="0"/>
                        <a:pt x="0" y="521"/>
                        <a:pt x="303" y="823"/>
                      </a:cubicBezTo>
                      <a:cubicBezTo>
                        <a:pt x="404" y="920"/>
                        <a:pt x="526" y="964"/>
                        <a:pt x="644" y="964"/>
                      </a:cubicBezTo>
                      <a:cubicBezTo>
                        <a:pt x="893" y="964"/>
                        <a:pt x="1129" y="771"/>
                        <a:pt x="1138" y="484"/>
                      </a:cubicBezTo>
                      <a:cubicBezTo>
                        <a:pt x="1125" y="218"/>
                        <a:pt x="920" y="0"/>
                        <a:pt x="65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27" name="Google Shape;5477;p74">
                <a:extLst>
                  <a:ext uri="{FF2B5EF4-FFF2-40B4-BE49-F238E27FC236}">
                    <a16:creationId xmlns:a16="http://schemas.microsoft.com/office/drawing/2014/main" id="{D8CD3BC9-424F-4821-BA69-737B5004E03A}"/>
                  </a:ext>
                </a:extLst>
              </p:cNvPr>
              <p:cNvGrpSpPr/>
              <p:nvPr/>
            </p:nvGrpSpPr>
            <p:grpSpPr>
              <a:xfrm>
                <a:off x="4661275" y="3815007"/>
                <a:ext cx="36824" cy="31523"/>
                <a:chOff x="4661275" y="3815007"/>
                <a:chExt cx="36824" cy="31523"/>
              </a:xfrm>
            </p:grpSpPr>
            <p:sp>
              <p:nvSpPr>
                <p:cNvPr id="354" name="Google Shape;5478;p74">
                  <a:extLst>
                    <a:ext uri="{FF2B5EF4-FFF2-40B4-BE49-F238E27FC236}">
                      <a16:creationId xmlns:a16="http://schemas.microsoft.com/office/drawing/2014/main" id="{5C66E469-FB26-4677-8DB2-C34442701593}"/>
                    </a:ext>
                  </a:extLst>
                </p:cNvPr>
                <p:cNvSpPr/>
                <p:nvPr/>
              </p:nvSpPr>
              <p:spPr>
                <a:xfrm>
                  <a:off x="4661275" y="3815007"/>
                  <a:ext cx="36824" cy="315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2" h="4008" extrusionOk="0">
                      <a:moveTo>
                        <a:pt x="2663" y="0"/>
                      </a:moveTo>
                      <a:cubicBezTo>
                        <a:pt x="2169" y="0"/>
                        <a:pt x="1666" y="184"/>
                        <a:pt x="1258" y="596"/>
                      </a:cubicBezTo>
                      <a:cubicBezTo>
                        <a:pt x="0" y="1854"/>
                        <a:pt x="895" y="4007"/>
                        <a:pt x="2674" y="4007"/>
                      </a:cubicBezTo>
                      <a:cubicBezTo>
                        <a:pt x="3774" y="4007"/>
                        <a:pt x="4682" y="3112"/>
                        <a:pt x="4682" y="2011"/>
                      </a:cubicBezTo>
                      <a:cubicBezTo>
                        <a:pt x="4682" y="801"/>
                        <a:pt x="3692" y="0"/>
                        <a:pt x="266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5" name="Google Shape;5479;p74">
                  <a:extLst>
                    <a:ext uri="{FF2B5EF4-FFF2-40B4-BE49-F238E27FC236}">
                      <a16:creationId xmlns:a16="http://schemas.microsoft.com/office/drawing/2014/main" id="{197B66AF-03FF-4CEE-A938-AF626E50624A}"/>
                    </a:ext>
                  </a:extLst>
                </p:cNvPr>
                <p:cNvSpPr/>
                <p:nvPr/>
              </p:nvSpPr>
              <p:spPr>
                <a:xfrm>
                  <a:off x="4676211" y="3824736"/>
                  <a:ext cx="12183" cy="121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9" h="1549" extrusionOk="0">
                      <a:moveTo>
                        <a:pt x="775" y="0"/>
                      </a:moveTo>
                      <a:cubicBezTo>
                        <a:pt x="351" y="0"/>
                        <a:pt x="0" y="339"/>
                        <a:pt x="0" y="774"/>
                      </a:cubicBezTo>
                      <a:cubicBezTo>
                        <a:pt x="0" y="1198"/>
                        <a:pt x="351" y="1549"/>
                        <a:pt x="775" y="1549"/>
                      </a:cubicBezTo>
                      <a:cubicBezTo>
                        <a:pt x="1210" y="1549"/>
                        <a:pt x="1549" y="1198"/>
                        <a:pt x="1549" y="774"/>
                      </a:cubicBezTo>
                      <a:cubicBezTo>
                        <a:pt x="1549" y="339"/>
                        <a:pt x="1210" y="0"/>
                        <a:pt x="77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28" name="Google Shape;5480;p74">
                <a:extLst>
                  <a:ext uri="{FF2B5EF4-FFF2-40B4-BE49-F238E27FC236}">
                    <a16:creationId xmlns:a16="http://schemas.microsoft.com/office/drawing/2014/main" id="{AD4E7D49-167F-4BBD-A57E-B731E249F9B0}"/>
                  </a:ext>
                </a:extLst>
              </p:cNvPr>
              <p:cNvGrpSpPr/>
              <p:nvPr/>
            </p:nvGrpSpPr>
            <p:grpSpPr>
              <a:xfrm>
                <a:off x="4558998" y="3851037"/>
                <a:ext cx="33591" cy="28699"/>
                <a:chOff x="4558998" y="3851037"/>
                <a:chExt cx="33591" cy="28699"/>
              </a:xfrm>
            </p:grpSpPr>
            <p:sp>
              <p:nvSpPr>
                <p:cNvPr id="352" name="Google Shape;5481;p74">
                  <a:extLst>
                    <a:ext uri="{FF2B5EF4-FFF2-40B4-BE49-F238E27FC236}">
                      <a16:creationId xmlns:a16="http://schemas.microsoft.com/office/drawing/2014/main" id="{31B26E0F-B7E3-402C-8903-DF18F78DA450}"/>
                    </a:ext>
                  </a:extLst>
                </p:cNvPr>
                <p:cNvSpPr/>
                <p:nvPr/>
              </p:nvSpPr>
              <p:spPr>
                <a:xfrm>
                  <a:off x="4558998" y="3851037"/>
                  <a:ext cx="33591" cy="286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71" h="3649" extrusionOk="0">
                      <a:moveTo>
                        <a:pt x="2430" y="0"/>
                      </a:moveTo>
                      <a:cubicBezTo>
                        <a:pt x="1980" y="0"/>
                        <a:pt x="1522" y="167"/>
                        <a:pt x="1149" y="539"/>
                      </a:cubicBezTo>
                      <a:cubicBezTo>
                        <a:pt x="0" y="1688"/>
                        <a:pt x="823" y="3648"/>
                        <a:pt x="2444" y="3648"/>
                      </a:cubicBezTo>
                      <a:cubicBezTo>
                        <a:pt x="3448" y="3648"/>
                        <a:pt x="4270" y="2838"/>
                        <a:pt x="4270" y="1822"/>
                      </a:cubicBezTo>
                      <a:cubicBezTo>
                        <a:pt x="4270" y="726"/>
                        <a:pt x="3369" y="0"/>
                        <a:pt x="24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3" name="Google Shape;5482;p74">
                  <a:extLst>
                    <a:ext uri="{FF2B5EF4-FFF2-40B4-BE49-F238E27FC236}">
                      <a16:creationId xmlns:a16="http://schemas.microsoft.com/office/drawing/2014/main" id="{65A6C120-B3DD-4BC6-B081-1BF5946ED467}"/>
                    </a:ext>
                  </a:extLst>
                </p:cNvPr>
                <p:cNvSpPr/>
                <p:nvPr/>
              </p:nvSpPr>
              <p:spPr>
                <a:xfrm>
                  <a:off x="4573557" y="3860695"/>
                  <a:ext cx="9328" cy="94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6" h="1199" extrusionOk="0">
                      <a:moveTo>
                        <a:pt x="593" y="1"/>
                      </a:moveTo>
                      <a:cubicBezTo>
                        <a:pt x="266" y="1"/>
                        <a:pt x="0" y="267"/>
                        <a:pt x="0" y="594"/>
                      </a:cubicBezTo>
                      <a:cubicBezTo>
                        <a:pt x="0" y="932"/>
                        <a:pt x="266" y="1198"/>
                        <a:pt x="593" y="1198"/>
                      </a:cubicBezTo>
                      <a:cubicBezTo>
                        <a:pt x="919" y="1198"/>
                        <a:pt x="1185" y="932"/>
                        <a:pt x="1185" y="594"/>
                      </a:cubicBezTo>
                      <a:cubicBezTo>
                        <a:pt x="1185" y="267"/>
                        <a:pt x="919" y="1"/>
                        <a:pt x="59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29" name="Google Shape;5483;p74">
                <a:extLst>
                  <a:ext uri="{FF2B5EF4-FFF2-40B4-BE49-F238E27FC236}">
                    <a16:creationId xmlns:a16="http://schemas.microsoft.com/office/drawing/2014/main" id="{5996F111-05E5-4E2C-BB36-DC68133E3219}"/>
                  </a:ext>
                </a:extLst>
              </p:cNvPr>
              <p:cNvGrpSpPr/>
              <p:nvPr/>
            </p:nvGrpSpPr>
            <p:grpSpPr>
              <a:xfrm>
                <a:off x="4696762" y="3638587"/>
                <a:ext cx="33591" cy="28794"/>
                <a:chOff x="4696762" y="3638587"/>
                <a:chExt cx="33591" cy="28794"/>
              </a:xfrm>
            </p:grpSpPr>
            <p:sp>
              <p:nvSpPr>
                <p:cNvPr id="350" name="Google Shape;5484;p74">
                  <a:extLst>
                    <a:ext uri="{FF2B5EF4-FFF2-40B4-BE49-F238E27FC236}">
                      <a16:creationId xmlns:a16="http://schemas.microsoft.com/office/drawing/2014/main" id="{A16001A3-C3DE-4B74-8ABF-EAACA3395B53}"/>
                    </a:ext>
                  </a:extLst>
                </p:cNvPr>
                <p:cNvSpPr/>
                <p:nvPr/>
              </p:nvSpPr>
              <p:spPr>
                <a:xfrm>
                  <a:off x="4696762" y="3638587"/>
                  <a:ext cx="33591" cy="287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71" h="3661" extrusionOk="0">
                      <a:moveTo>
                        <a:pt x="2426" y="1"/>
                      </a:moveTo>
                      <a:cubicBezTo>
                        <a:pt x="1978" y="1"/>
                        <a:pt x="1521" y="167"/>
                        <a:pt x="1150" y="539"/>
                      </a:cubicBezTo>
                      <a:cubicBezTo>
                        <a:pt x="0" y="1688"/>
                        <a:pt x="823" y="3660"/>
                        <a:pt x="2444" y="3660"/>
                      </a:cubicBezTo>
                      <a:cubicBezTo>
                        <a:pt x="3448" y="3648"/>
                        <a:pt x="4258" y="2838"/>
                        <a:pt x="4270" y="1834"/>
                      </a:cubicBezTo>
                      <a:cubicBezTo>
                        <a:pt x="4262" y="729"/>
                        <a:pt x="3363" y="1"/>
                        <a:pt x="242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1" name="Google Shape;5485;p74">
                  <a:extLst>
                    <a:ext uri="{FF2B5EF4-FFF2-40B4-BE49-F238E27FC236}">
                      <a16:creationId xmlns:a16="http://schemas.microsoft.com/office/drawing/2014/main" id="{4924B8A1-DD3D-4D0F-AF2F-0DBD7EA6BF97}"/>
                    </a:ext>
                  </a:extLst>
                </p:cNvPr>
                <p:cNvSpPr/>
                <p:nvPr/>
              </p:nvSpPr>
              <p:spPr>
                <a:xfrm>
                  <a:off x="4711320" y="3648245"/>
                  <a:ext cx="9328" cy="94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6" h="1199" extrusionOk="0">
                      <a:moveTo>
                        <a:pt x="593" y="1"/>
                      </a:moveTo>
                      <a:cubicBezTo>
                        <a:pt x="266" y="1"/>
                        <a:pt x="0" y="279"/>
                        <a:pt x="0" y="606"/>
                      </a:cubicBezTo>
                      <a:cubicBezTo>
                        <a:pt x="0" y="932"/>
                        <a:pt x="266" y="1198"/>
                        <a:pt x="593" y="1198"/>
                      </a:cubicBezTo>
                      <a:cubicBezTo>
                        <a:pt x="919" y="1198"/>
                        <a:pt x="1186" y="932"/>
                        <a:pt x="1186" y="606"/>
                      </a:cubicBezTo>
                      <a:cubicBezTo>
                        <a:pt x="1186" y="279"/>
                        <a:pt x="919" y="1"/>
                        <a:pt x="59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30" name="Google Shape;5486;p74">
                <a:extLst>
                  <a:ext uri="{FF2B5EF4-FFF2-40B4-BE49-F238E27FC236}">
                    <a16:creationId xmlns:a16="http://schemas.microsoft.com/office/drawing/2014/main" id="{392484DD-C2D1-4626-8A8C-3270E37D1E0B}"/>
                  </a:ext>
                </a:extLst>
              </p:cNvPr>
              <p:cNvGrpSpPr/>
              <p:nvPr/>
            </p:nvGrpSpPr>
            <p:grpSpPr>
              <a:xfrm>
                <a:off x="4929479" y="3939140"/>
                <a:ext cx="33497" cy="28692"/>
                <a:chOff x="4929479" y="3939140"/>
                <a:chExt cx="33497" cy="28692"/>
              </a:xfrm>
            </p:grpSpPr>
            <p:sp>
              <p:nvSpPr>
                <p:cNvPr id="348" name="Google Shape;5487;p74">
                  <a:extLst>
                    <a:ext uri="{FF2B5EF4-FFF2-40B4-BE49-F238E27FC236}">
                      <a16:creationId xmlns:a16="http://schemas.microsoft.com/office/drawing/2014/main" id="{E53AF4E7-F5D4-479B-8E7F-798B2740DC22}"/>
                    </a:ext>
                  </a:extLst>
                </p:cNvPr>
                <p:cNvSpPr/>
                <p:nvPr/>
              </p:nvSpPr>
              <p:spPr>
                <a:xfrm>
                  <a:off x="4929479" y="3939140"/>
                  <a:ext cx="33497" cy="286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9" h="3648" extrusionOk="0">
                      <a:moveTo>
                        <a:pt x="2426" y="0"/>
                      </a:moveTo>
                      <a:cubicBezTo>
                        <a:pt x="1978" y="0"/>
                        <a:pt x="1521" y="167"/>
                        <a:pt x="1149" y="539"/>
                      </a:cubicBezTo>
                      <a:cubicBezTo>
                        <a:pt x="0" y="1688"/>
                        <a:pt x="811" y="3648"/>
                        <a:pt x="2431" y="3648"/>
                      </a:cubicBezTo>
                      <a:cubicBezTo>
                        <a:pt x="3448" y="3648"/>
                        <a:pt x="4258" y="2837"/>
                        <a:pt x="4258" y="1833"/>
                      </a:cubicBezTo>
                      <a:cubicBezTo>
                        <a:pt x="4258" y="729"/>
                        <a:pt x="3361" y="0"/>
                        <a:pt x="2426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9" name="Google Shape;5488;p74">
                  <a:extLst>
                    <a:ext uri="{FF2B5EF4-FFF2-40B4-BE49-F238E27FC236}">
                      <a16:creationId xmlns:a16="http://schemas.microsoft.com/office/drawing/2014/main" id="{9EE437F7-7F28-4455-9E3B-0C1CAF7B9C4D}"/>
                    </a:ext>
                  </a:extLst>
                </p:cNvPr>
                <p:cNvSpPr/>
                <p:nvPr/>
              </p:nvSpPr>
              <p:spPr>
                <a:xfrm>
                  <a:off x="4943935" y="3948893"/>
                  <a:ext cx="9430" cy="93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9" h="1186" extrusionOk="0">
                      <a:moveTo>
                        <a:pt x="593" y="0"/>
                      </a:moveTo>
                      <a:cubicBezTo>
                        <a:pt x="267" y="0"/>
                        <a:pt x="1" y="267"/>
                        <a:pt x="1" y="593"/>
                      </a:cubicBezTo>
                      <a:cubicBezTo>
                        <a:pt x="1" y="920"/>
                        <a:pt x="267" y="1186"/>
                        <a:pt x="593" y="1186"/>
                      </a:cubicBezTo>
                      <a:cubicBezTo>
                        <a:pt x="932" y="1186"/>
                        <a:pt x="1198" y="920"/>
                        <a:pt x="1198" y="593"/>
                      </a:cubicBezTo>
                      <a:cubicBezTo>
                        <a:pt x="1198" y="267"/>
                        <a:pt x="932" y="0"/>
                        <a:pt x="59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31" name="Google Shape;5489;p74">
                <a:extLst>
                  <a:ext uri="{FF2B5EF4-FFF2-40B4-BE49-F238E27FC236}">
                    <a16:creationId xmlns:a16="http://schemas.microsoft.com/office/drawing/2014/main" id="{04697148-9A46-46BB-9AF4-232D8809B7BE}"/>
                  </a:ext>
                </a:extLst>
              </p:cNvPr>
              <p:cNvGrpSpPr/>
              <p:nvPr/>
            </p:nvGrpSpPr>
            <p:grpSpPr>
              <a:xfrm>
                <a:off x="4907119" y="3986039"/>
                <a:ext cx="33497" cy="28699"/>
                <a:chOff x="4907119" y="3986039"/>
                <a:chExt cx="33497" cy="28699"/>
              </a:xfrm>
            </p:grpSpPr>
            <p:sp>
              <p:nvSpPr>
                <p:cNvPr id="346" name="Google Shape;5490;p74">
                  <a:extLst>
                    <a:ext uri="{FF2B5EF4-FFF2-40B4-BE49-F238E27FC236}">
                      <a16:creationId xmlns:a16="http://schemas.microsoft.com/office/drawing/2014/main" id="{D14EEB3B-E0EC-4F9A-AD0B-8673A34ACD18}"/>
                    </a:ext>
                  </a:extLst>
                </p:cNvPr>
                <p:cNvSpPr/>
                <p:nvPr/>
              </p:nvSpPr>
              <p:spPr>
                <a:xfrm>
                  <a:off x="4907119" y="3986039"/>
                  <a:ext cx="33497" cy="286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9" h="3649" extrusionOk="0">
                      <a:moveTo>
                        <a:pt x="2427" y="1"/>
                      </a:moveTo>
                      <a:cubicBezTo>
                        <a:pt x="1979" y="1"/>
                        <a:pt x="1522" y="167"/>
                        <a:pt x="1149" y="540"/>
                      </a:cubicBezTo>
                      <a:cubicBezTo>
                        <a:pt x="0" y="1689"/>
                        <a:pt x="811" y="3648"/>
                        <a:pt x="2444" y="3648"/>
                      </a:cubicBezTo>
                      <a:cubicBezTo>
                        <a:pt x="3448" y="3648"/>
                        <a:pt x="4258" y="2826"/>
                        <a:pt x="4258" y="1822"/>
                      </a:cubicBezTo>
                      <a:cubicBezTo>
                        <a:pt x="4258" y="726"/>
                        <a:pt x="3363" y="1"/>
                        <a:pt x="242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7" name="Google Shape;5491;p74">
                  <a:extLst>
                    <a:ext uri="{FF2B5EF4-FFF2-40B4-BE49-F238E27FC236}">
                      <a16:creationId xmlns:a16="http://schemas.microsoft.com/office/drawing/2014/main" id="{362E14CA-1EC7-4E33-99B3-7680068546F4}"/>
                    </a:ext>
                  </a:extLst>
                </p:cNvPr>
                <p:cNvSpPr/>
                <p:nvPr/>
              </p:nvSpPr>
              <p:spPr>
                <a:xfrm>
                  <a:off x="4921583" y="3995705"/>
                  <a:ext cx="9422" cy="93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8" h="1186" extrusionOk="0">
                      <a:moveTo>
                        <a:pt x="605" y="0"/>
                      </a:moveTo>
                      <a:cubicBezTo>
                        <a:pt x="266" y="0"/>
                        <a:pt x="0" y="266"/>
                        <a:pt x="0" y="593"/>
                      </a:cubicBezTo>
                      <a:cubicBezTo>
                        <a:pt x="0" y="919"/>
                        <a:pt x="266" y="1186"/>
                        <a:pt x="605" y="1186"/>
                      </a:cubicBezTo>
                      <a:cubicBezTo>
                        <a:pt x="931" y="1186"/>
                        <a:pt x="1198" y="919"/>
                        <a:pt x="1198" y="593"/>
                      </a:cubicBezTo>
                      <a:cubicBezTo>
                        <a:pt x="1198" y="266"/>
                        <a:pt x="931" y="0"/>
                        <a:pt x="60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32" name="Google Shape;5492;p74">
                <a:extLst>
                  <a:ext uri="{FF2B5EF4-FFF2-40B4-BE49-F238E27FC236}">
                    <a16:creationId xmlns:a16="http://schemas.microsoft.com/office/drawing/2014/main" id="{441E9CF7-4EE3-4FEF-95FB-260D4715EA00}"/>
                  </a:ext>
                </a:extLst>
              </p:cNvPr>
              <p:cNvGrpSpPr/>
              <p:nvPr/>
            </p:nvGrpSpPr>
            <p:grpSpPr>
              <a:xfrm>
                <a:off x="4911783" y="4048102"/>
                <a:ext cx="33591" cy="28762"/>
                <a:chOff x="4911783" y="4048102"/>
                <a:chExt cx="33591" cy="28762"/>
              </a:xfrm>
            </p:grpSpPr>
            <p:sp>
              <p:nvSpPr>
                <p:cNvPr id="344" name="Google Shape;5493;p74">
                  <a:extLst>
                    <a:ext uri="{FF2B5EF4-FFF2-40B4-BE49-F238E27FC236}">
                      <a16:creationId xmlns:a16="http://schemas.microsoft.com/office/drawing/2014/main" id="{4D5A2BFD-AE31-45A2-BB0B-6CD8343A4826}"/>
                    </a:ext>
                  </a:extLst>
                </p:cNvPr>
                <p:cNvSpPr/>
                <p:nvPr/>
              </p:nvSpPr>
              <p:spPr>
                <a:xfrm>
                  <a:off x="4911783" y="4048102"/>
                  <a:ext cx="33591" cy="287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71" h="3657" extrusionOk="0">
                      <a:moveTo>
                        <a:pt x="2422" y="0"/>
                      </a:moveTo>
                      <a:cubicBezTo>
                        <a:pt x="1974" y="0"/>
                        <a:pt x="1519" y="166"/>
                        <a:pt x="1149" y="536"/>
                      </a:cubicBezTo>
                      <a:cubicBezTo>
                        <a:pt x="0" y="1685"/>
                        <a:pt x="823" y="3657"/>
                        <a:pt x="2456" y="3657"/>
                      </a:cubicBezTo>
                      <a:cubicBezTo>
                        <a:pt x="3448" y="3645"/>
                        <a:pt x="4258" y="2834"/>
                        <a:pt x="4270" y="1842"/>
                      </a:cubicBezTo>
                      <a:cubicBezTo>
                        <a:pt x="4270" y="735"/>
                        <a:pt x="3364" y="0"/>
                        <a:pt x="242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5" name="Google Shape;5494;p74">
                  <a:extLst>
                    <a:ext uri="{FF2B5EF4-FFF2-40B4-BE49-F238E27FC236}">
                      <a16:creationId xmlns:a16="http://schemas.microsoft.com/office/drawing/2014/main" id="{A324D54D-8FB5-4303-917B-7E3A75B6D98A}"/>
                    </a:ext>
                  </a:extLst>
                </p:cNvPr>
                <p:cNvSpPr/>
                <p:nvPr/>
              </p:nvSpPr>
              <p:spPr>
                <a:xfrm>
                  <a:off x="4926333" y="4057831"/>
                  <a:ext cx="9336" cy="93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7" h="1186" extrusionOk="0">
                      <a:moveTo>
                        <a:pt x="594" y="0"/>
                      </a:moveTo>
                      <a:cubicBezTo>
                        <a:pt x="267" y="0"/>
                        <a:pt x="1" y="266"/>
                        <a:pt x="1" y="593"/>
                      </a:cubicBezTo>
                      <a:cubicBezTo>
                        <a:pt x="1" y="920"/>
                        <a:pt x="267" y="1186"/>
                        <a:pt x="594" y="1186"/>
                      </a:cubicBezTo>
                      <a:cubicBezTo>
                        <a:pt x="920" y="1186"/>
                        <a:pt x="1186" y="920"/>
                        <a:pt x="1186" y="593"/>
                      </a:cubicBezTo>
                      <a:cubicBezTo>
                        <a:pt x="1186" y="266"/>
                        <a:pt x="920" y="0"/>
                        <a:pt x="59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33" name="Google Shape;5495;p74">
                <a:extLst>
                  <a:ext uri="{FF2B5EF4-FFF2-40B4-BE49-F238E27FC236}">
                    <a16:creationId xmlns:a16="http://schemas.microsoft.com/office/drawing/2014/main" id="{C62269A0-11A7-4FDC-B2F9-807D5B92B211}"/>
                  </a:ext>
                </a:extLst>
              </p:cNvPr>
              <p:cNvSpPr/>
              <p:nvPr/>
            </p:nvSpPr>
            <p:spPr>
              <a:xfrm>
                <a:off x="4713506" y="3934476"/>
                <a:ext cx="33497" cy="28692"/>
              </a:xfrm>
              <a:custGeom>
                <a:avLst/>
                <a:gdLst/>
                <a:ahLst/>
                <a:cxnLst/>
                <a:rect l="l" t="t" r="r" b="b"/>
                <a:pathLst>
                  <a:path w="4259" h="3648" extrusionOk="0">
                    <a:moveTo>
                      <a:pt x="2422" y="0"/>
                    </a:moveTo>
                    <a:cubicBezTo>
                      <a:pt x="1974" y="0"/>
                      <a:pt x="1518" y="167"/>
                      <a:pt x="1150" y="539"/>
                    </a:cubicBezTo>
                    <a:cubicBezTo>
                      <a:pt x="0" y="1688"/>
                      <a:pt x="811" y="3648"/>
                      <a:pt x="2432" y="3648"/>
                    </a:cubicBezTo>
                    <a:cubicBezTo>
                      <a:pt x="3436" y="3648"/>
                      <a:pt x="4258" y="2838"/>
                      <a:pt x="4258" y="1821"/>
                    </a:cubicBezTo>
                    <a:cubicBezTo>
                      <a:pt x="4258" y="726"/>
                      <a:pt x="3357" y="0"/>
                      <a:pt x="2422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" name="Google Shape;5496;p74">
                <a:extLst>
                  <a:ext uri="{FF2B5EF4-FFF2-40B4-BE49-F238E27FC236}">
                    <a16:creationId xmlns:a16="http://schemas.microsoft.com/office/drawing/2014/main" id="{32BCDFE9-F200-4911-8C79-53BB80D2D1A3}"/>
                  </a:ext>
                </a:extLst>
              </p:cNvPr>
              <p:cNvSpPr/>
              <p:nvPr/>
            </p:nvSpPr>
            <p:spPr>
              <a:xfrm>
                <a:off x="4727970" y="3944135"/>
                <a:ext cx="9328" cy="9430"/>
              </a:xfrm>
              <a:custGeom>
                <a:avLst/>
                <a:gdLst/>
                <a:ahLst/>
                <a:cxnLst/>
                <a:rect l="l" t="t" r="r" b="b"/>
                <a:pathLst>
                  <a:path w="1186" h="1199" extrusionOk="0">
                    <a:moveTo>
                      <a:pt x="593" y="1"/>
                    </a:moveTo>
                    <a:cubicBezTo>
                      <a:pt x="266" y="1"/>
                      <a:pt x="0" y="267"/>
                      <a:pt x="0" y="593"/>
                    </a:cubicBezTo>
                    <a:cubicBezTo>
                      <a:pt x="0" y="932"/>
                      <a:pt x="266" y="1198"/>
                      <a:pt x="593" y="1198"/>
                    </a:cubicBezTo>
                    <a:cubicBezTo>
                      <a:pt x="919" y="1198"/>
                      <a:pt x="1186" y="932"/>
                      <a:pt x="1186" y="593"/>
                    </a:cubicBezTo>
                    <a:cubicBezTo>
                      <a:pt x="1186" y="267"/>
                      <a:pt x="919" y="1"/>
                      <a:pt x="593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35" name="Google Shape;5497;p74">
                <a:extLst>
                  <a:ext uri="{FF2B5EF4-FFF2-40B4-BE49-F238E27FC236}">
                    <a16:creationId xmlns:a16="http://schemas.microsoft.com/office/drawing/2014/main" id="{3321BFB3-85B2-4115-9D66-5A8556D61C88}"/>
                  </a:ext>
                </a:extLst>
              </p:cNvPr>
              <p:cNvGrpSpPr/>
              <p:nvPr/>
            </p:nvGrpSpPr>
            <p:grpSpPr>
              <a:xfrm>
                <a:off x="4762623" y="3837847"/>
                <a:ext cx="42416" cy="36273"/>
                <a:chOff x="4762623" y="3837847"/>
                <a:chExt cx="42416" cy="36273"/>
              </a:xfrm>
            </p:grpSpPr>
            <p:sp>
              <p:nvSpPr>
                <p:cNvPr id="342" name="Google Shape;5498;p74">
                  <a:extLst>
                    <a:ext uri="{FF2B5EF4-FFF2-40B4-BE49-F238E27FC236}">
                      <a16:creationId xmlns:a16="http://schemas.microsoft.com/office/drawing/2014/main" id="{6B0BE815-5BE7-4407-9AF7-F4F64C79A7BF}"/>
                    </a:ext>
                  </a:extLst>
                </p:cNvPr>
                <p:cNvSpPr/>
                <p:nvPr/>
              </p:nvSpPr>
              <p:spPr>
                <a:xfrm>
                  <a:off x="4762623" y="3837847"/>
                  <a:ext cx="42416" cy="362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93" h="4612" extrusionOk="0">
                      <a:moveTo>
                        <a:pt x="3064" y="1"/>
                      </a:moveTo>
                      <a:cubicBezTo>
                        <a:pt x="2496" y="1"/>
                        <a:pt x="1918" y="211"/>
                        <a:pt x="1449" y="680"/>
                      </a:cubicBezTo>
                      <a:cubicBezTo>
                        <a:pt x="1" y="2128"/>
                        <a:pt x="1033" y="4611"/>
                        <a:pt x="3067" y="4611"/>
                      </a:cubicBezTo>
                      <a:cubicBezTo>
                        <a:pt x="3072" y="4611"/>
                        <a:pt x="3077" y="4611"/>
                        <a:pt x="3082" y="4611"/>
                      </a:cubicBezTo>
                      <a:cubicBezTo>
                        <a:pt x="4352" y="4611"/>
                        <a:pt x="5380" y="3583"/>
                        <a:pt x="5392" y="2313"/>
                      </a:cubicBezTo>
                      <a:cubicBezTo>
                        <a:pt x="5392" y="921"/>
                        <a:pt x="4251" y="1"/>
                        <a:pt x="3064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3" name="Google Shape;5499;p74">
                  <a:extLst>
                    <a:ext uri="{FF2B5EF4-FFF2-40B4-BE49-F238E27FC236}">
                      <a16:creationId xmlns:a16="http://schemas.microsoft.com/office/drawing/2014/main" id="{AA0376A1-A1D1-4B0F-BF72-B4F429130E71}"/>
                    </a:ext>
                  </a:extLst>
                </p:cNvPr>
                <p:cNvSpPr/>
                <p:nvPr/>
              </p:nvSpPr>
              <p:spPr>
                <a:xfrm>
                  <a:off x="4775538" y="3847568"/>
                  <a:ext cx="19796" cy="169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7" h="2156" extrusionOk="0">
                      <a:moveTo>
                        <a:pt x="1440" y="0"/>
                      </a:moveTo>
                      <a:cubicBezTo>
                        <a:pt x="484" y="0"/>
                        <a:pt x="0" y="1162"/>
                        <a:pt x="678" y="1839"/>
                      </a:cubicBezTo>
                      <a:cubicBezTo>
                        <a:pt x="896" y="2058"/>
                        <a:pt x="1165" y="2155"/>
                        <a:pt x="1429" y="2155"/>
                      </a:cubicBezTo>
                      <a:cubicBezTo>
                        <a:pt x="1984" y="2155"/>
                        <a:pt x="2517" y="1724"/>
                        <a:pt x="2517" y="1077"/>
                      </a:cubicBezTo>
                      <a:cubicBezTo>
                        <a:pt x="2517" y="484"/>
                        <a:pt x="2045" y="0"/>
                        <a:pt x="1440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36" name="Google Shape;5500;p74">
                <a:extLst>
                  <a:ext uri="{FF2B5EF4-FFF2-40B4-BE49-F238E27FC236}">
                    <a16:creationId xmlns:a16="http://schemas.microsoft.com/office/drawing/2014/main" id="{89EE2ACD-123A-4677-B265-A1C6EF0E69F6}"/>
                  </a:ext>
                </a:extLst>
              </p:cNvPr>
              <p:cNvGrpSpPr/>
              <p:nvPr/>
            </p:nvGrpSpPr>
            <p:grpSpPr>
              <a:xfrm>
                <a:off x="4746044" y="4104966"/>
                <a:ext cx="33497" cy="28699"/>
                <a:chOff x="4746044" y="4104966"/>
                <a:chExt cx="33497" cy="28699"/>
              </a:xfrm>
            </p:grpSpPr>
            <p:sp>
              <p:nvSpPr>
                <p:cNvPr id="340" name="Google Shape;5501;p74">
                  <a:extLst>
                    <a:ext uri="{FF2B5EF4-FFF2-40B4-BE49-F238E27FC236}">
                      <a16:creationId xmlns:a16="http://schemas.microsoft.com/office/drawing/2014/main" id="{DF0BB9DA-4237-40B8-A75E-C936A0A94A70}"/>
                    </a:ext>
                  </a:extLst>
                </p:cNvPr>
                <p:cNvSpPr/>
                <p:nvPr/>
              </p:nvSpPr>
              <p:spPr>
                <a:xfrm>
                  <a:off x="4746044" y="4104966"/>
                  <a:ext cx="33497" cy="286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9" h="3649" extrusionOk="0">
                      <a:moveTo>
                        <a:pt x="2428" y="1"/>
                      </a:moveTo>
                      <a:cubicBezTo>
                        <a:pt x="1979" y="1"/>
                        <a:pt x="1522" y="167"/>
                        <a:pt x="1150" y="540"/>
                      </a:cubicBezTo>
                      <a:cubicBezTo>
                        <a:pt x="0" y="1677"/>
                        <a:pt x="811" y="3648"/>
                        <a:pt x="2432" y="3648"/>
                      </a:cubicBezTo>
                      <a:cubicBezTo>
                        <a:pt x="3436" y="3648"/>
                        <a:pt x="4259" y="2826"/>
                        <a:pt x="4259" y="1822"/>
                      </a:cubicBezTo>
                      <a:cubicBezTo>
                        <a:pt x="4259" y="726"/>
                        <a:pt x="3363" y="1"/>
                        <a:pt x="2428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1" name="Google Shape;5502;p74">
                  <a:extLst>
                    <a:ext uri="{FF2B5EF4-FFF2-40B4-BE49-F238E27FC236}">
                      <a16:creationId xmlns:a16="http://schemas.microsoft.com/office/drawing/2014/main" id="{DF34FDFE-BF60-48BE-AF89-A33E95C062A9}"/>
                    </a:ext>
                  </a:extLst>
                </p:cNvPr>
                <p:cNvSpPr/>
                <p:nvPr/>
              </p:nvSpPr>
              <p:spPr>
                <a:xfrm>
                  <a:off x="4758887" y="4114632"/>
                  <a:ext cx="11042" cy="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4" h="1192" extrusionOk="0">
                      <a:moveTo>
                        <a:pt x="799" y="0"/>
                      </a:moveTo>
                      <a:cubicBezTo>
                        <a:pt x="267" y="0"/>
                        <a:pt x="1" y="641"/>
                        <a:pt x="376" y="1016"/>
                      </a:cubicBezTo>
                      <a:cubicBezTo>
                        <a:pt x="497" y="1137"/>
                        <a:pt x="645" y="1191"/>
                        <a:pt x="792" y="1191"/>
                      </a:cubicBezTo>
                      <a:cubicBezTo>
                        <a:pt x="1099" y="1191"/>
                        <a:pt x="1396" y="953"/>
                        <a:pt x="1404" y="593"/>
                      </a:cubicBezTo>
                      <a:cubicBezTo>
                        <a:pt x="1404" y="266"/>
                        <a:pt x="1126" y="0"/>
                        <a:pt x="799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37" name="Google Shape;5503;p74">
                <a:extLst>
                  <a:ext uri="{FF2B5EF4-FFF2-40B4-BE49-F238E27FC236}">
                    <a16:creationId xmlns:a16="http://schemas.microsoft.com/office/drawing/2014/main" id="{12047618-1996-45D0-B93C-4D06EA019924}"/>
                  </a:ext>
                </a:extLst>
              </p:cNvPr>
              <p:cNvGrpSpPr/>
              <p:nvPr/>
            </p:nvGrpSpPr>
            <p:grpSpPr>
              <a:xfrm>
                <a:off x="4859646" y="4162554"/>
                <a:ext cx="33591" cy="28762"/>
                <a:chOff x="4859646" y="4162554"/>
                <a:chExt cx="33591" cy="28762"/>
              </a:xfrm>
            </p:grpSpPr>
            <p:sp>
              <p:nvSpPr>
                <p:cNvPr id="338" name="Google Shape;5504;p74">
                  <a:extLst>
                    <a:ext uri="{FF2B5EF4-FFF2-40B4-BE49-F238E27FC236}">
                      <a16:creationId xmlns:a16="http://schemas.microsoft.com/office/drawing/2014/main" id="{2640FE52-C897-4A8E-9154-39CC6C3707C8}"/>
                    </a:ext>
                  </a:extLst>
                </p:cNvPr>
                <p:cNvSpPr/>
                <p:nvPr/>
              </p:nvSpPr>
              <p:spPr>
                <a:xfrm>
                  <a:off x="4859646" y="4162554"/>
                  <a:ext cx="33591" cy="287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71" h="3657" extrusionOk="0">
                      <a:moveTo>
                        <a:pt x="2423" y="0"/>
                      </a:moveTo>
                      <a:cubicBezTo>
                        <a:pt x="1975" y="0"/>
                        <a:pt x="1520" y="166"/>
                        <a:pt x="1149" y="536"/>
                      </a:cubicBezTo>
                      <a:cubicBezTo>
                        <a:pt x="0" y="1685"/>
                        <a:pt x="823" y="3657"/>
                        <a:pt x="2444" y="3657"/>
                      </a:cubicBezTo>
                      <a:cubicBezTo>
                        <a:pt x="3448" y="3657"/>
                        <a:pt x="4258" y="2834"/>
                        <a:pt x="4270" y="1830"/>
                      </a:cubicBezTo>
                      <a:cubicBezTo>
                        <a:pt x="4270" y="732"/>
                        <a:pt x="3365" y="0"/>
                        <a:pt x="242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9" name="Google Shape;5505;p74">
                  <a:extLst>
                    <a:ext uri="{FF2B5EF4-FFF2-40B4-BE49-F238E27FC236}">
                      <a16:creationId xmlns:a16="http://schemas.microsoft.com/office/drawing/2014/main" id="{E79B1D0C-85D0-4411-892B-18273121A309}"/>
                    </a:ext>
                  </a:extLst>
                </p:cNvPr>
                <p:cNvSpPr/>
                <p:nvPr/>
              </p:nvSpPr>
              <p:spPr>
                <a:xfrm>
                  <a:off x="4874196" y="4172283"/>
                  <a:ext cx="9336" cy="93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7" h="1187" extrusionOk="0">
                      <a:moveTo>
                        <a:pt x="594" y="1"/>
                      </a:moveTo>
                      <a:cubicBezTo>
                        <a:pt x="267" y="1"/>
                        <a:pt x="1" y="267"/>
                        <a:pt x="1" y="593"/>
                      </a:cubicBezTo>
                      <a:cubicBezTo>
                        <a:pt x="1" y="920"/>
                        <a:pt x="267" y="1186"/>
                        <a:pt x="594" y="1186"/>
                      </a:cubicBezTo>
                      <a:cubicBezTo>
                        <a:pt x="920" y="1186"/>
                        <a:pt x="1186" y="920"/>
                        <a:pt x="1186" y="593"/>
                      </a:cubicBezTo>
                      <a:cubicBezTo>
                        <a:pt x="1186" y="267"/>
                        <a:pt x="920" y="1"/>
                        <a:pt x="59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0" name="Google Shape;5506;p74">
              <a:extLst>
                <a:ext uri="{FF2B5EF4-FFF2-40B4-BE49-F238E27FC236}">
                  <a16:creationId xmlns:a16="http://schemas.microsoft.com/office/drawing/2014/main" id="{B3DE9B0D-11D3-4CFB-A457-76C35183FE41}"/>
                </a:ext>
              </a:extLst>
            </p:cNvPr>
            <p:cNvGrpSpPr/>
            <p:nvPr/>
          </p:nvGrpSpPr>
          <p:grpSpPr>
            <a:xfrm>
              <a:off x="3597785" y="3274438"/>
              <a:ext cx="855610" cy="1122100"/>
              <a:chOff x="3597785" y="3274438"/>
              <a:chExt cx="855610" cy="1122100"/>
            </a:xfrm>
          </p:grpSpPr>
          <p:grpSp>
            <p:nvGrpSpPr>
              <p:cNvPr id="31" name="Google Shape;5507;p74">
                <a:extLst>
                  <a:ext uri="{FF2B5EF4-FFF2-40B4-BE49-F238E27FC236}">
                    <a16:creationId xmlns:a16="http://schemas.microsoft.com/office/drawing/2014/main" id="{4312D0E5-5C83-450B-84A8-3E94456128DC}"/>
                  </a:ext>
                </a:extLst>
              </p:cNvPr>
              <p:cNvGrpSpPr/>
              <p:nvPr/>
            </p:nvGrpSpPr>
            <p:grpSpPr>
              <a:xfrm>
                <a:off x="3617857" y="3284717"/>
                <a:ext cx="826785" cy="1099165"/>
                <a:chOff x="3617857" y="3284717"/>
                <a:chExt cx="826785" cy="1099165"/>
              </a:xfrm>
            </p:grpSpPr>
            <p:sp>
              <p:nvSpPr>
                <p:cNvPr id="169" name="Google Shape;5508;p74">
                  <a:extLst>
                    <a:ext uri="{FF2B5EF4-FFF2-40B4-BE49-F238E27FC236}">
                      <a16:creationId xmlns:a16="http://schemas.microsoft.com/office/drawing/2014/main" id="{B5651655-9043-43F6-81DB-CAF51A4D62CA}"/>
                    </a:ext>
                  </a:extLst>
                </p:cNvPr>
                <p:cNvSpPr/>
                <p:nvPr/>
              </p:nvSpPr>
              <p:spPr>
                <a:xfrm>
                  <a:off x="4155028" y="3869354"/>
                  <a:ext cx="289613" cy="5145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823" h="65420" fill="none" extrusionOk="0">
                      <a:moveTo>
                        <a:pt x="5928" y="64827"/>
                      </a:moveTo>
                      <a:lnTo>
                        <a:pt x="6158" y="49755"/>
                      </a:lnTo>
                      <a:lnTo>
                        <a:pt x="8202" y="42327"/>
                      </a:lnTo>
                      <a:lnTo>
                        <a:pt x="8795" y="36351"/>
                      </a:lnTo>
                      <a:lnTo>
                        <a:pt x="8795" y="28912"/>
                      </a:lnTo>
                      <a:lnTo>
                        <a:pt x="3049" y="23347"/>
                      </a:lnTo>
                      <a:lnTo>
                        <a:pt x="0" y="12291"/>
                      </a:lnTo>
                      <a:lnTo>
                        <a:pt x="11601" y="1"/>
                      </a:lnTo>
                      <a:lnTo>
                        <a:pt x="19319" y="4259"/>
                      </a:lnTo>
                      <a:lnTo>
                        <a:pt x="27266" y="11747"/>
                      </a:lnTo>
                      <a:lnTo>
                        <a:pt x="36823" y="15472"/>
                      </a:lnTo>
                      <a:lnTo>
                        <a:pt x="34827" y="25803"/>
                      </a:lnTo>
                      <a:lnTo>
                        <a:pt x="26722" y="36944"/>
                      </a:lnTo>
                      <a:lnTo>
                        <a:pt x="19924" y="49198"/>
                      </a:lnTo>
                      <a:lnTo>
                        <a:pt x="11008" y="60690"/>
                      </a:lnTo>
                      <a:lnTo>
                        <a:pt x="5335" y="6542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0" name="Google Shape;5509;p74">
                  <a:extLst>
                    <a:ext uri="{FF2B5EF4-FFF2-40B4-BE49-F238E27FC236}">
                      <a16:creationId xmlns:a16="http://schemas.microsoft.com/office/drawing/2014/main" id="{E38DA571-15CF-4826-B7D7-AF87655805A7}"/>
                    </a:ext>
                  </a:extLst>
                </p:cNvPr>
                <p:cNvSpPr/>
                <p:nvPr/>
              </p:nvSpPr>
              <p:spPr>
                <a:xfrm>
                  <a:off x="3617857" y="3284717"/>
                  <a:ext cx="662957" cy="6859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292" h="87218" fill="none" extrusionOk="0">
                      <a:moveTo>
                        <a:pt x="79900" y="75157"/>
                      </a:moveTo>
                      <a:lnTo>
                        <a:pt x="77916" y="83262"/>
                      </a:lnTo>
                      <a:lnTo>
                        <a:pt x="68299" y="87218"/>
                      </a:lnTo>
                      <a:lnTo>
                        <a:pt x="61610" y="72314"/>
                      </a:lnTo>
                      <a:lnTo>
                        <a:pt x="48376" y="64524"/>
                      </a:lnTo>
                      <a:lnTo>
                        <a:pt x="37489" y="50685"/>
                      </a:lnTo>
                      <a:lnTo>
                        <a:pt x="32771" y="39181"/>
                      </a:lnTo>
                      <a:lnTo>
                        <a:pt x="28525" y="27000"/>
                      </a:lnTo>
                      <a:lnTo>
                        <a:pt x="19779" y="19379"/>
                      </a:lnTo>
                      <a:lnTo>
                        <a:pt x="1" y="14057"/>
                      </a:lnTo>
                      <a:lnTo>
                        <a:pt x="5227" y="0"/>
                      </a:lnTo>
                      <a:lnTo>
                        <a:pt x="40380" y="3605"/>
                      </a:lnTo>
                      <a:lnTo>
                        <a:pt x="53662" y="9254"/>
                      </a:lnTo>
                      <a:lnTo>
                        <a:pt x="56711" y="17734"/>
                      </a:lnTo>
                      <a:lnTo>
                        <a:pt x="69727" y="26177"/>
                      </a:lnTo>
                      <a:lnTo>
                        <a:pt x="84291" y="20649"/>
                      </a:lnTo>
                      <a:lnTo>
                        <a:pt x="79465" y="38165"/>
                      </a:lnTo>
                      <a:lnTo>
                        <a:pt x="72207" y="46960"/>
                      </a:lnTo>
                      <a:lnTo>
                        <a:pt x="64791" y="54677"/>
                      </a:lnTo>
                      <a:lnTo>
                        <a:pt x="54497" y="63206"/>
                      </a:lnTo>
                      <a:lnTo>
                        <a:pt x="62094" y="63556"/>
                      </a:lnTo>
                      <a:lnTo>
                        <a:pt x="66098" y="74335"/>
                      </a:lnTo>
                      <a:close/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1" name="Google Shape;5510;p74">
                  <a:extLst>
                    <a:ext uri="{FF2B5EF4-FFF2-40B4-BE49-F238E27FC236}">
                      <a16:creationId xmlns:a16="http://schemas.microsoft.com/office/drawing/2014/main" id="{AB65B0DC-ECEC-421F-BD7D-B6E79874EA91}"/>
                    </a:ext>
                  </a:extLst>
                </p:cNvPr>
                <p:cNvSpPr/>
                <p:nvPr/>
              </p:nvSpPr>
              <p:spPr>
                <a:xfrm>
                  <a:off x="4230666" y="3943372"/>
                  <a:ext cx="15612" cy="779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85" h="9909" fill="none" extrusionOk="0">
                      <a:moveTo>
                        <a:pt x="1984" y="9908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2" name="Google Shape;5511;p74">
                  <a:extLst>
                    <a:ext uri="{FF2B5EF4-FFF2-40B4-BE49-F238E27FC236}">
                      <a16:creationId xmlns:a16="http://schemas.microsoft.com/office/drawing/2014/main" id="{0587870A-2176-4904-886D-DC0B8E9D3547}"/>
                    </a:ext>
                  </a:extLst>
                </p:cNvPr>
                <p:cNvSpPr/>
                <p:nvPr/>
              </p:nvSpPr>
              <p:spPr>
                <a:xfrm>
                  <a:off x="4230666" y="3902843"/>
                  <a:ext cx="138817" cy="1169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50" h="14868" fill="none" extrusionOk="0">
                      <a:moveTo>
                        <a:pt x="11952" y="14868"/>
                      </a:moveTo>
                      <a:lnTo>
                        <a:pt x="0" y="4670"/>
                      </a:lnTo>
                      <a:lnTo>
                        <a:pt x="9702" y="1"/>
                      </a:lnTo>
                      <a:lnTo>
                        <a:pt x="17649" y="7489"/>
                      </a:lnTo>
                      <a:close/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" name="Google Shape;5512;p74">
                  <a:extLst>
                    <a:ext uri="{FF2B5EF4-FFF2-40B4-BE49-F238E27FC236}">
                      <a16:creationId xmlns:a16="http://schemas.microsoft.com/office/drawing/2014/main" id="{CFFF54A3-0DC1-4240-BA38-1A3A911133F6}"/>
                    </a:ext>
                  </a:extLst>
                </p:cNvPr>
                <p:cNvSpPr/>
                <p:nvPr/>
              </p:nvSpPr>
              <p:spPr>
                <a:xfrm>
                  <a:off x="4234473" y="3939573"/>
                  <a:ext cx="143953" cy="221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03" h="2819" fill="none" extrusionOk="0">
                      <a:moveTo>
                        <a:pt x="0" y="0"/>
                      </a:moveTo>
                      <a:lnTo>
                        <a:pt x="18303" y="2819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" name="Google Shape;5513;p74">
                  <a:extLst>
                    <a:ext uri="{FF2B5EF4-FFF2-40B4-BE49-F238E27FC236}">
                      <a16:creationId xmlns:a16="http://schemas.microsoft.com/office/drawing/2014/main" id="{52C74ED4-17EC-4F1F-9EBA-9484A47D23C0}"/>
                    </a:ext>
                  </a:extLst>
                </p:cNvPr>
                <p:cNvSpPr/>
                <p:nvPr/>
              </p:nvSpPr>
              <p:spPr>
                <a:xfrm>
                  <a:off x="4300405" y="4023579"/>
                  <a:ext cx="24264" cy="112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85" h="14323" fill="none" extrusionOk="0">
                      <a:moveTo>
                        <a:pt x="0" y="14323"/>
                      </a:moveTo>
                      <a:lnTo>
                        <a:pt x="3085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5" name="Google Shape;5514;p74">
                  <a:extLst>
                    <a:ext uri="{FF2B5EF4-FFF2-40B4-BE49-F238E27FC236}">
                      <a16:creationId xmlns:a16="http://schemas.microsoft.com/office/drawing/2014/main" id="{3AD167F0-0548-4C07-8A6F-65E65218D667}"/>
                    </a:ext>
                  </a:extLst>
                </p:cNvPr>
                <p:cNvSpPr/>
                <p:nvPr/>
              </p:nvSpPr>
              <p:spPr>
                <a:xfrm>
                  <a:off x="4324661" y="4019772"/>
                  <a:ext cx="40544" cy="1401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55" h="17820" fill="none" extrusionOk="0">
                      <a:moveTo>
                        <a:pt x="1" y="1"/>
                      </a:moveTo>
                      <a:lnTo>
                        <a:pt x="5154" y="17819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" name="Google Shape;5515;p74">
                  <a:extLst>
                    <a:ext uri="{FF2B5EF4-FFF2-40B4-BE49-F238E27FC236}">
                      <a16:creationId xmlns:a16="http://schemas.microsoft.com/office/drawing/2014/main" id="{AE0D895B-29E1-4FE7-B111-5EA7D00A7026}"/>
                    </a:ext>
                  </a:extLst>
                </p:cNvPr>
                <p:cNvSpPr/>
                <p:nvPr/>
              </p:nvSpPr>
              <p:spPr>
                <a:xfrm>
                  <a:off x="4324661" y="4019772"/>
                  <a:ext cx="104282" cy="525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9" h="6678" fill="none" extrusionOk="0">
                      <a:moveTo>
                        <a:pt x="1" y="1"/>
                      </a:moveTo>
                      <a:lnTo>
                        <a:pt x="13259" y="6678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" name="Google Shape;5516;p74">
                  <a:extLst>
                    <a:ext uri="{FF2B5EF4-FFF2-40B4-BE49-F238E27FC236}">
                      <a16:creationId xmlns:a16="http://schemas.microsoft.com/office/drawing/2014/main" id="{5ED83F34-C619-44F7-B053-47147383B4CD}"/>
                    </a:ext>
                  </a:extLst>
                </p:cNvPr>
                <p:cNvSpPr/>
                <p:nvPr/>
              </p:nvSpPr>
              <p:spPr>
                <a:xfrm>
                  <a:off x="4328467" y="3989901"/>
                  <a:ext cx="113421" cy="298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21" h="3799" fill="none" extrusionOk="0">
                      <a:moveTo>
                        <a:pt x="14420" y="0"/>
                      </a:moveTo>
                      <a:lnTo>
                        <a:pt x="1" y="3799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" name="Google Shape;5517;p74">
                  <a:extLst>
                    <a:ext uri="{FF2B5EF4-FFF2-40B4-BE49-F238E27FC236}">
                      <a16:creationId xmlns:a16="http://schemas.microsoft.com/office/drawing/2014/main" id="{043CDDC2-393D-4279-BB15-38A04F540E8E}"/>
                    </a:ext>
                  </a:extLst>
                </p:cNvPr>
                <p:cNvSpPr/>
                <p:nvPr/>
              </p:nvSpPr>
              <p:spPr>
                <a:xfrm>
                  <a:off x="4224193" y="4019772"/>
                  <a:ext cx="23886" cy="76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7" h="9787" fill="none" extrusionOk="0">
                      <a:moveTo>
                        <a:pt x="1" y="9787"/>
                      </a:moveTo>
                      <a:lnTo>
                        <a:pt x="3037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" name="Google Shape;5518;p74">
                  <a:extLst>
                    <a:ext uri="{FF2B5EF4-FFF2-40B4-BE49-F238E27FC236}">
                      <a16:creationId xmlns:a16="http://schemas.microsoft.com/office/drawing/2014/main" id="{139707C1-197D-43EC-87ED-E3C5A871284B}"/>
                    </a:ext>
                  </a:extLst>
                </p:cNvPr>
                <p:cNvSpPr/>
                <p:nvPr/>
              </p:nvSpPr>
              <p:spPr>
                <a:xfrm>
                  <a:off x="4248071" y="4019772"/>
                  <a:ext cx="52342" cy="1164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55" h="14807" fill="none" extrusionOk="0">
                      <a:moveTo>
                        <a:pt x="1" y="1"/>
                      </a:moveTo>
                      <a:lnTo>
                        <a:pt x="6654" y="14807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0" name="Google Shape;5519;p74">
                  <a:extLst>
                    <a:ext uri="{FF2B5EF4-FFF2-40B4-BE49-F238E27FC236}">
                      <a16:creationId xmlns:a16="http://schemas.microsoft.com/office/drawing/2014/main" id="{F2BB6035-F83B-4816-97F6-58B8D6D01F13}"/>
                    </a:ext>
                  </a:extLst>
                </p:cNvPr>
                <p:cNvSpPr/>
                <p:nvPr/>
              </p:nvSpPr>
              <p:spPr>
                <a:xfrm>
                  <a:off x="4300405" y="4138982"/>
                  <a:ext cx="6567" cy="1190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5" h="15134" fill="none" extrusionOk="0">
                      <a:moveTo>
                        <a:pt x="0" y="1"/>
                      </a:moveTo>
                      <a:lnTo>
                        <a:pt x="835" y="15134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" name="Google Shape;5520;p74">
                  <a:extLst>
                    <a:ext uri="{FF2B5EF4-FFF2-40B4-BE49-F238E27FC236}">
                      <a16:creationId xmlns:a16="http://schemas.microsoft.com/office/drawing/2014/main" id="{3F6DA584-3BD6-4AB3-92B4-3707A103BBB3}"/>
                    </a:ext>
                  </a:extLst>
                </p:cNvPr>
                <p:cNvSpPr/>
                <p:nvPr/>
              </p:nvSpPr>
              <p:spPr>
                <a:xfrm>
                  <a:off x="4219726" y="4200164"/>
                  <a:ext cx="85343" cy="605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51" h="7694" fill="none" extrusionOk="0">
                      <a:moveTo>
                        <a:pt x="0" y="0"/>
                      </a:moveTo>
                      <a:lnTo>
                        <a:pt x="10851" y="7694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2" name="Google Shape;5521;p74">
                  <a:extLst>
                    <a:ext uri="{FF2B5EF4-FFF2-40B4-BE49-F238E27FC236}">
                      <a16:creationId xmlns:a16="http://schemas.microsoft.com/office/drawing/2014/main" id="{8BB9D6C9-4E59-4404-9F97-3E9F3605E529}"/>
                    </a:ext>
                  </a:extLst>
                </p:cNvPr>
                <p:cNvSpPr/>
                <p:nvPr/>
              </p:nvSpPr>
              <p:spPr>
                <a:xfrm>
                  <a:off x="4223430" y="4137275"/>
                  <a:ext cx="81930" cy="151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17" h="1924" fill="none" extrusionOk="0">
                      <a:moveTo>
                        <a:pt x="1" y="1923"/>
                      </a:moveTo>
                      <a:lnTo>
                        <a:pt x="10416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" name="Google Shape;5522;p74">
                  <a:extLst>
                    <a:ext uri="{FF2B5EF4-FFF2-40B4-BE49-F238E27FC236}">
                      <a16:creationId xmlns:a16="http://schemas.microsoft.com/office/drawing/2014/main" id="{C2199D76-82B6-45D1-92F9-E34570862423}"/>
                    </a:ext>
                  </a:extLst>
                </p:cNvPr>
                <p:cNvSpPr/>
                <p:nvPr/>
              </p:nvSpPr>
              <p:spPr>
                <a:xfrm>
                  <a:off x="4303638" y="4138982"/>
                  <a:ext cx="59947" cy="238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22" h="3038" fill="none" extrusionOk="0">
                      <a:moveTo>
                        <a:pt x="7621" y="3037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" name="Google Shape;5523;p74">
                  <a:extLst>
                    <a:ext uri="{FF2B5EF4-FFF2-40B4-BE49-F238E27FC236}">
                      <a16:creationId xmlns:a16="http://schemas.microsoft.com/office/drawing/2014/main" id="{DBDB23D2-BBC5-44AA-A057-FCC8D0AB8145}"/>
                    </a:ext>
                  </a:extLst>
                </p:cNvPr>
                <p:cNvSpPr/>
                <p:nvPr/>
              </p:nvSpPr>
              <p:spPr>
                <a:xfrm>
                  <a:off x="4201644" y="4267237"/>
                  <a:ext cx="39970" cy="771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82" h="9811" fill="none" extrusionOk="0">
                      <a:moveTo>
                        <a:pt x="1" y="0"/>
                      </a:moveTo>
                      <a:lnTo>
                        <a:pt x="5081" y="981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" name="Google Shape;5524;p74">
                  <a:extLst>
                    <a:ext uri="{FF2B5EF4-FFF2-40B4-BE49-F238E27FC236}">
                      <a16:creationId xmlns:a16="http://schemas.microsoft.com/office/drawing/2014/main" id="{632A52EA-6331-433D-93C8-2860D73D6558}"/>
                    </a:ext>
                  </a:extLst>
                </p:cNvPr>
                <p:cNvSpPr/>
                <p:nvPr/>
              </p:nvSpPr>
              <p:spPr>
                <a:xfrm>
                  <a:off x="4203831" y="4258003"/>
                  <a:ext cx="103142" cy="92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14" h="1175" fill="none" extrusionOk="0">
                      <a:moveTo>
                        <a:pt x="1" y="1174"/>
                      </a:moveTo>
                      <a:lnTo>
                        <a:pt x="13114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" name="Google Shape;5525;p74">
                  <a:extLst>
                    <a:ext uri="{FF2B5EF4-FFF2-40B4-BE49-F238E27FC236}">
                      <a16:creationId xmlns:a16="http://schemas.microsoft.com/office/drawing/2014/main" id="{A1B27D63-A034-4505-AD23-D9EF0462070B}"/>
                    </a:ext>
                  </a:extLst>
                </p:cNvPr>
                <p:cNvSpPr/>
                <p:nvPr/>
              </p:nvSpPr>
              <p:spPr>
                <a:xfrm>
                  <a:off x="4179001" y="3943372"/>
                  <a:ext cx="51673" cy="1049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70" h="13344" fill="none" extrusionOk="0">
                      <a:moveTo>
                        <a:pt x="1" y="13344"/>
                      </a:moveTo>
                      <a:lnTo>
                        <a:pt x="6569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" name="Google Shape;5526;p74">
                  <a:extLst>
                    <a:ext uri="{FF2B5EF4-FFF2-40B4-BE49-F238E27FC236}">
                      <a16:creationId xmlns:a16="http://schemas.microsoft.com/office/drawing/2014/main" id="{74F80204-F160-4C73-8CFA-317AB8D01303}"/>
                    </a:ext>
                  </a:extLst>
                </p:cNvPr>
                <p:cNvSpPr/>
                <p:nvPr/>
              </p:nvSpPr>
              <p:spPr>
                <a:xfrm>
                  <a:off x="4248071" y="4019772"/>
                  <a:ext cx="76597" cy="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39" h="1" fill="none" extrusionOk="0">
                      <a:moveTo>
                        <a:pt x="1" y="1"/>
                      </a:moveTo>
                      <a:lnTo>
                        <a:pt x="9739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" name="Google Shape;5527;p74">
                  <a:extLst>
                    <a:ext uri="{FF2B5EF4-FFF2-40B4-BE49-F238E27FC236}">
                      <a16:creationId xmlns:a16="http://schemas.microsoft.com/office/drawing/2014/main" id="{DCA2F2D0-F400-4FDF-AAA3-02E50728ACCA}"/>
                    </a:ext>
                  </a:extLst>
                </p:cNvPr>
                <p:cNvSpPr/>
                <p:nvPr/>
              </p:nvSpPr>
              <p:spPr>
                <a:xfrm>
                  <a:off x="4219529" y="4138982"/>
                  <a:ext cx="84116" cy="632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95" h="8046" fill="none" extrusionOk="0">
                      <a:moveTo>
                        <a:pt x="1" y="8045"/>
                      </a:moveTo>
                      <a:lnTo>
                        <a:pt x="10694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" name="Google Shape;5528;p74">
                  <a:extLst>
                    <a:ext uri="{FF2B5EF4-FFF2-40B4-BE49-F238E27FC236}">
                      <a16:creationId xmlns:a16="http://schemas.microsoft.com/office/drawing/2014/main" id="{6035A338-B7C0-43B2-AB0F-780FB1BFEC95}"/>
                    </a:ext>
                  </a:extLst>
                </p:cNvPr>
                <p:cNvSpPr/>
                <p:nvPr/>
              </p:nvSpPr>
              <p:spPr>
                <a:xfrm>
                  <a:off x="3654964" y="3289853"/>
                  <a:ext cx="46820" cy="638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" h="8118" fill="none" extrusionOk="0">
                      <a:moveTo>
                        <a:pt x="1" y="0"/>
                      </a:moveTo>
                      <a:lnTo>
                        <a:pt x="5952" y="8117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" name="Google Shape;5529;p74">
                  <a:extLst>
                    <a:ext uri="{FF2B5EF4-FFF2-40B4-BE49-F238E27FC236}">
                      <a16:creationId xmlns:a16="http://schemas.microsoft.com/office/drawing/2014/main" id="{236FAF1E-23C8-4B5C-810B-8E89B3DC3E0F}"/>
                    </a:ext>
                  </a:extLst>
                </p:cNvPr>
                <p:cNvSpPr/>
                <p:nvPr/>
              </p:nvSpPr>
              <p:spPr>
                <a:xfrm>
                  <a:off x="3619760" y="3353693"/>
                  <a:ext cx="85736" cy="367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01" h="4670" fill="none" extrusionOk="0">
                      <a:moveTo>
                        <a:pt x="1" y="4670"/>
                      </a:moveTo>
                      <a:lnTo>
                        <a:pt x="10900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1" name="Google Shape;5530;p74">
                  <a:extLst>
                    <a:ext uri="{FF2B5EF4-FFF2-40B4-BE49-F238E27FC236}">
                      <a16:creationId xmlns:a16="http://schemas.microsoft.com/office/drawing/2014/main" id="{3A8905D5-B559-4C87-BE0A-B27086183531}"/>
                    </a:ext>
                  </a:extLst>
                </p:cNvPr>
                <p:cNvSpPr/>
                <p:nvPr/>
              </p:nvSpPr>
              <p:spPr>
                <a:xfrm>
                  <a:off x="3703011" y="3354739"/>
                  <a:ext cx="70415" cy="7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53" h="10089" fill="none" extrusionOk="0">
                      <a:moveTo>
                        <a:pt x="1" y="0"/>
                      </a:moveTo>
                      <a:lnTo>
                        <a:pt x="8952" y="10089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2" name="Google Shape;5531;p74">
                  <a:extLst>
                    <a:ext uri="{FF2B5EF4-FFF2-40B4-BE49-F238E27FC236}">
                      <a16:creationId xmlns:a16="http://schemas.microsoft.com/office/drawing/2014/main" id="{44749559-10E5-42B6-918E-5AF27F921B29}"/>
                    </a:ext>
                  </a:extLst>
                </p:cNvPr>
                <p:cNvSpPr/>
                <p:nvPr/>
              </p:nvSpPr>
              <p:spPr>
                <a:xfrm>
                  <a:off x="3779884" y="3366443"/>
                  <a:ext cx="34449" cy="676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80" h="8601" fill="none" extrusionOk="0">
                      <a:moveTo>
                        <a:pt x="1" y="8601"/>
                      </a:moveTo>
                      <a:lnTo>
                        <a:pt x="4380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" name="Google Shape;5532;p74">
                  <a:extLst>
                    <a:ext uri="{FF2B5EF4-FFF2-40B4-BE49-F238E27FC236}">
                      <a16:creationId xmlns:a16="http://schemas.microsoft.com/office/drawing/2014/main" id="{2E657E2A-065A-4703-A880-B090F4AE1F29}"/>
                    </a:ext>
                  </a:extLst>
                </p:cNvPr>
                <p:cNvSpPr/>
                <p:nvPr/>
              </p:nvSpPr>
              <p:spPr>
                <a:xfrm>
                  <a:off x="3701776" y="3353693"/>
                  <a:ext cx="116363" cy="127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795" h="1622" fill="none" extrusionOk="0">
                      <a:moveTo>
                        <a:pt x="14795" y="1621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4" name="Google Shape;5533;p74">
                  <a:extLst>
                    <a:ext uri="{FF2B5EF4-FFF2-40B4-BE49-F238E27FC236}">
                      <a16:creationId xmlns:a16="http://schemas.microsoft.com/office/drawing/2014/main" id="{B1359853-9510-4E77-950A-C4E64F6E6258}"/>
                    </a:ext>
                  </a:extLst>
                </p:cNvPr>
                <p:cNvSpPr/>
                <p:nvPr/>
              </p:nvSpPr>
              <p:spPr>
                <a:xfrm>
                  <a:off x="3701776" y="3313063"/>
                  <a:ext cx="227204" cy="406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888" h="5167" fill="none" extrusionOk="0">
                      <a:moveTo>
                        <a:pt x="28887" y="1"/>
                      </a:moveTo>
                      <a:lnTo>
                        <a:pt x="0" y="5166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5" name="Google Shape;5534;p74">
                  <a:extLst>
                    <a:ext uri="{FF2B5EF4-FFF2-40B4-BE49-F238E27FC236}">
                      <a16:creationId xmlns:a16="http://schemas.microsoft.com/office/drawing/2014/main" id="{A4023524-B0A8-48F3-998F-4204148EE2D6}"/>
                    </a:ext>
                  </a:extLst>
                </p:cNvPr>
                <p:cNvSpPr/>
                <p:nvPr/>
              </p:nvSpPr>
              <p:spPr>
                <a:xfrm>
                  <a:off x="3888633" y="3313063"/>
                  <a:ext cx="40347" cy="1144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30" h="14554" fill="none" extrusionOk="0">
                      <a:moveTo>
                        <a:pt x="5129" y="1"/>
                      </a:moveTo>
                      <a:lnTo>
                        <a:pt x="0" y="14553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6" name="Google Shape;5535;p74">
                  <a:extLst>
                    <a:ext uri="{FF2B5EF4-FFF2-40B4-BE49-F238E27FC236}">
                      <a16:creationId xmlns:a16="http://schemas.microsoft.com/office/drawing/2014/main" id="{B4E7E814-07CF-4B33-ACB6-FB7531B33A6A}"/>
                    </a:ext>
                  </a:extLst>
                </p:cNvPr>
                <p:cNvSpPr/>
                <p:nvPr/>
              </p:nvSpPr>
              <p:spPr>
                <a:xfrm>
                  <a:off x="3814325" y="3366443"/>
                  <a:ext cx="74316" cy="610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49" h="7767" fill="none" extrusionOk="0">
                      <a:moveTo>
                        <a:pt x="1" y="0"/>
                      </a:moveTo>
                      <a:lnTo>
                        <a:pt x="9448" y="7766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" name="Google Shape;5536;p74">
                  <a:extLst>
                    <a:ext uri="{FF2B5EF4-FFF2-40B4-BE49-F238E27FC236}">
                      <a16:creationId xmlns:a16="http://schemas.microsoft.com/office/drawing/2014/main" id="{0D6C7F62-D8A8-48F6-85AE-D1806388F8CA}"/>
                    </a:ext>
                  </a:extLst>
                </p:cNvPr>
                <p:cNvSpPr/>
                <p:nvPr/>
              </p:nvSpPr>
              <p:spPr>
                <a:xfrm>
                  <a:off x="3838399" y="3427522"/>
                  <a:ext cx="50242" cy="677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88" h="8614" fill="none" extrusionOk="0">
                      <a:moveTo>
                        <a:pt x="0" y="8613"/>
                      </a:moveTo>
                      <a:lnTo>
                        <a:pt x="6387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8" name="Google Shape;5537;p74">
                  <a:extLst>
                    <a:ext uri="{FF2B5EF4-FFF2-40B4-BE49-F238E27FC236}">
                      <a16:creationId xmlns:a16="http://schemas.microsoft.com/office/drawing/2014/main" id="{8A899BEF-9795-4094-BB02-56BC9A5DA5EB}"/>
                    </a:ext>
                  </a:extLst>
                </p:cNvPr>
                <p:cNvSpPr/>
                <p:nvPr/>
              </p:nvSpPr>
              <p:spPr>
                <a:xfrm>
                  <a:off x="3814325" y="3313063"/>
                  <a:ext cx="114656" cy="533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78" h="6788" fill="none" extrusionOk="0">
                      <a:moveTo>
                        <a:pt x="1" y="6787"/>
                      </a:moveTo>
                      <a:lnTo>
                        <a:pt x="14577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9" name="Google Shape;5538;p74">
                  <a:extLst>
                    <a:ext uri="{FF2B5EF4-FFF2-40B4-BE49-F238E27FC236}">
                      <a16:creationId xmlns:a16="http://schemas.microsoft.com/office/drawing/2014/main" id="{02ACF035-079C-45B1-827C-42D20D3E2AFE}"/>
                    </a:ext>
                  </a:extLst>
                </p:cNvPr>
                <p:cNvSpPr/>
                <p:nvPr/>
              </p:nvSpPr>
              <p:spPr>
                <a:xfrm>
                  <a:off x="3888633" y="3427522"/>
                  <a:ext cx="55377" cy="762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41" h="9690" fill="none" extrusionOk="0">
                      <a:moveTo>
                        <a:pt x="0" y="0"/>
                      </a:moveTo>
                      <a:lnTo>
                        <a:pt x="7041" y="969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0" name="Google Shape;5539;p74">
                  <a:extLst>
                    <a:ext uri="{FF2B5EF4-FFF2-40B4-BE49-F238E27FC236}">
                      <a16:creationId xmlns:a16="http://schemas.microsoft.com/office/drawing/2014/main" id="{27C25910-0286-43FD-BDF7-3F3E929CCEEF}"/>
                    </a:ext>
                  </a:extLst>
                </p:cNvPr>
                <p:cNvSpPr/>
                <p:nvPr/>
              </p:nvSpPr>
              <p:spPr>
                <a:xfrm>
                  <a:off x="3944003" y="3406208"/>
                  <a:ext cx="40631" cy="97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66" h="12400" fill="none" extrusionOk="0">
                      <a:moveTo>
                        <a:pt x="1" y="12400"/>
                      </a:moveTo>
                      <a:lnTo>
                        <a:pt x="5166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1" name="Google Shape;5540;p74">
                  <a:extLst>
                    <a:ext uri="{FF2B5EF4-FFF2-40B4-BE49-F238E27FC236}">
                      <a16:creationId xmlns:a16="http://schemas.microsoft.com/office/drawing/2014/main" id="{70500131-8865-452E-8301-6A754C1186C5}"/>
                    </a:ext>
                  </a:extLst>
                </p:cNvPr>
                <p:cNvSpPr/>
                <p:nvPr/>
              </p:nvSpPr>
              <p:spPr>
                <a:xfrm>
                  <a:off x="3984625" y="3357500"/>
                  <a:ext cx="55291" cy="487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30" h="6194" fill="none" extrusionOk="0">
                      <a:moveTo>
                        <a:pt x="1" y="6194"/>
                      </a:moveTo>
                      <a:lnTo>
                        <a:pt x="7029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2" name="Google Shape;5541;p74">
                  <a:extLst>
                    <a:ext uri="{FF2B5EF4-FFF2-40B4-BE49-F238E27FC236}">
                      <a16:creationId xmlns:a16="http://schemas.microsoft.com/office/drawing/2014/main" id="{4FCF4F4E-E0DF-4DB6-877B-53CD6A5132C4}"/>
                    </a:ext>
                  </a:extLst>
                </p:cNvPr>
                <p:cNvSpPr/>
                <p:nvPr/>
              </p:nvSpPr>
              <p:spPr>
                <a:xfrm>
                  <a:off x="3888633" y="3406208"/>
                  <a:ext cx="96000" cy="213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06" h="2711" fill="none" extrusionOk="0">
                      <a:moveTo>
                        <a:pt x="0" y="2710"/>
                      </a:moveTo>
                      <a:lnTo>
                        <a:pt x="12206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3" name="Google Shape;5542;p74">
                  <a:extLst>
                    <a:ext uri="{FF2B5EF4-FFF2-40B4-BE49-F238E27FC236}">
                      <a16:creationId xmlns:a16="http://schemas.microsoft.com/office/drawing/2014/main" id="{E242CAB0-36C0-470F-9B43-4B7082531346}"/>
                    </a:ext>
                  </a:extLst>
                </p:cNvPr>
                <p:cNvSpPr/>
                <p:nvPr/>
              </p:nvSpPr>
              <p:spPr>
                <a:xfrm>
                  <a:off x="3984625" y="3406208"/>
                  <a:ext cx="42251" cy="1363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72" h="17336" fill="none" extrusionOk="0">
                      <a:moveTo>
                        <a:pt x="1" y="1"/>
                      </a:moveTo>
                      <a:lnTo>
                        <a:pt x="5372" y="17335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4" name="Google Shape;5543;p74">
                  <a:extLst>
                    <a:ext uri="{FF2B5EF4-FFF2-40B4-BE49-F238E27FC236}">
                      <a16:creationId xmlns:a16="http://schemas.microsoft.com/office/drawing/2014/main" id="{48A9C028-DE6C-4BCC-A83A-55A37E28A7AA}"/>
                    </a:ext>
                  </a:extLst>
                </p:cNvPr>
                <p:cNvSpPr/>
                <p:nvPr/>
              </p:nvSpPr>
              <p:spPr>
                <a:xfrm>
                  <a:off x="4026868" y="3427522"/>
                  <a:ext cx="35597" cy="1150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26" h="14626" fill="none" extrusionOk="0">
                      <a:moveTo>
                        <a:pt x="1" y="14625"/>
                      </a:moveTo>
                      <a:lnTo>
                        <a:pt x="4525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5" name="Google Shape;5544;p74">
                  <a:extLst>
                    <a:ext uri="{FF2B5EF4-FFF2-40B4-BE49-F238E27FC236}">
                      <a16:creationId xmlns:a16="http://schemas.microsoft.com/office/drawing/2014/main" id="{8A61F683-B46C-47F2-97D2-75A3B9D68606}"/>
                    </a:ext>
                  </a:extLst>
                </p:cNvPr>
                <p:cNvSpPr/>
                <p:nvPr/>
              </p:nvSpPr>
              <p:spPr>
                <a:xfrm>
                  <a:off x="3876261" y="3542548"/>
                  <a:ext cx="150615" cy="520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50" h="6618" fill="none" extrusionOk="0">
                      <a:moveTo>
                        <a:pt x="1" y="6617"/>
                      </a:moveTo>
                      <a:lnTo>
                        <a:pt x="19150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6" name="Google Shape;5545;p74">
                  <a:extLst>
                    <a:ext uri="{FF2B5EF4-FFF2-40B4-BE49-F238E27FC236}">
                      <a16:creationId xmlns:a16="http://schemas.microsoft.com/office/drawing/2014/main" id="{A4005AC3-3AEB-4FFD-BD59-A562C4872B49}"/>
                    </a:ext>
                  </a:extLst>
                </p:cNvPr>
                <p:cNvSpPr/>
                <p:nvPr/>
              </p:nvSpPr>
              <p:spPr>
                <a:xfrm>
                  <a:off x="4006702" y="3542548"/>
                  <a:ext cx="20174" cy="990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65" h="12593" fill="none" extrusionOk="0">
                      <a:moveTo>
                        <a:pt x="2565" y="0"/>
                      </a:moveTo>
                      <a:lnTo>
                        <a:pt x="0" y="12593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7" name="Google Shape;5546;p74">
                  <a:extLst>
                    <a:ext uri="{FF2B5EF4-FFF2-40B4-BE49-F238E27FC236}">
                      <a16:creationId xmlns:a16="http://schemas.microsoft.com/office/drawing/2014/main" id="{BBD9B090-6C3C-40F9-AE28-2E180457CF5D}"/>
                    </a:ext>
                  </a:extLst>
                </p:cNvPr>
                <p:cNvSpPr/>
                <p:nvPr/>
              </p:nvSpPr>
              <p:spPr>
                <a:xfrm>
                  <a:off x="3912700" y="3641584"/>
                  <a:ext cx="97817" cy="41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37" h="5312" fill="none" extrusionOk="0">
                      <a:moveTo>
                        <a:pt x="1" y="5311"/>
                      </a:moveTo>
                      <a:lnTo>
                        <a:pt x="12436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8" name="Google Shape;5547;p74">
                  <a:extLst>
                    <a:ext uri="{FF2B5EF4-FFF2-40B4-BE49-F238E27FC236}">
                      <a16:creationId xmlns:a16="http://schemas.microsoft.com/office/drawing/2014/main" id="{D5657B57-49B8-4775-B69D-9D67D77C9748}"/>
                    </a:ext>
                  </a:extLst>
                </p:cNvPr>
                <p:cNvSpPr/>
                <p:nvPr/>
              </p:nvSpPr>
              <p:spPr>
                <a:xfrm>
                  <a:off x="3875601" y="3503726"/>
                  <a:ext cx="68410" cy="891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98" h="11336" fill="none" extrusionOk="0">
                      <a:moveTo>
                        <a:pt x="8698" y="1"/>
                      </a:moveTo>
                      <a:lnTo>
                        <a:pt x="0" y="11335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9" name="Google Shape;5548;p74">
                  <a:extLst>
                    <a:ext uri="{FF2B5EF4-FFF2-40B4-BE49-F238E27FC236}">
                      <a16:creationId xmlns:a16="http://schemas.microsoft.com/office/drawing/2014/main" id="{776A2E2C-C405-42AA-B7A2-E80CFA2F6CCE}"/>
                    </a:ext>
                  </a:extLst>
                </p:cNvPr>
                <p:cNvSpPr/>
                <p:nvPr/>
              </p:nvSpPr>
              <p:spPr>
                <a:xfrm>
                  <a:off x="3944003" y="3503726"/>
                  <a:ext cx="89441" cy="361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72" h="4598" fill="none" extrusionOk="0">
                      <a:moveTo>
                        <a:pt x="1" y="1"/>
                      </a:moveTo>
                      <a:lnTo>
                        <a:pt x="11372" y="4598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0" name="Google Shape;5549;p74">
                  <a:extLst>
                    <a:ext uri="{FF2B5EF4-FFF2-40B4-BE49-F238E27FC236}">
                      <a16:creationId xmlns:a16="http://schemas.microsoft.com/office/drawing/2014/main" id="{856E49CD-BA73-4BBC-9BD4-EA33E1973D76}"/>
                    </a:ext>
                  </a:extLst>
                </p:cNvPr>
                <p:cNvSpPr/>
                <p:nvPr/>
              </p:nvSpPr>
              <p:spPr>
                <a:xfrm>
                  <a:off x="4033436" y="3490599"/>
                  <a:ext cx="132824" cy="492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88" h="6267" fill="none" extrusionOk="0">
                      <a:moveTo>
                        <a:pt x="1" y="6267"/>
                      </a:moveTo>
                      <a:lnTo>
                        <a:pt x="16888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1" name="Google Shape;5550;p74">
                  <a:extLst>
                    <a:ext uri="{FF2B5EF4-FFF2-40B4-BE49-F238E27FC236}">
                      <a16:creationId xmlns:a16="http://schemas.microsoft.com/office/drawing/2014/main" id="{0DFD28F7-5CBF-41D8-928F-AB9D2D62FCC0}"/>
                    </a:ext>
                  </a:extLst>
                </p:cNvPr>
                <p:cNvSpPr/>
                <p:nvPr/>
              </p:nvSpPr>
              <p:spPr>
                <a:xfrm>
                  <a:off x="4166252" y="3490599"/>
                  <a:ext cx="73459" cy="955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40" h="12146" fill="none" extrusionOk="0">
                      <a:moveTo>
                        <a:pt x="1" y="0"/>
                      </a:moveTo>
                      <a:lnTo>
                        <a:pt x="9339" y="12146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" name="Google Shape;5551;p74">
                  <a:extLst>
                    <a:ext uri="{FF2B5EF4-FFF2-40B4-BE49-F238E27FC236}">
                      <a16:creationId xmlns:a16="http://schemas.microsoft.com/office/drawing/2014/main" id="{F2887BBB-73C5-45E2-AF6E-9AC952C53302}"/>
                    </a:ext>
                  </a:extLst>
                </p:cNvPr>
                <p:cNvSpPr/>
                <p:nvPr/>
              </p:nvSpPr>
              <p:spPr>
                <a:xfrm>
                  <a:off x="4027726" y="3539882"/>
                  <a:ext cx="211985" cy="399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953" h="5082" fill="none" extrusionOk="0">
                      <a:moveTo>
                        <a:pt x="26952" y="5081"/>
                      </a:moveTo>
                      <a:lnTo>
                        <a:pt x="1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" name="Google Shape;5552;p74">
                  <a:extLst>
                    <a:ext uri="{FF2B5EF4-FFF2-40B4-BE49-F238E27FC236}">
                      <a16:creationId xmlns:a16="http://schemas.microsoft.com/office/drawing/2014/main" id="{241EE30F-B69D-4513-BE60-FE06B149EE27}"/>
                    </a:ext>
                  </a:extLst>
                </p:cNvPr>
                <p:cNvSpPr/>
                <p:nvPr/>
              </p:nvSpPr>
              <p:spPr>
                <a:xfrm>
                  <a:off x="4027726" y="3539882"/>
                  <a:ext cx="99720" cy="1748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79" h="22235" fill="none" extrusionOk="0">
                      <a:moveTo>
                        <a:pt x="1" y="1"/>
                      </a:moveTo>
                      <a:lnTo>
                        <a:pt x="12678" y="22234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" name="Google Shape;5553;p74">
                  <a:extLst>
                    <a:ext uri="{FF2B5EF4-FFF2-40B4-BE49-F238E27FC236}">
                      <a16:creationId xmlns:a16="http://schemas.microsoft.com/office/drawing/2014/main" id="{96034DCF-234D-40D8-A642-0B212DDB7EB4}"/>
                    </a:ext>
                  </a:extLst>
                </p:cNvPr>
                <p:cNvSpPr/>
                <p:nvPr/>
              </p:nvSpPr>
              <p:spPr>
                <a:xfrm>
                  <a:off x="4027726" y="3539882"/>
                  <a:ext cx="159754" cy="1117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12" h="14203" fill="none" extrusionOk="0">
                      <a:moveTo>
                        <a:pt x="1" y="1"/>
                      </a:moveTo>
                      <a:lnTo>
                        <a:pt x="20311" y="14202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" name="Google Shape;5554;p74">
                  <a:extLst>
                    <a:ext uri="{FF2B5EF4-FFF2-40B4-BE49-F238E27FC236}">
                      <a16:creationId xmlns:a16="http://schemas.microsoft.com/office/drawing/2014/main" id="{C05F2265-4E5B-4865-B9C3-33701F71DE3B}"/>
                    </a:ext>
                  </a:extLst>
                </p:cNvPr>
                <p:cNvSpPr/>
                <p:nvPr/>
              </p:nvSpPr>
              <p:spPr>
                <a:xfrm>
                  <a:off x="4006702" y="3641584"/>
                  <a:ext cx="120743" cy="731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52" h="9304" fill="none" extrusionOk="0">
                      <a:moveTo>
                        <a:pt x="0" y="1"/>
                      </a:moveTo>
                      <a:lnTo>
                        <a:pt x="15351" y="9303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" name="Google Shape;5555;p74">
                  <a:extLst>
                    <a:ext uri="{FF2B5EF4-FFF2-40B4-BE49-F238E27FC236}">
                      <a16:creationId xmlns:a16="http://schemas.microsoft.com/office/drawing/2014/main" id="{2CA10087-20C2-414C-A9AD-32105B5D64D7}"/>
                    </a:ext>
                  </a:extLst>
                </p:cNvPr>
                <p:cNvSpPr/>
                <p:nvPr/>
              </p:nvSpPr>
              <p:spPr>
                <a:xfrm>
                  <a:off x="4006702" y="3641584"/>
                  <a:ext cx="39773" cy="14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57" h="17832" fill="none" extrusionOk="0">
                      <a:moveTo>
                        <a:pt x="5057" y="17832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" name="Google Shape;5556;p74">
                  <a:extLst>
                    <a:ext uri="{FF2B5EF4-FFF2-40B4-BE49-F238E27FC236}">
                      <a16:creationId xmlns:a16="http://schemas.microsoft.com/office/drawing/2014/main" id="{C5A511CC-869D-4EC9-A805-04FCFDA0F746}"/>
                    </a:ext>
                  </a:extLst>
                </p:cNvPr>
                <p:cNvSpPr/>
                <p:nvPr/>
              </p:nvSpPr>
              <p:spPr>
                <a:xfrm>
                  <a:off x="3996423" y="3784585"/>
                  <a:ext cx="51862" cy="102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94" h="1307" fill="none" extrusionOk="0">
                      <a:moveTo>
                        <a:pt x="1" y="1307"/>
                      </a:moveTo>
                      <a:lnTo>
                        <a:pt x="6594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" name="Google Shape;5557;p74">
                  <a:extLst>
                    <a:ext uri="{FF2B5EF4-FFF2-40B4-BE49-F238E27FC236}">
                      <a16:creationId xmlns:a16="http://schemas.microsoft.com/office/drawing/2014/main" id="{32F2B0FC-B879-4F7E-9ADC-DD44C436F717}"/>
                    </a:ext>
                  </a:extLst>
                </p:cNvPr>
                <p:cNvSpPr/>
                <p:nvPr/>
              </p:nvSpPr>
              <p:spPr>
                <a:xfrm>
                  <a:off x="4048277" y="3784585"/>
                  <a:ext cx="47583" cy="688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50" h="8759" fill="none" extrusionOk="0">
                      <a:moveTo>
                        <a:pt x="1" y="0"/>
                      </a:moveTo>
                      <a:lnTo>
                        <a:pt x="6049" y="8758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" name="Google Shape;5558;p74">
                  <a:extLst>
                    <a:ext uri="{FF2B5EF4-FFF2-40B4-BE49-F238E27FC236}">
                      <a16:creationId xmlns:a16="http://schemas.microsoft.com/office/drawing/2014/main" id="{73902F10-D73B-4D46-B856-45E60BCF3CCE}"/>
                    </a:ext>
                  </a:extLst>
                </p:cNvPr>
                <p:cNvSpPr/>
                <p:nvPr/>
              </p:nvSpPr>
              <p:spPr>
                <a:xfrm>
                  <a:off x="4095947" y="3788392"/>
                  <a:ext cx="10280" cy="648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7" h="8251" fill="none" extrusionOk="0">
                      <a:moveTo>
                        <a:pt x="0" y="8250"/>
                      </a:moveTo>
                      <a:lnTo>
                        <a:pt x="1307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0" name="Google Shape;5559;p74">
                  <a:extLst>
                    <a:ext uri="{FF2B5EF4-FFF2-40B4-BE49-F238E27FC236}">
                      <a16:creationId xmlns:a16="http://schemas.microsoft.com/office/drawing/2014/main" id="{53A24DE2-98E0-4CA2-986F-DEE79B65BA6F}"/>
                    </a:ext>
                  </a:extLst>
                </p:cNvPr>
                <p:cNvSpPr/>
                <p:nvPr/>
              </p:nvSpPr>
              <p:spPr>
                <a:xfrm>
                  <a:off x="4095852" y="3853467"/>
                  <a:ext cx="45672" cy="158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07" h="2021" fill="none" extrusionOk="0">
                      <a:moveTo>
                        <a:pt x="0" y="0"/>
                      </a:moveTo>
                      <a:lnTo>
                        <a:pt x="5807" y="202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1" name="Google Shape;5560;p74">
                  <a:extLst>
                    <a:ext uri="{FF2B5EF4-FFF2-40B4-BE49-F238E27FC236}">
                      <a16:creationId xmlns:a16="http://schemas.microsoft.com/office/drawing/2014/main" id="{2207EEF7-8DD5-4565-9F73-90C3BD410AC0}"/>
                    </a:ext>
                  </a:extLst>
                </p:cNvPr>
                <p:cNvSpPr/>
                <p:nvPr/>
              </p:nvSpPr>
              <p:spPr>
                <a:xfrm>
                  <a:off x="4138567" y="3868308"/>
                  <a:ext cx="16469" cy="1017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4" h="12932" fill="none" extrusionOk="0">
                      <a:moveTo>
                        <a:pt x="1" y="1"/>
                      </a:moveTo>
                      <a:lnTo>
                        <a:pt x="2093" y="12932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2" name="Google Shape;5561;p74">
                  <a:extLst>
                    <a:ext uri="{FF2B5EF4-FFF2-40B4-BE49-F238E27FC236}">
                      <a16:creationId xmlns:a16="http://schemas.microsoft.com/office/drawing/2014/main" id="{E96CFD49-C5B7-483D-B59F-85538CEA6177}"/>
                    </a:ext>
                  </a:extLst>
                </p:cNvPr>
                <p:cNvSpPr/>
                <p:nvPr/>
              </p:nvSpPr>
              <p:spPr>
                <a:xfrm>
                  <a:off x="3875601" y="3592876"/>
                  <a:ext cx="131110" cy="487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70" h="6194" fill="none" extrusionOk="0">
                      <a:moveTo>
                        <a:pt x="0" y="0"/>
                      </a:moveTo>
                      <a:lnTo>
                        <a:pt x="16669" y="6194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3" name="Google Shape;5562;p74">
                  <a:extLst>
                    <a:ext uri="{FF2B5EF4-FFF2-40B4-BE49-F238E27FC236}">
                      <a16:creationId xmlns:a16="http://schemas.microsoft.com/office/drawing/2014/main" id="{204955FC-C517-422D-B03B-3EA0732EB0D1}"/>
                    </a:ext>
                  </a:extLst>
                </p:cNvPr>
                <p:cNvSpPr/>
                <p:nvPr/>
              </p:nvSpPr>
              <p:spPr>
                <a:xfrm>
                  <a:off x="4164828" y="3394410"/>
                  <a:ext cx="26458" cy="931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64" h="11844" fill="none" extrusionOk="0">
                      <a:moveTo>
                        <a:pt x="0" y="11843"/>
                      </a:moveTo>
                      <a:lnTo>
                        <a:pt x="3363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4" name="Google Shape;5563;p74">
                  <a:extLst>
                    <a:ext uri="{FF2B5EF4-FFF2-40B4-BE49-F238E27FC236}">
                      <a16:creationId xmlns:a16="http://schemas.microsoft.com/office/drawing/2014/main" id="{B5AD5EC3-8B35-43C9-8BA4-27BE8B80C840}"/>
                    </a:ext>
                  </a:extLst>
                </p:cNvPr>
                <p:cNvSpPr/>
                <p:nvPr/>
              </p:nvSpPr>
              <p:spPr>
                <a:xfrm>
                  <a:off x="4191278" y="3394410"/>
                  <a:ext cx="86586" cy="527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09" h="6703" fill="none" extrusionOk="0">
                      <a:moveTo>
                        <a:pt x="0" y="1"/>
                      </a:moveTo>
                      <a:lnTo>
                        <a:pt x="11008" y="6702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2" name="Google Shape;5564;p74">
                <a:extLst>
                  <a:ext uri="{FF2B5EF4-FFF2-40B4-BE49-F238E27FC236}">
                    <a16:creationId xmlns:a16="http://schemas.microsoft.com/office/drawing/2014/main" id="{2CECBBD5-21D4-487B-95E5-FF8C2933BB0A}"/>
                  </a:ext>
                </a:extLst>
              </p:cNvPr>
              <p:cNvGrpSpPr/>
              <p:nvPr/>
            </p:nvGrpSpPr>
            <p:grpSpPr>
              <a:xfrm>
                <a:off x="4180904" y="4251758"/>
                <a:ext cx="37783" cy="32420"/>
                <a:chOff x="4180904" y="4251758"/>
                <a:chExt cx="37783" cy="32420"/>
              </a:xfrm>
            </p:grpSpPr>
            <p:sp>
              <p:nvSpPr>
                <p:cNvPr id="167" name="Google Shape;5565;p74">
                  <a:extLst>
                    <a:ext uri="{FF2B5EF4-FFF2-40B4-BE49-F238E27FC236}">
                      <a16:creationId xmlns:a16="http://schemas.microsoft.com/office/drawing/2014/main" id="{9CBE66AB-FB9C-4D4D-94C9-28B41F87B446}"/>
                    </a:ext>
                  </a:extLst>
                </p:cNvPr>
                <p:cNvSpPr/>
                <p:nvPr/>
              </p:nvSpPr>
              <p:spPr>
                <a:xfrm>
                  <a:off x="4180904" y="4251758"/>
                  <a:ext cx="37783" cy="32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22" extrusionOk="0">
                      <a:moveTo>
                        <a:pt x="2738" y="0"/>
                      </a:moveTo>
                      <a:cubicBezTo>
                        <a:pt x="2231" y="0"/>
                        <a:pt x="1715" y="190"/>
                        <a:pt x="1295" y="613"/>
                      </a:cubicBezTo>
                      <a:cubicBezTo>
                        <a:pt x="1" y="1908"/>
                        <a:pt x="920" y="4121"/>
                        <a:pt x="2759" y="4121"/>
                      </a:cubicBezTo>
                      <a:cubicBezTo>
                        <a:pt x="3884" y="4109"/>
                        <a:pt x="4803" y="3190"/>
                        <a:pt x="4803" y="2065"/>
                      </a:cubicBezTo>
                      <a:cubicBezTo>
                        <a:pt x="4803" y="823"/>
                        <a:pt x="3792" y="0"/>
                        <a:pt x="273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8" name="Google Shape;5566;p74">
                  <a:extLst>
                    <a:ext uri="{FF2B5EF4-FFF2-40B4-BE49-F238E27FC236}">
                      <a16:creationId xmlns:a16="http://schemas.microsoft.com/office/drawing/2014/main" id="{A6E8717D-5179-4E83-9E4E-BB26C98ACE4A}"/>
                    </a:ext>
                  </a:extLst>
                </p:cNvPr>
                <p:cNvSpPr/>
                <p:nvPr/>
              </p:nvSpPr>
              <p:spPr>
                <a:xfrm>
                  <a:off x="4196037" y="4261432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0"/>
                      </a:moveTo>
                      <a:cubicBezTo>
                        <a:pt x="375" y="0"/>
                        <a:pt x="0" y="375"/>
                        <a:pt x="0" y="835"/>
                      </a:cubicBezTo>
                      <a:cubicBezTo>
                        <a:pt x="0" y="1295"/>
                        <a:pt x="375" y="1658"/>
                        <a:pt x="835" y="1658"/>
                      </a:cubicBezTo>
                      <a:cubicBezTo>
                        <a:pt x="1282" y="1658"/>
                        <a:pt x="1657" y="1295"/>
                        <a:pt x="1657" y="835"/>
                      </a:cubicBezTo>
                      <a:cubicBezTo>
                        <a:pt x="1657" y="375"/>
                        <a:pt x="1282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3" name="Google Shape;5567;p74">
                <a:extLst>
                  <a:ext uri="{FF2B5EF4-FFF2-40B4-BE49-F238E27FC236}">
                    <a16:creationId xmlns:a16="http://schemas.microsoft.com/office/drawing/2014/main" id="{2AF9DF77-DE3E-4319-9589-BFF7EAC2C545}"/>
                  </a:ext>
                </a:extLst>
              </p:cNvPr>
              <p:cNvGrpSpPr/>
              <p:nvPr/>
            </p:nvGrpSpPr>
            <p:grpSpPr>
              <a:xfrm>
                <a:off x="4201644" y="4081324"/>
                <a:ext cx="37783" cy="32364"/>
                <a:chOff x="4201644" y="4081324"/>
                <a:chExt cx="37783" cy="32364"/>
              </a:xfrm>
            </p:grpSpPr>
            <p:sp>
              <p:nvSpPr>
                <p:cNvPr id="165" name="Google Shape;5568;p74">
                  <a:extLst>
                    <a:ext uri="{FF2B5EF4-FFF2-40B4-BE49-F238E27FC236}">
                      <a16:creationId xmlns:a16="http://schemas.microsoft.com/office/drawing/2014/main" id="{F948C10E-CABD-4F1A-A792-DDA171DFEBD9}"/>
                    </a:ext>
                  </a:extLst>
                </p:cNvPr>
                <p:cNvSpPr/>
                <p:nvPr/>
              </p:nvSpPr>
              <p:spPr>
                <a:xfrm>
                  <a:off x="4201644" y="4081324"/>
                  <a:ext cx="37783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5" extrusionOk="0">
                      <a:moveTo>
                        <a:pt x="2732" y="1"/>
                      </a:moveTo>
                      <a:cubicBezTo>
                        <a:pt x="2228" y="1"/>
                        <a:pt x="1713" y="188"/>
                        <a:pt x="1295" y="606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6" name="Google Shape;5569;p74">
                  <a:extLst>
                    <a:ext uri="{FF2B5EF4-FFF2-40B4-BE49-F238E27FC236}">
                      <a16:creationId xmlns:a16="http://schemas.microsoft.com/office/drawing/2014/main" id="{EF36FB65-86CE-46C3-9A7D-B44BBD55D20D}"/>
                    </a:ext>
                  </a:extLst>
                </p:cNvPr>
                <p:cNvSpPr/>
                <p:nvPr/>
              </p:nvSpPr>
              <p:spPr>
                <a:xfrm>
                  <a:off x="4214582" y="4091037"/>
                  <a:ext cx="15235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7" h="1658" extrusionOk="0">
                      <a:moveTo>
                        <a:pt x="1102" y="0"/>
                      </a:moveTo>
                      <a:cubicBezTo>
                        <a:pt x="364" y="0"/>
                        <a:pt x="1" y="883"/>
                        <a:pt x="521" y="1415"/>
                      </a:cubicBezTo>
                      <a:cubicBezTo>
                        <a:pt x="688" y="1582"/>
                        <a:pt x="894" y="1657"/>
                        <a:pt x="1096" y="1657"/>
                      </a:cubicBezTo>
                      <a:cubicBezTo>
                        <a:pt x="1524" y="1657"/>
                        <a:pt x="1936" y="1323"/>
                        <a:pt x="1936" y="823"/>
                      </a:cubicBezTo>
                      <a:cubicBezTo>
                        <a:pt x="1936" y="363"/>
                        <a:pt x="1561" y="0"/>
                        <a:pt x="1102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4" name="Google Shape;5570;p74">
                <a:extLst>
                  <a:ext uri="{FF2B5EF4-FFF2-40B4-BE49-F238E27FC236}">
                    <a16:creationId xmlns:a16="http://schemas.microsoft.com/office/drawing/2014/main" id="{AD70A2AF-7BE8-4AE4-972E-BB15155AD250}"/>
                  </a:ext>
                </a:extLst>
              </p:cNvPr>
              <p:cNvGrpSpPr/>
              <p:nvPr/>
            </p:nvGrpSpPr>
            <p:grpSpPr>
              <a:xfrm>
                <a:off x="4284416" y="3887428"/>
                <a:ext cx="37783" cy="32451"/>
                <a:chOff x="4284416" y="3887428"/>
                <a:chExt cx="37783" cy="32451"/>
              </a:xfrm>
            </p:grpSpPr>
            <p:sp>
              <p:nvSpPr>
                <p:cNvPr id="163" name="Google Shape;5571;p74">
                  <a:extLst>
                    <a:ext uri="{FF2B5EF4-FFF2-40B4-BE49-F238E27FC236}">
                      <a16:creationId xmlns:a16="http://schemas.microsoft.com/office/drawing/2014/main" id="{3D20EFD2-2A25-4B02-B4DE-625F0D8E367B}"/>
                    </a:ext>
                  </a:extLst>
                </p:cNvPr>
                <p:cNvSpPr/>
                <p:nvPr/>
              </p:nvSpPr>
              <p:spPr>
                <a:xfrm>
                  <a:off x="4284416" y="3887428"/>
                  <a:ext cx="37783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26" extrusionOk="0">
                      <a:moveTo>
                        <a:pt x="2731" y="1"/>
                      </a:moveTo>
                      <a:cubicBezTo>
                        <a:pt x="2227" y="1"/>
                        <a:pt x="1713" y="188"/>
                        <a:pt x="1295" y="606"/>
                      </a:cubicBezTo>
                      <a:cubicBezTo>
                        <a:pt x="1" y="1900"/>
                        <a:pt x="920" y="4126"/>
                        <a:pt x="2747" y="4126"/>
                      </a:cubicBezTo>
                      <a:cubicBezTo>
                        <a:pt x="3884" y="4114"/>
                        <a:pt x="4803" y="3195"/>
                        <a:pt x="4803" y="2070"/>
                      </a:cubicBezTo>
                      <a:cubicBezTo>
                        <a:pt x="4803" y="824"/>
                        <a:pt x="3788" y="1"/>
                        <a:pt x="273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4" name="Google Shape;5572;p74">
                  <a:extLst>
                    <a:ext uri="{FF2B5EF4-FFF2-40B4-BE49-F238E27FC236}">
                      <a16:creationId xmlns:a16="http://schemas.microsoft.com/office/drawing/2014/main" id="{7F49D93C-0851-4110-B5E1-D3B99C59DDD9}"/>
                    </a:ext>
                  </a:extLst>
                </p:cNvPr>
                <p:cNvSpPr/>
                <p:nvPr/>
              </p:nvSpPr>
              <p:spPr>
                <a:xfrm>
                  <a:off x="4299548" y="3897039"/>
                  <a:ext cx="13040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9" extrusionOk="0">
                      <a:moveTo>
                        <a:pt x="823" y="1"/>
                      </a:moveTo>
                      <a:cubicBezTo>
                        <a:pt x="363" y="1"/>
                        <a:pt x="0" y="376"/>
                        <a:pt x="0" y="835"/>
                      </a:cubicBezTo>
                      <a:cubicBezTo>
                        <a:pt x="0" y="1295"/>
                        <a:pt x="363" y="1658"/>
                        <a:pt x="823" y="1658"/>
                      </a:cubicBezTo>
                      <a:cubicBezTo>
                        <a:pt x="1283" y="1658"/>
                        <a:pt x="1658" y="1295"/>
                        <a:pt x="1658" y="835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5" name="Google Shape;5573;p74">
                <a:extLst>
                  <a:ext uri="{FF2B5EF4-FFF2-40B4-BE49-F238E27FC236}">
                    <a16:creationId xmlns:a16="http://schemas.microsoft.com/office/drawing/2014/main" id="{B8095ED6-52E1-43ED-8E2F-7B2EFFEDB12B}"/>
                  </a:ext>
                </a:extLst>
              </p:cNvPr>
              <p:cNvGrpSpPr/>
              <p:nvPr/>
            </p:nvGrpSpPr>
            <p:grpSpPr>
              <a:xfrm>
                <a:off x="4223721" y="3860404"/>
                <a:ext cx="37870" cy="32364"/>
                <a:chOff x="4223721" y="3860404"/>
                <a:chExt cx="37870" cy="32364"/>
              </a:xfrm>
            </p:grpSpPr>
            <p:sp>
              <p:nvSpPr>
                <p:cNvPr id="161" name="Google Shape;5574;p74">
                  <a:extLst>
                    <a:ext uri="{FF2B5EF4-FFF2-40B4-BE49-F238E27FC236}">
                      <a16:creationId xmlns:a16="http://schemas.microsoft.com/office/drawing/2014/main" id="{8ADE77F2-6F84-4267-A0A3-CE52524387AF}"/>
                    </a:ext>
                  </a:extLst>
                </p:cNvPr>
                <p:cNvSpPr/>
                <p:nvPr/>
              </p:nvSpPr>
              <p:spPr>
                <a:xfrm>
                  <a:off x="4223721" y="3860404"/>
                  <a:ext cx="37870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5" h="4115" extrusionOk="0">
                      <a:moveTo>
                        <a:pt x="2735" y="1"/>
                      </a:moveTo>
                      <a:cubicBezTo>
                        <a:pt x="2228" y="1"/>
                        <a:pt x="1713" y="188"/>
                        <a:pt x="1295" y="606"/>
                      </a:cubicBezTo>
                      <a:cubicBezTo>
                        <a:pt x="0" y="1901"/>
                        <a:pt x="920" y="4114"/>
                        <a:pt x="2758" y="4114"/>
                      </a:cubicBezTo>
                      <a:cubicBezTo>
                        <a:pt x="3883" y="4114"/>
                        <a:pt x="4803" y="3195"/>
                        <a:pt x="4815" y="2058"/>
                      </a:cubicBezTo>
                      <a:cubicBezTo>
                        <a:pt x="4815" y="822"/>
                        <a:pt x="3795" y="1"/>
                        <a:pt x="273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2" name="Google Shape;5575;p74">
                  <a:extLst>
                    <a:ext uri="{FF2B5EF4-FFF2-40B4-BE49-F238E27FC236}">
                      <a16:creationId xmlns:a16="http://schemas.microsoft.com/office/drawing/2014/main" id="{76D651CC-7B90-492F-BE7E-F574A7318966}"/>
                    </a:ext>
                  </a:extLst>
                </p:cNvPr>
                <p:cNvSpPr/>
                <p:nvPr/>
              </p:nvSpPr>
              <p:spPr>
                <a:xfrm>
                  <a:off x="4238846" y="3870117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0"/>
                      </a:moveTo>
                      <a:cubicBezTo>
                        <a:pt x="376" y="0"/>
                        <a:pt x="1" y="363"/>
                        <a:pt x="1" y="823"/>
                      </a:cubicBezTo>
                      <a:cubicBezTo>
                        <a:pt x="1" y="1283"/>
                        <a:pt x="376" y="1658"/>
                        <a:pt x="835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3"/>
                        <a:pt x="1283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6" name="Google Shape;5576;p74">
                <a:extLst>
                  <a:ext uri="{FF2B5EF4-FFF2-40B4-BE49-F238E27FC236}">
                    <a16:creationId xmlns:a16="http://schemas.microsoft.com/office/drawing/2014/main" id="{33B11E54-332C-4EC8-BBDD-B5A6A54755A8}"/>
                  </a:ext>
                </a:extLst>
              </p:cNvPr>
              <p:cNvGrpSpPr/>
              <p:nvPr/>
            </p:nvGrpSpPr>
            <p:grpSpPr>
              <a:xfrm>
                <a:off x="4104889" y="3699242"/>
                <a:ext cx="37776" cy="32357"/>
                <a:chOff x="4104889" y="3699242"/>
                <a:chExt cx="37776" cy="32357"/>
              </a:xfrm>
            </p:grpSpPr>
            <p:sp>
              <p:nvSpPr>
                <p:cNvPr id="159" name="Google Shape;5577;p74">
                  <a:extLst>
                    <a:ext uri="{FF2B5EF4-FFF2-40B4-BE49-F238E27FC236}">
                      <a16:creationId xmlns:a16="http://schemas.microsoft.com/office/drawing/2014/main" id="{AC411BC7-7A9C-47CE-B715-6CA78098E6BB}"/>
                    </a:ext>
                  </a:extLst>
                </p:cNvPr>
                <p:cNvSpPr/>
                <p:nvPr/>
              </p:nvSpPr>
              <p:spPr>
                <a:xfrm>
                  <a:off x="4104889" y="3699242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0" y="0"/>
                      </a:moveTo>
                      <a:cubicBezTo>
                        <a:pt x="2226" y="0"/>
                        <a:pt x="1712" y="188"/>
                        <a:pt x="1295" y="605"/>
                      </a:cubicBezTo>
                      <a:cubicBezTo>
                        <a:pt x="0" y="1900"/>
                        <a:pt x="920" y="4114"/>
                        <a:pt x="2746" y="4114"/>
                      </a:cubicBezTo>
                      <a:cubicBezTo>
                        <a:pt x="3883" y="4114"/>
                        <a:pt x="4803" y="3194"/>
                        <a:pt x="4803" y="2069"/>
                      </a:cubicBezTo>
                      <a:cubicBezTo>
                        <a:pt x="4803" y="824"/>
                        <a:pt x="3788" y="0"/>
                        <a:pt x="27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0" name="Google Shape;5578;p74">
                  <a:extLst>
                    <a:ext uri="{FF2B5EF4-FFF2-40B4-BE49-F238E27FC236}">
                      <a16:creationId xmlns:a16="http://schemas.microsoft.com/office/drawing/2014/main" id="{9B2C2A81-1747-451C-81D4-915590BEBE71}"/>
                    </a:ext>
                  </a:extLst>
                </p:cNvPr>
                <p:cNvSpPr/>
                <p:nvPr/>
              </p:nvSpPr>
              <p:spPr>
                <a:xfrm>
                  <a:off x="4120013" y="3708948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0"/>
                      </a:moveTo>
                      <a:cubicBezTo>
                        <a:pt x="376" y="0"/>
                        <a:pt x="1" y="375"/>
                        <a:pt x="1" y="823"/>
                      </a:cubicBezTo>
                      <a:cubicBezTo>
                        <a:pt x="1" y="1283"/>
                        <a:pt x="376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75"/>
                        <a:pt x="1283" y="0"/>
                        <a:pt x="82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7" name="Google Shape;5579;p74">
                <a:extLst>
                  <a:ext uri="{FF2B5EF4-FFF2-40B4-BE49-F238E27FC236}">
                    <a16:creationId xmlns:a16="http://schemas.microsoft.com/office/drawing/2014/main" id="{B9D4F626-F604-4040-B645-62EDEECF97ED}"/>
                  </a:ext>
                </a:extLst>
              </p:cNvPr>
              <p:cNvGrpSpPr/>
              <p:nvPr/>
            </p:nvGrpSpPr>
            <p:grpSpPr>
              <a:xfrm>
                <a:off x="4143608" y="3475121"/>
                <a:ext cx="37878" cy="32420"/>
                <a:chOff x="4143608" y="3475121"/>
                <a:chExt cx="37878" cy="32420"/>
              </a:xfrm>
            </p:grpSpPr>
            <p:sp>
              <p:nvSpPr>
                <p:cNvPr id="157" name="Google Shape;5580;p74">
                  <a:extLst>
                    <a:ext uri="{FF2B5EF4-FFF2-40B4-BE49-F238E27FC236}">
                      <a16:creationId xmlns:a16="http://schemas.microsoft.com/office/drawing/2014/main" id="{E4C02D9D-6D51-4674-95F7-9324700D9379}"/>
                    </a:ext>
                  </a:extLst>
                </p:cNvPr>
                <p:cNvSpPr/>
                <p:nvPr/>
              </p:nvSpPr>
              <p:spPr>
                <a:xfrm>
                  <a:off x="4143608" y="3475121"/>
                  <a:ext cx="37878" cy="32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6" h="4122" extrusionOk="0">
                      <a:moveTo>
                        <a:pt x="2750" y="0"/>
                      </a:moveTo>
                      <a:cubicBezTo>
                        <a:pt x="2244" y="0"/>
                        <a:pt x="1727" y="190"/>
                        <a:pt x="1307" y="614"/>
                      </a:cubicBezTo>
                      <a:cubicBezTo>
                        <a:pt x="1" y="1908"/>
                        <a:pt x="920" y="4122"/>
                        <a:pt x="2759" y="4122"/>
                      </a:cubicBezTo>
                      <a:cubicBezTo>
                        <a:pt x="3896" y="4122"/>
                        <a:pt x="4815" y="3202"/>
                        <a:pt x="4815" y="2065"/>
                      </a:cubicBezTo>
                      <a:cubicBezTo>
                        <a:pt x="4815" y="823"/>
                        <a:pt x="3805" y="0"/>
                        <a:pt x="275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8" name="Google Shape;5581;p74">
                  <a:extLst>
                    <a:ext uri="{FF2B5EF4-FFF2-40B4-BE49-F238E27FC236}">
                      <a16:creationId xmlns:a16="http://schemas.microsoft.com/office/drawing/2014/main" id="{526188FE-D277-42BA-AD45-0FE6C4BF3763}"/>
                    </a:ext>
                  </a:extLst>
                </p:cNvPr>
                <p:cNvSpPr/>
                <p:nvPr/>
              </p:nvSpPr>
              <p:spPr>
                <a:xfrm>
                  <a:off x="4158741" y="3484795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1"/>
                      </a:moveTo>
                      <a:cubicBezTo>
                        <a:pt x="375" y="1"/>
                        <a:pt x="0" y="376"/>
                        <a:pt x="0" y="835"/>
                      </a:cubicBezTo>
                      <a:cubicBezTo>
                        <a:pt x="0" y="1295"/>
                        <a:pt x="375" y="1658"/>
                        <a:pt x="835" y="1658"/>
                      </a:cubicBezTo>
                      <a:cubicBezTo>
                        <a:pt x="1294" y="1658"/>
                        <a:pt x="1657" y="1295"/>
                        <a:pt x="1657" y="835"/>
                      </a:cubicBezTo>
                      <a:cubicBezTo>
                        <a:pt x="1657" y="376"/>
                        <a:pt x="1294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8" name="Google Shape;5582;p74">
                <a:extLst>
                  <a:ext uri="{FF2B5EF4-FFF2-40B4-BE49-F238E27FC236}">
                    <a16:creationId xmlns:a16="http://schemas.microsoft.com/office/drawing/2014/main" id="{469BFA56-4F0C-40DE-8CDA-1722B66B50B2}"/>
                  </a:ext>
                </a:extLst>
              </p:cNvPr>
              <p:cNvGrpSpPr/>
              <p:nvPr/>
            </p:nvGrpSpPr>
            <p:grpSpPr>
              <a:xfrm>
                <a:off x="4217248" y="3570893"/>
                <a:ext cx="37776" cy="32364"/>
                <a:chOff x="4217248" y="3570893"/>
                <a:chExt cx="37776" cy="32364"/>
              </a:xfrm>
            </p:grpSpPr>
            <p:sp>
              <p:nvSpPr>
                <p:cNvPr id="155" name="Google Shape;5583;p74">
                  <a:extLst>
                    <a:ext uri="{FF2B5EF4-FFF2-40B4-BE49-F238E27FC236}">
                      <a16:creationId xmlns:a16="http://schemas.microsoft.com/office/drawing/2014/main" id="{1E569DB6-5E28-43EA-97C2-1F4A365E9365}"/>
                    </a:ext>
                  </a:extLst>
                </p:cNvPr>
                <p:cNvSpPr/>
                <p:nvPr/>
              </p:nvSpPr>
              <p:spPr>
                <a:xfrm>
                  <a:off x="4217248" y="3570893"/>
                  <a:ext cx="37776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5" extrusionOk="0">
                      <a:moveTo>
                        <a:pt x="2732" y="1"/>
                      </a:moveTo>
                      <a:cubicBezTo>
                        <a:pt x="2228" y="1"/>
                        <a:pt x="1713" y="188"/>
                        <a:pt x="1295" y="606"/>
                      </a:cubicBezTo>
                      <a:cubicBezTo>
                        <a:pt x="1" y="1900"/>
                        <a:pt x="920" y="4114"/>
                        <a:pt x="2759" y="4114"/>
                      </a:cubicBezTo>
                      <a:cubicBezTo>
                        <a:pt x="3884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6" name="Google Shape;5584;p74">
                  <a:extLst>
                    <a:ext uri="{FF2B5EF4-FFF2-40B4-BE49-F238E27FC236}">
                      <a16:creationId xmlns:a16="http://schemas.microsoft.com/office/drawing/2014/main" id="{143E1EB2-93D1-46BF-900D-DD50E0D7E8F1}"/>
                    </a:ext>
                  </a:extLst>
                </p:cNvPr>
                <p:cNvSpPr/>
                <p:nvPr/>
              </p:nvSpPr>
              <p:spPr>
                <a:xfrm>
                  <a:off x="4232373" y="3580599"/>
                  <a:ext cx="13048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9" extrusionOk="0">
                      <a:moveTo>
                        <a:pt x="824" y="1"/>
                      </a:moveTo>
                      <a:cubicBezTo>
                        <a:pt x="364" y="1"/>
                        <a:pt x="1" y="376"/>
                        <a:pt x="1" y="824"/>
                      </a:cubicBezTo>
                      <a:cubicBezTo>
                        <a:pt x="1" y="1283"/>
                        <a:pt x="364" y="1658"/>
                        <a:pt x="824" y="1658"/>
                      </a:cubicBezTo>
                      <a:cubicBezTo>
                        <a:pt x="1283" y="1658"/>
                        <a:pt x="1658" y="1283"/>
                        <a:pt x="1658" y="824"/>
                      </a:cubicBezTo>
                      <a:cubicBezTo>
                        <a:pt x="1658" y="376"/>
                        <a:pt x="1283" y="1"/>
                        <a:pt x="82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9" name="Google Shape;5585;p74">
                <a:extLst>
                  <a:ext uri="{FF2B5EF4-FFF2-40B4-BE49-F238E27FC236}">
                    <a16:creationId xmlns:a16="http://schemas.microsoft.com/office/drawing/2014/main" id="{D7736131-E79A-480D-8BA1-A954CF9B671A}"/>
                  </a:ext>
                </a:extLst>
              </p:cNvPr>
              <p:cNvGrpSpPr/>
              <p:nvPr/>
            </p:nvGrpSpPr>
            <p:grpSpPr>
              <a:xfrm>
                <a:off x="4255307" y="3431612"/>
                <a:ext cx="37776" cy="32451"/>
                <a:chOff x="4255307" y="3431612"/>
                <a:chExt cx="37776" cy="32451"/>
              </a:xfrm>
            </p:grpSpPr>
            <p:sp>
              <p:nvSpPr>
                <p:cNvPr id="153" name="Google Shape;5586;p74">
                  <a:extLst>
                    <a:ext uri="{FF2B5EF4-FFF2-40B4-BE49-F238E27FC236}">
                      <a16:creationId xmlns:a16="http://schemas.microsoft.com/office/drawing/2014/main" id="{CF04E90E-1883-4F49-9E1E-BB7C2937A8AC}"/>
                    </a:ext>
                  </a:extLst>
                </p:cNvPr>
                <p:cNvSpPr/>
                <p:nvPr/>
              </p:nvSpPr>
              <p:spPr>
                <a:xfrm>
                  <a:off x="4255307" y="3431612"/>
                  <a:ext cx="37776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26" extrusionOk="0">
                      <a:moveTo>
                        <a:pt x="2730" y="0"/>
                      </a:moveTo>
                      <a:cubicBezTo>
                        <a:pt x="2226" y="0"/>
                        <a:pt x="1712" y="187"/>
                        <a:pt x="1295" y="605"/>
                      </a:cubicBezTo>
                      <a:cubicBezTo>
                        <a:pt x="0" y="1912"/>
                        <a:pt x="920" y="4125"/>
                        <a:pt x="2758" y="4125"/>
                      </a:cubicBezTo>
                      <a:cubicBezTo>
                        <a:pt x="3883" y="4113"/>
                        <a:pt x="4803" y="3194"/>
                        <a:pt x="4803" y="2069"/>
                      </a:cubicBezTo>
                      <a:cubicBezTo>
                        <a:pt x="4803" y="824"/>
                        <a:pt x="3788" y="0"/>
                        <a:pt x="27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" name="Google Shape;5587;p74">
                  <a:extLst>
                    <a:ext uri="{FF2B5EF4-FFF2-40B4-BE49-F238E27FC236}">
                      <a16:creationId xmlns:a16="http://schemas.microsoft.com/office/drawing/2014/main" id="{CB6F7D98-C95B-468B-B7B3-F1871806A714}"/>
                    </a:ext>
                  </a:extLst>
                </p:cNvPr>
                <p:cNvSpPr/>
                <p:nvPr/>
              </p:nvSpPr>
              <p:spPr>
                <a:xfrm>
                  <a:off x="4270432" y="3441317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0"/>
                      </a:moveTo>
                      <a:cubicBezTo>
                        <a:pt x="376" y="0"/>
                        <a:pt x="1" y="375"/>
                        <a:pt x="1" y="835"/>
                      </a:cubicBezTo>
                      <a:cubicBezTo>
                        <a:pt x="1" y="1295"/>
                        <a:pt x="376" y="1658"/>
                        <a:pt x="835" y="1658"/>
                      </a:cubicBezTo>
                      <a:cubicBezTo>
                        <a:pt x="1295" y="1658"/>
                        <a:pt x="1658" y="1295"/>
                        <a:pt x="1658" y="835"/>
                      </a:cubicBezTo>
                      <a:cubicBezTo>
                        <a:pt x="1658" y="375"/>
                        <a:pt x="1295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0" name="Google Shape;5588;p74">
                <a:extLst>
                  <a:ext uri="{FF2B5EF4-FFF2-40B4-BE49-F238E27FC236}">
                    <a16:creationId xmlns:a16="http://schemas.microsoft.com/office/drawing/2014/main" id="{81A86C26-9D90-4026-8D82-D55977A47036}"/>
                  </a:ext>
                </a:extLst>
              </p:cNvPr>
              <p:cNvGrpSpPr/>
              <p:nvPr/>
            </p:nvGrpSpPr>
            <p:grpSpPr>
              <a:xfrm>
                <a:off x="3853052" y="3577398"/>
                <a:ext cx="37776" cy="32420"/>
                <a:chOff x="3853052" y="3577398"/>
                <a:chExt cx="37776" cy="32420"/>
              </a:xfrm>
            </p:grpSpPr>
            <p:sp>
              <p:nvSpPr>
                <p:cNvPr id="151" name="Google Shape;5589;p74">
                  <a:extLst>
                    <a:ext uri="{FF2B5EF4-FFF2-40B4-BE49-F238E27FC236}">
                      <a16:creationId xmlns:a16="http://schemas.microsoft.com/office/drawing/2014/main" id="{2EBD2513-21C3-44E7-99B2-6129FC7D0649}"/>
                    </a:ext>
                  </a:extLst>
                </p:cNvPr>
                <p:cNvSpPr/>
                <p:nvPr/>
              </p:nvSpPr>
              <p:spPr>
                <a:xfrm>
                  <a:off x="3853052" y="3577398"/>
                  <a:ext cx="37776" cy="32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22" extrusionOk="0">
                      <a:moveTo>
                        <a:pt x="2737" y="0"/>
                      </a:moveTo>
                      <a:cubicBezTo>
                        <a:pt x="2231" y="0"/>
                        <a:pt x="1714" y="190"/>
                        <a:pt x="1294" y="614"/>
                      </a:cubicBezTo>
                      <a:cubicBezTo>
                        <a:pt x="0" y="1908"/>
                        <a:pt x="919" y="4122"/>
                        <a:pt x="2746" y="4122"/>
                      </a:cubicBezTo>
                      <a:cubicBezTo>
                        <a:pt x="3883" y="4122"/>
                        <a:pt x="4803" y="3202"/>
                        <a:pt x="4803" y="2065"/>
                      </a:cubicBezTo>
                      <a:cubicBezTo>
                        <a:pt x="4803" y="823"/>
                        <a:pt x="3792" y="0"/>
                        <a:pt x="2737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" name="Google Shape;5590;p74">
                  <a:extLst>
                    <a:ext uri="{FF2B5EF4-FFF2-40B4-BE49-F238E27FC236}">
                      <a16:creationId xmlns:a16="http://schemas.microsoft.com/office/drawing/2014/main" id="{601C1A68-A176-40FB-B764-25F7A64F431B}"/>
                    </a:ext>
                  </a:extLst>
                </p:cNvPr>
                <p:cNvSpPr/>
                <p:nvPr/>
              </p:nvSpPr>
              <p:spPr>
                <a:xfrm>
                  <a:off x="3868176" y="3587072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1"/>
                      </a:moveTo>
                      <a:cubicBezTo>
                        <a:pt x="363" y="1"/>
                        <a:pt x="1" y="376"/>
                        <a:pt x="1" y="835"/>
                      </a:cubicBezTo>
                      <a:cubicBezTo>
                        <a:pt x="1" y="1295"/>
                        <a:pt x="363" y="1658"/>
                        <a:pt x="823" y="1658"/>
                      </a:cubicBezTo>
                      <a:cubicBezTo>
                        <a:pt x="1283" y="1658"/>
                        <a:pt x="1658" y="1295"/>
                        <a:pt x="1658" y="835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1" name="Google Shape;5591;p74">
                <a:extLst>
                  <a:ext uri="{FF2B5EF4-FFF2-40B4-BE49-F238E27FC236}">
                    <a16:creationId xmlns:a16="http://schemas.microsoft.com/office/drawing/2014/main" id="{C1C570F5-092C-455D-96EA-1176B664B92D}"/>
                  </a:ext>
                </a:extLst>
              </p:cNvPr>
              <p:cNvGrpSpPr/>
              <p:nvPr/>
            </p:nvGrpSpPr>
            <p:grpSpPr>
              <a:xfrm>
                <a:off x="4039908" y="3412107"/>
                <a:ext cx="37776" cy="32357"/>
                <a:chOff x="4039908" y="3412107"/>
                <a:chExt cx="37776" cy="32357"/>
              </a:xfrm>
            </p:grpSpPr>
            <p:sp>
              <p:nvSpPr>
                <p:cNvPr id="149" name="Google Shape;5592;p74">
                  <a:extLst>
                    <a:ext uri="{FF2B5EF4-FFF2-40B4-BE49-F238E27FC236}">
                      <a16:creationId xmlns:a16="http://schemas.microsoft.com/office/drawing/2014/main" id="{59F50BA0-BA7B-4169-A751-CCE303F37E05}"/>
                    </a:ext>
                  </a:extLst>
                </p:cNvPr>
                <p:cNvSpPr/>
                <p:nvPr/>
              </p:nvSpPr>
              <p:spPr>
                <a:xfrm>
                  <a:off x="4039908" y="3412107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2" y="0"/>
                      </a:moveTo>
                      <a:cubicBezTo>
                        <a:pt x="2227" y="0"/>
                        <a:pt x="1713" y="187"/>
                        <a:pt x="1295" y="605"/>
                      </a:cubicBezTo>
                      <a:cubicBezTo>
                        <a:pt x="0" y="1900"/>
                        <a:pt x="920" y="4114"/>
                        <a:pt x="2746" y="4114"/>
                      </a:cubicBezTo>
                      <a:cubicBezTo>
                        <a:pt x="3883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0" name="Google Shape;5593;p74">
                  <a:extLst>
                    <a:ext uri="{FF2B5EF4-FFF2-40B4-BE49-F238E27FC236}">
                      <a16:creationId xmlns:a16="http://schemas.microsoft.com/office/drawing/2014/main" id="{36FA4BDA-BDE6-41A5-B2F0-75445AF706C6}"/>
                    </a:ext>
                  </a:extLst>
                </p:cNvPr>
                <p:cNvSpPr/>
                <p:nvPr/>
              </p:nvSpPr>
              <p:spPr>
                <a:xfrm>
                  <a:off x="4055033" y="3421812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1"/>
                      </a:moveTo>
                      <a:cubicBezTo>
                        <a:pt x="363" y="1"/>
                        <a:pt x="1" y="363"/>
                        <a:pt x="1" y="823"/>
                      </a:cubicBezTo>
                      <a:cubicBezTo>
                        <a:pt x="1" y="1283"/>
                        <a:pt x="363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3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2" name="Google Shape;5594;p74">
                <a:extLst>
                  <a:ext uri="{FF2B5EF4-FFF2-40B4-BE49-F238E27FC236}">
                    <a16:creationId xmlns:a16="http://schemas.microsoft.com/office/drawing/2014/main" id="{36F024A8-EBE6-4DFD-9B21-8A3B8FC0DA51}"/>
                  </a:ext>
                </a:extLst>
              </p:cNvPr>
              <p:cNvGrpSpPr/>
              <p:nvPr/>
            </p:nvGrpSpPr>
            <p:grpSpPr>
              <a:xfrm>
                <a:off x="4017360" y="3342061"/>
                <a:ext cx="37870" cy="32380"/>
                <a:chOff x="4017360" y="3342061"/>
                <a:chExt cx="37870" cy="32380"/>
              </a:xfrm>
            </p:grpSpPr>
            <p:sp>
              <p:nvSpPr>
                <p:cNvPr id="147" name="Google Shape;5595;p74">
                  <a:extLst>
                    <a:ext uri="{FF2B5EF4-FFF2-40B4-BE49-F238E27FC236}">
                      <a16:creationId xmlns:a16="http://schemas.microsoft.com/office/drawing/2014/main" id="{A1A930B5-31DF-4456-9FA3-20D19D8AE79B}"/>
                    </a:ext>
                  </a:extLst>
                </p:cNvPr>
                <p:cNvSpPr/>
                <p:nvPr/>
              </p:nvSpPr>
              <p:spPr>
                <a:xfrm>
                  <a:off x="4017360" y="3342061"/>
                  <a:ext cx="37870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5" h="4117" extrusionOk="0">
                      <a:moveTo>
                        <a:pt x="2749" y="0"/>
                      </a:moveTo>
                      <a:cubicBezTo>
                        <a:pt x="2243" y="0"/>
                        <a:pt x="1726" y="189"/>
                        <a:pt x="1307" y="608"/>
                      </a:cubicBezTo>
                      <a:cubicBezTo>
                        <a:pt x="0" y="1903"/>
                        <a:pt x="920" y="4116"/>
                        <a:pt x="2758" y="4116"/>
                      </a:cubicBezTo>
                      <a:cubicBezTo>
                        <a:pt x="3895" y="4116"/>
                        <a:pt x="4815" y="3197"/>
                        <a:pt x="4815" y="2060"/>
                      </a:cubicBezTo>
                      <a:cubicBezTo>
                        <a:pt x="4815" y="817"/>
                        <a:pt x="3804" y="0"/>
                        <a:pt x="2749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8" name="Google Shape;5596;p74">
                  <a:extLst>
                    <a:ext uri="{FF2B5EF4-FFF2-40B4-BE49-F238E27FC236}">
                      <a16:creationId xmlns:a16="http://schemas.microsoft.com/office/drawing/2014/main" id="{5A64D8F3-ABED-4B6A-968A-191B4FF81681}"/>
                    </a:ext>
                  </a:extLst>
                </p:cNvPr>
                <p:cNvSpPr/>
                <p:nvPr/>
              </p:nvSpPr>
              <p:spPr>
                <a:xfrm>
                  <a:off x="4032484" y="3351790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0"/>
                      </a:moveTo>
                      <a:cubicBezTo>
                        <a:pt x="376" y="0"/>
                        <a:pt x="1" y="363"/>
                        <a:pt x="1" y="823"/>
                      </a:cubicBezTo>
                      <a:cubicBezTo>
                        <a:pt x="1" y="1283"/>
                        <a:pt x="376" y="1658"/>
                        <a:pt x="835" y="1658"/>
                      </a:cubicBezTo>
                      <a:cubicBezTo>
                        <a:pt x="1295" y="1658"/>
                        <a:pt x="1658" y="1283"/>
                        <a:pt x="1658" y="823"/>
                      </a:cubicBezTo>
                      <a:cubicBezTo>
                        <a:pt x="1658" y="363"/>
                        <a:pt x="1295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3" name="Google Shape;5597;p74">
                <a:extLst>
                  <a:ext uri="{FF2B5EF4-FFF2-40B4-BE49-F238E27FC236}">
                    <a16:creationId xmlns:a16="http://schemas.microsoft.com/office/drawing/2014/main" id="{F00F9B33-2E8C-41FA-A686-E67525F3C20C}"/>
                  </a:ext>
                </a:extLst>
              </p:cNvPr>
              <p:cNvSpPr/>
              <p:nvPr/>
            </p:nvSpPr>
            <p:spPr>
              <a:xfrm>
                <a:off x="3998712" y="3520180"/>
                <a:ext cx="47764" cy="40929"/>
              </a:xfrm>
              <a:custGeom>
                <a:avLst/>
                <a:gdLst/>
                <a:ahLst/>
                <a:cxnLst/>
                <a:rect l="l" t="t" r="r" b="b"/>
                <a:pathLst>
                  <a:path w="6073" h="5204" extrusionOk="0">
                    <a:moveTo>
                      <a:pt x="3457" y="0"/>
                    </a:moveTo>
                    <a:cubicBezTo>
                      <a:pt x="2821" y="0"/>
                      <a:pt x="2173" y="236"/>
                      <a:pt x="1645" y="764"/>
                    </a:cubicBezTo>
                    <a:cubicBezTo>
                      <a:pt x="0" y="2397"/>
                      <a:pt x="1162" y="5191"/>
                      <a:pt x="3472" y="5203"/>
                    </a:cubicBezTo>
                    <a:cubicBezTo>
                      <a:pt x="4899" y="5191"/>
                      <a:pt x="6061" y="4030"/>
                      <a:pt x="6073" y="2602"/>
                    </a:cubicBezTo>
                    <a:cubicBezTo>
                      <a:pt x="6073" y="1038"/>
                      <a:pt x="4792" y="0"/>
                      <a:pt x="3457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5598;p74">
                <a:extLst>
                  <a:ext uri="{FF2B5EF4-FFF2-40B4-BE49-F238E27FC236}">
                    <a16:creationId xmlns:a16="http://schemas.microsoft.com/office/drawing/2014/main" id="{2EA7F523-D50A-419E-8839-29684EAFF2F2}"/>
                  </a:ext>
                </a:extLst>
              </p:cNvPr>
              <p:cNvSpPr/>
              <p:nvPr/>
            </p:nvSpPr>
            <p:spPr>
              <a:xfrm>
                <a:off x="4011744" y="3529893"/>
                <a:ext cx="25026" cy="21448"/>
              </a:xfrm>
              <a:custGeom>
                <a:avLst/>
                <a:gdLst/>
                <a:ahLst/>
                <a:cxnLst/>
                <a:rect l="l" t="t" r="r" b="b"/>
                <a:pathLst>
                  <a:path w="3182" h="2727" extrusionOk="0">
                    <a:moveTo>
                      <a:pt x="1815" y="0"/>
                    </a:moveTo>
                    <a:cubicBezTo>
                      <a:pt x="605" y="0"/>
                      <a:pt x="1" y="1464"/>
                      <a:pt x="847" y="2323"/>
                    </a:cubicBezTo>
                    <a:cubicBezTo>
                      <a:pt x="1126" y="2601"/>
                      <a:pt x="1468" y="2726"/>
                      <a:pt x="1803" y="2726"/>
                    </a:cubicBezTo>
                    <a:cubicBezTo>
                      <a:pt x="2503" y="2726"/>
                      <a:pt x="3174" y="2185"/>
                      <a:pt x="3182" y="1367"/>
                    </a:cubicBezTo>
                    <a:cubicBezTo>
                      <a:pt x="3182" y="605"/>
                      <a:pt x="2565" y="0"/>
                      <a:pt x="1815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5" name="Google Shape;5599;p74">
                <a:extLst>
                  <a:ext uri="{FF2B5EF4-FFF2-40B4-BE49-F238E27FC236}">
                    <a16:creationId xmlns:a16="http://schemas.microsoft.com/office/drawing/2014/main" id="{21B34C71-DA06-4272-B0E3-5F018C4CED9E}"/>
                  </a:ext>
                </a:extLst>
              </p:cNvPr>
              <p:cNvGrpSpPr/>
              <p:nvPr/>
            </p:nvGrpSpPr>
            <p:grpSpPr>
              <a:xfrm>
                <a:off x="3750870" y="3418650"/>
                <a:ext cx="37776" cy="32380"/>
                <a:chOff x="3750870" y="3418650"/>
                <a:chExt cx="37776" cy="32380"/>
              </a:xfrm>
            </p:grpSpPr>
            <p:sp>
              <p:nvSpPr>
                <p:cNvPr id="145" name="Google Shape;5600;p74">
                  <a:extLst>
                    <a:ext uri="{FF2B5EF4-FFF2-40B4-BE49-F238E27FC236}">
                      <a16:creationId xmlns:a16="http://schemas.microsoft.com/office/drawing/2014/main" id="{CC18E5CC-686D-4D7C-8EFC-09D63492C026}"/>
                    </a:ext>
                  </a:extLst>
                </p:cNvPr>
                <p:cNvSpPr/>
                <p:nvPr/>
              </p:nvSpPr>
              <p:spPr>
                <a:xfrm>
                  <a:off x="3750870" y="3418650"/>
                  <a:ext cx="37776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7" extrusionOk="0">
                      <a:moveTo>
                        <a:pt x="2737" y="0"/>
                      </a:moveTo>
                      <a:cubicBezTo>
                        <a:pt x="2231" y="0"/>
                        <a:pt x="1714" y="188"/>
                        <a:pt x="1295" y="608"/>
                      </a:cubicBezTo>
                      <a:cubicBezTo>
                        <a:pt x="0" y="1903"/>
                        <a:pt x="920" y="4116"/>
                        <a:pt x="2746" y="4116"/>
                      </a:cubicBezTo>
                      <a:cubicBezTo>
                        <a:pt x="3883" y="4104"/>
                        <a:pt x="4803" y="3185"/>
                        <a:pt x="4803" y="2060"/>
                      </a:cubicBezTo>
                      <a:cubicBezTo>
                        <a:pt x="4803" y="817"/>
                        <a:pt x="3792" y="0"/>
                        <a:pt x="2737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6" name="Google Shape;5601;p74">
                  <a:extLst>
                    <a:ext uri="{FF2B5EF4-FFF2-40B4-BE49-F238E27FC236}">
                      <a16:creationId xmlns:a16="http://schemas.microsoft.com/office/drawing/2014/main" id="{10A2268E-4F90-4B2A-AD0A-32EB657EFB72}"/>
                    </a:ext>
                  </a:extLst>
                </p:cNvPr>
                <p:cNvSpPr/>
                <p:nvPr/>
              </p:nvSpPr>
              <p:spPr>
                <a:xfrm>
                  <a:off x="3765994" y="3428285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0"/>
                      </a:moveTo>
                      <a:cubicBezTo>
                        <a:pt x="363" y="0"/>
                        <a:pt x="1" y="375"/>
                        <a:pt x="1" y="835"/>
                      </a:cubicBezTo>
                      <a:cubicBezTo>
                        <a:pt x="1" y="1294"/>
                        <a:pt x="363" y="1657"/>
                        <a:pt x="823" y="1657"/>
                      </a:cubicBezTo>
                      <a:cubicBezTo>
                        <a:pt x="1283" y="1657"/>
                        <a:pt x="1658" y="1294"/>
                        <a:pt x="1658" y="835"/>
                      </a:cubicBezTo>
                      <a:cubicBezTo>
                        <a:pt x="1658" y="375"/>
                        <a:pt x="1283" y="0"/>
                        <a:pt x="82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6" name="Google Shape;5602;p74">
                <a:extLst>
                  <a:ext uri="{FF2B5EF4-FFF2-40B4-BE49-F238E27FC236}">
                    <a16:creationId xmlns:a16="http://schemas.microsoft.com/office/drawing/2014/main" id="{F7B3D1EB-664C-4810-A770-596D788A8957}"/>
                  </a:ext>
                </a:extLst>
              </p:cNvPr>
              <p:cNvGrpSpPr/>
              <p:nvPr/>
            </p:nvGrpSpPr>
            <p:grpSpPr>
              <a:xfrm>
                <a:off x="3632509" y="3274438"/>
                <a:ext cx="37783" cy="32357"/>
                <a:chOff x="3632509" y="3274438"/>
                <a:chExt cx="37783" cy="32357"/>
              </a:xfrm>
            </p:grpSpPr>
            <p:sp>
              <p:nvSpPr>
                <p:cNvPr id="143" name="Google Shape;5603;p74">
                  <a:extLst>
                    <a:ext uri="{FF2B5EF4-FFF2-40B4-BE49-F238E27FC236}">
                      <a16:creationId xmlns:a16="http://schemas.microsoft.com/office/drawing/2014/main" id="{58D71C92-0E8D-4FA7-B4FF-30D8C9440CA6}"/>
                    </a:ext>
                  </a:extLst>
                </p:cNvPr>
                <p:cNvSpPr/>
                <p:nvPr/>
              </p:nvSpPr>
              <p:spPr>
                <a:xfrm>
                  <a:off x="3632509" y="3274438"/>
                  <a:ext cx="37783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4" extrusionOk="0">
                      <a:moveTo>
                        <a:pt x="2732" y="0"/>
                      </a:moveTo>
                      <a:cubicBezTo>
                        <a:pt x="2228" y="0"/>
                        <a:pt x="1713" y="187"/>
                        <a:pt x="1295" y="605"/>
                      </a:cubicBezTo>
                      <a:cubicBezTo>
                        <a:pt x="1" y="1900"/>
                        <a:pt x="908" y="4114"/>
                        <a:pt x="2747" y="4114"/>
                      </a:cubicBezTo>
                      <a:cubicBezTo>
                        <a:pt x="3872" y="4114"/>
                        <a:pt x="4791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4" name="Google Shape;5604;p74">
                  <a:extLst>
                    <a:ext uri="{FF2B5EF4-FFF2-40B4-BE49-F238E27FC236}">
                      <a16:creationId xmlns:a16="http://schemas.microsoft.com/office/drawing/2014/main" id="{7CAA7F16-C598-4C2E-A475-5DEDC1AABBCF}"/>
                    </a:ext>
                  </a:extLst>
                </p:cNvPr>
                <p:cNvSpPr/>
                <p:nvPr/>
              </p:nvSpPr>
              <p:spPr>
                <a:xfrm>
                  <a:off x="3647547" y="3284049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0"/>
                      </a:moveTo>
                      <a:cubicBezTo>
                        <a:pt x="375" y="0"/>
                        <a:pt x="0" y="375"/>
                        <a:pt x="0" y="835"/>
                      </a:cubicBezTo>
                      <a:cubicBezTo>
                        <a:pt x="0" y="1295"/>
                        <a:pt x="375" y="1658"/>
                        <a:pt x="835" y="1658"/>
                      </a:cubicBezTo>
                      <a:cubicBezTo>
                        <a:pt x="1282" y="1658"/>
                        <a:pt x="1657" y="1295"/>
                        <a:pt x="1657" y="835"/>
                      </a:cubicBezTo>
                      <a:cubicBezTo>
                        <a:pt x="1657" y="375"/>
                        <a:pt x="1282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7" name="Google Shape;5605;p74">
                <a:extLst>
                  <a:ext uri="{FF2B5EF4-FFF2-40B4-BE49-F238E27FC236}">
                    <a16:creationId xmlns:a16="http://schemas.microsoft.com/office/drawing/2014/main" id="{FEA001BE-3032-4335-A136-4592B682D86E}"/>
                  </a:ext>
                </a:extLst>
              </p:cNvPr>
              <p:cNvGrpSpPr/>
              <p:nvPr/>
            </p:nvGrpSpPr>
            <p:grpSpPr>
              <a:xfrm>
                <a:off x="3906424" y="3297561"/>
                <a:ext cx="37776" cy="32451"/>
                <a:chOff x="3906424" y="3297561"/>
                <a:chExt cx="37776" cy="32451"/>
              </a:xfrm>
            </p:grpSpPr>
            <p:sp>
              <p:nvSpPr>
                <p:cNvPr id="141" name="Google Shape;5606;p74">
                  <a:extLst>
                    <a:ext uri="{FF2B5EF4-FFF2-40B4-BE49-F238E27FC236}">
                      <a16:creationId xmlns:a16="http://schemas.microsoft.com/office/drawing/2014/main" id="{767556AB-C477-462B-BC53-C889312422BC}"/>
                    </a:ext>
                  </a:extLst>
                </p:cNvPr>
                <p:cNvSpPr/>
                <p:nvPr/>
              </p:nvSpPr>
              <p:spPr>
                <a:xfrm>
                  <a:off x="3906424" y="3297561"/>
                  <a:ext cx="37776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26" extrusionOk="0">
                      <a:moveTo>
                        <a:pt x="2730" y="0"/>
                      </a:moveTo>
                      <a:cubicBezTo>
                        <a:pt x="2226" y="0"/>
                        <a:pt x="1713" y="187"/>
                        <a:pt x="1295" y="605"/>
                      </a:cubicBezTo>
                      <a:cubicBezTo>
                        <a:pt x="0" y="1899"/>
                        <a:pt x="920" y="4125"/>
                        <a:pt x="2746" y="4125"/>
                      </a:cubicBezTo>
                      <a:cubicBezTo>
                        <a:pt x="3883" y="4113"/>
                        <a:pt x="4803" y="3194"/>
                        <a:pt x="4803" y="2069"/>
                      </a:cubicBezTo>
                      <a:cubicBezTo>
                        <a:pt x="4803" y="824"/>
                        <a:pt x="3788" y="0"/>
                        <a:pt x="27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" name="Google Shape;5607;p74">
                  <a:extLst>
                    <a:ext uri="{FF2B5EF4-FFF2-40B4-BE49-F238E27FC236}">
                      <a16:creationId xmlns:a16="http://schemas.microsoft.com/office/drawing/2014/main" id="{F1E41AB4-8676-4191-8E11-6EAF3157FD45}"/>
                    </a:ext>
                  </a:extLst>
                </p:cNvPr>
                <p:cNvSpPr/>
                <p:nvPr/>
              </p:nvSpPr>
              <p:spPr>
                <a:xfrm>
                  <a:off x="3921548" y="3307361"/>
                  <a:ext cx="13048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8" extrusionOk="0">
                      <a:moveTo>
                        <a:pt x="823" y="0"/>
                      </a:moveTo>
                      <a:cubicBezTo>
                        <a:pt x="364" y="0"/>
                        <a:pt x="1" y="363"/>
                        <a:pt x="1" y="823"/>
                      </a:cubicBezTo>
                      <a:cubicBezTo>
                        <a:pt x="1" y="1282"/>
                        <a:pt x="364" y="1657"/>
                        <a:pt x="823" y="1657"/>
                      </a:cubicBezTo>
                      <a:cubicBezTo>
                        <a:pt x="1283" y="1657"/>
                        <a:pt x="1658" y="1282"/>
                        <a:pt x="1658" y="823"/>
                      </a:cubicBezTo>
                      <a:cubicBezTo>
                        <a:pt x="1658" y="363"/>
                        <a:pt x="1283" y="0"/>
                        <a:pt x="82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8" name="Google Shape;5608;p74">
                <a:extLst>
                  <a:ext uri="{FF2B5EF4-FFF2-40B4-BE49-F238E27FC236}">
                    <a16:creationId xmlns:a16="http://schemas.microsoft.com/office/drawing/2014/main" id="{9DBFE8DB-A63A-4E7C-9927-C6EBF8AFF83B}"/>
                  </a:ext>
                </a:extLst>
              </p:cNvPr>
              <p:cNvGrpSpPr/>
              <p:nvPr/>
            </p:nvGrpSpPr>
            <p:grpSpPr>
              <a:xfrm>
                <a:off x="3866084" y="3412107"/>
                <a:ext cx="37776" cy="32357"/>
                <a:chOff x="3866084" y="3412107"/>
                <a:chExt cx="37776" cy="32357"/>
              </a:xfrm>
            </p:grpSpPr>
            <p:sp>
              <p:nvSpPr>
                <p:cNvPr id="139" name="Google Shape;5609;p74">
                  <a:extLst>
                    <a:ext uri="{FF2B5EF4-FFF2-40B4-BE49-F238E27FC236}">
                      <a16:creationId xmlns:a16="http://schemas.microsoft.com/office/drawing/2014/main" id="{1A1D6007-EC37-42B4-9243-FC74F0CBCB1B}"/>
                    </a:ext>
                  </a:extLst>
                </p:cNvPr>
                <p:cNvSpPr/>
                <p:nvPr/>
              </p:nvSpPr>
              <p:spPr>
                <a:xfrm>
                  <a:off x="3866084" y="3412107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2" y="0"/>
                      </a:moveTo>
                      <a:cubicBezTo>
                        <a:pt x="2227" y="0"/>
                        <a:pt x="1713" y="187"/>
                        <a:pt x="1295" y="605"/>
                      </a:cubicBezTo>
                      <a:cubicBezTo>
                        <a:pt x="0" y="1900"/>
                        <a:pt x="920" y="4114"/>
                        <a:pt x="2746" y="4114"/>
                      </a:cubicBezTo>
                      <a:cubicBezTo>
                        <a:pt x="3883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" name="Google Shape;5610;p74">
                  <a:extLst>
                    <a:ext uri="{FF2B5EF4-FFF2-40B4-BE49-F238E27FC236}">
                      <a16:creationId xmlns:a16="http://schemas.microsoft.com/office/drawing/2014/main" id="{08A534EF-37CE-4E79-9CB4-01A651A37360}"/>
                    </a:ext>
                  </a:extLst>
                </p:cNvPr>
                <p:cNvSpPr/>
                <p:nvPr/>
              </p:nvSpPr>
              <p:spPr>
                <a:xfrm>
                  <a:off x="3881208" y="3421812"/>
                  <a:ext cx="13048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8" extrusionOk="0">
                      <a:moveTo>
                        <a:pt x="823" y="1"/>
                      </a:moveTo>
                      <a:cubicBezTo>
                        <a:pt x="364" y="1"/>
                        <a:pt x="1" y="363"/>
                        <a:pt x="1" y="823"/>
                      </a:cubicBezTo>
                      <a:cubicBezTo>
                        <a:pt x="1" y="1283"/>
                        <a:pt x="364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3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9" name="Google Shape;5611;p74">
                <a:extLst>
                  <a:ext uri="{FF2B5EF4-FFF2-40B4-BE49-F238E27FC236}">
                    <a16:creationId xmlns:a16="http://schemas.microsoft.com/office/drawing/2014/main" id="{6AE9BA0A-46E1-4499-A919-5FB6853609D9}"/>
                  </a:ext>
                </a:extLst>
              </p:cNvPr>
              <p:cNvGrpSpPr/>
              <p:nvPr/>
            </p:nvGrpSpPr>
            <p:grpSpPr>
              <a:xfrm>
                <a:off x="4023919" y="3766409"/>
                <a:ext cx="37783" cy="32357"/>
                <a:chOff x="4023919" y="3766409"/>
                <a:chExt cx="37783" cy="32357"/>
              </a:xfrm>
            </p:grpSpPr>
            <p:sp>
              <p:nvSpPr>
                <p:cNvPr id="137" name="Google Shape;5612;p74">
                  <a:extLst>
                    <a:ext uri="{FF2B5EF4-FFF2-40B4-BE49-F238E27FC236}">
                      <a16:creationId xmlns:a16="http://schemas.microsoft.com/office/drawing/2014/main" id="{A5CC8F8E-2CEE-4835-8C9D-D7A3E8AF1D7B}"/>
                    </a:ext>
                  </a:extLst>
                </p:cNvPr>
                <p:cNvSpPr/>
                <p:nvPr/>
              </p:nvSpPr>
              <p:spPr>
                <a:xfrm>
                  <a:off x="4023919" y="3766409"/>
                  <a:ext cx="37783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4" extrusionOk="0">
                      <a:moveTo>
                        <a:pt x="2732" y="0"/>
                      </a:moveTo>
                      <a:cubicBezTo>
                        <a:pt x="2228" y="0"/>
                        <a:pt x="1714" y="187"/>
                        <a:pt x="1295" y="606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8" name="Google Shape;5613;p74">
                  <a:extLst>
                    <a:ext uri="{FF2B5EF4-FFF2-40B4-BE49-F238E27FC236}">
                      <a16:creationId xmlns:a16="http://schemas.microsoft.com/office/drawing/2014/main" id="{8746851F-E563-4A71-8A69-51C445B57101}"/>
                    </a:ext>
                  </a:extLst>
                </p:cNvPr>
                <p:cNvSpPr/>
                <p:nvPr/>
              </p:nvSpPr>
              <p:spPr>
                <a:xfrm>
                  <a:off x="4039051" y="3776115"/>
                  <a:ext cx="13040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9" extrusionOk="0">
                      <a:moveTo>
                        <a:pt x="823" y="1"/>
                      </a:moveTo>
                      <a:cubicBezTo>
                        <a:pt x="363" y="1"/>
                        <a:pt x="0" y="376"/>
                        <a:pt x="0" y="823"/>
                      </a:cubicBezTo>
                      <a:cubicBezTo>
                        <a:pt x="0" y="1283"/>
                        <a:pt x="363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0" name="Google Shape;5614;p74">
                <a:extLst>
                  <a:ext uri="{FF2B5EF4-FFF2-40B4-BE49-F238E27FC236}">
                    <a16:creationId xmlns:a16="http://schemas.microsoft.com/office/drawing/2014/main" id="{024B4D35-EFB9-4EC1-8A68-9B31C2F5E6A4}"/>
                  </a:ext>
                </a:extLst>
              </p:cNvPr>
              <p:cNvGrpSpPr/>
              <p:nvPr/>
            </p:nvGrpSpPr>
            <p:grpSpPr>
              <a:xfrm>
                <a:off x="3973882" y="3779449"/>
                <a:ext cx="37776" cy="32357"/>
                <a:chOff x="3973882" y="3779449"/>
                <a:chExt cx="37776" cy="32357"/>
              </a:xfrm>
            </p:grpSpPr>
            <p:sp>
              <p:nvSpPr>
                <p:cNvPr id="135" name="Google Shape;5615;p74">
                  <a:extLst>
                    <a:ext uri="{FF2B5EF4-FFF2-40B4-BE49-F238E27FC236}">
                      <a16:creationId xmlns:a16="http://schemas.microsoft.com/office/drawing/2014/main" id="{94D0B872-30FE-4C8C-B63A-E05370A4BCA5}"/>
                    </a:ext>
                  </a:extLst>
                </p:cNvPr>
                <p:cNvSpPr/>
                <p:nvPr/>
              </p:nvSpPr>
              <p:spPr>
                <a:xfrm>
                  <a:off x="3973882" y="3779449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0" y="0"/>
                      </a:moveTo>
                      <a:cubicBezTo>
                        <a:pt x="2226" y="0"/>
                        <a:pt x="1712" y="187"/>
                        <a:pt x="1294" y="605"/>
                      </a:cubicBezTo>
                      <a:cubicBezTo>
                        <a:pt x="0" y="1899"/>
                        <a:pt x="919" y="4113"/>
                        <a:pt x="2746" y="4113"/>
                      </a:cubicBezTo>
                      <a:cubicBezTo>
                        <a:pt x="3883" y="4113"/>
                        <a:pt x="4802" y="3194"/>
                        <a:pt x="4802" y="2069"/>
                      </a:cubicBezTo>
                      <a:cubicBezTo>
                        <a:pt x="4802" y="824"/>
                        <a:pt x="3787" y="0"/>
                        <a:pt x="27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6" name="Google Shape;5616;p74">
                  <a:extLst>
                    <a:ext uri="{FF2B5EF4-FFF2-40B4-BE49-F238E27FC236}">
                      <a16:creationId xmlns:a16="http://schemas.microsoft.com/office/drawing/2014/main" id="{CAD1B3D8-2C59-40FF-8F68-D096FC2642A8}"/>
                    </a:ext>
                  </a:extLst>
                </p:cNvPr>
                <p:cNvSpPr/>
                <p:nvPr/>
              </p:nvSpPr>
              <p:spPr>
                <a:xfrm>
                  <a:off x="3989006" y="3789155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0"/>
                      </a:moveTo>
                      <a:cubicBezTo>
                        <a:pt x="363" y="0"/>
                        <a:pt x="0" y="375"/>
                        <a:pt x="0" y="823"/>
                      </a:cubicBezTo>
                      <a:cubicBezTo>
                        <a:pt x="0" y="1282"/>
                        <a:pt x="363" y="1657"/>
                        <a:pt x="823" y="1657"/>
                      </a:cubicBezTo>
                      <a:cubicBezTo>
                        <a:pt x="1283" y="1657"/>
                        <a:pt x="1658" y="1282"/>
                        <a:pt x="1658" y="823"/>
                      </a:cubicBezTo>
                      <a:cubicBezTo>
                        <a:pt x="1658" y="375"/>
                        <a:pt x="1283" y="0"/>
                        <a:pt x="82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1" name="Google Shape;5617;p74">
                <a:extLst>
                  <a:ext uri="{FF2B5EF4-FFF2-40B4-BE49-F238E27FC236}">
                    <a16:creationId xmlns:a16="http://schemas.microsoft.com/office/drawing/2014/main" id="{2F6B6553-912B-462D-99E1-09EA5E729B9B}"/>
                  </a:ext>
                </a:extLst>
              </p:cNvPr>
              <p:cNvGrpSpPr/>
              <p:nvPr/>
            </p:nvGrpSpPr>
            <p:grpSpPr>
              <a:xfrm>
                <a:off x="4073398" y="3838028"/>
                <a:ext cx="37776" cy="32380"/>
                <a:chOff x="4073398" y="3838028"/>
                <a:chExt cx="37776" cy="32380"/>
              </a:xfrm>
            </p:grpSpPr>
            <p:sp>
              <p:nvSpPr>
                <p:cNvPr id="133" name="Google Shape;5618;p74">
                  <a:extLst>
                    <a:ext uri="{FF2B5EF4-FFF2-40B4-BE49-F238E27FC236}">
                      <a16:creationId xmlns:a16="http://schemas.microsoft.com/office/drawing/2014/main" id="{3B3419BB-FD90-440C-87B7-A4E01E461D36}"/>
                    </a:ext>
                  </a:extLst>
                </p:cNvPr>
                <p:cNvSpPr/>
                <p:nvPr/>
              </p:nvSpPr>
              <p:spPr>
                <a:xfrm>
                  <a:off x="4073398" y="3838028"/>
                  <a:ext cx="37776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7" extrusionOk="0">
                      <a:moveTo>
                        <a:pt x="2737" y="1"/>
                      </a:moveTo>
                      <a:cubicBezTo>
                        <a:pt x="2231" y="1"/>
                        <a:pt x="1714" y="189"/>
                        <a:pt x="1295" y="609"/>
                      </a:cubicBezTo>
                      <a:cubicBezTo>
                        <a:pt x="0" y="1891"/>
                        <a:pt x="920" y="4105"/>
                        <a:pt x="2746" y="4117"/>
                      </a:cubicBezTo>
                      <a:cubicBezTo>
                        <a:pt x="3883" y="4105"/>
                        <a:pt x="4803" y="3185"/>
                        <a:pt x="4803" y="2060"/>
                      </a:cubicBezTo>
                      <a:cubicBezTo>
                        <a:pt x="4803" y="818"/>
                        <a:pt x="3792" y="1"/>
                        <a:pt x="273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4" name="Google Shape;5619;p74">
                  <a:extLst>
                    <a:ext uri="{FF2B5EF4-FFF2-40B4-BE49-F238E27FC236}">
                      <a16:creationId xmlns:a16="http://schemas.microsoft.com/office/drawing/2014/main" id="{5467F501-191C-4FFC-B8C7-6B88584A2FBF}"/>
                    </a:ext>
                  </a:extLst>
                </p:cNvPr>
                <p:cNvSpPr/>
                <p:nvPr/>
              </p:nvSpPr>
              <p:spPr>
                <a:xfrm>
                  <a:off x="4088428" y="3847663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1"/>
                      </a:moveTo>
                      <a:cubicBezTo>
                        <a:pt x="376" y="1"/>
                        <a:pt x="1" y="376"/>
                        <a:pt x="1" y="835"/>
                      </a:cubicBezTo>
                      <a:cubicBezTo>
                        <a:pt x="1" y="1283"/>
                        <a:pt x="376" y="1658"/>
                        <a:pt x="835" y="1658"/>
                      </a:cubicBezTo>
                      <a:cubicBezTo>
                        <a:pt x="1295" y="1658"/>
                        <a:pt x="1658" y="1283"/>
                        <a:pt x="1658" y="835"/>
                      </a:cubicBezTo>
                      <a:cubicBezTo>
                        <a:pt x="1658" y="376"/>
                        <a:pt x="1295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2" name="Google Shape;5620;p74">
                <a:extLst>
                  <a:ext uri="{FF2B5EF4-FFF2-40B4-BE49-F238E27FC236}">
                    <a16:creationId xmlns:a16="http://schemas.microsoft.com/office/drawing/2014/main" id="{DFB0B006-8F17-41C7-B13C-390DE2D01FFC}"/>
                  </a:ext>
                </a:extLst>
              </p:cNvPr>
              <p:cNvGrpSpPr/>
              <p:nvPr/>
            </p:nvGrpSpPr>
            <p:grpSpPr>
              <a:xfrm>
                <a:off x="4342672" y="4144496"/>
                <a:ext cx="37752" cy="32364"/>
                <a:chOff x="4342672" y="4144496"/>
                <a:chExt cx="37752" cy="32364"/>
              </a:xfrm>
            </p:grpSpPr>
            <p:sp>
              <p:nvSpPr>
                <p:cNvPr id="131" name="Google Shape;5621;p74">
                  <a:extLst>
                    <a:ext uri="{FF2B5EF4-FFF2-40B4-BE49-F238E27FC236}">
                      <a16:creationId xmlns:a16="http://schemas.microsoft.com/office/drawing/2014/main" id="{25B4986D-ACD3-4B56-8C6D-8F8746D557CA}"/>
                    </a:ext>
                  </a:extLst>
                </p:cNvPr>
                <p:cNvSpPr/>
                <p:nvPr/>
              </p:nvSpPr>
              <p:spPr>
                <a:xfrm>
                  <a:off x="4342672" y="4144496"/>
                  <a:ext cx="37752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0" h="4115" extrusionOk="0">
                      <a:moveTo>
                        <a:pt x="2729" y="1"/>
                      </a:moveTo>
                      <a:cubicBezTo>
                        <a:pt x="2224" y="1"/>
                        <a:pt x="1710" y="188"/>
                        <a:pt x="1291" y="606"/>
                      </a:cubicBezTo>
                      <a:cubicBezTo>
                        <a:pt x="1" y="1897"/>
                        <a:pt x="912" y="4114"/>
                        <a:pt x="2740" y="4114"/>
                      </a:cubicBezTo>
                      <a:cubicBezTo>
                        <a:pt x="2745" y="4114"/>
                        <a:pt x="2750" y="4114"/>
                        <a:pt x="2755" y="4114"/>
                      </a:cubicBezTo>
                      <a:cubicBezTo>
                        <a:pt x="3880" y="4114"/>
                        <a:pt x="4800" y="3195"/>
                        <a:pt x="4800" y="2058"/>
                      </a:cubicBezTo>
                      <a:cubicBezTo>
                        <a:pt x="4800" y="822"/>
                        <a:pt x="3785" y="1"/>
                        <a:pt x="2729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2" name="Google Shape;5622;p74">
                  <a:extLst>
                    <a:ext uri="{FF2B5EF4-FFF2-40B4-BE49-F238E27FC236}">
                      <a16:creationId xmlns:a16="http://schemas.microsoft.com/office/drawing/2014/main" id="{5C6AFEC1-C91D-4D3E-A83F-402140511400}"/>
                    </a:ext>
                  </a:extLst>
                </p:cNvPr>
                <p:cNvSpPr/>
                <p:nvPr/>
              </p:nvSpPr>
              <p:spPr>
                <a:xfrm>
                  <a:off x="4355586" y="4154209"/>
                  <a:ext cx="15227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58" extrusionOk="0">
                      <a:moveTo>
                        <a:pt x="1101" y="0"/>
                      </a:moveTo>
                      <a:cubicBezTo>
                        <a:pt x="363" y="0"/>
                        <a:pt x="0" y="895"/>
                        <a:pt x="520" y="1416"/>
                      </a:cubicBezTo>
                      <a:cubicBezTo>
                        <a:pt x="688" y="1583"/>
                        <a:pt x="893" y="1657"/>
                        <a:pt x="1096" y="1657"/>
                      </a:cubicBezTo>
                      <a:cubicBezTo>
                        <a:pt x="1523" y="1657"/>
                        <a:pt x="1936" y="1324"/>
                        <a:pt x="1936" y="823"/>
                      </a:cubicBezTo>
                      <a:cubicBezTo>
                        <a:pt x="1936" y="375"/>
                        <a:pt x="1561" y="0"/>
                        <a:pt x="110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3" name="Google Shape;5623;p74">
                <a:extLst>
                  <a:ext uri="{FF2B5EF4-FFF2-40B4-BE49-F238E27FC236}">
                    <a16:creationId xmlns:a16="http://schemas.microsoft.com/office/drawing/2014/main" id="{6E81E613-7455-46A4-84CF-21D8F3F2478B}"/>
                  </a:ext>
                </a:extLst>
              </p:cNvPr>
              <p:cNvGrpSpPr/>
              <p:nvPr/>
            </p:nvGrpSpPr>
            <p:grpSpPr>
              <a:xfrm>
                <a:off x="4406386" y="4056872"/>
                <a:ext cx="37783" cy="32364"/>
                <a:chOff x="4406386" y="4056872"/>
                <a:chExt cx="37783" cy="32364"/>
              </a:xfrm>
            </p:grpSpPr>
            <p:sp>
              <p:nvSpPr>
                <p:cNvPr id="129" name="Google Shape;5624;p74">
                  <a:extLst>
                    <a:ext uri="{FF2B5EF4-FFF2-40B4-BE49-F238E27FC236}">
                      <a16:creationId xmlns:a16="http://schemas.microsoft.com/office/drawing/2014/main" id="{C8BEAEAC-F617-42A7-872E-52EE39641129}"/>
                    </a:ext>
                  </a:extLst>
                </p:cNvPr>
                <p:cNvSpPr/>
                <p:nvPr/>
              </p:nvSpPr>
              <p:spPr>
                <a:xfrm>
                  <a:off x="4406386" y="4056872"/>
                  <a:ext cx="37783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5" extrusionOk="0">
                      <a:moveTo>
                        <a:pt x="2733" y="1"/>
                      </a:moveTo>
                      <a:cubicBezTo>
                        <a:pt x="2228" y="1"/>
                        <a:pt x="1714" y="188"/>
                        <a:pt x="1295" y="606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0" name="Google Shape;5625;p74">
                  <a:extLst>
                    <a:ext uri="{FF2B5EF4-FFF2-40B4-BE49-F238E27FC236}">
                      <a16:creationId xmlns:a16="http://schemas.microsoft.com/office/drawing/2014/main" id="{C756B8FE-AB32-4271-85A8-1953AF340D41}"/>
                    </a:ext>
                  </a:extLst>
                </p:cNvPr>
                <p:cNvSpPr/>
                <p:nvPr/>
              </p:nvSpPr>
              <p:spPr>
                <a:xfrm>
                  <a:off x="4419332" y="4066577"/>
                  <a:ext cx="15227" cy="130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55" extrusionOk="0">
                      <a:moveTo>
                        <a:pt x="1123" y="1"/>
                      </a:moveTo>
                      <a:cubicBezTo>
                        <a:pt x="1115" y="1"/>
                        <a:pt x="1108" y="1"/>
                        <a:pt x="1101" y="1"/>
                      </a:cubicBezTo>
                      <a:cubicBezTo>
                        <a:pt x="363" y="1"/>
                        <a:pt x="0" y="884"/>
                        <a:pt x="520" y="1404"/>
                      </a:cubicBezTo>
                      <a:cubicBezTo>
                        <a:pt x="689" y="1577"/>
                        <a:pt x="898" y="1655"/>
                        <a:pt x="1103" y="1655"/>
                      </a:cubicBezTo>
                      <a:cubicBezTo>
                        <a:pt x="1528" y="1655"/>
                        <a:pt x="1936" y="1322"/>
                        <a:pt x="1936" y="824"/>
                      </a:cubicBezTo>
                      <a:cubicBezTo>
                        <a:pt x="1936" y="371"/>
                        <a:pt x="1572" y="1"/>
                        <a:pt x="11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4" name="Google Shape;5626;p74">
                <a:extLst>
                  <a:ext uri="{FF2B5EF4-FFF2-40B4-BE49-F238E27FC236}">
                    <a16:creationId xmlns:a16="http://schemas.microsoft.com/office/drawing/2014/main" id="{7443ABEE-3F8E-474D-9F86-FFB54CC45C38}"/>
                  </a:ext>
                </a:extLst>
              </p:cNvPr>
              <p:cNvGrpSpPr/>
              <p:nvPr/>
            </p:nvGrpSpPr>
            <p:grpSpPr>
              <a:xfrm>
                <a:off x="4284416" y="4245254"/>
                <a:ext cx="37783" cy="32357"/>
                <a:chOff x="4284416" y="4245254"/>
                <a:chExt cx="37783" cy="32357"/>
              </a:xfrm>
            </p:grpSpPr>
            <p:sp>
              <p:nvSpPr>
                <p:cNvPr id="127" name="Google Shape;5627;p74">
                  <a:extLst>
                    <a:ext uri="{FF2B5EF4-FFF2-40B4-BE49-F238E27FC236}">
                      <a16:creationId xmlns:a16="http://schemas.microsoft.com/office/drawing/2014/main" id="{0AEBCD33-9F37-4FFA-8480-72A916996A14}"/>
                    </a:ext>
                  </a:extLst>
                </p:cNvPr>
                <p:cNvSpPr/>
                <p:nvPr/>
              </p:nvSpPr>
              <p:spPr>
                <a:xfrm>
                  <a:off x="4284416" y="4245254"/>
                  <a:ext cx="37783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4" extrusionOk="0">
                      <a:moveTo>
                        <a:pt x="2732" y="0"/>
                      </a:moveTo>
                      <a:cubicBezTo>
                        <a:pt x="2228" y="0"/>
                        <a:pt x="1714" y="187"/>
                        <a:pt x="1295" y="606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8" name="Google Shape;5628;p74">
                  <a:extLst>
                    <a:ext uri="{FF2B5EF4-FFF2-40B4-BE49-F238E27FC236}">
                      <a16:creationId xmlns:a16="http://schemas.microsoft.com/office/drawing/2014/main" id="{BB0C4EB9-0BE4-42FF-8262-E9B4AE807F70}"/>
                    </a:ext>
                  </a:extLst>
                </p:cNvPr>
                <p:cNvSpPr/>
                <p:nvPr/>
              </p:nvSpPr>
              <p:spPr>
                <a:xfrm>
                  <a:off x="4299548" y="4254959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1"/>
                      </a:moveTo>
                      <a:cubicBezTo>
                        <a:pt x="363" y="1"/>
                        <a:pt x="0" y="364"/>
                        <a:pt x="0" y="823"/>
                      </a:cubicBezTo>
                      <a:cubicBezTo>
                        <a:pt x="0" y="1283"/>
                        <a:pt x="363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4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5" name="Google Shape;5629;p74">
                <a:extLst>
                  <a:ext uri="{FF2B5EF4-FFF2-40B4-BE49-F238E27FC236}">
                    <a16:creationId xmlns:a16="http://schemas.microsoft.com/office/drawing/2014/main" id="{79483AEE-3E31-454F-8B4B-4FED6B711DFE}"/>
                  </a:ext>
                </a:extLst>
              </p:cNvPr>
              <p:cNvGrpSpPr/>
              <p:nvPr/>
            </p:nvGrpSpPr>
            <p:grpSpPr>
              <a:xfrm>
                <a:off x="4219057" y="4331258"/>
                <a:ext cx="37776" cy="32364"/>
                <a:chOff x="4219057" y="4331258"/>
                <a:chExt cx="37776" cy="32364"/>
              </a:xfrm>
            </p:grpSpPr>
            <p:sp>
              <p:nvSpPr>
                <p:cNvPr id="125" name="Google Shape;5630;p74">
                  <a:extLst>
                    <a:ext uri="{FF2B5EF4-FFF2-40B4-BE49-F238E27FC236}">
                      <a16:creationId xmlns:a16="http://schemas.microsoft.com/office/drawing/2014/main" id="{97E4F2FD-35FA-41E0-B4E3-B5119D9184F0}"/>
                    </a:ext>
                  </a:extLst>
                </p:cNvPr>
                <p:cNvSpPr/>
                <p:nvPr/>
              </p:nvSpPr>
              <p:spPr>
                <a:xfrm>
                  <a:off x="4219057" y="4331258"/>
                  <a:ext cx="37776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5" extrusionOk="0">
                      <a:moveTo>
                        <a:pt x="2732" y="1"/>
                      </a:moveTo>
                      <a:cubicBezTo>
                        <a:pt x="2227" y="1"/>
                        <a:pt x="1713" y="188"/>
                        <a:pt x="1295" y="606"/>
                      </a:cubicBezTo>
                      <a:cubicBezTo>
                        <a:pt x="0" y="1901"/>
                        <a:pt x="920" y="4114"/>
                        <a:pt x="2746" y="4114"/>
                      </a:cubicBezTo>
                      <a:cubicBezTo>
                        <a:pt x="3883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6" name="Google Shape;5631;p74">
                  <a:extLst>
                    <a:ext uri="{FF2B5EF4-FFF2-40B4-BE49-F238E27FC236}">
                      <a16:creationId xmlns:a16="http://schemas.microsoft.com/office/drawing/2014/main" id="{1A031504-7895-4E3D-8379-27A4822494CD}"/>
                    </a:ext>
                  </a:extLst>
                </p:cNvPr>
                <p:cNvSpPr/>
                <p:nvPr/>
              </p:nvSpPr>
              <p:spPr>
                <a:xfrm>
                  <a:off x="4231995" y="4340971"/>
                  <a:ext cx="15235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7" h="1658" extrusionOk="0">
                      <a:moveTo>
                        <a:pt x="1113" y="0"/>
                      </a:moveTo>
                      <a:cubicBezTo>
                        <a:pt x="363" y="0"/>
                        <a:pt x="1" y="895"/>
                        <a:pt x="521" y="1416"/>
                      </a:cubicBezTo>
                      <a:cubicBezTo>
                        <a:pt x="688" y="1583"/>
                        <a:pt x="894" y="1657"/>
                        <a:pt x="1096" y="1657"/>
                      </a:cubicBezTo>
                      <a:cubicBezTo>
                        <a:pt x="1524" y="1657"/>
                        <a:pt x="1936" y="1324"/>
                        <a:pt x="1936" y="823"/>
                      </a:cubicBezTo>
                      <a:cubicBezTo>
                        <a:pt x="1936" y="375"/>
                        <a:pt x="1561" y="0"/>
                        <a:pt x="111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6" name="Google Shape;5632;p74">
                <a:extLst>
                  <a:ext uri="{FF2B5EF4-FFF2-40B4-BE49-F238E27FC236}">
                    <a16:creationId xmlns:a16="http://schemas.microsoft.com/office/drawing/2014/main" id="{19133618-713B-4E90-BEF3-18CAD8F97080}"/>
                  </a:ext>
                </a:extLst>
              </p:cNvPr>
              <p:cNvGrpSpPr/>
              <p:nvPr/>
            </p:nvGrpSpPr>
            <p:grpSpPr>
              <a:xfrm>
                <a:off x="4204122" y="4141688"/>
                <a:ext cx="33497" cy="28699"/>
                <a:chOff x="4204122" y="4141688"/>
                <a:chExt cx="33497" cy="28699"/>
              </a:xfrm>
            </p:grpSpPr>
            <p:sp>
              <p:nvSpPr>
                <p:cNvPr id="123" name="Google Shape;5633;p74">
                  <a:extLst>
                    <a:ext uri="{FF2B5EF4-FFF2-40B4-BE49-F238E27FC236}">
                      <a16:creationId xmlns:a16="http://schemas.microsoft.com/office/drawing/2014/main" id="{F7805855-3FA3-4907-808F-E8A12E65247A}"/>
                    </a:ext>
                  </a:extLst>
                </p:cNvPr>
                <p:cNvSpPr/>
                <p:nvPr/>
              </p:nvSpPr>
              <p:spPr>
                <a:xfrm>
                  <a:off x="4204122" y="4141688"/>
                  <a:ext cx="33497" cy="286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9" h="3649" extrusionOk="0">
                      <a:moveTo>
                        <a:pt x="2427" y="1"/>
                      </a:moveTo>
                      <a:cubicBezTo>
                        <a:pt x="1979" y="1"/>
                        <a:pt x="1522" y="168"/>
                        <a:pt x="1149" y="540"/>
                      </a:cubicBezTo>
                      <a:cubicBezTo>
                        <a:pt x="0" y="1677"/>
                        <a:pt x="811" y="3649"/>
                        <a:pt x="2432" y="3649"/>
                      </a:cubicBezTo>
                      <a:cubicBezTo>
                        <a:pt x="3448" y="3649"/>
                        <a:pt x="4258" y="2826"/>
                        <a:pt x="4258" y="1822"/>
                      </a:cubicBezTo>
                      <a:cubicBezTo>
                        <a:pt x="4258" y="726"/>
                        <a:pt x="3363" y="1"/>
                        <a:pt x="242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" name="Google Shape;5634;p74">
                  <a:extLst>
                    <a:ext uri="{FF2B5EF4-FFF2-40B4-BE49-F238E27FC236}">
                      <a16:creationId xmlns:a16="http://schemas.microsoft.com/office/drawing/2014/main" id="{DE58AEEE-B32D-4FE0-9429-D995E69A8DE4}"/>
                    </a:ext>
                  </a:extLst>
                </p:cNvPr>
                <p:cNvSpPr/>
                <p:nvPr/>
              </p:nvSpPr>
              <p:spPr>
                <a:xfrm>
                  <a:off x="4216965" y="4151259"/>
                  <a:ext cx="11042" cy="93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4" h="1195" extrusionOk="0">
                      <a:moveTo>
                        <a:pt x="799" y="0"/>
                      </a:moveTo>
                      <a:cubicBezTo>
                        <a:pt x="266" y="0"/>
                        <a:pt x="0" y="641"/>
                        <a:pt x="375" y="1016"/>
                      </a:cubicBezTo>
                      <a:cubicBezTo>
                        <a:pt x="498" y="1139"/>
                        <a:pt x="650" y="1195"/>
                        <a:pt x="799" y="1195"/>
                      </a:cubicBezTo>
                      <a:cubicBezTo>
                        <a:pt x="1103" y="1195"/>
                        <a:pt x="1395" y="963"/>
                        <a:pt x="1404" y="605"/>
                      </a:cubicBezTo>
                      <a:cubicBezTo>
                        <a:pt x="1404" y="278"/>
                        <a:pt x="1137" y="0"/>
                        <a:pt x="799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7" name="Google Shape;5635;p74">
                <a:extLst>
                  <a:ext uri="{FF2B5EF4-FFF2-40B4-BE49-F238E27FC236}">
                    <a16:creationId xmlns:a16="http://schemas.microsoft.com/office/drawing/2014/main" id="{FA7DDB5E-7442-417D-A3CA-F189DF31C0B5}"/>
                  </a:ext>
                </a:extLst>
              </p:cNvPr>
              <p:cNvGrpSpPr/>
              <p:nvPr/>
            </p:nvGrpSpPr>
            <p:grpSpPr>
              <a:xfrm>
                <a:off x="4301546" y="4003869"/>
                <a:ext cx="38916" cy="33324"/>
                <a:chOff x="4301546" y="4003869"/>
                <a:chExt cx="38916" cy="33324"/>
              </a:xfrm>
            </p:grpSpPr>
            <p:sp>
              <p:nvSpPr>
                <p:cNvPr id="121" name="Google Shape;5636;p74">
                  <a:extLst>
                    <a:ext uri="{FF2B5EF4-FFF2-40B4-BE49-F238E27FC236}">
                      <a16:creationId xmlns:a16="http://schemas.microsoft.com/office/drawing/2014/main" id="{7DAB168E-49DD-467E-B48B-24F6FF309020}"/>
                    </a:ext>
                  </a:extLst>
                </p:cNvPr>
                <p:cNvSpPr/>
                <p:nvPr/>
              </p:nvSpPr>
              <p:spPr>
                <a:xfrm>
                  <a:off x="4301546" y="4003869"/>
                  <a:ext cx="38916" cy="333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48" h="4237" extrusionOk="0">
                      <a:moveTo>
                        <a:pt x="2818" y="1"/>
                      </a:moveTo>
                      <a:cubicBezTo>
                        <a:pt x="2295" y="1"/>
                        <a:pt x="1763" y="196"/>
                        <a:pt x="1331" y="631"/>
                      </a:cubicBezTo>
                      <a:cubicBezTo>
                        <a:pt x="0" y="1962"/>
                        <a:pt x="944" y="4236"/>
                        <a:pt x="2831" y="4236"/>
                      </a:cubicBezTo>
                      <a:cubicBezTo>
                        <a:pt x="3992" y="4236"/>
                        <a:pt x="4948" y="3293"/>
                        <a:pt x="4948" y="2119"/>
                      </a:cubicBezTo>
                      <a:cubicBezTo>
                        <a:pt x="4948" y="845"/>
                        <a:pt x="3905" y="1"/>
                        <a:pt x="2818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" name="Google Shape;5637;p74">
                  <a:extLst>
                    <a:ext uri="{FF2B5EF4-FFF2-40B4-BE49-F238E27FC236}">
                      <a16:creationId xmlns:a16="http://schemas.microsoft.com/office/drawing/2014/main" id="{4B6522AF-9000-4A72-A878-75281206B330}"/>
                    </a:ext>
                  </a:extLst>
                </p:cNvPr>
                <p:cNvSpPr/>
                <p:nvPr/>
              </p:nvSpPr>
              <p:spPr>
                <a:xfrm>
                  <a:off x="4314389" y="4013590"/>
                  <a:ext cx="16469" cy="14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4" h="1780" extrusionOk="0">
                      <a:moveTo>
                        <a:pt x="1220" y="0"/>
                      </a:moveTo>
                      <a:cubicBezTo>
                        <a:pt x="1213" y="0"/>
                        <a:pt x="1205" y="0"/>
                        <a:pt x="1198" y="0"/>
                      </a:cubicBezTo>
                      <a:cubicBezTo>
                        <a:pt x="400" y="0"/>
                        <a:pt x="0" y="956"/>
                        <a:pt x="569" y="1512"/>
                      </a:cubicBezTo>
                      <a:cubicBezTo>
                        <a:pt x="750" y="1697"/>
                        <a:pt x="974" y="1780"/>
                        <a:pt x="1194" y="1780"/>
                      </a:cubicBezTo>
                      <a:cubicBezTo>
                        <a:pt x="1652" y="1780"/>
                        <a:pt x="2093" y="1422"/>
                        <a:pt x="2093" y="883"/>
                      </a:cubicBezTo>
                      <a:cubicBezTo>
                        <a:pt x="2093" y="395"/>
                        <a:pt x="1706" y="0"/>
                        <a:pt x="1220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8" name="Google Shape;5638;p74">
                <a:extLst>
                  <a:ext uri="{FF2B5EF4-FFF2-40B4-BE49-F238E27FC236}">
                    <a16:creationId xmlns:a16="http://schemas.microsoft.com/office/drawing/2014/main" id="{3815A4DD-AAC0-4CCC-AFF4-8B31883E9164}"/>
                  </a:ext>
                </a:extLst>
              </p:cNvPr>
              <p:cNvGrpSpPr/>
              <p:nvPr/>
            </p:nvGrpSpPr>
            <p:grpSpPr>
              <a:xfrm>
                <a:off x="4210681" y="3924669"/>
                <a:ext cx="36549" cy="31366"/>
                <a:chOff x="4210681" y="3924669"/>
                <a:chExt cx="36549" cy="31366"/>
              </a:xfrm>
            </p:grpSpPr>
            <p:sp>
              <p:nvSpPr>
                <p:cNvPr id="119" name="Google Shape;5639;p74">
                  <a:extLst>
                    <a:ext uri="{FF2B5EF4-FFF2-40B4-BE49-F238E27FC236}">
                      <a16:creationId xmlns:a16="http://schemas.microsoft.com/office/drawing/2014/main" id="{8CC3F169-FEBF-4267-8645-0880298A7155}"/>
                    </a:ext>
                  </a:extLst>
                </p:cNvPr>
                <p:cNvSpPr/>
                <p:nvPr/>
              </p:nvSpPr>
              <p:spPr>
                <a:xfrm>
                  <a:off x="4210681" y="3924669"/>
                  <a:ext cx="36549" cy="313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47" h="3988" extrusionOk="0">
                      <a:moveTo>
                        <a:pt x="2642" y="0"/>
                      </a:moveTo>
                      <a:cubicBezTo>
                        <a:pt x="2152" y="0"/>
                        <a:pt x="1654" y="182"/>
                        <a:pt x="1247" y="589"/>
                      </a:cubicBezTo>
                      <a:cubicBezTo>
                        <a:pt x="1" y="1847"/>
                        <a:pt x="884" y="3988"/>
                        <a:pt x="2662" y="3988"/>
                      </a:cubicBezTo>
                      <a:cubicBezTo>
                        <a:pt x="3751" y="3976"/>
                        <a:pt x="4646" y="3093"/>
                        <a:pt x="4646" y="1992"/>
                      </a:cubicBezTo>
                      <a:cubicBezTo>
                        <a:pt x="4646" y="797"/>
                        <a:pt x="3665" y="0"/>
                        <a:pt x="264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" name="Google Shape;5640;p74">
                  <a:extLst>
                    <a:ext uri="{FF2B5EF4-FFF2-40B4-BE49-F238E27FC236}">
                      <a16:creationId xmlns:a16="http://schemas.microsoft.com/office/drawing/2014/main" id="{C6D56EE8-32B6-4641-8A2F-7391BEF47EBA}"/>
                    </a:ext>
                  </a:extLst>
                </p:cNvPr>
                <p:cNvSpPr/>
                <p:nvPr/>
              </p:nvSpPr>
              <p:spPr>
                <a:xfrm>
                  <a:off x="4225625" y="3934335"/>
                  <a:ext cx="11994" cy="11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5" h="1525" extrusionOk="0">
                      <a:moveTo>
                        <a:pt x="762" y="1"/>
                      </a:moveTo>
                      <a:cubicBezTo>
                        <a:pt x="339" y="1"/>
                        <a:pt x="0" y="339"/>
                        <a:pt x="0" y="763"/>
                      </a:cubicBezTo>
                      <a:cubicBezTo>
                        <a:pt x="0" y="1186"/>
                        <a:pt x="339" y="1525"/>
                        <a:pt x="762" y="1525"/>
                      </a:cubicBezTo>
                      <a:cubicBezTo>
                        <a:pt x="1173" y="1525"/>
                        <a:pt x="1524" y="1186"/>
                        <a:pt x="1524" y="763"/>
                      </a:cubicBezTo>
                      <a:cubicBezTo>
                        <a:pt x="1524" y="339"/>
                        <a:pt x="1173" y="1"/>
                        <a:pt x="76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9" name="Google Shape;5641;p74">
                <a:extLst>
                  <a:ext uri="{FF2B5EF4-FFF2-40B4-BE49-F238E27FC236}">
                    <a16:creationId xmlns:a16="http://schemas.microsoft.com/office/drawing/2014/main" id="{E3075EC2-D4DA-4873-97CB-C600B1CF9C9A}"/>
                  </a:ext>
                </a:extLst>
              </p:cNvPr>
              <p:cNvGrpSpPr/>
              <p:nvPr/>
            </p:nvGrpSpPr>
            <p:grpSpPr>
              <a:xfrm>
                <a:off x="3987771" y="3628874"/>
                <a:ext cx="31499" cy="26993"/>
                <a:chOff x="3987771" y="3628874"/>
                <a:chExt cx="31499" cy="26993"/>
              </a:xfrm>
            </p:grpSpPr>
            <p:sp>
              <p:nvSpPr>
                <p:cNvPr id="117" name="Google Shape;5642;p74">
                  <a:extLst>
                    <a:ext uri="{FF2B5EF4-FFF2-40B4-BE49-F238E27FC236}">
                      <a16:creationId xmlns:a16="http://schemas.microsoft.com/office/drawing/2014/main" id="{A9CEED4B-4792-43B5-99B3-5A7E713CD997}"/>
                    </a:ext>
                  </a:extLst>
                </p:cNvPr>
                <p:cNvSpPr/>
                <p:nvPr/>
              </p:nvSpPr>
              <p:spPr>
                <a:xfrm>
                  <a:off x="3987771" y="3628874"/>
                  <a:ext cx="31499" cy="26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2" extrusionOk="0">
                      <a:moveTo>
                        <a:pt x="2284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4" y="3432"/>
                        <a:pt x="2299" y="3432"/>
                      </a:cubicBezTo>
                      <a:cubicBezTo>
                        <a:pt x="3242" y="3419"/>
                        <a:pt x="4004" y="2657"/>
                        <a:pt x="4004" y="1714"/>
                      </a:cubicBezTo>
                      <a:cubicBezTo>
                        <a:pt x="4004" y="682"/>
                        <a:pt x="3162" y="0"/>
                        <a:pt x="2284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" name="Google Shape;5643;p74">
                  <a:extLst>
                    <a:ext uri="{FF2B5EF4-FFF2-40B4-BE49-F238E27FC236}">
                      <a16:creationId xmlns:a16="http://schemas.microsoft.com/office/drawing/2014/main" id="{0FC05FF4-A896-4C2F-8F74-3BB827190622}"/>
                    </a:ext>
                  </a:extLst>
                </p:cNvPr>
                <p:cNvSpPr/>
                <p:nvPr/>
              </p:nvSpPr>
              <p:spPr>
                <a:xfrm>
                  <a:off x="4000709" y="3638540"/>
                  <a:ext cx="8856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7" extrusionOk="0">
                      <a:moveTo>
                        <a:pt x="641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2" y="922"/>
                        <a:pt x="524" y="967"/>
                        <a:pt x="643" y="967"/>
                      </a:cubicBezTo>
                      <a:cubicBezTo>
                        <a:pt x="890" y="967"/>
                        <a:pt x="1125" y="778"/>
                        <a:pt x="1125" y="485"/>
                      </a:cubicBezTo>
                      <a:cubicBezTo>
                        <a:pt x="1125" y="219"/>
                        <a:pt x="908" y="1"/>
                        <a:pt x="64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0" name="Google Shape;5644;p74">
                <a:extLst>
                  <a:ext uri="{FF2B5EF4-FFF2-40B4-BE49-F238E27FC236}">
                    <a16:creationId xmlns:a16="http://schemas.microsoft.com/office/drawing/2014/main" id="{A399DAF1-A332-4F13-AB66-A5402A2C0155}"/>
                  </a:ext>
                </a:extLst>
              </p:cNvPr>
              <p:cNvGrpSpPr/>
              <p:nvPr/>
            </p:nvGrpSpPr>
            <p:grpSpPr>
              <a:xfrm>
                <a:off x="4087382" y="3775674"/>
                <a:ext cx="31405" cy="26898"/>
                <a:chOff x="4087382" y="3775674"/>
                <a:chExt cx="31405" cy="26898"/>
              </a:xfrm>
            </p:grpSpPr>
            <p:sp>
              <p:nvSpPr>
                <p:cNvPr id="115" name="Google Shape;5645;p74">
                  <a:extLst>
                    <a:ext uri="{FF2B5EF4-FFF2-40B4-BE49-F238E27FC236}">
                      <a16:creationId xmlns:a16="http://schemas.microsoft.com/office/drawing/2014/main" id="{79DCC246-6A3E-467C-86B3-AC6925995967}"/>
                    </a:ext>
                  </a:extLst>
                </p:cNvPr>
                <p:cNvSpPr/>
                <p:nvPr/>
              </p:nvSpPr>
              <p:spPr>
                <a:xfrm>
                  <a:off x="4087382" y="3775674"/>
                  <a:ext cx="31405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0" extrusionOk="0">
                      <a:moveTo>
                        <a:pt x="2273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0" y="1581"/>
                        <a:pt x="750" y="3420"/>
                        <a:pt x="2275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1" y="0"/>
                        <a:pt x="227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" name="Google Shape;5646;p74">
                  <a:extLst>
                    <a:ext uri="{FF2B5EF4-FFF2-40B4-BE49-F238E27FC236}">
                      <a16:creationId xmlns:a16="http://schemas.microsoft.com/office/drawing/2014/main" id="{1540372D-5C2E-430F-8EF6-F878DC436CDE}"/>
                    </a:ext>
                  </a:extLst>
                </p:cNvPr>
                <p:cNvSpPr/>
                <p:nvPr/>
              </p:nvSpPr>
              <p:spPr>
                <a:xfrm>
                  <a:off x="4101460" y="3785348"/>
                  <a:ext cx="7621" cy="76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8" extrusionOk="0">
                      <a:moveTo>
                        <a:pt x="485" y="0"/>
                      </a:moveTo>
                      <a:cubicBezTo>
                        <a:pt x="219" y="0"/>
                        <a:pt x="1" y="218"/>
                        <a:pt x="1" y="484"/>
                      </a:cubicBezTo>
                      <a:cubicBezTo>
                        <a:pt x="1" y="750"/>
                        <a:pt x="219" y="968"/>
                        <a:pt x="485" y="968"/>
                      </a:cubicBezTo>
                      <a:cubicBezTo>
                        <a:pt x="751" y="968"/>
                        <a:pt x="969" y="750"/>
                        <a:pt x="969" y="484"/>
                      </a:cubicBezTo>
                      <a:cubicBezTo>
                        <a:pt x="969" y="218"/>
                        <a:pt x="751" y="0"/>
                        <a:pt x="48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1" name="Google Shape;5647;p74">
                <a:extLst>
                  <a:ext uri="{FF2B5EF4-FFF2-40B4-BE49-F238E27FC236}">
                    <a16:creationId xmlns:a16="http://schemas.microsoft.com/office/drawing/2014/main" id="{AD1F5E7B-A3AD-4A81-BE90-6309F4633068}"/>
                  </a:ext>
                </a:extLst>
              </p:cNvPr>
              <p:cNvGrpSpPr/>
              <p:nvPr/>
            </p:nvGrpSpPr>
            <p:grpSpPr>
              <a:xfrm>
                <a:off x="4118873" y="3856637"/>
                <a:ext cx="31405" cy="26906"/>
                <a:chOff x="4118873" y="3856637"/>
                <a:chExt cx="31405" cy="26906"/>
              </a:xfrm>
            </p:grpSpPr>
            <p:sp>
              <p:nvSpPr>
                <p:cNvPr id="113" name="Google Shape;5648;p74">
                  <a:extLst>
                    <a:ext uri="{FF2B5EF4-FFF2-40B4-BE49-F238E27FC236}">
                      <a16:creationId xmlns:a16="http://schemas.microsoft.com/office/drawing/2014/main" id="{D71CF3C5-F8BD-4815-A028-0D93806FE0DA}"/>
                    </a:ext>
                  </a:extLst>
                </p:cNvPr>
                <p:cNvSpPr/>
                <p:nvPr/>
              </p:nvSpPr>
              <p:spPr>
                <a:xfrm>
                  <a:off x="4118873" y="3856637"/>
                  <a:ext cx="31405" cy="26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1" extrusionOk="0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1" y="1581"/>
                        <a:pt x="763" y="3420"/>
                        <a:pt x="2287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" name="Google Shape;5649;p74">
                  <a:extLst>
                    <a:ext uri="{FF2B5EF4-FFF2-40B4-BE49-F238E27FC236}">
                      <a16:creationId xmlns:a16="http://schemas.microsoft.com/office/drawing/2014/main" id="{038F3EDC-BDE0-4F56-9D55-425D8367AD3D}"/>
                    </a:ext>
                  </a:extLst>
                </p:cNvPr>
                <p:cNvSpPr/>
                <p:nvPr/>
              </p:nvSpPr>
              <p:spPr>
                <a:xfrm>
                  <a:off x="4133046" y="3866310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5" y="1"/>
                      </a:moveTo>
                      <a:cubicBezTo>
                        <a:pt x="219" y="1"/>
                        <a:pt x="1" y="218"/>
                        <a:pt x="1" y="484"/>
                      </a:cubicBezTo>
                      <a:cubicBezTo>
                        <a:pt x="1" y="751"/>
                        <a:pt x="219" y="968"/>
                        <a:pt x="485" y="968"/>
                      </a:cubicBezTo>
                      <a:cubicBezTo>
                        <a:pt x="751" y="968"/>
                        <a:pt x="969" y="751"/>
                        <a:pt x="969" y="484"/>
                      </a:cubicBezTo>
                      <a:cubicBezTo>
                        <a:pt x="969" y="218"/>
                        <a:pt x="751" y="1"/>
                        <a:pt x="48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2" name="Google Shape;5650;p74">
                <a:extLst>
                  <a:ext uri="{FF2B5EF4-FFF2-40B4-BE49-F238E27FC236}">
                    <a16:creationId xmlns:a16="http://schemas.microsoft.com/office/drawing/2014/main" id="{275150E2-AD41-4D4A-A472-09AA95290E2D}"/>
                  </a:ext>
                </a:extLst>
              </p:cNvPr>
              <p:cNvGrpSpPr/>
              <p:nvPr/>
            </p:nvGrpSpPr>
            <p:grpSpPr>
              <a:xfrm>
                <a:off x="4168541" y="3639523"/>
                <a:ext cx="31499" cy="26906"/>
                <a:chOff x="4168541" y="3639523"/>
                <a:chExt cx="31499" cy="26906"/>
              </a:xfrm>
            </p:grpSpPr>
            <p:sp>
              <p:nvSpPr>
                <p:cNvPr id="111" name="Google Shape;5651;p74">
                  <a:extLst>
                    <a:ext uri="{FF2B5EF4-FFF2-40B4-BE49-F238E27FC236}">
                      <a16:creationId xmlns:a16="http://schemas.microsoft.com/office/drawing/2014/main" id="{01B2281A-B99E-4B39-A4AA-F9EDB796C173}"/>
                    </a:ext>
                  </a:extLst>
                </p:cNvPr>
                <p:cNvSpPr/>
                <p:nvPr/>
              </p:nvSpPr>
              <p:spPr>
                <a:xfrm>
                  <a:off x="4168541" y="3639523"/>
                  <a:ext cx="31499" cy="26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1" extrusionOk="0">
                      <a:moveTo>
                        <a:pt x="2284" y="1"/>
                      </a:moveTo>
                      <a:cubicBezTo>
                        <a:pt x="1865" y="1"/>
                        <a:pt x="1437" y="157"/>
                        <a:pt x="1089" y="505"/>
                      </a:cubicBezTo>
                      <a:cubicBezTo>
                        <a:pt x="0" y="1582"/>
                        <a:pt x="774" y="3420"/>
                        <a:pt x="2298" y="3420"/>
                      </a:cubicBezTo>
                      <a:cubicBezTo>
                        <a:pt x="3242" y="3420"/>
                        <a:pt x="4004" y="2658"/>
                        <a:pt x="4004" y="1715"/>
                      </a:cubicBezTo>
                      <a:cubicBezTo>
                        <a:pt x="4004" y="683"/>
                        <a:pt x="3162" y="1"/>
                        <a:pt x="2284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" name="Google Shape;5652;p74">
                  <a:extLst>
                    <a:ext uri="{FF2B5EF4-FFF2-40B4-BE49-F238E27FC236}">
                      <a16:creationId xmlns:a16="http://schemas.microsoft.com/office/drawing/2014/main" id="{977EED5C-EE27-44CA-9A8C-43E46E5C981D}"/>
                    </a:ext>
                  </a:extLst>
                </p:cNvPr>
                <p:cNvSpPr/>
                <p:nvPr/>
              </p:nvSpPr>
              <p:spPr>
                <a:xfrm>
                  <a:off x="4182713" y="3649197"/>
                  <a:ext cx="7716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1" h="969" extrusionOk="0">
                      <a:moveTo>
                        <a:pt x="496" y="1"/>
                      </a:moveTo>
                      <a:cubicBezTo>
                        <a:pt x="218" y="1"/>
                        <a:pt x="0" y="218"/>
                        <a:pt x="0" y="485"/>
                      </a:cubicBezTo>
                      <a:cubicBezTo>
                        <a:pt x="0" y="751"/>
                        <a:pt x="218" y="968"/>
                        <a:pt x="496" y="968"/>
                      </a:cubicBezTo>
                      <a:cubicBezTo>
                        <a:pt x="763" y="968"/>
                        <a:pt x="980" y="751"/>
                        <a:pt x="980" y="485"/>
                      </a:cubicBezTo>
                      <a:cubicBezTo>
                        <a:pt x="980" y="218"/>
                        <a:pt x="763" y="1"/>
                        <a:pt x="496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3" name="Google Shape;5653;p74">
                <a:extLst>
                  <a:ext uri="{FF2B5EF4-FFF2-40B4-BE49-F238E27FC236}">
                    <a16:creationId xmlns:a16="http://schemas.microsoft.com/office/drawing/2014/main" id="{1B4853A9-C95B-4943-9340-ADF52C020BB9}"/>
                  </a:ext>
                </a:extLst>
              </p:cNvPr>
              <p:cNvGrpSpPr/>
              <p:nvPr/>
            </p:nvGrpSpPr>
            <p:grpSpPr>
              <a:xfrm>
                <a:off x="3965789" y="3393545"/>
                <a:ext cx="31405" cy="26945"/>
                <a:chOff x="3965789" y="3393545"/>
                <a:chExt cx="31405" cy="26945"/>
              </a:xfrm>
            </p:grpSpPr>
            <p:sp>
              <p:nvSpPr>
                <p:cNvPr id="109" name="Google Shape;5654;p74">
                  <a:extLst>
                    <a:ext uri="{FF2B5EF4-FFF2-40B4-BE49-F238E27FC236}">
                      <a16:creationId xmlns:a16="http://schemas.microsoft.com/office/drawing/2014/main" id="{28DEF3D7-F623-420B-AFB4-D7C5C24162D2}"/>
                    </a:ext>
                  </a:extLst>
                </p:cNvPr>
                <p:cNvSpPr/>
                <p:nvPr/>
              </p:nvSpPr>
              <p:spPr>
                <a:xfrm>
                  <a:off x="3965789" y="3393545"/>
                  <a:ext cx="31405" cy="269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6" extrusionOk="0">
                      <a:moveTo>
                        <a:pt x="2273" y="0"/>
                      </a:moveTo>
                      <a:cubicBezTo>
                        <a:pt x="1854" y="0"/>
                        <a:pt x="1426" y="158"/>
                        <a:pt x="1077" y="510"/>
                      </a:cubicBezTo>
                      <a:cubicBezTo>
                        <a:pt x="1" y="1586"/>
                        <a:pt x="763" y="3425"/>
                        <a:pt x="2287" y="3425"/>
                      </a:cubicBezTo>
                      <a:cubicBezTo>
                        <a:pt x="3231" y="3425"/>
                        <a:pt x="3993" y="2663"/>
                        <a:pt x="3993" y="1720"/>
                      </a:cubicBezTo>
                      <a:cubicBezTo>
                        <a:pt x="3993" y="688"/>
                        <a:pt x="3151" y="0"/>
                        <a:pt x="227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" name="Google Shape;5655;p74">
                  <a:extLst>
                    <a:ext uri="{FF2B5EF4-FFF2-40B4-BE49-F238E27FC236}">
                      <a16:creationId xmlns:a16="http://schemas.microsoft.com/office/drawing/2014/main" id="{6937D6EA-8A52-46E9-8DA5-B4D634949795}"/>
                    </a:ext>
                  </a:extLst>
                </p:cNvPr>
                <p:cNvSpPr/>
                <p:nvPr/>
              </p:nvSpPr>
              <p:spPr>
                <a:xfrm>
                  <a:off x="3978632" y="3403259"/>
                  <a:ext cx="8950" cy="75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65" extrusionOk="0">
                      <a:moveTo>
                        <a:pt x="654" y="1"/>
                      </a:moveTo>
                      <a:cubicBezTo>
                        <a:pt x="219" y="1"/>
                        <a:pt x="1" y="509"/>
                        <a:pt x="315" y="823"/>
                      </a:cubicBezTo>
                      <a:cubicBezTo>
                        <a:pt x="413" y="921"/>
                        <a:pt x="533" y="964"/>
                        <a:pt x="651" y="964"/>
                      </a:cubicBezTo>
                      <a:cubicBezTo>
                        <a:pt x="899" y="964"/>
                        <a:pt x="1138" y="772"/>
                        <a:pt x="1138" y="485"/>
                      </a:cubicBezTo>
                      <a:cubicBezTo>
                        <a:pt x="1138" y="206"/>
                        <a:pt x="920" y="1"/>
                        <a:pt x="65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4" name="Google Shape;5656;p74">
                <a:extLst>
                  <a:ext uri="{FF2B5EF4-FFF2-40B4-BE49-F238E27FC236}">
                    <a16:creationId xmlns:a16="http://schemas.microsoft.com/office/drawing/2014/main" id="{CF29BA2F-D6A4-429B-84D1-C4D66014E8D4}"/>
                  </a:ext>
                </a:extLst>
              </p:cNvPr>
              <p:cNvGrpSpPr/>
              <p:nvPr/>
            </p:nvGrpSpPr>
            <p:grpSpPr>
              <a:xfrm>
                <a:off x="3925166" y="3491008"/>
                <a:ext cx="31405" cy="27001"/>
                <a:chOff x="3925166" y="3491008"/>
                <a:chExt cx="31405" cy="27001"/>
              </a:xfrm>
            </p:grpSpPr>
            <p:sp>
              <p:nvSpPr>
                <p:cNvPr id="107" name="Google Shape;5657;p74">
                  <a:extLst>
                    <a:ext uri="{FF2B5EF4-FFF2-40B4-BE49-F238E27FC236}">
                      <a16:creationId xmlns:a16="http://schemas.microsoft.com/office/drawing/2014/main" id="{55E32C27-17E9-42ED-B364-17C4201F9B67}"/>
                    </a:ext>
                  </a:extLst>
                </p:cNvPr>
                <p:cNvSpPr/>
                <p:nvPr/>
              </p:nvSpPr>
              <p:spPr>
                <a:xfrm>
                  <a:off x="3925166" y="3491008"/>
                  <a:ext cx="31405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3" extrusionOk="0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2"/>
                        <a:pt x="763" y="3432"/>
                        <a:pt x="2287" y="3432"/>
                      </a:cubicBezTo>
                      <a:cubicBezTo>
                        <a:pt x="3230" y="3432"/>
                        <a:pt x="3992" y="2658"/>
                        <a:pt x="3992" y="1715"/>
                      </a:cubicBezTo>
                      <a:cubicBezTo>
                        <a:pt x="3992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" name="Google Shape;5658;p74">
                  <a:extLst>
                    <a:ext uri="{FF2B5EF4-FFF2-40B4-BE49-F238E27FC236}">
                      <a16:creationId xmlns:a16="http://schemas.microsoft.com/office/drawing/2014/main" id="{70DD04ED-B38E-475D-A419-4FA6D4F16680}"/>
                    </a:ext>
                  </a:extLst>
                </p:cNvPr>
                <p:cNvSpPr/>
                <p:nvPr/>
              </p:nvSpPr>
              <p:spPr>
                <a:xfrm>
                  <a:off x="3939339" y="3500682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5" y="1"/>
                      </a:moveTo>
                      <a:cubicBezTo>
                        <a:pt x="219" y="1"/>
                        <a:pt x="1" y="218"/>
                        <a:pt x="1" y="485"/>
                      </a:cubicBezTo>
                      <a:cubicBezTo>
                        <a:pt x="1" y="751"/>
                        <a:pt x="219" y="968"/>
                        <a:pt x="485" y="968"/>
                      </a:cubicBezTo>
                      <a:cubicBezTo>
                        <a:pt x="751" y="968"/>
                        <a:pt x="969" y="751"/>
                        <a:pt x="969" y="485"/>
                      </a:cubicBezTo>
                      <a:cubicBezTo>
                        <a:pt x="969" y="218"/>
                        <a:pt x="751" y="1"/>
                        <a:pt x="48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5" name="Google Shape;5659;p74">
                <a:extLst>
                  <a:ext uri="{FF2B5EF4-FFF2-40B4-BE49-F238E27FC236}">
                    <a16:creationId xmlns:a16="http://schemas.microsoft.com/office/drawing/2014/main" id="{EFA29219-25E8-4C6E-BB29-C38B17B6404E}"/>
                  </a:ext>
                </a:extLst>
              </p:cNvPr>
              <p:cNvGrpSpPr/>
              <p:nvPr/>
            </p:nvGrpSpPr>
            <p:grpSpPr>
              <a:xfrm>
                <a:off x="3682845" y="3340976"/>
                <a:ext cx="31397" cy="26898"/>
                <a:chOff x="3682845" y="3340976"/>
                <a:chExt cx="31397" cy="26898"/>
              </a:xfrm>
            </p:grpSpPr>
            <p:sp>
              <p:nvSpPr>
                <p:cNvPr id="105" name="Google Shape;5660;p74">
                  <a:extLst>
                    <a:ext uri="{FF2B5EF4-FFF2-40B4-BE49-F238E27FC236}">
                      <a16:creationId xmlns:a16="http://schemas.microsoft.com/office/drawing/2014/main" id="{1DA18397-F938-4521-8B4A-242CF78A5739}"/>
                    </a:ext>
                  </a:extLst>
                </p:cNvPr>
                <p:cNvSpPr/>
                <p:nvPr/>
              </p:nvSpPr>
              <p:spPr>
                <a:xfrm>
                  <a:off x="3682845" y="3340976"/>
                  <a:ext cx="31397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2" h="3420" extrusionOk="0">
                      <a:moveTo>
                        <a:pt x="2272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0" y="1581"/>
                        <a:pt x="762" y="3420"/>
                        <a:pt x="2286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0" y="0"/>
                        <a:pt x="227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" name="Google Shape;5661;p74">
                  <a:extLst>
                    <a:ext uri="{FF2B5EF4-FFF2-40B4-BE49-F238E27FC236}">
                      <a16:creationId xmlns:a16="http://schemas.microsoft.com/office/drawing/2014/main" id="{601A083A-F732-4B2D-A9A8-367B5CD73F5C}"/>
                    </a:ext>
                  </a:extLst>
                </p:cNvPr>
                <p:cNvSpPr/>
                <p:nvPr/>
              </p:nvSpPr>
              <p:spPr>
                <a:xfrm>
                  <a:off x="3695783" y="3350650"/>
                  <a:ext cx="8856" cy="76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72" extrusionOk="0">
                      <a:moveTo>
                        <a:pt x="641" y="0"/>
                      </a:moveTo>
                      <a:cubicBezTo>
                        <a:pt x="206" y="0"/>
                        <a:pt x="0" y="520"/>
                        <a:pt x="303" y="823"/>
                      </a:cubicBezTo>
                      <a:cubicBezTo>
                        <a:pt x="401" y="926"/>
                        <a:pt x="524" y="972"/>
                        <a:pt x="643" y="972"/>
                      </a:cubicBezTo>
                      <a:cubicBezTo>
                        <a:pt x="890" y="972"/>
                        <a:pt x="1125" y="777"/>
                        <a:pt x="1125" y="484"/>
                      </a:cubicBezTo>
                      <a:cubicBezTo>
                        <a:pt x="1125" y="218"/>
                        <a:pt x="907" y="0"/>
                        <a:pt x="64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6" name="Google Shape;5662;p74">
                <a:extLst>
                  <a:ext uri="{FF2B5EF4-FFF2-40B4-BE49-F238E27FC236}">
                    <a16:creationId xmlns:a16="http://schemas.microsoft.com/office/drawing/2014/main" id="{3903BDE6-391C-4D5A-84FA-A60282EE97CC}"/>
                  </a:ext>
                </a:extLst>
              </p:cNvPr>
              <p:cNvGrpSpPr/>
              <p:nvPr/>
            </p:nvGrpSpPr>
            <p:grpSpPr>
              <a:xfrm>
                <a:off x="3795393" y="3353725"/>
                <a:ext cx="31499" cy="26993"/>
                <a:chOff x="3795393" y="3353725"/>
                <a:chExt cx="31499" cy="26993"/>
              </a:xfrm>
            </p:grpSpPr>
            <p:sp>
              <p:nvSpPr>
                <p:cNvPr id="103" name="Google Shape;5663;p74">
                  <a:extLst>
                    <a:ext uri="{FF2B5EF4-FFF2-40B4-BE49-F238E27FC236}">
                      <a16:creationId xmlns:a16="http://schemas.microsoft.com/office/drawing/2014/main" id="{51A5B454-A002-488D-99CB-7F249F5E50EB}"/>
                    </a:ext>
                  </a:extLst>
                </p:cNvPr>
                <p:cNvSpPr/>
                <p:nvPr/>
              </p:nvSpPr>
              <p:spPr>
                <a:xfrm>
                  <a:off x="3795393" y="3353725"/>
                  <a:ext cx="31499" cy="26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2" extrusionOk="0">
                      <a:moveTo>
                        <a:pt x="2285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5" y="3432"/>
                        <a:pt x="2299" y="3432"/>
                      </a:cubicBezTo>
                      <a:cubicBezTo>
                        <a:pt x="3242" y="3432"/>
                        <a:pt x="4005" y="2658"/>
                        <a:pt x="4005" y="1714"/>
                      </a:cubicBezTo>
                      <a:cubicBezTo>
                        <a:pt x="4005" y="683"/>
                        <a:pt x="3163" y="0"/>
                        <a:pt x="228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" name="Google Shape;5664;p74">
                  <a:extLst>
                    <a:ext uri="{FF2B5EF4-FFF2-40B4-BE49-F238E27FC236}">
                      <a16:creationId xmlns:a16="http://schemas.microsoft.com/office/drawing/2014/main" id="{5CEDCE91-F261-46B7-BE80-B46B3694B927}"/>
                    </a:ext>
                  </a:extLst>
                </p:cNvPr>
                <p:cNvSpPr/>
                <p:nvPr/>
              </p:nvSpPr>
              <p:spPr>
                <a:xfrm>
                  <a:off x="3809668" y="3363399"/>
                  <a:ext cx="7613" cy="76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8" extrusionOk="0">
                      <a:moveTo>
                        <a:pt x="484" y="0"/>
                      </a:moveTo>
                      <a:cubicBezTo>
                        <a:pt x="206" y="0"/>
                        <a:pt x="0" y="218"/>
                        <a:pt x="0" y="484"/>
                      </a:cubicBezTo>
                      <a:cubicBezTo>
                        <a:pt x="0" y="750"/>
                        <a:pt x="206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7" name="Google Shape;5665;p74">
                <a:extLst>
                  <a:ext uri="{FF2B5EF4-FFF2-40B4-BE49-F238E27FC236}">
                    <a16:creationId xmlns:a16="http://schemas.microsoft.com/office/drawing/2014/main" id="{10C9D58A-8288-4B69-BD49-4F59C2068538}"/>
                  </a:ext>
                </a:extLst>
              </p:cNvPr>
              <p:cNvGrpSpPr/>
              <p:nvPr/>
            </p:nvGrpSpPr>
            <p:grpSpPr>
              <a:xfrm>
                <a:off x="4176909" y="4363221"/>
                <a:ext cx="38924" cy="33316"/>
                <a:chOff x="4176909" y="4363221"/>
                <a:chExt cx="38924" cy="33316"/>
              </a:xfrm>
            </p:grpSpPr>
            <p:sp>
              <p:nvSpPr>
                <p:cNvPr id="101" name="Google Shape;5666;p74">
                  <a:extLst>
                    <a:ext uri="{FF2B5EF4-FFF2-40B4-BE49-F238E27FC236}">
                      <a16:creationId xmlns:a16="http://schemas.microsoft.com/office/drawing/2014/main" id="{D219935A-7BB4-4749-BB3F-C681E3C7AB90}"/>
                    </a:ext>
                  </a:extLst>
                </p:cNvPr>
                <p:cNvSpPr/>
                <p:nvPr/>
              </p:nvSpPr>
              <p:spPr>
                <a:xfrm>
                  <a:off x="4176909" y="4363221"/>
                  <a:ext cx="38924" cy="333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49" h="4236" extrusionOk="0">
                      <a:moveTo>
                        <a:pt x="2823" y="0"/>
                      </a:moveTo>
                      <a:cubicBezTo>
                        <a:pt x="2301" y="0"/>
                        <a:pt x="1767" y="195"/>
                        <a:pt x="1331" y="631"/>
                      </a:cubicBezTo>
                      <a:cubicBezTo>
                        <a:pt x="1" y="1961"/>
                        <a:pt x="944" y="4236"/>
                        <a:pt x="2831" y="4236"/>
                      </a:cubicBezTo>
                      <a:cubicBezTo>
                        <a:pt x="4005" y="4236"/>
                        <a:pt x="4948" y="3292"/>
                        <a:pt x="4948" y="2119"/>
                      </a:cubicBezTo>
                      <a:cubicBezTo>
                        <a:pt x="4948" y="844"/>
                        <a:pt x="3911" y="0"/>
                        <a:pt x="282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" name="Google Shape;5667;p74">
                  <a:extLst>
                    <a:ext uri="{FF2B5EF4-FFF2-40B4-BE49-F238E27FC236}">
                      <a16:creationId xmlns:a16="http://schemas.microsoft.com/office/drawing/2014/main" id="{6BB689A4-2C67-491D-A904-609679D84667}"/>
                    </a:ext>
                  </a:extLst>
                </p:cNvPr>
                <p:cNvSpPr/>
                <p:nvPr/>
              </p:nvSpPr>
              <p:spPr>
                <a:xfrm>
                  <a:off x="4192230" y="4372934"/>
                  <a:ext cx="13897" cy="139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7" h="1779" extrusionOk="0">
                      <a:moveTo>
                        <a:pt x="883" y="1"/>
                      </a:moveTo>
                      <a:cubicBezTo>
                        <a:pt x="399" y="1"/>
                        <a:pt x="0" y="400"/>
                        <a:pt x="0" y="896"/>
                      </a:cubicBezTo>
                      <a:cubicBezTo>
                        <a:pt x="0" y="1380"/>
                        <a:pt x="399" y="1779"/>
                        <a:pt x="883" y="1779"/>
                      </a:cubicBezTo>
                      <a:cubicBezTo>
                        <a:pt x="1379" y="1779"/>
                        <a:pt x="1766" y="1380"/>
                        <a:pt x="1766" y="896"/>
                      </a:cubicBezTo>
                      <a:cubicBezTo>
                        <a:pt x="1766" y="400"/>
                        <a:pt x="1379" y="1"/>
                        <a:pt x="88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8" name="Google Shape;5668;p74">
                <a:extLst>
                  <a:ext uri="{FF2B5EF4-FFF2-40B4-BE49-F238E27FC236}">
                    <a16:creationId xmlns:a16="http://schemas.microsoft.com/office/drawing/2014/main" id="{589376E9-7685-4C56-AC02-BD1EFD299757}"/>
                  </a:ext>
                </a:extLst>
              </p:cNvPr>
              <p:cNvGrpSpPr/>
              <p:nvPr/>
            </p:nvGrpSpPr>
            <p:grpSpPr>
              <a:xfrm>
                <a:off x="4226191" y="4007660"/>
                <a:ext cx="33560" cy="28770"/>
                <a:chOff x="4226191" y="4007660"/>
                <a:chExt cx="33560" cy="28770"/>
              </a:xfrm>
            </p:grpSpPr>
            <p:sp>
              <p:nvSpPr>
                <p:cNvPr id="99" name="Google Shape;5669;p74">
                  <a:extLst>
                    <a:ext uri="{FF2B5EF4-FFF2-40B4-BE49-F238E27FC236}">
                      <a16:creationId xmlns:a16="http://schemas.microsoft.com/office/drawing/2014/main" id="{5567E75E-DDAF-4C1A-BBB3-4F9EB958D0D4}"/>
                    </a:ext>
                  </a:extLst>
                </p:cNvPr>
                <p:cNvSpPr/>
                <p:nvPr/>
              </p:nvSpPr>
              <p:spPr>
                <a:xfrm>
                  <a:off x="4226191" y="4007660"/>
                  <a:ext cx="33560" cy="287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67" h="3658" extrusionOk="0">
                      <a:moveTo>
                        <a:pt x="2427" y="1"/>
                      </a:moveTo>
                      <a:cubicBezTo>
                        <a:pt x="1980" y="1"/>
                        <a:pt x="1524" y="167"/>
                        <a:pt x="1150" y="537"/>
                      </a:cubicBezTo>
                      <a:cubicBezTo>
                        <a:pt x="1" y="1686"/>
                        <a:pt x="811" y="3645"/>
                        <a:pt x="2444" y="3658"/>
                      </a:cubicBezTo>
                      <a:cubicBezTo>
                        <a:pt x="3436" y="3645"/>
                        <a:pt x="4259" y="2835"/>
                        <a:pt x="4259" y="1843"/>
                      </a:cubicBezTo>
                      <a:cubicBezTo>
                        <a:pt x="4267" y="736"/>
                        <a:pt x="3369" y="1"/>
                        <a:pt x="242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0" name="Google Shape;5670;p74">
                  <a:extLst>
                    <a:ext uri="{FF2B5EF4-FFF2-40B4-BE49-F238E27FC236}">
                      <a16:creationId xmlns:a16="http://schemas.microsoft.com/office/drawing/2014/main" id="{AD5F8E74-BA44-4AAF-AAD3-F93188C846A8}"/>
                    </a:ext>
                  </a:extLst>
                </p:cNvPr>
                <p:cNvSpPr/>
                <p:nvPr/>
              </p:nvSpPr>
              <p:spPr>
                <a:xfrm>
                  <a:off x="4239129" y="4017397"/>
                  <a:ext cx="10948" cy="93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2" h="1193" extrusionOk="0">
                      <a:moveTo>
                        <a:pt x="787" y="0"/>
                      </a:moveTo>
                      <a:cubicBezTo>
                        <a:pt x="267" y="0"/>
                        <a:pt x="1" y="641"/>
                        <a:pt x="376" y="1016"/>
                      </a:cubicBezTo>
                      <a:cubicBezTo>
                        <a:pt x="497" y="1138"/>
                        <a:pt x="647" y="1192"/>
                        <a:pt x="794" y="1192"/>
                      </a:cubicBezTo>
                      <a:cubicBezTo>
                        <a:pt x="1099" y="1192"/>
                        <a:pt x="1392" y="957"/>
                        <a:pt x="1392" y="605"/>
                      </a:cubicBezTo>
                      <a:cubicBezTo>
                        <a:pt x="1392" y="266"/>
                        <a:pt x="1126" y="0"/>
                        <a:pt x="787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9" name="Google Shape;5671;p74">
                <a:extLst>
                  <a:ext uri="{FF2B5EF4-FFF2-40B4-BE49-F238E27FC236}">
                    <a16:creationId xmlns:a16="http://schemas.microsoft.com/office/drawing/2014/main" id="{7CAC146B-70DA-4C3C-A71C-524EDA2224E4}"/>
                  </a:ext>
                </a:extLst>
              </p:cNvPr>
              <p:cNvGrpSpPr/>
              <p:nvPr/>
            </p:nvGrpSpPr>
            <p:grpSpPr>
              <a:xfrm>
                <a:off x="3597785" y="3377045"/>
                <a:ext cx="33591" cy="28699"/>
                <a:chOff x="3597785" y="3377045"/>
                <a:chExt cx="33591" cy="28699"/>
              </a:xfrm>
            </p:grpSpPr>
            <p:sp>
              <p:nvSpPr>
                <p:cNvPr id="97" name="Google Shape;5672;p74">
                  <a:extLst>
                    <a:ext uri="{FF2B5EF4-FFF2-40B4-BE49-F238E27FC236}">
                      <a16:creationId xmlns:a16="http://schemas.microsoft.com/office/drawing/2014/main" id="{1F2AC098-9CAE-45CF-ACC7-9F77BEA1720F}"/>
                    </a:ext>
                  </a:extLst>
                </p:cNvPr>
                <p:cNvSpPr/>
                <p:nvPr/>
              </p:nvSpPr>
              <p:spPr>
                <a:xfrm>
                  <a:off x="3597785" y="3377045"/>
                  <a:ext cx="33591" cy="286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71" h="3649" extrusionOk="0">
                      <a:moveTo>
                        <a:pt x="2428" y="0"/>
                      </a:moveTo>
                      <a:cubicBezTo>
                        <a:pt x="1979" y="0"/>
                        <a:pt x="1522" y="167"/>
                        <a:pt x="1150" y="539"/>
                      </a:cubicBezTo>
                      <a:cubicBezTo>
                        <a:pt x="0" y="1676"/>
                        <a:pt x="811" y="3648"/>
                        <a:pt x="2444" y="3648"/>
                      </a:cubicBezTo>
                      <a:cubicBezTo>
                        <a:pt x="3448" y="3648"/>
                        <a:pt x="4259" y="2826"/>
                        <a:pt x="4271" y="1822"/>
                      </a:cubicBezTo>
                      <a:cubicBezTo>
                        <a:pt x="4262" y="726"/>
                        <a:pt x="3364" y="0"/>
                        <a:pt x="242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" name="Google Shape;5673;p74">
                  <a:extLst>
                    <a:ext uri="{FF2B5EF4-FFF2-40B4-BE49-F238E27FC236}">
                      <a16:creationId xmlns:a16="http://schemas.microsoft.com/office/drawing/2014/main" id="{534F2161-0DDB-4E22-8B2F-48672A086FEC}"/>
                    </a:ext>
                  </a:extLst>
                </p:cNvPr>
                <p:cNvSpPr/>
                <p:nvPr/>
              </p:nvSpPr>
              <p:spPr>
                <a:xfrm>
                  <a:off x="3612343" y="3386703"/>
                  <a:ext cx="9328" cy="93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6" h="1187" extrusionOk="0">
                      <a:moveTo>
                        <a:pt x="593" y="1"/>
                      </a:moveTo>
                      <a:cubicBezTo>
                        <a:pt x="266" y="1"/>
                        <a:pt x="0" y="267"/>
                        <a:pt x="0" y="594"/>
                      </a:cubicBezTo>
                      <a:cubicBezTo>
                        <a:pt x="0" y="920"/>
                        <a:pt x="266" y="1186"/>
                        <a:pt x="593" y="1186"/>
                      </a:cubicBezTo>
                      <a:cubicBezTo>
                        <a:pt x="920" y="1186"/>
                        <a:pt x="1186" y="920"/>
                        <a:pt x="1186" y="594"/>
                      </a:cubicBezTo>
                      <a:cubicBezTo>
                        <a:pt x="1186" y="267"/>
                        <a:pt x="920" y="1"/>
                        <a:pt x="59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0" name="Google Shape;5674;p74">
                <a:extLst>
                  <a:ext uri="{FF2B5EF4-FFF2-40B4-BE49-F238E27FC236}">
                    <a16:creationId xmlns:a16="http://schemas.microsoft.com/office/drawing/2014/main" id="{9F689826-5683-42F1-B76B-2F875A6A9A49}"/>
                  </a:ext>
                </a:extLst>
              </p:cNvPr>
              <p:cNvGrpSpPr/>
              <p:nvPr/>
            </p:nvGrpSpPr>
            <p:grpSpPr>
              <a:xfrm>
                <a:off x="3887870" y="3669796"/>
                <a:ext cx="33591" cy="28692"/>
                <a:chOff x="3887870" y="3669796"/>
                <a:chExt cx="33591" cy="28692"/>
              </a:xfrm>
            </p:grpSpPr>
            <p:sp>
              <p:nvSpPr>
                <p:cNvPr id="95" name="Google Shape;5675;p74">
                  <a:extLst>
                    <a:ext uri="{FF2B5EF4-FFF2-40B4-BE49-F238E27FC236}">
                      <a16:creationId xmlns:a16="http://schemas.microsoft.com/office/drawing/2014/main" id="{495B3B53-E6A8-48BB-9A36-29DB57DBC428}"/>
                    </a:ext>
                  </a:extLst>
                </p:cNvPr>
                <p:cNvSpPr/>
                <p:nvPr/>
              </p:nvSpPr>
              <p:spPr>
                <a:xfrm>
                  <a:off x="3887870" y="3669796"/>
                  <a:ext cx="33591" cy="286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71" h="3648" extrusionOk="0">
                      <a:moveTo>
                        <a:pt x="2431" y="0"/>
                      </a:moveTo>
                      <a:cubicBezTo>
                        <a:pt x="1981" y="0"/>
                        <a:pt x="1522" y="167"/>
                        <a:pt x="1150" y="539"/>
                      </a:cubicBezTo>
                      <a:cubicBezTo>
                        <a:pt x="1" y="1676"/>
                        <a:pt x="823" y="3648"/>
                        <a:pt x="2444" y="3648"/>
                      </a:cubicBezTo>
                      <a:cubicBezTo>
                        <a:pt x="3448" y="3648"/>
                        <a:pt x="4271" y="2825"/>
                        <a:pt x="4271" y="1821"/>
                      </a:cubicBezTo>
                      <a:cubicBezTo>
                        <a:pt x="4271" y="725"/>
                        <a:pt x="3370" y="0"/>
                        <a:pt x="243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" name="Google Shape;5676;p74">
                  <a:extLst>
                    <a:ext uri="{FF2B5EF4-FFF2-40B4-BE49-F238E27FC236}">
                      <a16:creationId xmlns:a16="http://schemas.microsoft.com/office/drawing/2014/main" id="{921CF24B-45A2-4279-B053-C845F85277F9}"/>
                    </a:ext>
                  </a:extLst>
                </p:cNvPr>
                <p:cNvSpPr/>
                <p:nvPr/>
              </p:nvSpPr>
              <p:spPr>
                <a:xfrm>
                  <a:off x="3902428" y="3679454"/>
                  <a:ext cx="9422" cy="93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8" h="1186" extrusionOk="0">
                      <a:moveTo>
                        <a:pt x="593" y="1"/>
                      </a:moveTo>
                      <a:cubicBezTo>
                        <a:pt x="266" y="1"/>
                        <a:pt x="0" y="267"/>
                        <a:pt x="0" y="593"/>
                      </a:cubicBezTo>
                      <a:cubicBezTo>
                        <a:pt x="0" y="920"/>
                        <a:pt x="266" y="1186"/>
                        <a:pt x="593" y="1186"/>
                      </a:cubicBezTo>
                      <a:cubicBezTo>
                        <a:pt x="932" y="1186"/>
                        <a:pt x="1198" y="920"/>
                        <a:pt x="1198" y="593"/>
                      </a:cubicBezTo>
                      <a:cubicBezTo>
                        <a:pt x="1198" y="267"/>
                        <a:pt x="932" y="1"/>
                        <a:pt x="59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1" name="Google Shape;5677;p74">
                <a:extLst>
                  <a:ext uri="{FF2B5EF4-FFF2-40B4-BE49-F238E27FC236}">
                    <a16:creationId xmlns:a16="http://schemas.microsoft.com/office/drawing/2014/main" id="{1FC94DFA-A6F5-46C6-BD78-BD03CC931434}"/>
                  </a:ext>
                </a:extLst>
              </p:cNvPr>
              <p:cNvGrpSpPr/>
              <p:nvPr/>
            </p:nvGrpSpPr>
            <p:grpSpPr>
              <a:xfrm>
                <a:off x="3818320" y="3481625"/>
                <a:ext cx="33497" cy="28770"/>
                <a:chOff x="3818320" y="3481625"/>
                <a:chExt cx="33497" cy="28770"/>
              </a:xfrm>
            </p:grpSpPr>
            <p:sp>
              <p:nvSpPr>
                <p:cNvPr id="93" name="Google Shape;5678;p74">
                  <a:extLst>
                    <a:ext uri="{FF2B5EF4-FFF2-40B4-BE49-F238E27FC236}">
                      <a16:creationId xmlns:a16="http://schemas.microsoft.com/office/drawing/2014/main" id="{27C5333A-E269-4646-8DA3-B7C5969020A5}"/>
                    </a:ext>
                  </a:extLst>
                </p:cNvPr>
                <p:cNvSpPr/>
                <p:nvPr/>
              </p:nvSpPr>
              <p:spPr>
                <a:xfrm>
                  <a:off x="3818320" y="3481625"/>
                  <a:ext cx="33497" cy="287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9" h="3658" extrusionOk="0">
                      <a:moveTo>
                        <a:pt x="2421" y="1"/>
                      </a:moveTo>
                      <a:cubicBezTo>
                        <a:pt x="1975" y="1"/>
                        <a:pt x="1520" y="166"/>
                        <a:pt x="1150" y="537"/>
                      </a:cubicBezTo>
                      <a:cubicBezTo>
                        <a:pt x="1" y="1686"/>
                        <a:pt x="811" y="3658"/>
                        <a:pt x="2432" y="3658"/>
                      </a:cubicBezTo>
                      <a:cubicBezTo>
                        <a:pt x="3448" y="3658"/>
                        <a:pt x="4259" y="2835"/>
                        <a:pt x="4259" y="1831"/>
                      </a:cubicBezTo>
                      <a:cubicBezTo>
                        <a:pt x="4259" y="732"/>
                        <a:pt x="3359" y="1"/>
                        <a:pt x="242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" name="Google Shape;5679;p74">
                  <a:extLst>
                    <a:ext uri="{FF2B5EF4-FFF2-40B4-BE49-F238E27FC236}">
                      <a16:creationId xmlns:a16="http://schemas.microsoft.com/office/drawing/2014/main" id="{E19E622D-5E4F-455E-9A6D-B9F2E801C3E1}"/>
                    </a:ext>
                  </a:extLst>
                </p:cNvPr>
                <p:cNvSpPr/>
                <p:nvPr/>
              </p:nvSpPr>
              <p:spPr>
                <a:xfrm>
                  <a:off x="3831258" y="3491362"/>
                  <a:ext cx="10956" cy="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3" h="1192" extrusionOk="0">
                      <a:moveTo>
                        <a:pt x="787" y="0"/>
                      </a:moveTo>
                      <a:cubicBezTo>
                        <a:pt x="267" y="0"/>
                        <a:pt x="1" y="641"/>
                        <a:pt x="376" y="1016"/>
                      </a:cubicBezTo>
                      <a:cubicBezTo>
                        <a:pt x="497" y="1137"/>
                        <a:pt x="646" y="1192"/>
                        <a:pt x="792" y="1192"/>
                      </a:cubicBezTo>
                      <a:cubicBezTo>
                        <a:pt x="1098" y="1192"/>
                        <a:pt x="1392" y="953"/>
                        <a:pt x="1392" y="593"/>
                      </a:cubicBezTo>
                      <a:cubicBezTo>
                        <a:pt x="1392" y="266"/>
                        <a:pt x="1126" y="0"/>
                        <a:pt x="787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2" name="Google Shape;5680;p74">
                <a:extLst>
                  <a:ext uri="{FF2B5EF4-FFF2-40B4-BE49-F238E27FC236}">
                    <a16:creationId xmlns:a16="http://schemas.microsoft.com/office/drawing/2014/main" id="{4B19B4C4-77B7-4C2D-9F3A-38EB202BE014}"/>
                  </a:ext>
                </a:extLst>
              </p:cNvPr>
              <p:cNvGrpSpPr/>
              <p:nvPr/>
            </p:nvGrpSpPr>
            <p:grpSpPr>
              <a:xfrm>
                <a:off x="4278139" y="4120948"/>
                <a:ext cx="37492" cy="32129"/>
                <a:chOff x="4278139" y="4120948"/>
                <a:chExt cx="37492" cy="32129"/>
              </a:xfrm>
            </p:grpSpPr>
            <p:sp>
              <p:nvSpPr>
                <p:cNvPr id="91" name="Google Shape;5681;p74">
                  <a:extLst>
                    <a:ext uri="{FF2B5EF4-FFF2-40B4-BE49-F238E27FC236}">
                      <a16:creationId xmlns:a16="http://schemas.microsoft.com/office/drawing/2014/main" id="{FD8A7C1B-D3FC-409C-BA91-9602C48C6035}"/>
                    </a:ext>
                  </a:extLst>
                </p:cNvPr>
                <p:cNvSpPr/>
                <p:nvPr/>
              </p:nvSpPr>
              <p:spPr>
                <a:xfrm>
                  <a:off x="4278139" y="4120948"/>
                  <a:ext cx="37492" cy="321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67" h="4085" extrusionOk="0">
                      <a:moveTo>
                        <a:pt x="2708" y="0"/>
                      </a:moveTo>
                      <a:cubicBezTo>
                        <a:pt x="2207" y="0"/>
                        <a:pt x="1697" y="186"/>
                        <a:pt x="1283" y="600"/>
                      </a:cubicBezTo>
                      <a:cubicBezTo>
                        <a:pt x="1" y="1895"/>
                        <a:pt x="908" y="4084"/>
                        <a:pt x="2722" y="4084"/>
                      </a:cubicBezTo>
                      <a:cubicBezTo>
                        <a:pt x="3847" y="4084"/>
                        <a:pt x="4755" y="3177"/>
                        <a:pt x="4767" y="2052"/>
                      </a:cubicBezTo>
                      <a:cubicBezTo>
                        <a:pt x="4767" y="815"/>
                        <a:pt x="3758" y="0"/>
                        <a:pt x="270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" name="Google Shape;5682;p74">
                  <a:extLst>
                    <a:ext uri="{FF2B5EF4-FFF2-40B4-BE49-F238E27FC236}">
                      <a16:creationId xmlns:a16="http://schemas.microsoft.com/office/drawing/2014/main" id="{0BDB9E9D-B8DC-4EC1-A1C9-F4F8A8760678}"/>
                    </a:ext>
                  </a:extLst>
                </p:cNvPr>
                <p:cNvSpPr/>
                <p:nvPr/>
              </p:nvSpPr>
              <p:spPr>
                <a:xfrm>
                  <a:off x="4290983" y="4130614"/>
                  <a:ext cx="14943" cy="12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0" h="1629" extrusionOk="0">
                      <a:moveTo>
                        <a:pt x="1089" y="0"/>
                      </a:moveTo>
                      <a:cubicBezTo>
                        <a:pt x="363" y="0"/>
                        <a:pt x="1" y="883"/>
                        <a:pt x="509" y="1391"/>
                      </a:cubicBezTo>
                      <a:cubicBezTo>
                        <a:pt x="673" y="1555"/>
                        <a:pt x="876" y="1629"/>
                        <a:pt x="1076" y="1629"/>
                      </a:cubicBezTo>
                      <a:cubicBezTo>
                        <a:pt x="1495" y="1629"/>
                        <a:pt x="1900" y="1306"/>
                        <a:pt x="1900" y="823"/>
                      </a:cubicBezTo>
                      <a:cubicBezTo>
                        <a:pt x="1900" y="363"/>
                        <a:pt x="1537" y="0"/>
                        <a:pt x="1089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3" name="Google Shape;5683;p74">
                <a:extLst>
                  <a:ext uri="{FF2B5EF4-FFF2-40B4-BE49-F238E27FC236}">
                    <a16:creationId xmlns:a16="http://schemas.microsoft.com/office/drawing/2014/main" id="{E55BDE6F-7798-4089-B2AB-01A51311041E}"/>
                  </a:ext>
                </a:extLst>
              </p:cNvPr>
              <p:cNvGrpSpPr/>
              <p:nvPr/>
            </p:nvGrpSpPr>
            <p:grpSpPr>
              <a:xfrm>
                <a:off x="4419898" y="3977388"/>
                <a:ext cx="33497" cy="28692"/>
                <a:chOff x="4419898" y="3977388"/>
                <a:chExt cx="33497" cy="28692"/>
              </a:xfrm>
            </p:grpSpPr>
            <p:sp>
              <p:nvSpPr>
                <p:cNvPr id="89" name="Google Shape;5684;p74">
                  <a:extLst>
                    <a:ext uri="{FF2B5EF4-FFF2-40B4-BE49-F238E27FC236}">
                      <a16:creationId xmlns:a16="http://schemas.microsoft.com/office/drawing/2014/main" id="{D2979371-775E-4B9A-B82B-19C9858BA982}"/>
                    </a:ext>
                  </a:extLst>
                </p:cNvPr>
                <p:cNvSpPr/>
                <p:nvPr/>
              </p:nvSpPr>
              <p:spPr>
                <a:xfrm>
                  <a:off x="4419898" y="3977388"/>
                  <a:ext cx="33497" cy="286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9" h="3648" extrusionOk="0">
                      <a:moveTo>
                        <a:pt x="2426" y="0"/>
                      </a:moveTo>
                      <a:cubicBezTo>
                        <a:pt x="1979" y="0"/>
                        <a:pt x="1522" y="167"/>
                        <a:pt x="1150" y="539"/>
                      </a:cubicBezTo>
                      <a:cubicBezTo>
                        <a:pt x="1" y="1688"/>
                        <a:pt x="811" y="3648"/>
                        <a:pt x="2432" y="3648"/>
                      </a:cubicBezTo>
                      <a:cubicBezTo>
                        <a:pt x="3448" y="3648"/>
                        <a:pt x="4259" y="2837"/>
                        <a:pt x="4259" y="1833"/>
                      </a:cubicBezTo>
                      <a:cubicBezTo>
                        <a:pt x="4259" y="729"/>
                        <a:pt x="3362" y="0"/>
                        <a:pt x="2426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" name="Google Shape;5685;p74">
                  <a:extLst>
                    <a:ext uri="{FF2B5EF4-FFF2-40B4-BE49-F238E27FC236}">
                      <a16:creationId xmlns:a16="http://schemas.microsoft.com/office/drawing/2014/main" id="{6183D444-4FE0-4F17-96EA-1F393541E14E}"/>
                    </a:ext>
                  </a:extLst>
                </p:cNvPr>
                <p:cNvSpPr/>
                <p:nvPr/>
              </p:nvSpPr>
              <p:spPr>
                <a:xfrm>
                  <a:off x="4432742" y="3987046"/>
                  <a:ext cx="11042" cy="93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4" h="1195" extrusionOk="0">
                      <a:moveTo>
                        <a:pt x="799" y="0"/>
                      </a:moveTo>
                      <a:cubicBezTo>
                        <a:pt x="267" y="0"/>
                        <a:pt x="1" y="641"/>
                        <a:pt x="376" y="1016"/>
                      </a:cubicBezTo>
                      <a:cubicBezTo>
                        <a:pt x="499" y="1139"/>
                        <a:pt x="650" y="1195"/>
                        <a:pt x="799" y="1195"/>
                      </a:cubicBezTo>
                      <a:cubicBezTo>
                        <a:pt x="1104" y="1195"/>
                        <a:pt x="1396" y="963"/>
                        <a:pt x="1404" y="605"/>
                      </a:cubicBezTo>
                      <a:cubicBezTo>
                        <a:pt x="1404" y="266"/>
                        <a:pt x="1138" y="0"/>
                        <a:pt x="799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4" name="Google Shape;5686;p74">
                <a:extLst>
                  <a:ext uri="{FF2B5EF4-FFF2-40B4-BE49-F238E27FC236}">
                    <a16:creationId xmlns:a16="http://schemas.microsoft.com/office/drawing/2014/main" id="{BAEAB3F5-793B-4072-8C39-77548B44AFA6}"/>
                  </a:ext>
                </a:extLst>
              </p:cNvPr>
              <p:cNvGrpSpPr/>
              <p:nvPr/>
            </p:nvGrpSpPr>
            <p:grpSpPr>
              <a:xfrm>
                <a:off x="4158930" y="4034684"/>
                <a:ext cx="33497" cy="28762"/>
                <a:chOff x="4158930" y="4034684"/>
                <a:chExt cx="33497" cy="28762"/>
              </a:xfrm>
            </p:grpSpPr>
            <p:sp>
              <p:nvSpPr>
                <p:cNvPr id="87" name="Google Shape;5687;p74">
                  <a:extLst>
                    <a:ext uri="{FF2B5EF4-FFF2-40B4-BE49-F238E27FC236}">
                      <a16:creationId xmlns:a16="http://schemas.microsoft.com/office/drawing/2014/main" id="{360572E6-5CA8-4DD2-BAAE-DCF684A6F4B7}"/>
                    </a:ext>
                  </a:extLst>
                </p:cNvPr>
                <p:cNvSpPr/>
                <p:nvPr/>
              </p:nvSpPr>
              <p:spPr>
                <a:xfrm>
                  <a:off x="4158930" y="4034684"/>
                  <a:ext cx="33497" cy="287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9" h="3657" extrusionOk="0">
                      <a:moveTo>
                        <a:pt x="2421" y="0"/>
                      </a:moveTo>
                      <a:cubicBezTo>
                        <a:pt x="1974" y="0"/>
                        <a:pt x="1520" y="166"/>
                        <a:pt x="1149" y="536"/>
                      </a:cubicBezTo>
                      <a:cubicBezTo>
                        <a:pt x="0" y="1685"/>
                        <a:pt x="811" y="3645"/>
                        <a:pt x="2432" y="3657"/>
                      </a:cubicBezTo>
                      <a:cubicBezTo>
                        <a:pt x="3436" y="3645"/>
                        <a:pt x="4258" y="2834"/>
                        <a:pt x="4258" y="1830"/>
                      </a:cubicBezTo>
                      <a:cubicBezTo>
                        <a:pt x="4258" y="732"/>
                        <a:pt x="3358" y="0"/>
                        <a:pt x="242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" name="Google Shape;5688;p74">
                  <a:extLst>
                    <a:ext uri="{FF2B5EF4-FFF2-40B4-BE49-F238E27FC236}">
                      <a16:creationId xmlns:a16="http://schemas.microsoft.com/office/drawing/2014/main" id="{EA48B912-474D-4310-A45A-799288F35D30}"/>
                    </a:ext>
                  </a:extLst>
                </p:cNvPr>
                <p:cNvSpPr/>
                <p:nvPr/>
              </p:nvSpPr>
              <p:spPr>
                <a:xfrm>
                  <a:off x="4173385" y="4044319"/>
                  <a:ext cx="9336" cy="94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7" h="1199" extrusionOk="0">
                      <a:moveTo>
                        <a:pt x="594" y="1"/>
                      </a:moveTo>
                      <a:cubicBezTo>
                        <a:pt x="267" y="1"/>
                        <a:pt x="1" y="279"/>
                        <a:pt x="1" y="605"/>
                      </a:cubicBezTo>
                      <a:cubicBezTo>
                        <a:pt x="1" y="932"/>
                        <a:pt x="267" y="1198"/>
                        <a:pt x="594" y="1198"/>
                      </a:cubicBezTo>
                      <a:cubicBezTo>
                        <a:pt x="920" y="1198"/>
                        <a:pt x="1186" y="932"/>
                        <a:pt x="1186" y="605"/>
                      </a:cubicBezTo>
                      <a:cubicBezTo>
                        <a:pt x="1186" y="279"/>
                        <a:pt x="920" y="1"/>
                        <a:pt x="59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5" name="Google Shape;5689;p74">
                <a:extLst>
                  <a:ext uri="{FF2B5EF4-FFF2-40B4-BE49-F238E27FC236}">
                    <a16:creationId xmlns:a16="http://schemas.microsoft.com/office/drawing/2014/main" id="{E60DCB1D-1C53-429A-BF94-F7914399C7BB}"/>
                  </a:ext>
                </a:extLst>
              </p:cNvPr>
              <p:cNvGrpSpPr/>
              <p:nvPr/>
            </p:nvGrpSpPr>
            <p:grpSpPr>
              <a:xfrm>
                <a:off x="4134949" y="3957049"/>
                <a:ext cx="33497" cy="28770"/>
                <a:chOff x="4134949" y="3957049"/>
                <a:chExt cx="33497" cy="28770"/>
              </a:xfrm>
            </p:grpSpPr>
            <p:sp>
              <p:nvSpPr>
                <p:cNvPr id="85" name="Google Shape;5690;p74">
                  <a:extLst>
                    <a:ext uri="{FF2B5EF4-FFF2-40B4-BE49-F238E27FC236}">
                      <a16:creationId xmlns:a16="http://schemas.microsoft.com/office/drawing/2014/main" id="{857C7050-BB7D-4719-983F-BF8F141B14D3}"/>
                    </a:ext>
                  </a:extLst>
                </p:cNvPr>
                <p:cNvSpPr/>
                <p:nvPr/>
              </p:nvSpPr>
              <p:spPr>
                <a:xfrm>
                  <a:off x="4134949" y="3957049"/>
                  <a:ext cx="33497" cy="287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9" h="3658" extrusionOk="0">
                      <a:moveTo>
                        <a:pt x="2421" y="0"/>
                      </a:moveTo>
                      <a:cubicBezTo>
                        <a:pt x="1975" y="0"/>
                        <a:pt x="1520" y="166"/>
                        <a:pt x="1150" y="536"/>
                      </a:cubicBezTo>
                      <a:cubicBezTo>
                        <a:pt x="1" y="1685"/>
                        <a:pt x="811" y="3657"/>
                        <a:pt x="2432" y="3657"/>
                      </a:cubicBezTo>
                      <a:cubicBezTo>
                        <a:pt x="3436" y="3657"/>
                        <a:pt x="4259" y="2834"/>
                        <a:pt x="4259" y="1830"/>
                      </a:cubicBezTo>
                      <a:cubicBezTo>
                        <a:pt x="4259" y="732"/>
                        <a:pt x="3359" y="0"/>
                        <a:pt x="242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" name="Google Shape;5691;p74">
                  <a:extLst>
                    <a:ext uri="{FF2B5EF4-FFF2-40B4-BE49-F238E27FC236}">
                      <a16:creationId xmlns:a16="http://schemas.microsoft.com/office/drawing/2014/main" id="{878EEA61-059D-417B-9DA8-6DB91EB7B90F}"/>
                    </a:ext>
                  </a:extLst>
                </p:cNvPr>
                <p:cNvSpPr/>
                <p:nvPr/>
              </p:nvSpPr>
              <p:spPr>
                <a:xfrm>
                  <a:off x="4147793" y="3966778"/>
                  <a:ext cx="10956" cy="93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3" h="1193" extrusionOk="0">
                      <a:moveTo>
                        <a:pt x="799" y="1"/>
                      </a:moveTo>
                      <a:cubicBezTo>
                        <a:pt x="267" y="1"/>
                        <a:pt x="1" y="642"/>
                        <a:pt x="376" y="1017"/>
                      </a:cubicBezTo>
                      <a:cubicBezTo>
                        <a:pt x="497" y="1138"/>
                        <a:pt x="646" y="1192"/>
                        <a:pt x="792" y="1192"/>
                      </a:cubicBezTo>
                      <a:cubicBezTo>
                        <a:pt x="1098" y="1192"/>
                        <a:pt x="1392" y="954"/>
                        <a:pt x="1392" y="593"/>
                      </a:cubicBezTo>
                      <a:cubicBezTo>
                        <a:pt x="1392" y="267"/>
                        <a:pt x="1126" y="1"/>
                        <a:pt x="799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6" name="Google Shape;5692;p74">
                <a:extLst>
                  <a:ext uri="{FF2B5EF4-FFF2-40B4-BE49-F238E27FC236}">
                    <a16:creationId xmlns:a16="http://schemas.microsoft.com/office/drawing/2014/main" id="{4D164200-336E-4CCF-B89E-B89EB790685E}"/>
                  </a:ext>
                </a:extLst>
              </p:cNvPr>
              <p:cNvGrpSpPr/>
              <p:nvPr/>
            </p:nvGrpSpPr>
            <p:grpSpPr>
              <a:xfrm>
                <a:off x="4193653" y="4184403"/>
                <a:ext cx="43580" cy="37264"/>
                <a:chOff x="4193653" y="4184403"/>
                <a:chExt cx="43580" cy="37264"/>
              </a:xfrm>
            </p:grpSpPr>
            <p:sp>
              <p:nvSpPr>
                <p:cNvPr id="83" name="Google Shape;5693;p74">
                  <a:extLst>
                    <a:ext uri="{FF2B5EF4-FFF2-40B4-BE49-F238E27FC236}">
                      <a16:creationId xmlns:a16="http://schemas.microsoft.com/office/drawing/2014/main" id="{FE50A518-A7D7-4CC1-8C6E-E04FA416F3ED}"/>
                    </a:ext>
                  </a:extLst>
                </p:cNvPr>
                <p:cNvSpPr/>
                <p:nvPr/>
              </p:nvSpPr>
              <p:spPr>
                <a:xfrm>
                  <a:off x="4193653" y="4184403"/>
                  <a:ext cx="43580" cy="372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41" h="4738" extrusionOk="0">
                      <a:moveTo>
                        <a:pt x="3156" y="1"/>
                      </a:moveTo>
                      <a:cubicBezTo>
                        <a:pt x="2575" y="1"/>
                        <a:pt x="1982" y="216"/>
                        <a:pt x="1501" y="698"/>
                      </a:cubicBezTo>
                      <a:cubicBezTo>
                        <a:pt x="1" y="2185"/>
                        <a:pt x="1065" y="4738"/>
                        <a:pt x="3170" y="4738"/>
                      </a:cubicBezTo>
                      <a:cubicBezTo>
                        <a:pt x="4476" y="4738"/>
                        <a:pt x="5529" y="3673"/>
                        <a:pt x="5541" y="2367"/>
                      </a:cubicBezTo>
                      <a:cubicBezTo>
                        <a:pt x="5541" y="943"/>
                        <a:pt x="4373" y="1"/>
                        <a:pt x="315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" name="Google Shape;5694;p74">
                  <a:extLst>
                    <a:ext uri="{FF2B5EF4-FFF2-40B4-BE49-F238E27FC236}">
                      <a16:creationId xmlns:a16="http://schemas.microsoft.com/office/drawing/2014/main" id="{D83B7C27-B400-4189-A700-E872CB0521CB}"/>
                    </a:ext>
                  </a:extLst>
                </p:cNvPr>
                <p:cNvSpPr/>
                <p:nvPr/>
              </p:nvSpPr>
              <p:spPr>
                <a:xfrm>
                  <a:off x="4206591" y="4194069"/>
                  <a:ext cx="20944" cy="179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3" h="2282" extrusionOk="0">
                      <a:moveTo>
                        <a:pt x="1525" y="1"/>
                      </a:moveTo>
                      <a:cubicBezTo>
                        <a:pt x="509" y="1"/>
                        <a:pt x="1" y="1223"/>
                        <a:pt x="714" y="1948"/>
                      </a:cubicBezTo>
                      <a:cubicBezTo>
                        <a:pt x="948" y="2179"/>
                        <a:pt x="1234" y="2282"/>
                        <a:pt x="1514" y="2282"/>
                      </a:cubicBezTo>
                      <a:cubicBezTo>
                        <a:pt x="2101" y="2282"/>
                        <a:pt x="2662" y="1826"/>
                        <a:pt x="2662" y="1138"/>
                      </a:cubicBezTo>
                      <a:cubicBezTo>
                        <a:pt x="2662" y="509"/>
                        <a:pt x="2154" y="1"/>
                        <a:pt x="152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7" name="Google Shape;5695;p74">
                <a:extLst>
                  <a:ext uri="{FF2B5EF4-FFF2-40B4-BE49-F238E27FC236}">
                    <a16:creationId xmlns:a16="http://schemas.microsoft.com/office/drawing/2014/main" id="{1111E45F-4202-4D14-9192-5C73EDD12992}"/>
                  </a:ext>
                </a:extLst>
              </p:cNvPr>
              <p:cNvGrpSpPr/>
              <p:nvPr/>
            </p:nvGrpSpPr>
            <p:grpSpPr>
              <a:xfrm>
                <a:off x="4343600" y="3943844"/>
                <a:ext cx="43580" cy="37312"/>
                <a:chOff x="4343600" y="3943844"/>
                <a:chExt cx="43580" cy="37312"/>
              </a:xfrm>
            </p:grpSpPr>
            <p:sp>
              <p:nvSpPr>
                <p:cNvPr id="81" name="Google Shape;5696;p74">
                  <a:extLst>
                    <a:ext uri="{FF2B5EF4-FFF2-40B4-BE49-F238E27FC236}">
                      <a16:creationId xmlns:a16="http://schemas.microsoft.com/office/drawing/2014/main" id="{AD5FD925-E906-42EE-9482-66EC2F3D40B5}"/>
                    </a:ext>
                  </a:extLst>
                </p:cNvPr>
                <p:cNvSpPr/>
                <p:nvPr/>
              </p:nvSpPr>
              <p:spPr>
                <a:xfrm>
                  <a:off x="4343600" y="3943844"/>
                  <a:ext cx="43580" cy="373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41" h="4744" extrusionOk="0">
                      <a:moveTo>
                        <a:pt x="3156" y="1"/>
                      </a:moveTo>
                      <a:cubicBezTo>
                        <a:pt x="2574" y="1"/>
                        <a:pt x="1982" y="218"/>
                        <a:pt x="1500" y="703"/>
                      </a:cubicBezTo>
                      <a:cubicBezTo>
                        <a:pt x="0" y="2191"/>
                        <a:pt x="1065" y="4743"/>
                        <a:pt x="3169" y="4743"/>
                      </a:cubicBezTo>
                      <a:cubicBezTo>
                        <a:pt x="4476" y="4731"/>
                        <a:pt x="5528" y="3679"/>
                        <a:pt x="5540" y="2372"/>
                      </a:cubicBezTo>
                      <a:cubicBezTo>
                        <a:pt x="5540" y="949"/>
                        <a:pt x="4373" y="1"/>
                        <a:pt x="315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" name="Google Shape;5697;p74">
                  <a:extLst>
                    <a:ext uri="{FF2B5EF4-FFF2-40B4-BE49-F238E27FC236}">
                      <a16:creationId xmlns:a16="http://schemas.microsoft.com/office/drawing/2014/main" id="{64967EA5-0570-44BA-A78E-BD0F56DED9A1}"/>
                    </a:ext>
                  </a:extLst>
                </p:cNvPr>
                <p:cNvSpPr/>
                <p:nvPr/>
              </p:nvSpPr>
              <p:spPr>
                <a:xfrm>
                  <a:off x="4359581" y="3953557"/>
                  <a:ext cx="17893" cy="178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75" h="2275" extrusionOk="0">
                      <a:moveTo>
                        <a:pt x="1137" y="0"/>
                      </a:moveTo>
                      <a:cubicBezTo>
                        <a:pt x="508" y="0"/>
                        <a:pt x="0" y="508"/>
                        <a:pt x="0" y="1137"/>
                      </a:cubicBezTo>
                      <a:cubicBezTo>
                        <a:pt x="0" y="1766"/>
                        <a:pt x="508" y="2274"/>
                        <a:pt x="1137" y="2274"/>
                      </a:cubicBezTo>
                      <a:cubicBezTo>
                        <a:pt x="1766" y="2274"/>
                        <a:pt x="2275" y="1766"/>
                        <a:pt x="2275" y="1137"/>
                      </a:cubicBezTo>
                      <a:cubicBezTo>
                        <a:pt x="2275" y="508"/>
                        <a:pt x="1766" y="0"/>
                        <a:pt x="1137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8" name="Google Shape;5698;p74">
                <a:extLst>
                  <a:ext uri="{FF2B5EF4-FFF2-40B4-BE49-F238E27FC236}">
                    <a16:creationId xmlns:a16="http://schemas.microsoft.com/office/drawing/2014/main" id="{811A788D-7791-43BA-8501-6ECEC7B6296B}"/>
                  </a:ext>
                </a:extLst>
              </p:cNvPr>
              <p:cNvGrpSpPr/>
              <p:nvPr/>
            </p:nvGrpSpPr>
            <p:grpSpPr>
              <a:xfrm>
                <a:off x="4172339" y="3381693"/>
                <a:ext cx="31499" cy="27001"/>
                <a:chOff x="4172339" y="3381693"/>
                <a:chExt cx="31499" cy="27001"/>
              </a:xfrm>
            </p:grpSpPr>
            <p:sp>
              <p:nvSpPr>
                <p:cNvPr id="79" name="Google Shape;5699;p74">
                  <a:extLst>
                    <a:ext uri="{FF2B5EF4-FFF2-40B4-BE49-F238E27FC236}">
                      <a16:creationId xmlns:a16="http://schemas.microsoft.com/office/drawing/2014/main" id="{D5FC05E4-6114-4696-9096-2D5EDF02937B}"/>
                    </a:ext>
                  </a:extLst>
                </p:cNvPr>
                <p:cNvSpPr/>
                <p:nvPr/>
              </p:nvSpPr>
              <p:spPr>
                <a:xfrm>
                  <a:off x="4172339" y="3381693"/>
                  <a:ext cx="31499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3" extrusionOk="0">
                      <a:moveTo>
                        <a:pt x="2285" y="1"/>
                      </a:moveTo>
                      <a:cubicBezTo>
                        <a:pt x="1866" y="1"/>
                        <a:pt x="1438" y="157"/>
                        <a:pt x="1090" y="505"/>
                      </a:cubicBezTo>
                      <a:cubicBezTo>
                        <a:pt x="1" y="1581"/>
                        <a:pt x="775" y="3420"/>
                        <a:pt x="2299" y="3432"/>
                      </a:cubicBezTo>
                      <a:cubicBezTo>
                        <a:pt x="3243" y="3420"/>
                        <a:pt x="4005" y="2658"/>
                        <a:pt x="4005" y="1714"/>
                      </a:cubicBezTo>
                      <a:cubicBezTo>
                        <a:pt x="4005" y="683"/>
                        <a:pt x="3163" y="1"/>
                        <a:pt x="228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" name="Google Shape;5700;p74">
                  <a:extLst>
                    <a:ext uri="{FF2B5EF4-FFF2-40B4-BE49-F238E27FC236}">
                      <a16:creationId xmlns:a16="http://schemas.microsoft.com/office/drawing/2014/main" id="{529610E0-2565-4BD5-8397-6FA15DC7A00A}"/>
                    </a:ext>
                  </a:extLst>
                </p:cNvPr>
                <p:cNvSpPr/>
                <p:nvPr/>
              </p:nvSpPr>
              <p:spPr>
                <a:xfrm>
                  <a:off x="4185285" y="3391367"/>
                  <a:ext cx="8856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7" extrusionOk="0">
                      <a:moveTo>
                        <a:pt x="653" y="1"/>
                      </a:moveTo>
                      <a:cubicBezTo>
                        <a:pt x="218" y="1"/>
                        <a:pt x="0" y="521"/>
                        <a:pt x="302" y="823"/>
                      </a:cubicBezTo>
                      <a:cubicBezTo>
                        <a:pt x="401" y="922"/>
                        <a:pt x="523" y="967"/>
                        <a:pt x="643" y="967"/>
                      </a:cubicBezTo>
                      <a:cubicBezTo>
                        <a:pt x="889" y="967"/>
                        <a:pt x="1125" y="778"/>
                        <a:pt x="1125" y="484"/>
                      </a:cubicBezTo>
                      <a:cubicBezTo>
                        <a:pt x="1125" y="218"/>
                        <a:pt x="919" y="1"/>
                        <a:pt x="65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7225125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3528" y="764704"/>
            <a:ext cx="838944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2800" b="1" dirty="0" err="1">
                <a:solidFill>
                  <a:schemeClr val="bg1"/>
                </a:solidFill>
                <a:latin typeface="Righteous" panose="020B0604020202020204" charset="0"/>
                <a:ea typeface="Tahoma" panose="020B0604030504040204" pitchFamily="34" charset="0"/>
                <a:cs typeface="Tahoma" panose="020B0604030504040204" pitchFamily="34" charset="0"/>
              </a:rPr>
              <a:t>GeoWeb</a:t>
            </a:r>
            <a:endParaRPr lang="es-ES_tradnl" sz="2800" dirty="0">
              <a:solidFill>
                <a:schemeClr val="bg1"/>
              </a:solidFill>
              <a:latin typeface="Righteous" panose="020B060402020202020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s-ES_tradnl" sz="2000" dirty="0">
              <a:solidFill>
                <a:schemeClr val="bg1"/>
              </a:solidFill>
              <a:latin typeface="Righteous" panose="020B060402020202020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s-ES_tradnl" sz="2000" dirty="0">
                <a:solidFill>
                  <a:schemeClr val="bg1"/>
                </a:solidFill>
                <a:latin typeface="Righteous" panose="020B0604020202020204" charset="0"/>
                <a:ea typeface="Tahoma" panose="020B0604030504040204" pitchFamily="34" charset="0"/>
                <a:cs typeface="Tahoma" panose="020B0604030504040204" pitchFamily="34" charset="0"/>
              </a:rPr>
              <a:t> Conjunto de tecnologías, técnicas y lenguajes que permiten exponer y consumir vía WWW (</a:t>
            </a:r>
            <a:r>
              <a:rPr lang="es-ES_tradnl" sz="2000" dirty="0">
                <a:solidFill>
                  <a:schemeClr val="accent3">
                    <a:lumMod val="60000"/>
                    <a:lumOff val="40000"/>
                  </a:schemeClr>
                </a:solidFill>
                <a:latin typeface="Righteous" panose="020B0604020202020204" charset="0"/>
                <a:ea typeface="Tahoma" panose="020B0604030504040204" pitchFamily="34" charset="0"/>
                <a:cs typeface="Tahoma" panose="020B0604030504040204" pitchFamily="34" charset="0"/>
              </a:rPr>
              <a:t>http</a:t>
            </a:r>
            <a:r>
              <a:rPr lang="es-ES_tradnl" sz="2000" dirty="0">
                <a:solidFill>
                  <a:schemeClr val="bg1"/>
                </a:solidFill>
                <a:latin typeface="Righteous" panose="020B0604020202020204" charset="0"/>
                <a:ea typeface="Tahoma" panose="020B0604030504040204" pitchFamily="34" charset="0"/>
                <a:cs typeface="Tahoma" panose="020B0604030504040204" pitchFamily="34" charset="0"/>
              </a:rPr>
              <a:t>) y mayoritariamente en un navegador web (</a:t>
            </a:r>
            <a:r>
              <a:rPr lang="es-ES_tradnl" sz="2000" dirty="0">
                <a:solidFill>
                  <a:schemeClr val="accent3">
                    <a:lumMod val="60000"/>
                    <a:lumOff val="40000"/>
                  </a:schemeClr>
                </a:solidFill>
                <a:latin typeface="Righteous" panose="020B0604020202020204" charset="0"/>
                <a:ea typeface="Tahoma" panose="020B0604030504040204" pitchFamily="34" charset="0"/>
                <a:cs typeface="Tahoma" panose="020B0604030504040204" pitchFamily="34" charset="0"/>
              </a:rPr>
              <a:t>browser</a:t>
            </a:r>
            <a:r>
              <a:rPr lang="es-ES_tradnl" sz="2000" dirty="0">
                <a:solidFill>
                  <a:schemeClr val="bg1"/>
                </a:solidFill>
                <a:latin typeface="Righteous" panose="020B0604020202020204" charset="0"/>
                <a:ea typeface="Tahoma" panose="020B0604030504040204" pitchFamily="34" charset="0"/>
                <a:cs typeface="Tahoma" panose="020B0604030504040204" pitchFamily="34" charset="0"/>
              </a:rPr>
              <a:t>), todas aquellas  funcionalidades propias de los llamados sistemas de Información geográficos (GIS)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B9AE315-DFAC-49BB-99FC-03C78CE95079}"/>
              </a:ext>
            </a:extLst>
          </p:cNvPr>
          <p:cNvGrpSpPr/>
          <p:nvPr/>
        </p:nvGrpSpPr>
        <p:grpSpPr>
          <a:xfrm>
            <a:off x="2759034" y="3068960"/>
            <a:ext cx="3518429" cy="2880320"/>
            <a:chOff x="3141803" y="3068960"/>
            <a:chExt cx="3518429" cy="2880320"/>
          </a:xfrm>
        </p:grpSpPr>
        <p:grpSp>
          <p:nvGrpSpPr>
            <p:cNvPr id="4" name="Google Shape;2918;p74">
              <a:extLst>
                <a:ext uri="{FF2B5EF4-FFF2-40B4-BE49-F238E27FC236}">
                  <a16:creationId xmlns:a16="http://schemas.microsoft.com/office/drawing/2014/main" id="{65478DE8-B3DD-4F8C-A30A-9814C629446E}"/>
                </a:ext>
              </a:extLst>
            </p:cNvPr>
            <p:cNvGrpSpPr/>
            <p:nvPr/>
          </p:nvGrpSpPr>
          <p:grpSpPr>
            <a:xfrm>
              <a:off x="3491880" y="3356992"/>
              <a:ext cx="2880320" cy="1556942"/>
              <a:chOff x="2654821" y="2311071"/>
              <a:chExt cx="2279715" cy="1262120"/>
            </a:xfrm>
          </p:grpSpPr>
          <p:grpSp>
            <p:nvGrpSpPr>
              <p:cNvPr id="5" name="Google Shape;2919;p74">
                <a:extLst>
                  <a:ext uri="{FF2B5EF4-FFF2-40B4-BE49-F238E27FC236}">
                    <a16:creationId xmlns:a16="http://schemas.microsoft.com/office/drawing/2014/main" id="{213F9AFA-EACC-41ED-BCD9-7DDC8E37E3A7}"/>
                  </a:ext>
                </a:extLst>
              </p:cNvPr>
              <p:cNvGrpSpPr/>
              <p:nvPr/>
            </p:nvGrpSpPr>
            <p:grpSpPr>
              <a:xfrm>
                <a:off x="4034269" y="2840745"/>
                <a:ext cx="40212" cy="36437"/>
                <a:chOff x="4293400" y="2574725"/>
                <a:chExt cx="84425" cy="80100"/>
              </a:xfrm>
            </p:grpSpPr>
            <p:sp>
              <p:nvSpPr>
                <p:cNvPr id="260" name="Google Shape;2920;p74">
                  <a:extLst>
                    <a:ext uri="{FF2B5EF4-FFF2-40B4-BE49-F238E27FC236}">
                      <a16:creationId xmlns:a16="http://schemas.microsoft.com/office/drawing/2014/main" id="{779DF581-8414-4CF3-9BF2-DAE69B29C793}"/>
                    </a:ext>
                  </a:extLst>
                </p:cNvPr>
                <p:cNvSpPr/>
                <p:nvPr/>
              </p:nvSpPr>
              <p:spPr>
                <a:xfrm>
                  <a:off x="4293400" y="2574725"/>
                  <a:ext cx="57150" cy="45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6" h="1810" extrusionOk="0">
                      <a:moveTo>
                        <a:pt x="2286" y="905"/>
                      </a:moveTo>
                      <a:lnTo>
                        <a:pt x="1857" y="476"/>
                      </a:lnTo>
                      <a:lnTo>
                        <a:pt x="0" y="0"/>
                      </a:lnTo>
                      <a:lnTo>
                        <a:pt x="95" y="834"/>
                      </a:lnTo>
                      <a:lnTo>
                        <a:pt x="952" y="1476"/>
                      </a:lnTo>
                      <a:lnTo>
                        <a:pt x="1952" y="1810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</p:sp>
            <p:sp>
              <p:nvSpPr>
                <p:cNvPr id="261" name="Google Shape;2921;p74">
                  <a:extLst>
                    <a:ext uri="{FF2B5EF4-FFF2-40B4-BE49-F238E27FC236}">
                      <a16:creationId xmlns:a16="http://schemas.microsoft.com/office/drawing/2014/main" id="{33F0FFDB-12E2-45EB-8D45-010E496045E6}"/>
                    </a:ext>
                  </a:extLst>
                </p:cNvPr>
                <p:cNvSpPr/>
                <p:nvPr/>
              </p:nvSpPr>
              <p:spPr>
                <a:xfrm>
                  <a:off x="4299350" y="2589925"/>
                  <a:ext cx="78475" cy="64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9" h="2596" extrusionOk="0">
                      <a:moveTo>
                        <a:pt x="2009" y="1"/>
                      </a:moveTo>
                      <a:lnTo>
                        <a:pt x="1820" y="252"/>
                      </a:lnTo>
                      <a:lnTo>
                        <a:pt x="1632" y="314"/>
                      </a:lnTo>
                      <a:lnTo>
                        <a:pt x="1590" y="419"/>
                      </a:lnTo>
                      <a:lnTo>
                        <a:pt x="1318" y="398"/>
                      </a:lnTo>
                      <a:lnTo>
                        <a:pt x="1255" y="273"/>
                      </a:lnTo>
                      <a:lnTo>
                        <a:pt x="983" y="63"/>
                      </a:lnTo>
                      <a:lnTo>
                        <a:pt x="837" y="42"/>
                      </a:lnTo>
                      <a:lnTo>
                        <a:pt x="795" y="63"/>
                      </a:lnTo>
                      <a:lnTo>
                        <a:pt x="753" y="252"/>
                      </a:lnTo>
                      <a:lnTo>
                        <a:pt x="900" y="314"/>
                      </a:lnTo>
                      <a:lnTo>
                        <a:pt x="983" y="461"/>
                      </a:lnTo>
                      <a:lnTo>
                        <a:pt x="963" y="670"/>
                      </a:lnTo>
                      <a:lnTo>
                        <a:pt x="753" y="566"/>
                      </a:lnTo>
                      <a:lnTo>
                        <a:pt x="544" y="524"/>
                      </a:lnTo>
                      <a:lnTo>
                        <a:pt x="209" y="356"/>
                      </a:lnTo>
                      <a:lnTo>
                        <a:pt x="0" y="419"/>
                      </a:lnTo>
                      <a:lnTo>
                        <a:pt x="0" y="524"/>
                      </a:lnTo>
                      <a:lnTo>
                        <a:pt x="105" y="628"/>
                      </a:lnTo>
                      <a:lnTo>
                        <a:pt x="314" y="670"/>
                      </a:lnTo>
                      <a:lnTo>
                        <a:pt x="419" y="796"/>
                      </a:lnTo>
                      <a:lnTo>
                        <a:pt x="377" y="921"/>
                      </a:lnTo>
                      <a:lnTo>
                        <a:pt x="377" y="1026"/>
                      </a:lnTo>
                      <a:lnTo>
                        <a:pt x="628" y="1214"/>
                      </a:lnTo>
                      <a:lnTo>
                        <a:pt x="628" y="1340"/>
                      </a:lnTo>
                      <a:lnTo>
                        <a:pt x="544" y="1423"/>
                      </a:lnTo>
                      <a:lnTo>
                        <a:pt x="628" y="1612"/>
                      </a:lnTo>
                      <a:lnTo>
                        <a:pt x="879" y="1737"/>
                      </a:lnTo>
                      <a:lnTo>
                        <a:pt x="1067" y="1737"/>
                      </a:lnTo>
                      <a:lnTo>
                        <a:pt x="1193" y="1863"/>
                      </a:lnTo>
                      <a:lnTo>
                        <a:pt x="1046" y="1884"/>
                      </a:lnTo>
                      <a:lnTo>
                        <a:pt x="1109" y="2051"/>
                      </a:lnTo>
                      <a:lnTo>
                        <a:pt x="1088" y="2093"/>
                      </a:lnTo>
                      <a:lnTo>
                        <a:pt x="1088" y="2239"/>
                      </a:lnTo>
                      <a:lnTo>
                        <a:pt x="1172" y="2260"/>
                      </a:lnTo>
                      <a:lnTo>
                        <a:pt x="1276" y="2198"/>
                      </a:lnTo>
                      <a:lnTo>
                        <a:pt x="1276" y="2156"/>
                      </a:lnTo>
                      <a:lnTo>
                        <a:pt x="1318" y="2093"/>
                      </a:lnTo>
                      <a:lnTo>
                        <a:pt x="1381" y="2072"/>
                      </a:lnTo>
                      <a:lnTo>
                        <a:pt x="1486" y="1946"/>
                      </a:lnTo>
                      <a:lnTo>
                        <a:pt x="1569" y="1926"/>
                      </a:lnTo>
                      <a:lnTo>
                        <a:pt x="1611" y="1821"/>
                      </a:lnTo>
                      <a:lnTo>
                        <a:pt x="1695" y="1821"/>
                      </a:lnTo>
                      <a:lnTo>
                        <a:pt x="1820" y="1737"/>
                      </a:lnTo>
                      <a:lnTo>
                        <a:pt x="1883" y="1737"/>
                      </a:lnTo>
                      <a:lnTo>
                        <a:pt x="1883" y="1758"/>
                      </a:lnTo>
                      <a:lnTo>
                        <a:pt x="1925" y="1758"/>
                      </a:lnTo>
                      <a:lnTo>
                        <a:pt x="1988" y="1863"/>
                      </a:lnTo>
                      <a:lnTo>
                        <a:pt x="2051" y="1946"/>
                      </a:lnTo>
                      <a:lnTo>
                        <a:pt x="2009" y="1988"/>
                      </a:lnTo>
                      <a:lnTo>
                        <a:pt x="2030" y="2051"/>
                      </a:lnTo>
                      <a:lnTo>
                        <a:pt x="2155" y="2135"/>
                      </a:lnTo>
                      <a:lnTo>
                        <a:pt x="1988" y="2260"/>
                      </a:lnTo>
                      <a:lnTo>
                        <a:pt x="2155" y="2470"/>
                      </a:lnTo>
                      <a:lnTo>
                        <a:pt x="2260" y="2511"/>
                      </a:lnTo>
                      <a:lnTo>
                        <a:pt x="2302" y="2574"/>
                      </a:lnTo>
                      <a:lnTo>
                        <a:pt x="2406" y="2595"/>
                      </a:lnTo>
                      <a:lnTo>
                        <a:pt x="2448" y="2574"/>
                      </a:lnTo>
                      <a:lnTo>
                        <a:pt x="2448" y="2365"/>
                      </a:lnTo>
                      <a:lnTo>
                        <a:pt x="2427" y="2302"/>
                      </a:lnTo>
                      <a:lnTo>
                        <a:pt x="2427" y="2198"/>
                      </a:lnTo>
                      <a:lnTo>
                        <a:pt x="2406" y="2072"/>
                      </a:lnTo>
                      <a:lnTo>
                        <a:pt x="2427" y="1967"/>
                      </a:lnTo>
                      <a:lnTo>
                        <a:pt x="2469" y="1946"/>
                      </a:lnTo>
                      <a:lnTo>
                        <a:pt x="2553" y="2030"/>
                      </a:lnTo>
                      <a:lnTo>
                        <a:pt x="2511" y="2135"/>
                      </a:lnTo>
                      <a:lnTo>
                        <a:pt x="2553" y="2198"/>
                      </a:lnTo>
                      <a:lnTo>
                        <a:pt x="2574" y="2135"/>
                      </a:lnTo>
                      <a:lnTo>
                        <a:pt x="2574" y="1946"/>
                      </a:lnTo>
                      <a:lnTo>
                        <a:pt x="2636" y="1884"/>
                      </a:lnTo>
                      <a:lnTo>
                        <a:pt x="2636" y="1779"/>
                      </a:lnTo>
                      <a:lnTo>
                        <a:pt x="2574" y="1737"/>
                      </a:lnTo>
                      <a:lnTo>
                        <a:pt x="2616" y="1633"/>
                      </a:lnTo>
                      <a:lnTo>
                        <a:pt x="2657" y="1549"/>
                      </a:lnTo>
                      <a:lnTo>
                        <a:pt x="2636" y="1444"/>
                      </a:lnTo>
                      <a:lnTo>
                        <a:pt x="2636" y="1298"/>
                      </a:lnTo>
                      <a:lnTo>
                        <a:pt x="2783" y="1151"/>
                      </a:lnTo>
                      <a:lnTo>
                        <a:pt x="2950" y="1130"/>
                      </a:lnTo>
                      <a:lnTo>
                        <a:pt x="3034" y="1089"/>
                      </a:lnTo>
                      <a:lnTo>
                        <a:pt x="3139" y="1089"/>
                      </a:lnTo>
                      <a:lnTo>
                        <a:pt x="3034" y="984"/>
                      </a:lnTo>
                      <a:lnTo>
                        <a:pt x="2888" y="900"/>
                      </a:lnTo>
                      <a:lnTo>
                        <a:pt x="2741" y="921"/>
                      </a:lnTo>
                      <a:lnTo>
                        <a:pt x="2616" y="817"/>
                      </a:lnTo>
                      <a:lnTo>
                        <a:pt x="2574" y="712"/>
                      </a:lnTo>
                      <a:lnTo>
                        <a:pt x="2406" y="586"/>
                      </a:lnTo>
                      <a:lnTo>
                        <a:pt x="2323" y="419"/>
                      </a:lnTo>
                      <a:lnTo>
                        <a:pt x="2323" y="314"/>
                      </a:lnTo>
                      <a:lnTo>
                        <a:pt x="2134" y="84"/>
                      </a:lnTo>
                      <a:lnTo>
                        <a:pt x="2009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" name="Google Shape;2922;p74">
                <a:extLst>
                  <a:ext uri="{FF2B5EF4-FFF2-40B4-BE49-F238E27FC236}">
                    <a16:creationId xmlns:a16="http://schemas.microsoft.com/office/drawing/2014/main" id="{B14B4904-23FD-47F8-98E8-D7A7F771AD67}"/>
                  </a:ext>
                </a:extLst>
              </p:cNvPr>
              <p:cNvGrpSpPr/>
              <p:nvPr/>
            </p:nvGrpSpPr>
            <p:grpSpPr>
              <a:xfrm>
                <a:off x="3894606" y="2334874"/>
                <a:ext cx="913198" cy="518984"/>
                <a:chOff x="4000175" y="1462675"/>
                <a:chExt cx="1917275" cy="1140875"/>
              </a:xfrm>
            </p:grpSpPr>
            <p:sp>
              <p:nvSpPr>
                <p:cNvPr id="252" name="Google Shape;2923;p74">
                  <a:extLst>
                    <a:ext uri="{FF2B5EF4-FFF2-40B4-BE49-F238E27FC236}">
                      <a16:creationId xmlns:a16="http://schemas.microsoft.com/office/drawing/2014/main" id="{8F975C0A-2E1F-4642-BC36-0C2B18757543}"/>
                    </a:ext>
                  </a:extLst>
                </p:cNvPr>
                <p:cNvSpPr/>
                <p:nvPr/>
              </p:nvSpPr>
              <p:spPr>
                <a:xfrm>
                  <a:off x="4178050" y="2433300"/>
                  <a:ext cx="60250" cy="65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0" h="2607" extrusionOk="0">
                      <a:moveTo>
                        <a:pt x="639" y="2410"/>
                      </a:moveTo>
                      <a:lnTo>
                        <a:pt x="1180" y="2607"/>
                      </a:lnTo>
                      <a:lnTo>
                        <a:pt x="2410" y="2017"/>
                      </a:lnTo>
                      <a:lnTo>
                        <a:pt x="2262" y="0"/>
                      </a:lnTo>
                      <a:lnTo>
                        <a:pt x="541" y="0"/>
                      </a:lnTo>
                      <a:lnTo>
                        <a:pt x="0" y="177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</p:sp>
            <p:grpSp>
              <p:nvGrpSpPr>
                <p:cNvPr id="253" name="Google Shape;2924;p74">
                  <a:extLst>
                    <a:ext uri="{FF2B5EF4-FFF2-40B4-BE49-F238E27FC236}">
                      <a16:creationId xmlns:a16="http://schemas.microsoft.com/office/drawing/2014/main" id="{45112D05-0FA9-4BB4-A0C5-0B0FAA2CCAA5}"/>
                    </a:ext>
                  </a:extLst>
                </p:cNvPr>
                <p:cNvGrpSpPr/>
                <p:nvPr/>
              </p:nvGrpSpPr>
              <p:grpSpPr>
                <a:xfrm>
                  <a:off x="4000175" y="1462675"/>
                  <a:ext cx="1917275" cy="1140875"/>
                  <a:chOff x="4000175" y="1462675"/>
                  <a:chExt cx="1917275" cy="1140875"/>
                </a:xfrm>
              </p:grpSpPr>
              <p:sp>
                <p:nvSpPr>
                  <p:cNvPr id="254" name="Google Shape;2925;p74">
                    <a:extLst>
                      <a:ext uri="{FF2B5EF4-FFF2-40B4-BE49-F238E27FC236}">
                        <a16:creationId xmlns:a16="http://schemas.microsoft.com/office/drawing/2014/main" id="{0F0BF073-BA41-43D8-AED9-D1274620F90E}"/>
                      </a:ext>
                    </a:extLst>
                  </p:cNvPr>
                  <p:cNvSpPr/>
                  <p:nvPr/>
                </p:nvSpPr>
                <p:spPr>
                  <a:xfrm>
                    <a:off x="4000175" y="2000075"/>
                    <a:ext cx="1545875" cy="5100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1835" h="20400" extrusionOk="0">
                        <a:moveTo>
                          <a:pt x="1594" y="319"/>
                        </a:moveTo>
                        <a:lnTo>
                          <a:pt x="106" y="0"/>
                        </a:lnTo>
                        <a:lnTo>
                          <a:pt x="0" y="2444"/>
                        </a:lnTo>
                        <a:lnTo>
                          <a:pt x="1062" y="9031"/>
                        </a:lnTo>
                        <a:lnTo>
                          <a:pt x="3931" y="9775"/>
                        </a:lnTo>
                        <a:lnTo>
                          <a:pt x="2125" y="10200"/>
                        </a:lnTo>
                        <a:lnTo>
                          <a:pt x="531" y="10413"/>
                        </a:lnTo>
                        <a:lnTo>
                          <a:pt x="1487" y="13600"/>
                        </a:lnTo>
                        <a:lnTo>
                          <a:pt x="3931" y="17212"/>
                        </a:lnTo>
                        <a:lnTo>
                          <a:pt x="8393" y="18594"/>
                        </a:lnTo>
                        <a:lnTo>
                          <a:pt x="9987" y="18169"/>
                        </a:lnTo>
                        <a:lnTo>
                          <a:pt x="13281" y="20400"/>
                        </a:lnTo>
                        <a:lnTo>
                          <a:pt x="14343" y="18912"/>
                        </a:lnTo>
                        <a:lnTo>
                          <a:pt x="28793" y="17319"/>
                        </a:lnTo>
                        <a:lnTo>
                          <a:pt x="35699" y="16894"/>
                        </a:lnTo>
                        <a:lnTo>
                          <a:pt x="48342" y="16894"/>
                        </a:lnTo>
                        <a:lnTo>
                          <a:pt x="49617" y="15194"/>
                        </a:lnTo>
                        <a:lnTo>
                          <a:pt x="59285" y="20294"/>
                        </a:lnTo>
                        <a:lnTo>
                          <a:pt x="60135" y="19231"/>
                        </a:lnTo>
                        <a:lnTo>
                          <a:pt x="61835" y="18487"/>
                        </a:lnTo>
                        <a:lnTo>
                          <a:pt x="61092" y="13494"/>
                        </a:lnTo>
                        <a:lnTo>
                          <a:pt x="46323" y="3188"/>
                        </a:lnTo>
                        <a:lnTo>
                          <a:pt x="12962" y="10413"/>
                        </a:lnTo>
                        <a:lnTo>
                          <a:pt x="4569" y="7013"/>
                        </a:lnTo>
                        <a:lnTo>
                          <a:pt x="2444" y="3507"/>
                        </a:lnTo>
                        <a:lnTo>
                          <a:pt x="2019" y="1807"/>
                        </a:lnTo>
                        <a:close/>
                      </a:path>
                    </a:pathLst>
                  </a:custGeom>
                  <a:solidFill>
                    <a:srgbClr val="5F7D95"/>
                  </a:solidFill>
                  <a:ln>
                    <a:noFill/>
                  </a:ln>
                </p:spPr>
              </p:sp>
              <p:sp>
                <p:nvSpPr>
                  <p:cNvPr id="255" name="Google Shape;2926;p74">
                    <a:extLst>
                      <a:ext uri="{FF2B5EF4-FFF2-40B4-BE49-F238E27FC236}">
                        <a16:creationId xmlns:a16="http://schemas.microsoft.com/office/drawing/2014/main" id="{0D4DBEB1-926C-41BF-88CA-09782648606B}"/>
                      </a:ext>
                    </a:extLst>
                  </p:cNvPr>
                  <p:cNvSpPr/>
                  <p:nvPr/>
                </p:nvSpPr>
                <p:spPr>
                  <a:xfrm>
                    <a:off x="4624175" y="1521775"/>
                    <a:ext cx="58100" cy="737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24" h="2951" extrusionOk="0">
                        <a:moveTo>
                          <a:pt x="210" y="1"/>
                        </a:moveTo>
                        <a:lnTo>
                          <a:pt x="126" y="84"/>
                        </a:lnTo>
                        <a:lnTo>
                          <a:pt x="147" y="189"/>
                        </a:lnTo>
                        <a:lnTo>
                          <a:pt x="252" y="252"/>
                        </a:lnTo>
                        <a:lnTo>
                          <a:pt x="335" y="356"/>
                        </a:lnTo>
                        <a:lnTo>
                          <a:pt x="273" y="419"/>
                        </a:lnTo>
                        <a:lnTo>
                          <a:pt x="210" y="419"/>
                        </a:lnTo>
                        <a:lnTo>
                          <a:pt x="147" y="335"/>
                        </a:lnTo>
                        <a:lnTo>
                          <a:pt x="63" y="293"/>
                        </a:lnTo>
                        <a:lnTo>
                          <a:pt x="22" y="293"/>
                        </a:lnTo>
                        <a:lnTo>
                          <a:pt x="42" y="356"/>
                        </a:lnTo>
                        <a:lnTo>
                          <a:pt x="22" y="545"/>
                        </a:lnTo>
                        <a:lnTo>
                          <a:pt x="1" y="565"/>
                        </a:lnTo>
                        <a:lnTo>
                          <a:pt x="1" y="712"/>
                        </a:lnTo>
                        <a:lnTo>
                          <a:pt x="42" y="754"/>
                        </a:lnTo>
                        <a:lnTo>
                          <a:pt x="126" y="775"/>
                        </a:lnTo>
                        <a:lnTo>
                          <a:pt x="189" y="858"/>
                        </a:lnTo>
                        <a:lnTo>
                          <a:pt x="147" y="963"/>
                        </a:lnTo>
                        <a:lnTo>
                          <a:pt x="294" y="1256"/>
                        </a:lnTo>
                        <a:lnTo>
                          <a:pt x="356" y="1340"/>
                        </a:lnTo>
                        <a:lnTo>
                          <a:pt x="461" y="1340"/>
                        </a:lnTo>
                        <a:lnTo>
                          <a:pt x="398" y="1402"/>
                        </a:lnTo>
                        <a:lnTo>
                          <a:pt x="294" y="1444"/>
                        </a:lnTo>
                        <a:lnTo>
                          <a:pt x="231" y="1612"/>
                        </a:lnTo>
                        <a:lnTo>
                          <a:pt x="335" y="1821"/>
                        </a:lnTo>
                        <a:lnTo>
                          <a:pt x="398" y="1988"/>
                        </a:lnTo>
                        <a:lnTo>
                          <a:pt x="398" y="2114"/>
                        </a:lnTo>
                        <a:lnTo>
                          <a:pt x="440" y="2177"/>
                        </a:lnTo>
                        <a:lnTo>
                          <a:pt x="461" y="2281"/>
                        </a:lnTo>
                        <a:lnTo>
                          <a:pt x="419" y="2323"/>
                        </a:lnTo>
                        <a:lnTo>
                          <a:pt x="503" y="2511"/>
                        </a:lnTo>
                        <a:lnTo>
                          <a:pt x="545" y="2679"/>
                        </a:lnTo>
                        <a:lnTo>
                          <a:pt x="649" y="2762"/>
                        </a:lnTo>
                        <a:lnTo>
                          <a:pt x="649" y="2867"/>
                        </a:lnTo>
                        <a:lnTo>
                          <a:pt x="733" y="2951"/>
                        </a:lnTo>
                        <a:lnTo>
                          <a:pt x="879" y="2909"/>
                        </a:lnTo>
                        <a:lnTo>
                          <a:pt x="963" y="2742"/>
                        </a:lnTo>
                        <a:lnTo>
                          <a:pt x="1089" y="2553"/>
                        </a:lnTo>
                        <a:lnTo>
                          <a:pt x="1172" y="2511"/>
                        </a:lnTo>
                        <a:lnTo>
                          <a:pt x="1151" y="2428"/>
                        </a:lnTo>
                        <a:lnTo>
                          <a:pt x="1172" y="2323"/>
                        </a:lnTo>
                        <a:lnTo>
                          <a:pt x="1423" y="2135"/>
                        </a:lnTo>
                        <a:lnTo>
                          <a:pt x="1528" y="2114"/>
                        </a:lnTo>
                        <a:lnTo>
                          <a:pt x="1612" y="2177"/>
                        </a:lnTo>
                        <a:lnTo>
                          <a:pt x="1695" y="2177"/>
                        </a:lnTo>
                        <a:lnTo>
                          <a:pt x="1737" y="2072"/>
                        </a:lnTo>
                        <a:lnTo>
                          <a:pt x="1800" y="1988"/>
                        </a:lnTo>
                        <a:lnTo>
                          <a:pt x="1926" y="1926"/>
                        </a:lnTo>
                        <a:lnTo>
                          <a:pt x="2114" y="1779"/>
                        </a:lnTo>
                        <a:lnTo>
                          <a:pt x="2135" y="1674"/>
                        </a:lnTo>
                        <a:lnTo>
                          <a:pt x="2219" y="1612"/>
                        </a:lnTo>
                        <a:lnTo>
                          <a:pt x="2323" y="1382"/>
                        </a:lnTo>
                        <a:lnTo>
                          <a:pt x="2302" y="1256"/>
                        </a:lnTo>
                        <a:lnTo>
                          <a:pt x="2135" y="1068"/>
                        </a:lnTo>
                        <a:lnTo>
                          <a:pt x="2051" y="942"/>
                        </a:lnTo>
                        <a:lnTo>
                          <a:pt x="2051" y="837"/>
                        </a:lnTo>
                        <a:lnTo>
                          <a:pt x="1884" y="712"/>
                        </a:lnTo>
                        <a:lnTo>
                          <a:pt x="1779" y="712"/>
                        </a:lnTo>
                        <a:lnTo>
                          <a:pt x="1716" y="733"/>
                        </a:lnTo>
                        <a:lnTo>
                          <a:pt x="1633" y="670"/>
                        </a:lnTo>
                        <a:lnTo>
                          <a:pt x="1507" y="628"/>
                        </a:lnTo>
                        <a:lnTo>
                          <a:pt x="1382" y="503"/>
                        </a:lnTo>
                        <a:lnTo>
                          <a:pt x="1319" y="461"/>
                        </a:lnTo>
                        <a:lnTo>
                          <a:pt x="1298" y="524"/>
                        </a:lnTo>
                        <a:lnTo>
                          <a:pt x="1214" y="503"/>
                        </a:lnTo>
                        <a:lnTo>
                          <a:pt x="1193" y="419"/>
                        </a:lnTo>
                        <a:lnTo>
                          <a:pt x="1110" y="314"/>
                        </a:lnTo>
                        <a:lnTo>
                          <a:pt x="1047" y="314"/>
                        </a:lnTo>
                        <a:lnTo>
                          <a:pt x="1005" y="419"/>
                        </a:lnTo>
                        <a:lnTo>
                          <a:pt x="963" y="419"/>
                        </a:lnTo>
                        <a:lnTo>
                          <a:pt x="858" y="252"/>
                        </a:lnTo>
                        <a:lnTo>
                          <a:pt x="775" y="210"/>
                        </a:lnTo>
                        <a:lnTo>
                          <a:pt x="775" y="252"/>
                        </a:lnTo>
                        <a:lnTo>
                          <a:pt x="858" y="356"/>
                        </a:lnTo>
                        <a:lnTo>
                          <a:pt x="858" y="440"/>
                        </a:lnTo>
                        <a:lnTo>
                          <a:pt x="775" y="503"/>
                        </a:lnTo>
                        <a:lnTo>
                          <a:pt x="775" y="607"/>
                        </a:lnTo>
                        <a:lnTo>
                          <a:pt x="733" y="607"/>
                        </a:lnTo>
                        <a:lnTo>
                          <a:pt x="670" y="524"/>
                        </a:lnTo>
                        <a:lnTo>
                          <a:pt x="649" y="147"/>
                        </a:lnTo>
                        <a:lnTo>
                          <a:pt x="545" y="105"/>
                        </a:lnTo>
                        <a:lnTo>
                          <a:pt x="440" y="84"/>
                        </a:lnTo>
                        <a:lnTo>
                          <a:pt x="273" y="1"/>
                        </a:lnTo>
                        <a:close/>
                      </a:path>
                    </a:pathLst>
                  </a:custGeom>
                  <a:solidFill>
                    <a:srgbClr val="5F7D9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6" name="Google Shape;2927;p74">
                    <a:extLst>
                      <a:ext uri="{FF2B5EF4-FFF2-40B4-BE49-F238E27FC236}">
                        <a16:creationId xmlns:a16="http://schemas.microsoft.com/office/drawing/2014/main" id="{8495BB8F-E213-4904-9475-42B050BBC641}"/>
                      </a:ext>
                    </a:extLst>
                  </p:cNvPr>
                  <p:cNvSpPr/>
                  <p:nvPr/>
                </p:nvSpPr>
                <p:spPr>
                  <a:xfrm>
                    <a:off x="4499150" y="1462675"/>
                    <a:ext cx="117200" cy="1041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88" h="4164" extrusionOk="0">
                        <a:moveTo>
                          <a:pt x="398" y="0"/>
                        </a:moveTo>
                        <a:lnTo>
                          <a:pt x="357" y="63"/>
                        </a:lnTo>
                        <a:lnTo>
                          <a:pt x="336" y="168"/>
                        </a:lnTo>
                        <a:lnTo>
                          <a:pt x="357" y="251"/>
                        </a:lnTo>
                        <a:lnTo>
                          <a:pt x="357" y="398"/>
                        </a:lnTo>
                        <a:lnTo>
                          <a:pt x="252" y="523"/>
                        </a:lnTo>
                        <a:lnTo>
                          <a:pt x="147" y="712"/>
                        </a:lnTo>
                        <a:lnTo>
                          <a:pt x="22" y="879"/>
                        </a:lnTo>
                        <a:lnTo>
                          <a:pt x="1" y="984"/>
                        </a:lnTo>
                        <a:lnTo>
                          <a:pt x="22" y="1423"/>
                        </a:lnTo>
                        <a:lnTo>
                          <a:pt x="105" y="1507"/>
                        </a:lnTo>
                        <a:lnTo>
                          <a:pt x="210" y="1549"/>
                        </a:lnTo>
                        <a:lnTo>
                          <a:pt x="231" y="1653"/>
                        </a:lnTo>
                        <a:lnTo>
                          <a:pt x="189" y="1967"/>
                        </a:lnTo>
                        <a:lnTo>
                          <a:pt x="126" y="2093"/>
                        </a:lnTo>
                        <a:lnTo>
                          <a:pt x="105" y="2197"/>
                        </a:lnTo>
                        <a:lnTo>
                          <a:pt x="126" y="2281"/>
                        </a:lnTo>
                        <a:lnTo>
                          <a:pt x="189" y="2260"/>
                        </a:lnTo>
                        <a:lnTo>
                          <a:pt x="273" y="2155"/>
                        </a:lnTo>
                        <a:lnTo>
                          <a:pt x="419" y="2093"/>
                        </a:lnTo>
                        <a:lnTo>
                          <a:pt x="482" y="2155"/>
                        </a:lnTo>
                        <a:lnTo>
                          <a:pt x="503" y="2260"/>
                        </a:lnTo>
                        <a:lnTo>
                          <a:pt x="650" y="2385"/>
                        </a:lnTo>
                        <a:lnTo>
                          <a:pt x="754" y="2385"/>
                        </a:lnTo>
                        <a:lnTo>
                          <a:pt x="817" y="2344"/>
                        </a:lnTo>
                        <a:lnTo>
                          <a:pt x="901" y="2365"/>
                        </a:lnTo>
                        <a:cubicBezTo>
                          <a:pt x="859" y="2448"/>
                          <a:pt x="859" y="2511"/>
                          <a:pt x="859" y="2595"/>
                        </a:cubicBezTo>
                        <a:lnTo>
                          <a:pt x="838" y="2595"/>
                        </a:lnTo>
                        <a:lnTo>
                          <a:pt x="733" y="2657"/>
                        </a:lnTo>
                        <a:lnTo>
                          <a:pt x="629" y="2595"/>
                        </a:lnTo>
                        <a:lnTo>
                          <a:pt x="545" y="2595"/>
                        </a:lnTo>
                        <a:lnTo>
                          <a:pt x="440" y="2678"/>
                        </a:lnTo>
                        <a:lnTo>
                          <a:pt x="315" y="2678"/>
                        </a:lnTo>
                        <a:lnTo>
                          <a:pt x="294" y="2699"/>
                        </a:lnTo>
                        <a:lnTo>
                          <a:pt x="336" y="2783"/>
                        </a:lnTo>
                        <a:lnTo>
                          <a:pt x="482" y="2804"/>
                        </a:lnTo>
                        <a:lnTo>
                          <a:pt x="524" y="2909"/>
                        </a:lnTo>
                        <a:lnTo>
                          <a:pt x="650" y="2971"/>
                        </a:lnTo>
                        <a:lnTo>
                          <a:pt x="733" y="3076"/>
                        </a:lnTo>
                        <a:lnTo>
                          <a:pt x="901" y="3118"/>
                        </a:lnTo>
                        <a:lnTo>
                          <a:pt x="1110" y="3118"/>
                        </a:lnTo>
                        <a:lnTo>
                          <a:pt x="1173" y="3139"/>
                        </a:lnTo>
                        <a:lnTo>
                          <a:pt x="1131" y="3181"/>
                        </a:lnTo>
                        <a:lnTo>
                          <a:pt x="963" y="3222"/>
                        </a:lnTo>
                        <a:lnTo>
                          <a:pt x="838" y="3222"/>
                        </a:lnTo>
                        <a:lnTo>
                          <a:pt x="838" y="3285"/>
                        </a:lnTo>
                        <a:lnTo>
                          <a:pt x="942" y="3327"/>
                        </a:lnTo>
                        <a:lnTo>
                          <a:pt x="1068" y="3327"/>
                        </a:lnTo>
                        <a:lnTo>
                          <a:pt x="1173" y="3243"/>
                        </a:lnTo>
                        <a:lnTo>
                          <a:pt x="1319" y="3139"/>
                        </a:lnTo>
                        <a:lnTo>
                          <a:pt x="1382" y="3097"/>
                        </a:lnTo>
                        <a:lnTo>
                          <a:pt x="1445" y="2929"/>
                        </a:lnTo>
                        <a:lnTo>
                          <a:pt x="1528" y="2762"/>
                        </a:lnTo>
                        <a:lnTo>
                          <a:pt x="1486" y="2678"/>
                        </a:lnTo>
                        <a:lnTo>
                          <a:pt x="1256" y="2532"/>
                        </a:lnTo>
                        <a:lnTo>
                          <a:pt x="1152" y="2511"/>
                        </a:lnTo>
                        <a:lnTo>
                          <a:pt x="1152" y="2385"/>
                        </a:lnTo>
                        <a:lnTo>
                          <a:pt x="1256" y="2406"/>
                        </a:lnTo>
                        <a:lnTo>
                          <a:pt x="1382" y="2385"/>
                        </a:lnTo>
                        <a:lnTo>
                          <a:pt x="1570" y="2281"/>
                        </a:lnTo>
                        <a:lnTo>
                          <a:pt x="1654" y="2176"/>
                        </a:lnTo>
                        <a:lnTo>
                          <a:pt x="1654" y="2072"/>
                        </a:lnTo>
                        <a:lnTo>
                          <a:pt x="1779" y="1946"/>
                        </a:lnTo>
                        <a:lnTo>
                          <a:pt x="1968" y="1800"/>
                        </a:lnTo>
                        <a:lnTo>
                          <a:pt x="2114" y="1967"/>
                        </a:lnTo>
                        <a:lnTo>
                          <a:pt x="2010" y="2009"/>
                        </a:lnTo>
                        <a:lnTo>
                          <a:pt x="1968" y="2093"/>
                        </a:lnTo>
                        <a:lnTo>
                          <a:pt x="1968" y="2176"/>
                        </a:lnTo>
                        <a:lnTo>
                          <a:pt x="1800" y="2197"/>
                        </a:lnTo>
                        <a:lnTo>
                          <a:pt x="1696" y="2281"/>
                        </a:lnTo>
                        <a:lnTo>
                          <a:pt x="1654" y="2469"/>
                        </a:lnTo>
                        <a:lnTo>
                          <a:pt x="1654" y="2574"/>
                        </a:lnTo>
                        <a:lnTo>
                          <a:pt x="1758" y="2637"/>
                        </a:lnTo>
                        <a:lnTo>
                          <a:pt x="1821" y="2637"/>
                        </a:lnTo>
                        <a:lnTo>
                          <a:pt x="1884" y="2720"/>
                        </a:lnTo>
                        <a:lnTo>
                          <a:pt x="1758" y="2867"/>
                        </a:lnTo>
                        <a:lnTo>
                          <a:pt x="1717" y="2971"/>
                        </a:lnTo>
                        <a:lnTo>
                          <a:pt x="1779" y="3139"/>
                        </a:lnTo>
                        <a:lnTo>
                          <a:pt x="1758" y="3222"/>
                        </a:lnTo>
                        <a:lnTo>
                          <a:pt x="1570" y="3327"/>
                        </a:lnTo>
                        <a:lnTo>
                          <a:pt x="1549" y="3390"/>
                        </a:lnTo>
                        <a:lnTo>
                          <a:pt x="1675" y="3453"/>
                        </a:lnTo>
                        <a:lnTo>
                          <a:pt x="1738" y="3515"/>
                        </a:lnTo>
                        <a:lnTo>
                          <a:pt x="1779" y="3494"/>
                        </a:lnTo>
                        <a:lnTo>
                          <a:pt x="1758" y="3411"/>
                        </a:lnTo>
                        <a:lnTo>
                          <a:pt x="1779" y="3348"/>
                        </a:lnTo>
                        <a:lnTo>
                          <a:pt x="1884" y="3411"/>
                        </a:lnTo>
                        <a:lnTo>
                          <a:pt x="1989" y="3494"/>
                        </a:lnTo>
                        <a:lnTo>
                          <a:pt x="2093" y="3432"/>
                        </a:lnTo>
                        <a:lnTo>
                          <a:pt x="2177" y="3432"/>
                        </a:lnTo>
                        <a:lnTo>
                          <a:pt x="2240" y="3536"/>
                        </a:lnTo>
                        <a:lnTo>
                          <a:pt x="2323" y="3746"/>
                        </a:lnTo>
                        <a:lnTo>
                          <a:pt x="2407" y="3829"/>
                        </a:lnTo>
                        <a:lnTo>
                          <a:pt x="2533" y="3850"/>
                        </a:lnTo>
                        <a:lnTo>
                          <a:pt x="2658" y="3934"/>
                        </a:lnTo>
                        <a:lnTo>
                          <a:pt x="2763" y="3955"/>
                        </a:lnTo>
                        <a:lnTo>
                          <a:pt x="2909" y="3871"/>
                        </a:lnTo>
                        <a:lnTo>
                          <a:pt x="3056" y="3829"/>
                        </a:lnTo>
                        <a:lnTo>
                          <a:pt x="3139" y="3871"/>
                        </a:lnTo>
                        <a:lnTo>
                          <a:pt x="3286" y="3955"/>
                        </a:lnTo>
                        <a:lnTo>
                          <a:pt x="3579" y="3976"/>
                        </a:lnTo>
                        <a:lnTo>
                          <a:pt x="3683" y="3955"/>
                        </a:lnTo>
                        <a:lnTo>
                          <a:pt x="3767" y="3976"/>
                        </a:lnTo>
                        <a:lnTo>
                          <a:pt x="3872" y="3976"/>
                        </a:lnTo>
                        <a:lnTo>
                          <a:pt x="3955" y="4059"/>
                        </a:lnTo>
                        <a:lnTo>
                          <a:pt x="4060" y="4164"/>
                        </a:lnTo>
                        <a:lnTo>
                          <a:pt x="4165" y="4164"/>
                        </a:lnTo>
                        <a:lnTo>
                          <a:pt x="4269" y="4080"/>
                        </a:lnTo>
                        <a:lnTo>
                          <a:pt x="4395" y="3955"/>
                        </a:lnTo>
                        <a:lnTo>
                          <a:pt x="4541" y="3913"/>
                        </a:lnTo>
                        <a:lnTo>
                          <a:pt x="4688" y="3725"/>
                        </a:lnTo>
                        <a:lnTo>
                          <a:pt x="4688" y="3620"/>
                        </a:lnTo>
                        <a:lnTo>
                          <a:pt x="4541" y="3453"/>
                        </a:lnTo>
                        <a:lnTo>
                          <a:pt x="4479" y="3432"/>
                        </a:lnTo>
                        <a:lnTo>
                          <a:pt x="4332" y="3285"/>
                        </a:lnTo>
                        <a:lnTo>
                          <a:pt x="4186" y="3243"/>
                        </a:lnTo>
                        <a:lnTo>
                          <a:pt x="4060" y="3181"/>
                        </a:lnTo>
                        <a:lnTo>
                          <a:pt x="4018" y="3034"/>
                        </a:lnTo>
                        <a:lnTo>
                          <a:pt x="4102" y="3034"/>
                        </a:lnTo>
                        <a:lnTo>
                          <a:pt x="4186" y="3097"/>
                        </a:lnTo>
                        <a:lnTo>
                          <a:pt x="4290" y="3097"/>
                        </a:lnTo>
                        <a:lnTo>
                          <a:pt x="4290" y="3013"/>
                        </a:lnTo>
                        <a:lnTo>
                          <a:pt x="4165" y="2825"/>
                        </a:lnTo>
                        <a:lnTo>
                          <a:pt x="3976" y="2657"/>
                        </a:lnTo>
                        <a:lnTo>
                          <a:pt x="3976" y="2490"/>
                        </a:lnTo>
                        <a:lnTo>
                          <a:pt x="3955" y="2344"/>
                        </a:lnTo>
                        <a:lnTo>
                          <a:pt x="3851" y="2281"/>
                        </a:lnTo>
                        <a:lnTo>
                          <a:pt x="3851" y="2155"/>
                        </a:lnTo>
                        <a:lnTo>
                          <a:pt x="3788" y="2093"/>
                        </a:lnTo>
                        <a:lnTo>
                          <a:pt x="3746" y="2093"/>
                        </a:lnTo>
                        <a:lnTo>
                          <a:pt x="3370" y="1821"/>
                        </a:lnTo>
                        <a:lnTo>
                          <a:pt x="3160" y="1779"/>
                        </a:lnTo>
                        <a:lnTo>
                          <a:pt x="2972" y="1821"/>
                        </a:lnTo>
                        <a:lnTo>
                          <a:pt x="2951" y="1883"/>
                        </a:lnTo>
                        <a:lnTo>
                          <a:pt x="2972" y="1967"/>
                        </a:lnTo>
                        <a:lnTo>
                          <a:pt x="3139" y="2155"/>
                        </a:lnTo>
                        <a:lnTo>
                          <a:pt x="3139" y="2239"/>
                        </a:lnTo>
                        <a:lnTo>
                          <a:pt x="3077" y="2344"/>
                        </a:lnTo>
                        <a:lnTo>
                          <a:pt x="3077" y="2448"/>
                        </a:lnTo>
                        <a:lnTo>
                          <a:pt x="3056" y="2574"/>
                        </a:lnTo>
                        <a:lnTo>
                          <a:pt x="2972" y="2720"/>
                        </a:lnTo>
                        <a:lnTo>
                          <a:pt x="2930" y="2783"/>
                        </a:lnTo>
                        <a:lnTo>
                          <a:pt x="2909" y="2699"/>
                        </a:lnTo>
                        <a:lnTo>
                          <a:pt x="2951" y="2595"/>
                        </a:lnTo>
                        <a:lnTo>
                          <a:pt x="2972" y="2490"/>
                        </a:lnTo>
                        <a:lnTo>
                          <a:pt x="2930" y="2448"/>
                        </a:lnTo>
                        <a:lnTo>
                          <a:pt x="2972" y="2260"/>
                        </a:lnTo>
                        <a:lnTo>
                          <a:pt x="2930" y="2155"/>
                        </a:lnTo>
                        <a:lnTo>
                          <a:pt x="2742" y="1883"/>
                        </a:lnTo>
                        <a:lnTo>
                          <a:pt x="2595" y="1779"/>
                        </a:lnTo>
                        <a:lnTo>
                          <a:pt x="2386" y="1758"/>
                        </a:lnTo>
                        <a:lnTo>
                          <a:pt x="2323" y="1779"/>
                        </a:lnTo>
                        <a:lnTo>
                          <a:pt x="2282" y="1925"/>
                        </a:lnTo>
                        <a:lnTo>
                          <a:pt x="2240" y="1946"/>
                        </a:lnTo>
                        <a:cubicBezTo>
                          <a:pt x="2198" y="1883"/>
                          <a:pt x="2114" y="1841"/>
                          <a:pt x="2072" y="1821"/>
                        </a:cubicBezTo>
                        <a:lnTo>
                          <a:pt x="2114" y="1779"/>
                        </a:lnTo>
                        <a:lnTo>
                          <a:pt x="2177" y="1674"/>
                        </a:lnTo>
                        <a:lnTo>
                          <a:pt x="2177" y="1549"/>
                        </a:lnTo>
                        <a:lnTo>
                          <a:pt x="1989" y="1444"/>
                        </a:lnTo>
                        <a:lnTo>
                          <a:pt x="1800" y="1297"/>
                        </a:lnTo>
                        <a:lnTo>
                          <a:pt x="1696" y="1109"/>
                        </a:lnTo>
                        <a:lnTo>
                          <a:pt x="1696" y="984"/>
                        </a:lnTo>
                        <a:lnTo>
                          <a:pt x="1758" y="837"/>
                        </a:lnTo>
                        <a:lnTo>
                          <a:pt x="1758" y="733"/>
                        </a:lnTo>
                        <a:lnTo>
                          <a:pt x="1696" y="712"/>
                        </a:lnTo>
                        <a:lnTo>
                          <a:pt x="1403" y="712"/>
                        </a:lnTo>
                        <a:lnTo>
                          <a:pt x="1194" y="628"/>
                        </a:lnTo>
                        <a:lnTo>
                          <a:pt x="1047" y="523"/>
                        </a:lnTo>
                        <a:lnTo>
                          <a:pt x="817" y="251"/>
                        </a:lnTo>
                        <a:lnTo>
                          <a:pt x="650" y="105"/>
                        </a:lnTo>
                        <a:lnTo>
                          <a:pt x="461" y="0"/>
                        </a:lnTo>
                        <a:close/>
                      </a:path>
                    </a:pathLst>
                  </a:custGeom>
                  <a:solidFill>
                    <a:srgbClr val="5F7D9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7" name="Google Shape;2928;p74">
                    <a:extLst>
                      <a:ext uri="{FF2B5EF4-FFF2-40B4-BE49-F238E27FC236}">
                        <a16:creationId xmlns:a16="http://schemas.microsoft.com/office/drawing/2014/main" id="{11BDD9F2-509F-47CA-812B-396663B70720}"/>
                      </a:ext>
                    </a:extLst>
                  </p:cNvPr>
                  <p:cNvSpPr/>
                  <p:nvPr/>
                </p:nvSpPr>
                <p:spPr>
                  <a:xfrm>
                    <a:off x="4241800" y="1706950"/>
                    <a:ext cx="130800" cy="2464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232" h="9856" extrusionOk="0">
                        <a:moveTo>
                          <a:pt x="4750" y="1"/>
                        </a:moveTo>
                        <a:lnTo>
                          <a:pt x="4625" y="63"/>
                        </a:lnTo>
                        <a:lnTo>
                          <a:pt x="4604" y="126"/>
                        </a:lnTo>
                        <a:lnTo>
                          <a:pt x="4520" y="105"/>
                        </a:lnTo>
                        <a:lnTo>
                          <a:pt x="4436" y="42"/>
                        </a:lnTo>
                        <a:lnTo>
                          <a:pt x="4332" y="63"/>
                        </a:lnTo>
                        <a:lnTo>
                          <a:pt x="4206" y="168"/>
                        </a:lnTo>
                        <a:lnTo>
                          <a:pt x="4185" y="273"/>
                        </a:lnTo>
                        <a:lnTo>
                          <a:pt x="4101" y="335"/>
                        </a:lnTo>
                        <a:lnTo>
                          <a:pt x="4018" y="356"/>
                        </a:lnTo>
                        <a:lnTo>
                          <a:pt x="3934" y="440"/>
                        </a:lnTo>
                        <a:lnTo>
                          <a:pt x="3934" y="524"/>
                        </a:lnTo>
                        <a:lnTo>
                          <a:pt x="3871" y="628"/>
                        </a:lnTo>
                        <a:lnTo>
                          <a:pt x="3871" y="670"/>
                        </a:lnTo>
                        <a:lnTo>
                          <a:pt x="3934" y="775"/>
                        </a:lnTo>
                        <a:lnTo>
                          <a:pt x="3934" y="858"/>
                        </a:lnTo>
                        <a:lnTo>
                          <a:pt x="3829" y="858"/>
                        </a:lnTo>
                        <a:lnTo>
                          <a:pt x="3788" y="900"/>
                        </a:lnTo>
                        <a:lnTo>
                          <a:pt x="3788" y="984"/>
                        </a:lnTo>
                        <a:lnTo>
                          <a:pt x="3725" y="1047"/>
                        </a:lnTo>
                        <a:lnTo>
                          <a:pt x="3662" y="1109"/>
                        </a:lnTo>
                        <a:lnTo>
                          <a:pt x="3453" y="1256"/>
                        </a:lnTo>
                        <a:lnTo>
                          <a:pt x="3369" y="1298"/>
                        </a:lnTo>
                        <a:lnTo>
                          <a:pt x="3306" y="1277"/>
                        </a:lnTo>
                        <a:lnTo>
                          <a:pt x="3202" y="1277"/>
                        </a:lnTo>
                        <a:lnTo>
                          <a:pt x="3139" y="1319"/>
                        </a:lnTo>
                        <a:lnTo>
                          <a:pt x="3034" y="1486"/>
                        </a:lnTo>
                        <a:lnTo>
                          <a:pt x="2951" y="1528"/>
                        </a:lnTo>
                        <a:lnTo>
                          <a:pt x="2888" y="1507"/>
                        </a:lnTo>
                        <a:lnTo>
                          <a:pt x="2867" y="1423"/>
                        </a:lnTo>
                        <a:lnTo>
                          <a:pt x="2825" y="1423"/>
                        </a:lnTo>
                        <a:lnTo>
                          <a:pt x="2783" y="1507"/>
                        </a:lnTo>
                        <a:lnTo>
                          <a:pt x="2825" y="1633"/>
                        </a:lnTo>
                        <a:lnTo>
                          <a:pt x="2783" y="1695"/>
                        </a:lnTo>
                        <a:lnTo>
                          <a:pt x="2762" y="1591"/>
                        </a:lnTo>
                        <a:lnTo>
                          <a:pt x="2721" y="1486"/>
                        </a:lnTo>
                        <a:lnTo>
                          <a:pt x="2532" y="1507"/>
                        </a:lnTo>
                        <a:lnTo>
                          <a:pt x="2323" y="1570"/>
                        </a:lnTo>
                        <a:lnTo>
                          <a:pt x="2260" y="1612"/>
                        </a:lnTo>
                        <a:lnTo>
                          <a:pt x="2197" y="1633"/>
                        </a:lnTo>
                        <a:lnTo>
                          <a:pt x="2156" y="1695"/>
                        </a:lnTo>
                        <a:lnTo>
                          <a:pt x="2218" y="1842"/>
                        </a:lnTo>
                        <a:lnTo>
                          <a:pt x="2260" y="1905"/>
                        </a:lnTo>
                        <a:lnTo>
                          <a:pt x="2260" y="1946"/>
                        </a:lnTo>
                        <a:lnTo>
                          <a:pt x="2218" y="1988"/>
                        </a:lnTo>
                        <a:lnTo>
                          <a:pt x="2135" y="2093"/>
                        </a:lnTo>
                        <a:lnTo>
                          <a:pt x="2093" y="2051"/>
                        </a:lnTo>
                        <a:lnTo>
                          <a:pt x="2093" y="2009"/>
                        </a:lnTo>
                        <a:lnTo>
                          <a:pt x="2135" y="1946"/>
                        </a:lnTo>
                        <a:lnTo>
                          <a:pt x="2135" y="1884"/>
                        </a:lnTo>
                        <a:lnTo>
                          <a:pt x="2051" y="1884"/>
                        </a:lnTo>
                        <a:lnTo>
                          <a:pt x="1946" y="2009"/>
                        </a:lnTo>
                        <a:lnTo>
                          <a:pt x="1884" y="2051"/>
                        </a:lnTo>
                        <a:lnTo>
                          <a:pt x="1884" y="2135"/>
                        </a:lnTo>
                        <a:lnTo>
                          <a:pt x="1946" y="2156"/>
                        </a:lnTo>
                        <a:lnTo>
                          <a:pt x="1905" y="2218"/>
                        </a:lnTo>
                        <a:lnTo>
                          <a:pt x="1842" y="2323"/>
                        </a:lnTo>
                        <a:lnTo>
                          <a:pt x="1716" y="2323"/>
                        </a:lnTo>
                        <a:lnTo>
                          <a:pt x="1632" y="2365"/>
                        </a:lnTo>
                        <a:lnTo>
                          <a:pt x="1612" y="2449"/>
                        </a:lnTo>
                        <a:lnTo>
                          <a:pt x="1507" y="2470"/>
                        </a:lnTo>
                        <a:lnTo>
                          <a:pt x="1465" y="2553"/>
                        </a:lnTo>
                        <a:lnTo>
                          <a:pt x="1423" y="2721"/>
                        </a:lnTo>
                        <a:lnTo>
                          <a:pt x="1465" y="2742"/>
                        </a:lnTo>
                        <a:lnTo>
                          <a:pt x="1528" y="2742"/>
                        </a:lnTo>
                        <a:lnTo>
                          <a:pt x="1465" y="2825"/>
                        </a:lnTo>
                        <a:lnTo>
                          <a:pt x="1277" y="2825"/>
                        </a:lnTo>
                        <a:lnTo>
                          <a:pt x="1214" y="2867"/>
                        </a:lnTo>
                        <a:lnTo>
                          <a:pt x="1193" y="3034"/>
                        </a:lnTo>
                        <a:lnTo>
                          <a:pt x="1214" y="3097"/>
                        </a:lnTo>
                        <a:lnTo>
                          <a:pt x="1277" y="3097"/>
                        </a:lnTo>
                        <a:lnTo>
                          <a:pt x="1360" y="3076"/>
                        </a:lnTo>
                        <a:lnTo>
                          <a:pt x="1381" y="3139"/>
                        </a:lnTo>
                        <a:lnTo>
                          <a:pt x="1360" y="3181"/>
                        </a:lnTo>
                        <a:lnTo>
                          <a:pt x="1360" y="3286"/>
                        </a:lnTo>
                        <a:lnTo>
                          <a:pt x="1277" y="3348"/>
                        </a:lnTo>
                        <a:lnTo>
                          <a:pt x="1193" y="3306"/>
                        </a:lnTo>
                        <a:lnTo>
                          <a:pt x="1068" y="3286"/>
                        </a:lnTo>
                        <a:lnTo>
                          <a:pt x="942" y="3348"/>
                        </a:lnTo>
                        <a:lnTo>
                          <a:pt x="900" y="3411"/>
                        </a:lnTo>
                        <a:lnTo>
                          <a:pt x="900" y="3495"/>
                        </a:lnTo>
                        <a:lnTo>
                          <a:pt x="858" y="3599"/>
                        </a:lnTo>
                        <a:lnTo>
                          <a:pt x="754" y="3683"/>
                        </a:lnTo>
                        <a:lnTo>
                          <a:pt x="670" y="3620"/>
                        </a:lnTo>
                        <a:lnTo>
                          <a:pt x="628" y="3558"/>
                        </a:lnTo>
                        <a:lnTo>
                          <a:pt x="586" y="3474"/>
                        </a:lnTo>
                        <a:lnTo>
                          <a:pt x="544" y="3495"/>
                        </a:lnTo>
                        <a:lnTo>
                          <a:pt x="524" y="3662"/>
                        </a:lnTo>
                        <a:lnTo>
                          <a:pt x="544" y="3788"/>
                        </a:lnTo>
                        <a:lnTo>
                          <a:pt x="649" y="3871"/>
                        </a:lnTo>
                        <a:lnTo>
                          <a:pt x="733" y="3830"/>
                        </a:lnTo>
                        <a:lnTo>
                          <a:pt x="754" y="3871"/>
                        </a:lnTo>
                        <a:lnTo>
                          <a:pt x="754" y="3934"/>
                        </a:lnTo>
                        <a:lnTo>
                          <a:pt x="691" y="4081"/>
                        </a:lnTo>
                        <a:lnTo>
                          <a:pt x="733" y="4122"/>
                        </a:lnTo>
                        <a:lnTo>
                          <a:pt x="796" y="4143"/>
                        </a:lnTo>
                        <a:lnTo>
                          <a:pt x="858" y="4081"/>
                        </a:lnTo>
                        <a:lnTo>
                          <a:pt x="900" y="4081"/>
                        </a:lnTo>
                        <a:lnTo>
                          <a:pt x="963" y="4102"/>
                        </a:lnTo>
                        <a:lnTo>
                          <a:pt x="1068" y="4102"/>
                        </a:lnTo>
                        <a:lnTo>
                          <a:pt x="1151" y="4039"/>
                        </a:lnTo>
                        <a:lnTo>
                          <a:pt x="1172" y="4081"/>
                        </a:lnTo>
                        <a:lnTo>
                          <a:pt x="1109" y="4143"/>
                        </a:lnTo>
                        <a:lnTo>
                          <a:pt x="1047" y="4185"/>
                        </a:lnTo>
                        <a:lnTo>
                          <a:pt x="900" y="4185"/>
                        </a:lnTo>
                        <a:lnTo>
                          <a:pt x="858" y="4248"/>
                        </a:lnTo>
                        <a:lnTo>
                          <a:pt x="775" y="4227"/>
                        </a:lnTo>
                        <a:lnTo>
                          <a:pt x="733" y="4311"/>
                        </a:lnTo>
                        <a:lnTo>
                          <a:pt x="754" y="4436"/>
                        </a:lnTo>
                        <a:lnTo>
                          <a:pt x="837" y="4499"/>
                        </a:lnTo>
                        <a:lnTo>
                          <a:pt x="900" y="4520"/>
                        </a:lnTo>
                        <a:lnTo>
                          <a:pt x="984" y="4499"/>
                        </a:lnTo>
                        <a:lnTo>
                          <a:pt x="1005" y="4520"/>
                        </a:lnTo>
                        <a:lnTo>
                          <a:pt x="984" y="4562"/>
                        </a:lnTo>
                        <a:lnTo>
                          <a:pt x="858" y="4625"/>
                        </a:lnTo>
                        <a:lnTo>
                          <a:pt x="733" y="4625"/>
                        </a:lnTo>
                        <a:lnTo>
                          <a:pt x="649" y="4666"/>
                        </a:lnTo>
                        <a:lnTo>
                          <a:pt x="649" y="4729"/>
                        </a:lnTo>
                        <a:lnTo>
                          <a:pt x="691" y="4771"/>
                        </a:lnTo>
                        <a:lnTo>
                          <a:pt x="796" y="4750"/>
                        </a:lnTo>
                        <a:lnTo>
                          <a:pt x="900" y="4750"/>
                        </a:lnTo>
                        <a:lnTo>
                          <a:pt x="900" y="4813"/>
                        </a:lnTo>
                        <a:lnTo>
                          <a:pt x="837" y="4834"/>
                        </a:lnTo>
                        <a:lnTo>
                          <a:pt x="733" y="4855"/>
                        </a:lnTo>
                        <a:lnTo>
                          <a:pt x="733" y="4897"/>
                        </a:lnTo>
                        <a:lnTo>
                          <a:pt x="754" y="4938"/>
                        </a:lnTo>
                        <a:lnTo>
                          <a:pt x="879" y="4959"/>
                        </a:lnTo>
                        <a:lnTo>
                          <a:pt x="984" y="5043"/>
                        </a:lnTo>
                        <a:lnTo>
                          <a:pt x="984" y="5085"/>
                        </a:lnTo>
                        <a:lnTo>
                          <a:pt x="858" y="5085"/>
                        </a:lnTo>
                        <a:lnTo>
                          <a:pt x="754" y="5043"/>
                        </a:lnTo>
                        <a:lnTo>
                          <a:pt x="649" y="5043"/>
                        </a:lnTo>
                        <a:lnTo>
                          <a:pt x="565" y="5085"/>
                        </a:lnTo>
                        <a:lnTo>
                          <a:pt x="544" y="5169"/>
                        </a:lnTo>
                        <a:lnTo>
                          <a:pt x="482" y="5210"/>
                        </a:lnTo>
                        <a:lnTo>
                          <a:pt x="482" y="5273"/>
                        </a:lnTo>
                        <a:lnTo>
                          <a:pt x="544" y="5315"/>
                        </a:lnTo>
                        <a:lnTo>
                          <a:pt x="524" y="5378"/>
                        </a:lnTo>
                        <a:lnTo>
                          <a:pt x="461" y="5399"/>
                        </a:lnTo>
                        <a:lnTo>
                          <a:pt x="419" y="5399"/>
                        </a:lnTo>
                        <a:lnTo>
                          <a:pt x="335" y="5483"/>
                        </a:lnTo>
                        <a:lnTo>
                          <a:pt x="314" y="5566"/>
                        </a:lnTo>
                        <a:lnTo>
                          <a:pt x="335" y="5608"/>
                        </a:lnTo>
                        <a:lnTo>
                          <a:pt x="314" y="5671"/>
                        </a:lnTo>
                        <a:lnTo>
                          <a:pt x="210" y="5692"/>
                        </a:lnTo>
                        <a:lnTo>
                          <a:pt x="210" y="5713"/>
                        </a:lnTo>
                        <a:lnTo>
                          <a:pt x="335" y="5838"/>
                        </a:lnTo>
                        <a:lnTo>
                          <a:pt x="440" y="5901"/>
                        </a:lnTo>
                        <a:lnTo>
                          <a:pt x="482" y="5880"/>
                        </a:lnTo>
                        <a:lnTo>
                          <a:pt x="524" y="5796"/>
                        </a:lnTo>
                        <a:lnTo>
                          <a:pt x="586" y="5734"/>
                        </a:lnTo>
                        <a:lnTo>
                          <a:pt x="754" y="5629"/>
                        </a:lnTo>
                        <a:lnTo>
                          <a:pt x="858" y="5587"/>
                        </a:lnTo>
                        <a:lnTo>
                          <a:pt x="858" y="5629"/>
                        </a:lnTo>
                        <a:lnTo>
                          <a:pt x="837" y="5629"/>
                        </a:lnTo>
                        <a:lnTo>
                          <a:pt x="796" y="5713"/>
                        </a:lnTo>
                        <a:lnTo>
                          <a:pt x="649" y="5817"/>
                        </a:lnTo>
                        <a:lnTo>
                          <a:pt x="586" y="5922"/>
                        </a:lnTo>
                        <a:lnTo>
                          <a:pt x="565" y="6027"/>
                        </a:lnTo>
                        <a:lnTo>
                          <a:pt x="586" y="6131"/>
                        </a:lnTo>
                        <a:lnTo>
                          <a:pt x="565" y="6194"/>
                        </a:lnTo>
                        <a:lnTo>
                          <a:pt x="565" y="6236"/>
                        </a:lnTo>
                        <a:lnTo>
                          <a:pt x="754" y="6236"/>
                        </a:lnTo>
                        <a:lnTo>
                          <a:pt x="837" y="6194"/>
                        </a:lnTo>
                        <a:lnTo>
                          <a:pt x="837" y="6257"/>
                        </a:lnTo>
                        <a:lnTo>
                          <a:pt x="775" y="6299"/>
                        </a:lnTo>
                        <a:lnTo>
                          <a:pt x="586" y="6299"/>
                        </a:lnTo>
                        <a:lnTo>
                          <a:pt x="524" y="6340"/>
                        </a:lnTo>
                        <a:lnTo>
                          <a:pt x="356" y="6445"/>
                        </a:lnTo>
                        <a:lnTo>
                          <a:pt x="356" y="6571"/>
                        </a:lnTo>
                        <a:lnTo>
                          <a:pt x="335" y="6654"/>
                        </a:lnTo>
                        <a:lnTo>
                          <a:pt x="356" y="6759"/>
                        </a:lnTo>
                        <a:lnTo>
                          <a:pt x="461" y="6759"/>
                        </a:lnTo>
                        <a:lnTo>
                          <a:pt x="524" y="6822"/>
                        </a:lnTo>
                        <a:lnTo>
                          <a:pt x="482" y="6863"/>
                        </a:lnTo>
                        <a:lnTo>
                          <a:pt x="377" y="6863"/>
                        </a:lnTo>
                        <a:lnTo>
                          <a:pt x="252" y="6884"/>
                        </a:lnTo>
                        <a:lnTo>
                          <a:pt x="147" y="7052"/>
                        </a:lnTo>
                        <a:lnTo>
                          <a:pt x="147" y="7177"/>
                        </a:lnTo>
                        <a:lnTo>
                          <a:pt x="210" y="7240"/>
                        </a:lnTo>
                        <a:lnTo>
                          <a:pt x="272" y="7198"/>
                        </a:lnTo>
                        <a:lnTo>
                          <a:pt x="440" y="7135"/>
                        </a:lnTo>
                        <a:lnTo>
                          <a:pt x="461" y="7177"/>
                        </a:lnTo>
                        <a:lnTo>
                          <a:pt x="356" y="7261"/>
                        </a:lnTo>
                        <a:lnTo>
                          <a:pt x="335" y="7366"/>
                        </a:lnTo>
                        <a:lnTo>
                          <a:pt x="377" y="7366"/>
                        </a:lnTo>
                        <a:lnTo>
                          <a:pt x="461" y="7282"/>
                        </a:lnTo>
                        <a:lnTo>
                          <a:pt x="544" y="7261"/>
                        </a:lnTo>
                        <a:lnTo>
                          <a:pt x="565" y="7303"/>
                        </a:lnTo>
                        <a:lnTo>
                          <a:pt x="482" y="7387"/>
                        </a:lnTo>
                        <a:lnTo>
                          <a:pt x="461" y="7470"/>
                        </a:lnTo>
                        <a:lnTo>
                          <a:pt x="544" y="7554"/>
                        </a:lnTo>
                        <a:lnTo>
                          <a:pt x="649" y="7554"/>
                        </a:lnTo>
                        <a:lnTo>
                          <a:pt x="565" y="7575"/>
                        </a:lnTo>
                        <a:lnTo>
                          <a:pt x="482" y="7575"/>
                        </a:lnTo>
                        <a:lnTo>
                          <a:pt x="419" y="7659"/>
                        </a:lnTo>
                        <a:lnTo>
                          <a:pt x="419" y="7721"/>
                        </a:lnTo>
                        <a:lnTo>
                          <a:pt x="461" y="7826"/>
                        </a:lnTo>
                        <a:lnTo>
                          <a:pt x="419" y="7889"/>
                        </a:lnTo>
                        <a:lnTo>
                          <a:pt x="356" y="7868"/>
                        </a:lnTo>
                        <a:lnTo>
                          <a:pt x="252" y="7889"/>
                        </a:lnTo>
                        <a:lnTo>
                          <a:pt x="168" y="7826"/>
                        </a:lnTo>
                        <a:lnTo>
                          <a:pt x="105" y="7826"/>
                        </a:lnTo>
                        <a:lnTo>
                          <a:pt x="0" y="7972"/>
                        </a:lnTo>
                        <a:lnTo>
                          <a:pt x="0" y="8077"/>
                        </a:lnTo>
                        <a:lnTo>
                          <a:pt x="168" y="8265"/>
                        </a:lnTo>
                        <a:lnTo>
                          <a:pt x="147" y="8391"/>
                        </a:lnTo>
                        <a:lnTo>
                          <a:pt x="168" y="8496"/>
                        </a:lnTo>
                        <a:lnTo>
                          <a:pt x="335" y="8621"/>
                        </a:lnTo>
                        <a:lnTo>
                          <a:pt x="335" y="8705"/>
                        </a:lnTo>
                        <a:lnTo>
                          <a:pt x="482" y="8830"/>
                        </a:lnTo>
                        <a:lnTo>
                          <a:pt x="586" y="8872"/>
                        </a:lnTo>
                        <a:lnTo>
                          <a:pt x="649" y="8851"/>
                        </a:lnTo>
                        <a:lnTo>
                          <a:pt x="733" y="8830"/>
                        </a:lnTo>
                        <a:lnTo>
                          <a:pt x="837" y="8663"/>
                        </a:lnTo>
                        <a:lnTo>
                          <a:pt x="796" y="8516"/>
                        </a:lnTo>
                        <a:lnTo>
                          <a:pt x="837" y="8412"/>
                        </a:lnTo>
                        <a:lnTo>
                          <a:pt x="900" y="8307"/>
                        </a:lnTo>
                        <a:lnTo>
                          <a:pt x="858" y="8433"/>
                        </a:lnTo>
                        <a:lnTo>
                          <a:pt x="858" y="8516"/>
                        </a:lnTo>
                        <a:lnTo>
                          <a:pt x="900" y="8600"/>
                        </a:lnTo>
                        <a:lnTo>
                          <a:pt x="963" y="8747"/>
                        </a:lnTo>
                        <a:lnTo>
                          <a:pt x="1047" y="8788"/>
                        </a:lnTo>
                        <a:lnTo>
                          <a:pt x="1109" y="8726"/>
                        </a:lnTo>
                        <a:lnTo>
                          <a:pt x="1109" y="8642"/>
                        </a:lnTo>
                        <a:lnTo>
                          <a:pt x="1172" y="8537"/>
                        </a:lnTo>
                        <a:lnTo>
                          <a:pt x="1193" y="8600"/>
                        </a:lnTo>
                        <a:lnTo>
                          <a:pt x="1172" y="8642"/>
                        </a:lnTo>
                        <a:lnTo>
                          <a:pt x="1172" y="8747"/>
                        </a:lnTo>
                        <a:lnTo>
                          <a:pt x="1277" y="8935"/>
                        </a:lnTo>
                        <a:lnTo>
                          <a:pt x="1402" y="9019"/>
                        </a:lnTo>
                        <a:lnTo>
                          <a:pt x="1507" y="9019"/>
                        </a:lnTo>
                        <a:lnTo>
                          <a:pt x="1591" y="8956"/>
                        </a:lnTo>
                        <a:lnTo>
                          <a:pt x="1632" y="8998"/>
                        </a:lnTo>
                        <a:lnTo>
                          <a:pt x="1612" y="9040"/>
                        </a:lnTo>
                        <a:lnTo>
                          <a:pt x="1570" y="9040"/>
                        </a:lnTo>
                        <a:lnTo>
                          <a:pt x="1528" y="9123"/>
                        </a:lnTo>
                        <a:lnTo>
                          <a:pt x="1444" y="9165"/>
                        </a:lnTo>
                        <a:lnTo>
                          <a:pt x="1423" y="9249"/>
                        </a:lnTo>
                        <a:lnTo>
                          <a:pt x="1528" y="9332"/>
                        </a:lnTo>
                        <a:lnTo>
                          <a:pt x="1528" y="9416"/>
                        </a:lnTo>
                        <a:lnTo>
                          <a:pt x="1444" y="9416"/>
                        </a:lnTo>
                        <a:lnTo>
                          <a:pt x="1381" y="9374"/>
                        </a:lnTo>
                        <a:lnTo>
                          <a:pt x="1381" y="9458"/>
                        </a:lnTo>
                        <a:lnTo>
                          <a:pt x="1423" y="9521"/>
                        </a:lnTo>
                        <a:lnTo>
                          <a:pt x="1612" y="9542"/>
                        </a:lnTo>
                        <a:lnTo>
                          <a:pt x="1716" y="9584"/>
                        </a:lnTo>
                        <a:lnTo>
                          <a:pt x="1821" y="9563"/>
                        </a:lnTo>
                        <a:lnTo>
                          <a:pt x="1967" y="9604"/>
                        </a:lnTo>
                        <a:lnTo>
                          <a:pt x="1967" y="9521"/>
                        </a:lnTo>
                        <a:lnTo>
                          <a:pt x="2051" y="9542"/>
                        </a:lnTo>
                        <a:lnTo>
                          <a:pt x="2072" y="9625"/>
                        </a:lnTo>
                        <a:lnTo>
                          <a:pt x="2135" y="9772"/>
                        </a:lnTo>
                        <a:lnTo>
                          <a:pt x="2218" y="9856"/>
                        </a:lnTo>
                        <a:lnTo>
                          <a:pt x="2281" y="9856"/>
                        </a:lnTo>
                        <a:lnTo>
                          <a:pt x="2365" y="9751"/>
                        </a:lnTo>
                        <a:lnTo>
                          <a:pt x="2344" y="9625"/>
                        </a:lnTo>
                        <a:lnTo>
                          <a:pt x="2177" y="9542"/>
                        </a:lnTo>
                        <a:lnTo>
                          <a:pt x="2135" y="9521"/>
                        </a:lnTo>
                        <a:lnTo>
                          <a:pt x="2177" y="9479"/>
                        </a:lnTo>
                        <a:lnTo>
                          <a:pt x="2260" y="9521"/>
                        </a:lnTo>
                        <a:lnTo>
                          <a:pt x="2365" y="9584"/>
                        </a:lnTo>
                        <a:lnTo>
                          <a:pt x="2428" y="9667"/>
                        </a:lnTo>
                        <a:lnTo>
                          <a:pt x="2469" y="9772"/>
                        </a:lnTo>
                        <a:lnTo>
                          <a:pt x="2532" y="9772"/>
                        </a:lnTo>
                        <a:lnTo>
                          <a:pt x="2553" y="9667"/>
                        </a:lnTo>
                        <a:lnTo>
                          <a:pt x="2595" y="9646"/>
                        </a:lnTo>
                        <a:lnTo>
                          <a:pt x="2679" y="9751"/>
                        </a:lnTo>
                        <a:lnTo>
                          <a:pt x="2804" y="9793"/>
                        </a:lnTo>
                        <a:lnTo>
                          <a:pt x="2888" y="9793"/>
                        </a:lnTo>
                        <a:lnTo>
                          <a:pt x="2888" y="9730"/>
                        </a:lnTo>
                        <a:lnTo>
                          <a:pt x="2783" y="9646"/>
                        </a:lnTo>
                        <a:lnTo>
                          <a:pt x="2783" y="9584"/>
                        </a:lnTo>
                        <a:lnTo>
                          <a:pt x="2846" y="9563"/>
                        </a:lnTo>
                        <a:lnTo>
                          <a:pt x="2951" y="9604"/>
                        </a:lnTo>
                        <a:lnTo>
                          <a:pt x="2993" y="9667"/>
                        </a:lnTo>
                        <a:lnTo>
                          <a:pt x="3013" y="9667"/>
                        </a:lnTo>
                        <a:lnTo>
                          <a:pt x="3055" y="9772"/>
                        </a:lnTo>
                        <a:lnTo>
                          <a:pt x="3118" y="9814"/>
                        </a:lnTo>
                        <a:lnTo>
                          <a:pt x="3181" y="9793"/>
                        </a:lnTo>
                        <a:lnTo>
                          <a:pt x="3202" y="9688"/>
                        </a:lnTo>
                        <a:lnTo>
                          <a:pt x="3160" y="9604"/>
                        </a:lnTo>
                        <a:lnTo>
                          <a:pt x="3076" y="9604"/>
                        </a:lnTo>
                        <a:lnTo>
                          <a:pt x="3013" y="9563"/>
                        </a:lnTo>
                        <a:lnTo>
                          <a:pt x="3055" y="9500"/>
                        </a:lnTo>
                        <a:lnTo>
                          <a:pt x="3097" y="9542"/>
                        </a:lnTo>
                        <a:lnTo>
                          <a:pt x="3160" y="9542"/>
                        </a:lnTo>
                        <a:lnTo>
                          <a:pt x="3223" y="9437"/>
                        </a:lnTo>
                        <a:lnTo>
                          <a:pt x="3265" y="9353"/>
                        </a:lnTo>
                        <a:lnTo>
                          <a:pt x="3265" y="9312"/>
                        </a:lnTo>
                        <a:lnTo>
                          <a:pt x="3118" y="9207"/>
                        </a:lnTo>
                        <a:lnTo>
                          <a:pt x="3055" y="9228"/>
                        </a:lnTo>
                        <a:lnTo>
                          <a:pt x="2951" y="9207"/>
                        </a:lnTo>
                        <a:lnTo>
                          <a:pt x="2867" y="9040"/>
                        </a:lnTo>
                        <a:lnTo>
                          <a:pt x="2762" y="9040"/>
                        </a:lnTo>
                        <a:lnTo>
                          <a:pt x="2574" y="8872"/>
                        </a:lnTo>
                        <a:lnTo>
                          <a:pt x="2490" y="8788"/>
                        </a:lnTo>
                        <a:lnTo>
                          <a:pt x="2365" y="8788"/>
                        </a:lnTo>
                        <a:lnTo>
                          <a:pt x="2239" y="8516"/>
                        </a:lnTo>
                        <a:lnTo>
                          <a:pt x="2030" y="8286"/>
                        </a:lnTo>
                        <a:lnTo>
                          <a:pt x="1946" y="8014"/>
                        </a:lnTo>
                        <a:lnTo>
                          <a:pt x="1842" y="7847"/>
                        </a:lnTo>
                        <a:lnTo>
                          <a:pt x="1842" y="7554"/>
                        </a:lnTo>
                        <a:lnTo>
                          <a:pt x="1758" y="7387"/>
                        </a:lnTo>
                        <a:lnTo>
                          <a:pt x="1716" y="7073"/>
                        </a:lnTo>
                        <a:lnTo>
                          <a:pt x="1695" y="7010"/>
                        </a:lnTo>
                        <a:lnTo>
                          <a:pt x="1737" y="6905"/>
                        </a:lnTo>
                        <a:lnTo>
                          <a:pt x="1737" y="6822"/>
                        </a:lnTo>
                        <a:lnTo>
                          <a:pt x="1632" y="6801"/>
                        </a:lnTo>
                        <a:lnTo>
                          <a:pt x="1549" y="6843"/>
                        </a:lnTo>
                        <a:lnTo>
                          <a:pt x="1486" y="6801"/>
                        </a:lnTo>
                        <a:lnTo>
                          <a:pt x="1507" y="6759"/>
                        </a:lnTo>
                        <a:lnTo>
                          <a:pt x="1653" y="6759"/>
                        </a:lnTo>
                        <a:lnTo>
                          <a:pt x="1800" y="6696"/>
                        </a:lnTo>
                        <a:lnTo>
                          <a:pt x="1821" y="6487"/>
                        </a:lnTo>
                        <a:lnTo>
                          <a:pt x="1800" y="6382"/>
                        </a:lnTo>
                        <a:lnTo>
                          <a:pt x="1695" y="6403"/>
                        </a:lnTo>
                        <a:lnTo>
                          <a:pt x="1591" y="6424"/>
                        </a:lnTo>
                        <a:lnTo>
                          <a:pt x="1632" y="6382"/>
                        </a:lnTo>
                        <a:lnTo>
                          <a:pt x="1800" y="6319"/>
                        </a:lnTo>
                        <a:lnTo>
                          <a:pt x="1821" y="6236"/>
                        </a:lnTo>
                        <a:lnTo>
                          <a:pt x="1779" y="6194"/>
                        </a:lnTo>
                        <a:lnTo>
                          <a:pt x="1570" y="6194"/>
                        </a:lnTo>
                        <a:lnTo>
                          <a:pt x="1423" y="6173"/>
                        </a:lnTo>
                        <a:lnTo>
                          <a:pt x="1423" y="6110"/>
                        </a:lnTo>
                        <a:lnTo>
                          <a:pt x="1507" y="6068"/>
                        </a:lnTo>
                        <a:lnTo>
                          <a:pt x="1465" y="6006"/>
                        </a:lnTo>
                        <a:lnTo>
                          <a:pt x="1465" y="5922"/>
                        </a:lnTo>
                        <a:lnTo>
                          <a:pt x="1507" y="5964"/>
                        </a:lnTo>
                        <a:lnTo>
                          <a:pt x="1570" y="6068"/>
                        </a:lnTo>
                        <a:lnTo>
                          <a:pt x="1674" y="6110"/>
                        </a:lnTo>
                        <a:lnTo>
                          <a:pt x="1821" y="6110"/>
                        </a:lnTo>
                        <a:lnTo>
                          <a:pt x="1842" y="6068"/>
                        </a:lnTo>
                        <a:lnTo>
                          <a:pt x="1925" y="6027"/>
                        </a:lnTo>
                        <a:lnTo>
                          <a:pt x="1988" y="5901"/>
                        </a:lnTo>
                        <a:lnTo>
                          <a:pt x="1988" y="5775"/>
                        </a:lnTo>
                        <a:lnTo>
                          <a:pt x="2051" y="5650"/>
                        </a:lnTo>
                        <a:lnTo>
                          <a:pt x="2093" y="5545"/>
                        </a:lnTo>
                        <a:lnTo>
                          <a:pt x="2009" y="5462"/>
                        </a:lnTo>
                        <a:lnTo>
                          <a:pt x="1946" y="5336"/>
                        </a:lnTo>
                        <a:lnTo>
                          <a:pt x="1842" y="5294"/>
                        </a:lnTo>
                        <a:lnTo>
                          <a:pt x="1779" y="5294"/>
                        </a:lnTo>
                        <a:lnTo>
                          <a:pt x="1716" y="5252"/>
                        </a:lnTo>
                        <a:lnTo>
                          <a:pt x="1800" y="5231"/>
                        </a:lnTo>
                        <a:lnTo>
                          <a:pt x="1884" y="5252"/>
                        </a:lnTo>
                        <a:lnTo>
                          <a:pt x="1946" y="5231"/>
                        </a:lnTo>
                        <a:lnTo>
                          <a:pt x="2009" y="5294"/>
                        </a:lnTo>
                        <a:lnTo>
                          <a:pt x="2009" y="5378"/>
                        </a:lnTo>
                        <a:lnTo>
                          <a:pt x="2051" y="5399"/>
                        </a:lnTo>
                        <a:lnTo>
                          <a:pt x="2114" y="5336"/>
                        </a:lnTo>
                        <a:lnTo>
                          <a:pt x="2051" y="5148"/>
                        </a:lnTo>
                        <a:lnTo>
                          <a:pt x="1925" y="4980"/>
                        </a:lnTo>
                        <a:lnTo>
                          <a:pt x="1821" y="4834"/>
                        </a:lnTo>
                        <a:lnTo>
                          <a:pt x="1842" y="4771"/>
                        </a:lnTo>
                        <a:lnTo>
                          <a:pt x="1925" y="4855"/>
                        </a:lnTo>
                        <a:lnTo>
                          <a:pt x="1946" y="4938"/>
                        </a:lnTo>
                        <a:lnTo>
                          <a:pt x="2051" y="4980"/>
                        </a:lnTo>
                        <a:lnTo>
                          <a:pt x="2156" y="5022"/>
                        </a:lnTo>
                        <a:lnTo>
                          <a:pt x="2197" y="4938"/>
                        </a:lnTo>
                        <a:lnTo>
                          <a:pt x="2197" y="4855"/>
                        </a:lnTo>
                        <a:lnTo>
                          <a:pt x="2135" y="4813"/>
                        </a:lnTo>
                        <a:lnTo>
                          <a:pt x="2135" y="4729"/>
                        </a:lnTo>
                        <a:lnTo>
                          <a:pt x="2218" y="4625"/>
                        </a:lnTo>
                        <a:lnTo>
                          <a:pt x="2218" y="4520"/>
                        </a:lnTo>
                        <a:lnTo>
                          <a:pt x="2135" y="4415"/>
                        </a:lnTo>
                        <a:lnTo>
                          <a:pt x="2009" y="4248"/>
                        </a:lnTo>
                        <a:lnTo>
                          <a:pt x="2093" y="4248"/>
                        </a:lnTo>
                        <a:lnTo>
                          <a:pt x="2197" y="4332"/>
                        </a:lnTo>
                        <a:lnTo>
                          <a:pt x="2260" y="4311"/>
                        </a:lnTo>
                        <a:lnTo>
                          <a:pt x="2323" y="4185"/>
                        </a:lnTo>
                        <a:lnTo>
                          <a:pt x="2302" y="4143"/>
                        </a:lnTo>
                        <a:lnTo>
                          <a:pt x="2218" y="4143"/>
                        </a:lnTo>
                        <a:lnTo>
                          <a:pt x="2218" y="3997"/>
                        </a:lnTo>
                        <a:lnTo>
                          <a:pt x="2302" y="3976"/>
                        </a:lnTo>
                        <a:lnTo>
                          <a:pt x="2407" y="4039"/>
                        </a:lnTo>
                        <a:lnTo>
                          <a:pt x="2553" y="4102"/>
                        </a:lnTo>
                        <a:lnTo>
                          <a:pt x="2616" y="4018"/>
                        </a:lnTo>
                        <a:lnTo>
                          <a:pt x="2532" y="3976"/>
                        </a:lnTo>
                        <a:lnTo>
                          <a:pt x="2532" y="3913"/>
                        </a:lnTo>
                        <a:lnTo>
                          <a:pt x="2616" y="3913"/>
                        </a:lnTo>
                        <a:lnTo>
                          <a:pt x="2679" y="3934"/>
                        </a:lnTo>
                        <a:lnTo>
                          <a:pt x="2762" y="3871"/>
                        </a:lnTo>
                        <a:lnTo>
                          <a:pt x="2762" y="3767"/>
                        </a:lnTo>
                        <a:lnTo>
                          <a:pt x="2741" y="3704"/>
                        </a:lnTo>
                        <a:lnTo>
                          <a:pt x="2762" y="3662"/>
                        </a:lnTo>
                        <a:lnTo>
                          <a:pt x="2930" y="3578"/>
                        </a:lnTo>
                        <a:lnTo>
                          <a:pt x="2951" y="3495"/>
                        </a:lnTo>
                        <a:lnTo>
                          <a:pt x="2846" y="3453"/>
                        </a:lnTo>
                        <a:lnTo>
                          <a:pt x="2783" y="3369"/>
                        </a:lnTo>
                        <a:lnTo>
                          <a:pt x="2846" y="3265"/>
                        </a:lnTo>
                        <a:lnTo>
                          <a:pt x="2888" y="3369"/>
                        </a:lnTo>
                        <a:lnTo>
                          <a:pt x="2972" y="3306"/>
                        </a:lnTo>
                        <a:lnTo>
                          <a:pt x="3139" y="3097"/>
                        </a:lnTo>
                        <a:lnTo>
                          <a:pt x="3181" y="2972"/>
                        </a:lnTo>
                        <a:lnTo>
                          <a:pt x="3265" y="2930"/>
                        </a:lnTo>
                        <a:lnTo>
                          <a:pt x="3285" y="2783"/>
                        </a:lnTo>
                        <a:lnTo>
                          <a:pt x="3453" y="2679"/>
                        </a:lnTo>
                        <a:lnTo>
                          <a:pt x="3516" y="2532"/>
                        </a:lnTo>
                        <a:lnTo>
                          <a:pt x="3599" y="2323"/>
                        </a:lnTo>
                        <a:lnTo>
                          <a:pt x="3683" y="2323"/>
                        </a:lnTo>
                        <a:lnTo>
                          <a:pt x="3892" y="2156"/>
                        </a:lnTo>
                        <a:lnTo>
                          <a:pt x="4122" y="1905"/>
                        </a:lnTo>
                        <a:lnTo>
                          <a:pt x="4311" y="1737"/>
                        </a:lnTo>
                        <a:lnTo>
                          <a:pt x="4394" y="1737"/>
                        </a:lnTo>
                        <a:lnTo>
                          <a:pt x="4541" y="1612"/>
                        </a:lnTo>
                        <a:lnTo>
                          <a:pt x="4729" y="1570"/>
                        </a:lnTo>
                        <a:lnTo>
                          <a:pt x="4834" y="1486"/>
                        </a:lnTo>
                        <a:lnTo>
                          <a:pt x="4980" y="1277"/>
                        </a:lnTo>
                        <a:lnTo>
                          <a:pt x="5064" y="1214"/>
                        </a:lnTo>
                        <a:lnTo>
                          <a:pt x="5127" y="1214"/>
                        </a:lnTo>
                        <a:lnTo>
                          <a:pt x="5190" y="1193"/>
                        </a:lnTo>
                        <a:lnTo>
                          <a:pt x="5190" y="1109"/>
                        </a:lnTo>
                        <a:lnTo>
                          <a:pt x="5169" y="1068"/>
                        </a:lnTo>
                        <a:lnTo>
                          <a:pt x="5231" y="963"/>
                        </a:lnTo>
                        <a:lnTo>
                          <a:pt x="5190" y="858"/>
                        </a:lnTo>
                        <a:lnTo>
                          <a:pt x="5190" y="691"/>
                        </a:lnTo>
                        <a:lnTo>
                          <a:pt x="5169" y="670"/>
                        </a:lnTo>
                        <a:lnTo>
                          <a:pt x="5085" y="670"/>
                        </a:lnTo>
                        <a:lnTo>
                          <a:pt x="5085" y="524"/>
                        </a:lnTo>
                        <a:lnTo>
                          <a:pt x="5148" y="377"/>
                        </a:lnTo>
                        <a:lnTo>
                          <a:pt x="5127" y="335"/>
                        </a:lnTo>
                        <a:lnTo>
                          <a:pt x="5022" y="314"/>
                        </a:lnTo>
                        <a:lnTo>
                          <a:pt x="4959" y="252"/>
                        </a:lnTo>
                        <a:lnTo>
                          <a:pt x="4855" y="231"/>
                        </a:lnTo>
                        <a:lnTo>
                          <a:pt x="4813" y="147"/>
                        </a:lnTo>
                        <a:lnTo>
                          <a:pt x="4813" y="42"/>
                        </a:lnTo>
                        <a:lnTo>
                          <a:pt x="4750" y="1"/>
                        </a:lnTo>
                        <a:close/>
                      </a:path>
                    </a:pathLst>
                  </a:custGeom>
                  <a:solidFill>
                    <a:srgbClr val="5F7D9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8" name="Google Shape;2929;p74">
                    <a:extLst>
                      <a:ext uri="{FF2B5EF4-FFF2-40B4-BE49-F238E27FC236}">
                        <a16:creationId xmlns:a16="http://schemas.microsoft.com/office/drawing/2014/main" id="{8B71B73C-E175-4EF2-B15F-CC2B7501FB38}"/>
                      </a:ext>
                    </a:extLst>
                  </p:cNvPr>
                  <p:cNvSpPr/>
                  <p:nvPr/>
                </p:nvSpPr>
                <p:spPr>
                  <a:xfrm>
                    <a:off x="4015475" y="1586100"/>
                    <a:ext cx="1901975" cy="10174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079" h="40698" extrusionOk="0">
                        <a:moveTo>
                          <a:pt x="27578" y="1"/>
                        </a:moveTo>
                        <a:lnTo>
                          <a:pt x="27431" y="126"/>
                        </a:lnTo>
                        <a:lnTo>
                          <a:pt x="27389" y="231"/>
                        </a:lnTo>
                        <a:lnTo>
                          <a:pt x="27285" y="273"/>
                        </a:lnTo>
                        <a:lnTo>
                          <a:pt x="27368" y="377"/>
                        </a:lnTo>
                        <a:lnTo>
                          <a:pt x="27264" y="482"/>
                        </a:lnTo>
                        <a:lnTo>
                          <a:pt x="27243" y="649"/>
                        </a:lnTo>
                        <a:lnTo>
                          <a:pt x="27285" y="796"/>
                        </a:lnTo>
                        <a:lnTo>
                          <a:pt x="27159" y="921"/>
                        </a:lnTo>
                        <a:lnTo>
                          <a:pt x="27138" y="1444"/>
                        </a:lnTo>
                        <a:lnTo>
                          <a:pt x="27264" y="1570"/>
                        </a:lnTo>
                        <a:lnTo>
                          <a:pt x="27264" y="1695"/>
                        </a:lnTo>
                        <a:lnTo>
                          <a:pt x="27159" y="1695"/>
                        </a:lnTo>
                        <a:lnTo>
                          <a:pt x="27180" y="1842"/>
                        </a:lnTo>
                        <a:lnTo>
                          <a:pt x="27285" y="1967"/>
                        </a:lnTo>
                        <a:lnTo>
                          <a:pt x="27389" y="1967"/>
                        </a:lnTo>
                        <a:lnTo>
                          <a:pt x="27536" y="2156"/>
                        </a:lnTo>
                        <a:lnTo>
                          <a:pt x="27682" y="2177"/>
                        </a:lnTo>
                        <a:lnTo>
                          <a:pt x="27536" y="2281"/>
                        </a:lnTo>
                        <a:lnTo>
                          <a:pt x="27578" y="2407"/>
                        </a:lnTo>
                        <a:lnTo>
                          <a:pt x="27578" y="2491"/>
                        </a:lnTo>
                        <a:lnTo>
                          <a:pt x="27787" y="2511"/>
                        </a:lnTo>
                        <a:lnTo>
                          <a:pt x="27912" y="2470"/>
                        </a:lnTo>
                        <a:lnTo>
                          <a:pt x="28101" y="2532"/>
                        </a:lnTo>
                        <a:lnTo>
                          <a:pt x="28289" y="2532"/>
                        </a:lnTo>
                        <a:lnTo>
                          <a:pt x="28331" y="2616"/>
                        </a:lnTo>
                        <a:lnTo>
                          <a:pt x="28226" y="2700"/>
                        </a:lnTo>
                        <a:lnTo>
                          <a:pt x="28122" y="2679"/>
                        </a:lnTo>
                        <a:lnTo>
                          <a:pt x="28059" y="2700"/>
                        </a:lnTo>
                        <a:lnTo>
                          <a:pt x="27933" y="2616"/>
                        </a:lnTo>
                        <a:lnTo>
                          <a:pt x="27661" y="2721"/>
                        </a:lnTo>
                        <a:lnTo>
                          <a:pt x="27578" y="2679"/>
                        </a:lnTo>
                        <a:lnTo>
                          <a:pt x="27473" y="2721"/>
                        </a:lnTo>
                        <a:lnTo>
                          <a:pt x="27368" y="2700"/>
                        </a:lnTo>
                        <a:lnTo>
                          <a:pt x="27264" y="2700"/>
                        </a:lnTo>
                        <a:lnTo>
                          <a:pt x="27201" y="2783"/>
                        </a:lnTo>
                        <a:lnTo>
                          <a:pt x="26950" y="2783"/>
                        </a:lnTo>
                        <a:lnTo>
                          <a:pt x="26887" y="2888"/>
                        </a:lnTo>
                        <a:lnTo>
                          <a:pt x="26908" y="2930"/>
                        </a:lnTo>
                        <a:lnTo>
                          <a:pt x="27034" y="2951"/>
                        </a:lnTo>
                        <a:lnTo>
                          <a:pt x="27054" y="3055"/>
                        </a:lnTo>
                        <a:lnTo>
                          <a:pt x="27201" y="3035"/>
                        </a:lnTo>
                        <a:lnTo>
                          <a:pt x="27264" y="3097"/>
                        </a:lnTo>
                        <a:lnTo>
                          <a:pt x="27410" y="3014"/>
                        </a:lnTo>
                        <a:lnTo>
                          <a:pt x="27515" y="3160"/>
                        </a:lnTo>
                        <a:lnTo>
                          <a:pt x="27661" y="3265"/>
                        </a:lnTo>
                        <a:lnTo>
                          <a:pt x="27787" y="3516"/>
                        </a:lnTo>
                        <a:lnTo>
                          <a:pt x="27682" y="3746"/>
                        </a:lnTo>
                        <a:lnTo>
                          <a:pt x="27410" y="4018"/>
                        </a:lnTo>
                        <a:lnTo>
                          <a:pt x="27515" y="3746"/>
                        </a:lnTo>
                        <a:lnTo>
                          <a:pt x="27431" y="3662"/>
                        </a:lnTo>
                        <a:lnTo>
                          <a:pt x="27431" y="3495"/>
                        </a:lnTo>
                        <a:lnTo>
                          <a:pt x="27243" y="3453"/>
                        </a:lnTo>
                        <a:lnTo>
                          <a:pt x="27180" y="3432"/>
                        </a:lnTo>
                        <a:lnTo>
                          <a:pt x="27180" y="3348"/>
                        </a:lnTo>
                        <a:lnTo>
                          <a:pt x="27117" y="3327"/>
                        </a:lnTo>
                        <a:lnTo>
                          <a:pt x="27013" y="3411"/>
                        </a:lnTo>
                        <a:lnTo>
                          <a:pt x="26845" y="3411"/>
                        </a:lnTo>
                        <a:lnTo>
                          <a:pt x="26720" y="3537"/>
                        </a:lnTo>
                        <a:lnTo>
                          <a:pt x="26845" y="3599"/>
                        </a:lnTo>
                        <a:lnTo>
                          <a:pt x="26803" y="3662"/>
                        </a:lnTo>
                        <a:lnTo>
                          <a:pt x="26657" y="3662"/>
                        </a:lnTo>
                        <a:lnTo>
                          <a:pt x="26741" y="3767"/>
                        </a:lnTo>
                        <a:lnTo>
                          <a:pt x="26720" y="3851"/>
                        </a:lnTo>
                        <a:lnTo>
                          <a:pt x="26552" y="3976"/>
                        </a:lnTo>
                        <a:lnTo>
                          <a:pt x="26531" y="3851"/>
                        </a:lnTo>
                        <a:lnTo>
                          <a:pt x="26490" y="3851"/>
                        </a:lnTo>
                        <a:lnTo>
                          <a:pt x="26406" y="3913"/>
                        </a:lnTo>
                        <a:lnTo>
                          <a:pt x="26448" y="4039"/>
                        </a:lnTo>
                        <a:lnTo>
                          <a:pt x="26406" y="4164"/>
                        </a:lnTo>
                        <a:lnTo>
                          <a:pt x="26301" y="4164"/>
                        </a:lnTo>
                        <a:lnTo>
                          <a:pt x="26280" y="3976"/>
                        </a:lnTo>
                        <a:lnTo>
                          <a:pt x="26176" y="3871"/>
                        </a:lnTo>
                        <a:lnTo>
                          <a:pt x="26134" y="3934"/>
                        </a:lnTo>
                        <a:lnTo>
                          <a:pt x="26176" y="4039"/>
                        </a:lnTo>
                        <a:lnTo>
                          <a:pt x="26071" y="4227"/>
                        </a:lnTo>
                        <a:lnTo>
                          <a:pt x="26008" y="4374"/>
                        </a:lnTo>
                        <a:lnTo>
                          <a:pt x="25883" y="4290"/>
                        </a:lnTo>
                        <a:lnTo>
                          <a:pt x="25883" y="4227"/>
                        </a:lnTo>
                        <a:lnTo>
                          <a:pt x="26008" y="3955"/>
                        </a:lnTo>
                        <a:lnTo>
                          <a:pt x="25966" y="3851"/>
                        </a:lnTo>
                        <a:lnTo>
                          <a:pt x="25820" y="3830"/>
                        </a:lnTo>
                        <a:lnTo>
                          <a:pt x="25506" y="3934"/>
                        </a:lnTo>
                        <a:lnTo>
                          <a:pt x="25401" y="3871"/>
                        </a:lnTo>
                        <a:lnTo>
                          <a:pt x="25255" y="4018"/>
                        </a:lnTo>
                        <a:lnTo>
                          <a:pt x="25150" y="3976"/>
                        </a:lnTo>
                        <a:lnTo>
                          <a:pt x="25046" y="3934"/>
                        </a:lnTo>
                        <a:lnTo>
                          <a:pt x="24878" y="3955"/>
                        </a:lnTo>
                        <a:lnTo>
                          <a:pt x="25025" y="4081"/>
                        </a:lnTo>
                        <a:lnTo>
                          <a:pt x="24941" y="4164"/>
                        </a:lnTo>
                        <a:lnTo>
                          <a:pt x="24920" y="4143"/>
                        </a:lnTo>
                        <a:lnTo>
                          <a:pt x="24878" y="4081"/>
                        </a:lnTo>
                        <a:lnTo>
                          <a:pt x="24837" y="4060"/>
                        </a:lnTo>
                        <a:lnTo>
                          <a:pt x="24774" y="4164"/>
                        </a:lnTo>
                        <a:lnTo>
                          <a:pt x="24732" y="4227"/>
                        </a:lnTo>
                        <a:lnTo>
                          <a:pt x="24732" y="4478"/>
                        </a:lnTo>
                        <a:lnTo>
                          <a:pt x="24816" y="4562"/>
                        </a:lnTo>
                        <a:lnTo>
                          <a:pt x="24941" y="4436"/>
                        </a:lnTo>
                        <a:lnTo>
                          <a:pt x="25025" y="4478"/>
                        </a:lnTo>
                        <a:lnTo>
                          <a:pt x="25192" y="4353"/>
                        </a:lnTo>
                        <a:lnTo>
                          <a:pt x="25276" y="4374"/>
                        </a:lnTo>
                        <a:lnTo>
                          <a:pt x="25255" y="4478"/>
                        </a:lnTo>
                        <a:lnTo>
                          <a:pt x="24941" y="4604"/>
                        </a:lnTo>
                        <a:lnTo>
                          <a:pt x="24878" y="4750"/>
                        </a:lnTo>
                        <a:lnTo>
                          <a:pt x="24753" y="4813"/>
                        </a:lnTo>
                        <a:lnTo>
                          <a:pt x="24502" y="4855"/>
                        </a:lnTo>
                        <a:lnTo>
                          <a:pt x="24460" y="4918"/>
                        </a:lnTo>
                        <a:lnTo>
                          <a:pt x="24523" y="5001"/>
                        </a:lnTo>
                        <a:lnTo>
                          <a:pt x="24313" y="5064"/>
                        </a:lnTo>
                        <a:lnTo>
                          <a:pt x="24209" y="5001"/>
                        </a:lnTo>
                        <a:lnTo>
                          <a:pt x="24146" y="5022"/>
                        </a:lnTo>
                        <a:lnTo>
                          <a:pt x="24125" y="5127"/>
                        </a:lnTo>
                        <a:lnTo>
                          <a:pt x="24041" y="5169"/>
                        </a:lnTo>
                        <a:lnTo>
                          <a:pt x="23895" y="5211"/>
                        </a:lnTo>
                        <a:lnTo>
                          <a:pt x="23832" y="5294"/>
                        </a:lnTo>
                        <a:lnTo>
                          <a:pt x="23916" y="5399"/>
                        </a:lnTo>
                        <a:lnTo>
                          <a:pt x="23874" y="5399"/>
                        </a:lnTo>
                        <a:lnTo>
                          <a:pt x="23832" y="5504"/>
                        </a:lnTo>
                        <a:lnTo>
                          <a:pt x="23790" y="5524"/>
                        </a:lnTo>
                        <a:lnTo>
                          <a:pt x="23728" y="5441"/>
                        </a:lnTo>
                        <a:lnTo>
                          <a:pt x="23686" y="5441"/>
                        </a:lnTo>
                        <a:lnTo>
                          <a:pt x="23581" y="5608"/>
                        </a:lnTo>
                        <a:lnTo>
                          <a:pt x="23602" y="5650"/>
                        </a:lnTo>
                        <a:lnTo>
                          <a:pt x="23560" y="5713"/>
                        </a:lnTo>
                        <a:lnTo>
                          <a:pt x="23560" y="5817"/>
                        </a:lnTo>
                        <a:lnTo>
                          <a:pt x="23456" y="5943"/>
                        </a:lnTo>
                        <a:lnTo>
                          <a:pt x="23477" y="6048"/>
                        </a:lnTo>
                        <a:lnTo>
                          <a:pt x="23309" y="6110"/>
                        </a:lnTo>
                        <a:lnTo>
                          <a:pt x="23142" y="6110"/>
                        </a:lnTo>
                        <a:lnTo>
                          <a:pt x="23037" y="6173"/>
                        </a:lnTo>
                        <a:lnTo>
                          <a:pt x="23037" y="6278"/>
                        </a:lnTo>
                        <a:lnTo>
                          <a:pt x="23100" y="6278"/>
                        </a:lnTo>
                        <a:lnTo>
                          <a:pt x="23163" y="6215"/>
                        </a:lnTo>
                        <a:lnTo>
                          <a:pt x="23414" y="6257"/>
                        </a:lnTo>
                        <a:lnTo>
                          <a:pt x="23372" y="6340"/>
                        </a:lnTo>
                        <a:lnTo>
                          <a:pt x="23246" y="6320"/>
                        </a:lnTo>
                        <a:lnTo>
                          <a:pt x="23204" y="6361"/>
                        </a:lnTo>
                        <a:lnTo>
                          <a:pt x="23288" y="6445"/>
                        </a:lnTo>
                        <a:lnTo>
                          <a:pt x="23267" y="6675"/>
                        </a:lnTo>
                        <a:lnTo>
                          <a:pt x="23163" y="6759"/>
                        </a:lnTo>
                        <a:lnTo>
                          <a:pt x="23184" y="6843"/>
                        </a:lnTo>
                        <a:lnTo>
                          <a:pt x="23163" y="6947"/>
                        </a:lnTo>
                        <a:lnTo>
                          <a:pt x="23037" y="6759"/>
                        </a:lnTo>
                        <a:lnTo>
                          <a:pt x="22932" y="6780"/>
                        </a:lnTo>
                        <a:lnTo>
                          <a:pt x="22786" y="6633"/>
                        </a:lnTo>
                        <a:lnTo>
                          <a:pt x="22723" y="6592"/>
                        </a:lnTo>
                        <a:lnTo>
                          <a:pt x="22681" y="6654"/>
                        </a:lnTo>
                        <a:lnTo>
                          <a:pt x="22765" y="6738"/>
                        </a:lnTo>
                        <a:lnTo>
                          <a:pt x="22765" y="6843"/>
                        </a:lnTo>
                        <a:lnTo>
                          <a:pt x="22723" y="6905"/>
                        </a:lnTo>
                        <a:lnTo>
                          <a:pt x="22786" y="7010"/>
                        </a:lnTo>
                        <a:lnTo>
                          <a:pt x="22891" y="6968"/>
                        </a:lnTo>
                        <a:lnTo>
                          <a:pt x="23079" y="7010"/>
                        </a:lnTo>
                        <a:lnTo>
                          <a:pt x="23204" y="7052"/>
                        </a:lnTo>
                        <a:lnTo>
                          <a:pt x="23246" y="7156"/>
                        </a:lnTo>
                        <a:lnTo>
                          <a:pt x="23351" y="7219"/>
                        </a:lnTo>
                        <a:lnTo>
                          <a:pt x="23456" y="7198"/>
                        </a:lnTo>
                        <a:lnTo>
                          <a:pt x="23497" y="7177"/>
                        </a:lnTo>
                        <a:lnTo>
                          <a:pt x="23560" y="7261"/>
                        </a:lnTo>
                        <a:lnTo>
                          <a:pt x="23414" y="7303"/>
                        </a:lnTo>
                        <a:lnTo>
                          <a:pt x="23288" y="7303"/>
                        </a:lnTo>
                        <a:lnTo>
                          <a:pt x="23184" y="7198"/>
                        </a:lnTo>
                        <a:lnTo>
                          <a:pt x="23142" y="7219"/>
                        </a:lnTo>
                        <a:lnTo>
                          <a:pt x="23100" y="7303"/>
                        </a:lnTo>
                        <a:lnTo>
                          <a:pt x="23058" y="7366"/>
                        </a:lnTo>
                        <a:lnTo>
                          <a:pt x="23184" y="7512"/>
                        </a:lnTo>
                        <a:lnTo>
                          <a:pt x="23267" y="7470"/>
                        </a:lnTo>
                        <a:lnTo>
                          <a:pt x="23456" y="7470"/>
                        </a:lnTo>
                        <a:lnTo>
                          <a:pt x="23497" y="7617"/>
                        </a:lnTo>
                        <a:lnTo>
                          <a:pt x="23581" y="7680"/>
                        </a:lnTo>
                        <a:lnTo>
                          <a:pt x="23623" y="7596"/>
                        </a:lnTo>
                        <a:lnTo>
                          <a:pt x="23811" y="7596"/>
                        </a:lnTo>
                        <a:lnTo>
                          <a:pt x="23790" y="7701"/>
                        </a:lnTo>
                        <a:lnTo>
                          <a:pt x="23937" y="7805"/>
                        </a:lnTo>
                        <a:lnTo>
                          <a:pt x="24083" y="7805"/>
                        </a:lnTo>
                        <a:lnTo>
                          <a:pt x="24146" y="7952"/>
                        </a:lnTo>
                        <a:lnTo>
                          <a:pt x="24083" y="8161"/>
                        </a:lnTo>
                        <a:lnTo>
                          <a:pt x="23832" y="8307"/>
                        </a:lnTo>
                        <a:lnTo>
                          <a:pt x="23769" y="8433"/>
                        </a:lnTo>
                        <a:lnTo>
                          <a:pt x="23769" y="8517"/>
                        </a:lnTo>
                        <a:lnTo>
                          <a:pt x="23979" y="8726"/>
                        </a:lnTo>
                        <a:lnTo>
                          <a:pt x="24104" y="8768"/>
                        </a:lnTo>
                        <a:lnTo>
                          <a:pt x="23895" y="8768"/>
                        </a:lnTo>
                        <a:lnTo>
                          <a:pt x="23665" y="8579"/>
                        </a:lnTo>
                        <a:lnTo>
                          <a:pt x="23665" y="8454"/>
                        </a:lnTo>
                        <a:lnTo>
                          <a:pt x="23769" y="8224"/>
                        </a:lnTo>
                        <a:lnTo>
                          <a:pt x="23832" y="8161"/>
                        </a:lnTo>
                        <a:lnTo>
                          <a:pt x="23832" y="8098"/>
                        </a:lnTo>
                        <a:lnTo>
                          <a:pt x="23895" y="7952"/>
                        </a:lnTo>
                        <a:lnTo>
                          <a:pt x="23832" y="7910"/>
                        </a:lnTo>
                        <a:lnTo>
                          <a:pt x="23456" y="8098"/>
                        </a:lnTo>
                        <a:lnTo>
                          <a:pt x="23246" y="8161"/>
                        </a:lnTo>
                        <a:lnTo>
                          <a:pt x="23184" y="8307"/>
                        </a:lnTo>
                        <a:lnTo>
                          <a:pt x="23058" y="8349"/>
                        </a:lnTo>
                        <a:lnTo>
                          <a:pt x="22953" y="8307"/>
                        </a:lnTo>
                        <a:lnTo>
                          <a:pt x="22828" y="8328"/>
                        </a:lnTo>
                        <a:lnTo>
                          <a:pt x="22660" y="8454"/>
                        </a:lnTo>
                        <a:lnTo>
                          <a:pt x="22221" y="8621"/>
                        </a:lnTo>
                        <a:lnTo>
                          <a:pt x="21907" y="8684"/>
                        </a:lnTo>
                        <a:lnTo>
                          <a:pt x="21782" y="8684"/>
                        </a:lnTo>
                        <a:lnTo>
                          <a:pt x="21614" y="8851"/>
                        </a:lnTo>
                        <a:lnTo>
                          <a:pt x="21468" y="8851"/>
                        </a:lnTo>
                        <a:lnTo>
                          <a:pt x="21384" y="8935"/>
                        </a:lnTo>
                        <a:lnTo>
                          <a:pt x="21510" y="9040"/>
                        </a:lnTo>
                        <a:lnTo>
                          <a:pt x="21510" y="9165"/>
                        </a:lnTo>
                        <a:lnTo>
                          <a:pt x="21489" y="9291"/>
                        </a:lnTo>
                        <a:lnTo>
                          <a:pt x="21572" y="9374"/>
                        </a:lnTo>
                        <a:lnTo>
                          <a:pt x="21677" y="9374"/>
                        </a:lnTo>
                        <a:lnTo>
                          <a:pt x="21698" y="9458"/>
                        </a:lnTo>
                        <a:lnTo>
                          <a:pt x="21635" y="9521"/>
                        </a:lnTo>
                        <a:lnTo>
                          <a:pt x="21844" y="9667"/>
                        </a:lnTo>
                        <a:lnTo>
                          <a:pt x="22012" y="9918"/>
                        </a:lnTo>
                        <a:lnTo>
                          <a:pt x="22012" y="10128"/>
                        </a:lnTo>
                        <a:lnTo>
                          <a:pt x="22054" y="10232"/>
                        </a:lnTo>
                        <a:lnTo>
                          <a:pt x="22116" y="10232"/>
                        </a:lnTo>
                        <a:lnTo>
                          <a:pt x="22137" y="10400"/>
                        </a:lnTo>
                        <a:lnTo>
                          <a:pt x="22305" y="10504"/>
                        </a:lnTo>
                        <a:lnTo>
                          <a:pt x="22430" y="10462"/>
                        </a:lnTo>
                        <a:lnTo>
                          <a:pt x="22828" y="10504"/>
                        </a:lnTo>
                        <a:lnTo>
                          <a:pt x="22953" y="10421"/>
                        </a:lnTo>
                        <a:lnTo>
                          <a:pt x="22953" y="10504"/>
                        </a:lnTo>
                        <a:lnTo>
                          <a:pt x="22995" y="10609"/>
                        </a:lnTo>
                        <a:lnTo>
                          <a:pt x="22995" y="10755"/>
                        </a:lnTo>
                        <a:lnTo>
                          <a:pt x="23184" y="10839"/>
                        </a:lnTo>
                        <a:lnTo>
                          <a:pt x="23288" y="10986"/>
                        </a:lnTo>
                        <a:lnTo>
                          <a:pt x="23581" y="10986"/>
                        </a:lnTo>
                        <a:lnTo>
                          <a:pt x="23790" y="11132"/>
                        </a:lnTo>
                        <a:lnTo>
                          <a:pt x="23874" y="11132"/>
                        </a:lnTo>
                        <a:lnTo>
                          <a:pt x="23979" y="11258"/>
                        </a:lnTo>
                        <a:lnTo>
                          <a:pt x="24000" y="11550"/>
                        </a:lnTo>
                        <a:lnTo>
                          <a:pt x="24041" y="11676"/>
                        </a:lnTo>
                        <a:lnTo>
                          <a:pt x="24000" y="11864"/>
                        </a:lnTo>
                        <a:lnTo>
                          <a:pt x="24125" y="12011"/>
                        </a:lnTo>
                        <a:lnTo>
                          <a:pt x="24230" y="12094"/>
                        </a:lnTo>
                        <a:lnTo>
                          <a:pt x="24418" y="12346"/>
                        </a:lnTo>
                        <a:lnTo>
                          <a:pt x="24502" y="12618"/>
                        </a:lnTo>
                        <a:lnTo>
                          <a:pt x="24648" y="12743"/>
                        </a:lnTo>
                        <a:lnTo>
                          <a:pt x="24711" y="12869"/>
                        </a:lnTo>
                        <a:lnTo>
                          <a:pt x="24585" y="13141"/>
                        </a:lnTo>
                        <a:lnTo>
                          <a:pt x="24502" y="13162"/>
                        </a:lnTo>
                        <a:lnTo>
                          <a:pt x="24418" y="13141"/>
                        </a:lnTo>
                        <a:lnTo>
                          <a:pt x="24418" y="13141"/>
                        </a:lnTo>
                        <a:lnTo>
                          <a:pt x="24523" y="13287"/>
                        </a:lnTo>
                        <a:lnTo>
                          <a:pt x="24732" y="13329"/>
                        </a:lnTo>
                        <a:lnTo>
                          <a:pt x="24837" y="13392"/>
                        </a:lnTo>
                        <a:lnTo>
                          <a:pt x="25046" y="13643"/>
                        </a:lnTo>
                        <a:lnTo>
                          <a:pt x="25255" y="13706"/>
                        </a:lnTo>
                        <a:lnTo>
                          <a:pt x="25276" y="13685"/>
                        </a:lnTo>
                        <a:lnTo>
                          <a:pt x="25360" y="13706"/>
                        </a:lnTo>
                        <a:lnTo>
                          <a:pt x="25548" y="13559"/>
                        </a:lnTo>
                        <a:lnTo>
                          <a:pt x="25736" y="13517"/>
                        </a:lnTo>
                        <a:lnTo>
                          <a:pt x="25945" y="13685"/>
                        </a:lnTo>
                        <a:lnTo>
                          <a:pt x="26092" y="13747"/>
                        </a:lnTo>
                        <a:lnTo>
                          <a:pt x="26197" y="13747"/>
                        </a:lnTo>
                        <a:lnTo>
                          <a:pt x="26280" y="13894"/>
                        </a:lnTo>
                        <a:lnTo>
                          <a:pt x="26301" y="14124"/>
                        </a:lnTo>
                        <a:lnTo>
                          <a:pt x="26238" y="13915"/>
                        </a:lnTo>
                        <a:lnTo>
                          <a:pt x="26176" y="13810"/>
                        </a:lnTo>
                        <a:lnTo>
                          <a:pt x="25987" y="13810"/>
                        </a:lnTo>
                        <a:lnTo>
                          <a:pt x="25757" y="13643"/>
                        </a:lnTo>
                        <a:lnTo>
                          <a:pt x="25611" y="13643"/>
                        </a:lnTo>
                        <a:lnTo>
                          <a:pt x="25443" y="13810"/>
                        </a:lnTo>
                        <a:lnTo>
                          <a:pt x="25443" y="13978"/>
                        </a:lnTo>
                        <a:lnTo>
                          <a:pt x="25464" y="14061"/>
                        </a:lnTo>
                        <a:lnTo>
                          <a:pt x="25234" y="13810"/>
                        </a:lnTo>
                        <a:lnTo>
                          <a:pt x="24983" y="13810"/>
                        </a:lnTo>
                        <a:lnTo>
                          <a:pt x="24857" y="13706"/>
                        </a:lnTo>
                        <a:lnTo>
                          <a:pt x="24857" y="13580"/>
                        </a:lnTo>
                        <a:lnTo>
                          <a:pt x="24753" y="13434"/>
                        </a:lnTo>
                        <a:lnTo>
                          <a:pt x="24565" y="13371"/>
                        </a:lnTo>
                        <a:lnTo>
                          <a:pt x="24397" y="13371"/>
                        </a:lnTo>
                        <a:lnTo>
                          <a:pt x="24188" y="13245"/>
                        </a:lnTo>
                        <a:lnTo>
                          <a:pt x="24230" y="13182"/>
                        </a:lnTo>
                        <a:lnTo>
                          <a:pt x="24230" y="13057"/>
                        </a:lnTo>
                        <a:lnTo>
                          <a:pt x="24313" y="13015"/>
                        </a:lnTo>
                        <a:lnTo>
                          <a:pt x="24272" y="12910"/>
                        </a:lnTo>
                        <a:lnTo>
                          <a:pt x="24230" y="12638"/>
                        </a:lnTo>
                        <a:lnTo>
                          <a:pt x="24167" y="12429"/>
                        </a:lnTo>
                        <a:lnTo>
                          <a:pt x="24083" y="12387"/>
                        </a:lnTo>
                        <a:lnTo>
                          <a:pt x="24021" y="12555"/>
                        </a:lnTo>
                        <a:lnTo>
                          <a:pt x="23958" y="12597"/>
                        </a:lnTo>
                        <a:lnTo>
                          <a:pt x="23979" y="12743"/>
                        </a:lnTo>
                        <a:lnTo>
                          <a:pt x="23895" y="12827"/>
                        </a:lnTo>
                        <a:lnTo>
                          <a:pt x="23916" y="12910"/>
                        </a:lnTo>
                        <a:lnTo>
                          <a:pt x="23895" y="13036"/>
                        </a:lnTo>
                        <a:lnTo>
                          <a:pt x="23811" y="13036"/>
                        </a:lnTo>
                        <a:lnTo>
                          <a:pt x="23769" y="12659"/>
                        </a:lnTo>
                        <a:lnTo>
                          <a:pt x="23853" y="12555"/>
                        </a:lnTo>
                        <a:lnTo>
                          <a:pt x="23811" y="12429"/>
                        </a:lnTo>
                        <a:lnTo>
                          <a:pt x="23644" y="12283"/>
                        </a:lnTo>
                        <a:lnTo>
                          <a:pt x="23644" y="12094"/>
                        </a:lnTo>
                        <a:lnTo>
                          <a:pt x="23560" y="11969"/>
                        </a:lnTo>
                        <a:lnTo>
                          <a:pt x="23560" y="11802"/>
                        </a:lnTo>
                        <a:lnTo>
                          <a:pt x="23707" y="11697"/>
                        </a:lnTo>
                        <a:lnTo>
                          <a:pt x="23707" y="11613"/>
                        </a:lnTo>
                        <a:lnTo>
                          <a:pt x="23686" y="11509"/>
                        </a:lnTo>
                        <a:lnTo>
                          <a:pt x="23707" y="11299"/>
                        </a:lnTo>
                        <a:lnTo>
                          <a:pt x="23581" y="11278"/>
                        </a:lnTo>
                        <a:lnTo>
                          <a:pt x="23539" y="11299"/>
                        </a:lnTo>
                        <a:lnTo>
                          <a:pt x="23456" y="11216"/>
                        </a:lnTo>
                        <a:lnTo>
                          <a:pt x="23225" y="11383"/>
                        </a:lnTo>
                        <a:lnTo>
                          <a:pt x="22912" y="11425"/>
                        </a:lnTo>
                        <a:lnTo>
                          <a:pt x="22744" y="11425"/>
                        </a:lnTo>
                        <a:lnTo>
                          <a:pt x="22514" y="11195"/>
                        </a:lnTo>
                        <a:lnTo>
                          <a:pt x="22388" y="11111"/>
                        </a:lnTo>
                        <a:lnTo>
                          <a:pt x="22347" y="11006"/>
                        </a:lnTo>
                        <a:lnTo>
                          <a:pt x="22012" y="10965"/>
                        </a:lnTo>
                        <a:lnTo>
                          <a:pt x="21886" y="10860"/>
                        </a:lnTo>
                        <a:lnTo>
                          <a:pt x="21761" y="10693"/>
                        </a:lnTo>
                        <a:lnTo>
                          <a:pt x="21363" y="10693"/>
                        </a:lnTo>
                        <a:lnTo>
                          <a:pt x="21259" y="10651"/>
                        </a:lnTo>
                        <a:lnTo>
                          <a:pt x="21133" y="10734"/>
                        </a:lnTo>
                        <a:lnTo>
                          <a:pt x="20987" y="10944"/>
                        </a:lnTo>
                        <a:lnTo>
                          <a:pt x="20966" y="11069"/>
                        </a:lnTo>
                        <a:lnTo>
                          <a:pt x="20924" y="11111"/>
                        </a:lnTo>
                        <a:lnTo>
                          <a:pt x="20861" y="11090"/>
                        </a:lnTo>
                        <a:lnTo>
                          <a:pt x="20840" y="11174"/>
                        </a:lnTo>
                        <a:lnTo>
                          <a:pt x="20924" y="11258"/>
                        </a:lnTo>
                        <a:lnTo>
                          <a:pt x="21091" y="11132"/>
                        </a:lnTo>
                        <a:lnTo>
                          <a:pt x="21300" y="11174"/>
                        </a:lnTo>
                        <a:lnTo>
                          <a:pt x="21405" y="11383"/>
                        </a:lnTo>
                        <a:lnTo>
                          <a:pt x="21280" y="11613"/>
                        </a:lnTo>
                        <a:lnTo>
                          <a:pt x="21133" y="11655"/>
                        </a:lnTo>
                        <a:lnTo>
                          <a:pt x="20861" y="11550"/>
                        </a:lnTo>
                        <a:lnTo>
                          <a:pt x="20715" y="11362"/>
                        </a:lnTo>
                        <a:lnTo>
                          <a:pt x="20610" y="11362"/>
                        </a:lnTo>
                        <a:lnTo>
                          <a:pt x="20443" y="11467"/>
                        </a:lnTo>
                        <a:lnTo>
                          <a:pt x="20401" y="11550"/>
                        </a:lnTo>
                        <a:lnTo>
                          <a:pt x="20317" y="11571"/>
                        </a:lnTo>
                        <a:lnTo>
                          <a:pt x="20505" y="11822"/>
                        </a:lnTo>
                        <a:lnTo>
                          <a:pt x="20568" y="11822"/>
                        </a:lnTo>
                        <a:lnTo>
                          <a:pt x="20631" y="11969"/>
                        </a:lnTo>
                        <a:lnTo>
                          <a:pt x="20840" y="12136"/>
                        </a:lnTo>
                        <a:lnTo>
                          <a:pt x="21028" y="12136"/>
                        </a:lnTo>
                        <a:lnTo>
                          <a:pt x="21112" y="12220"/>
                        </a:lnTo>
                        <a:lnTo>
                          <a:pt x="21405" y="12241"/>
                        </a:lnTo>
                        <a:lnTo>
                          <a:pt x="21489" y="12178"/>
                        </a:lnTo>
                        <a:lnTo>
                          <a:pt x="21531" y="12178"/>
                        </a:lnTo>
                        <a:lnTo>
                          <a:pt x="21572" y="12283"/>
                        </a:lnTo>
                        <a:lnTo>
                          <a:pt x="21782" y="12283"/>
                        </a:lnTo>
                        <a:lnTo>
                          <a:pt x="21824" y="12429"/>
                        </a:lnTo>
                        <a:lnTo>
                          <a:pt x="21907" y="12450"/>
                        </a:lnTo>
                        <a:lnTo>
                          <a:pt x="21928" y="12555"/>
                        </a:lnTo>
                        <a:lnTo>
                          <a:pt x="22158" y="12597"/>
                        </a:lnTo>
                        <a:lnTo>
                          <a:pt x="22263" y="12513"/>
                        </a:lnTo>
                        <a:lnTo>
                          <a:pt x="22200" y="12618"/>
                        </a:lnTo>
                        <a:lnTo>
                          <a:pt x="21949" y="12659"/>
                        </a:lnTo>
                        <a:lnTo>
                          <a:pt x="21803" y="12576"/>
                        </a:lnTo>
                        <a:lnTo>
                          <a:pt x="21698" y="12555"/>
                        </a:lnTo>
                        <a:lnTo>
                          <a:pt x="21531" y="12366"/>
                        </a:lnTo>
                        <a:lnTo>
                          <a:pt x="21426" y="12346"/>
                        </a:lnTo>
                        <a:lnTo>
                          <a:pt x="21321" y="12408"/>
                        </a:lnTo>
                        <a:lnTo>
                          <a:pt x="21196" y="12408"/>
                        </a:lnTo>
                        <a:lnTo>
                          <a:pt x="21091" y="12534"/>
                        </a:lnTo>
                        <a:lnTo>
                          <a:pt x="21049" y="12429"/>
                        </a:lnTo>
                        <a:lnTo>
                          <a:pt x="20945" y="12346"/>
                        </a:lnTo>
                        <a:lnTo>
                          <a:pt x="20840" y="12408"/>
                        </a:lnTo>
                        <a:lnTo>
                          <a:pt x="20631" y="12408"/>
                        </a:lnTo>
                        <a:lnTo>
                          <a:pt x="20464" y="12304"/>
                        </a:lnTo>
                        <a:lnTo>
                          <a:pt x="20338" y="12325"/>
                        </a:lnTo>
                        <a:lnTo>
                          <a:pt x="20296" y="12220"/>
                        </a:lnTo>
                        <a:lnTo>
                          <a:pt x="20401" y="12136"/>
                        </a:lnTo>
                        <a:lnTo>
                          <a:pt x="20401" y="12053"/>
                        </a:lnTo>
                        <a:lnTo>
                          <a:pt x="20296" y="11990"/>
                        </a:lnTo>
                        <a:lnTo>
                          <a:pt x="20296" y="11885"/>
                        </a:lnTo>
                        <a:lnTo>
                          <a:pt x="20108" y="11718"/>
                        </a:lnTo>
                        <a:lnTo>
                          <a:pt x="20024" y="11592"/>
                        </a:lnTo>
                        <a:lnTo>
                          <a:pt x="20087" y="11425"/>
                        </a:lnTo>
                        <a:lnTo>
                          <a:pt x="19982" y="11278"/>
                        </a:lnTo>
                        <a:lnTo>
                          <a:pt x="19982" y="11006"/>
                        </a:lnTo>
                        <a:lnTo>
                          <a:pt x="19836" y="10881"/>
                        </a:lnTo>
                        <a:lnTo>
                          <a:pt x="19836" y="10693"/>
                        </a:lnTo>
                        <a:lnTo>
                          <a:pt x="19794" y="10651"/>
                        </a:lnTo>
                        <a:lnTo>
                          <a:pt x="19710" y="10630"/>
                        </a:lnTo>
                        <a:lnTo>
                          <a:pt x="19689" y="10462"/>
                        </a:lnTo>
                        <a:lnTo>
                          <a:pt x="19522" y="10337"/>
                        </a:lnTo>
                        <a:lnTo>
                          <a:pt x="19459" y="10379"/>
                        </a:lnTo>
                        <a:lnTo>
                          <a:pt x="19689" y="10860"/>
                        </a:lnTo>
                        <a:lnTo>
                          <a:pt x="19752" y="11174"/>
                        </a:lnTo>
                        <a:lnTo>
                          <a:pt x="19710" y="11425"/>
                        </a:lnTo>
                        <a:lnTo>
                          <a:pt x="19522" y="11676"/>
                        </a:lnTo>
                        <a:lnTo>
                          <a:pt x="19396" y="11802"/>
                        </a:lnTo>
                        <a:lnTo>
                          <a:pt x="19396" y="11885"/>
                        </a:lnTo>
                        <a:lnTo>
                          <a:pt x="19480" y="11948"/>
                        </a:lnTo>
                        <a:lnTo>
                          <a:pt x="19501" y="12136"/>
                        </a:lnTo>
                        <a:lnTo>
                          <a:pt x="19417" y="12346"/>
                        </a:lnTo>
                        <a:lnTo>
                          <a:pt x="19417" y="12471"/>
                        </a:lnTo>
                        <a:lnTo>
                          <a:pt x="19627" y="12618"/>
                        </a:lnTo>
                        <a:lnTo>
                          <a:pt x="19899" y="12848"/>
                        </a:lnTo>
                        <a:lnTo>
                          <a:pt x="19940" y="12994"/>
                        </a:lnTo>
                        <a:lnTo>
                          <a:pt x="20108" y="12994"/>
                        </a:lnTo>
                        <a:lnTo>
                          <a:pt x="20233" y="13141"/>
                        </a:lnTo>
                        <a:lnTo>
                          <a:pt x="20338" y="13371"/>
                        </a:lnTo>
                        <a:lnTo>
                          <a:pt x="20317" y="13727"/>
                        </a:lnTo>
                        <a:lnTo>
                          <a:pt x="20275" y="13894"/>
                        </a:lnTo>
                        <a:lnTo>
                          <a:pt x="20422" y="14103"/>
                        </a:lnTo>
                        <a:lnTo>
                          <a:pt x="20380" y="14354"/>
                        </a:lnTo>
                        <a:lnTo>
                          <a:pt x="20464" y="14501"/>
                        </a:lnTo>
                        <a:lnTo>
                          <a:pt x="20673" y="14731"/>
                        </a:lnTo>
                        <a:lnTo>
                          <a:pt x="20715" y="14856"/>
                        </a:lnTo>
                        <a:lnTo>
                          <a:pt x="20673" y="15024"/>
                        </a:lnTo>
                        <a:lnTo>
                          <a:pt x="20736" y="15087"/>
                        </a:lnTo>
                        <a:lnTo>
                          <a:pt x="20882" y="15149"/>
                        </a:lnTo>
                        <a:lnTo>
                          <a:pt x="21070" y="15045"/>
                        </a:lnTo>
                        <a:lnTo>
                          <a:pt x="21280" y="15087"/>
                        </a:lnTo>
                        <a:lnTo>
                          <a:pt x="21363" y="15045"/>
                        </a:lnTo>
                        <a:lnTo>
                          <a:pt x="21384" y="14877"/>
                        </a:lnTo>
                        <a:lnTo>
                          <a:pt x="21510" y="14752"/>
                        </a:lnTo>
                        <a:lnTo>
                          <a:pt x="21677" y="14815"/>
                        </a:lnTo>
                        <a:lnTo>
                          <a:pt x="21782" y="14773"/>
                        </a:lnTo>
                        <a:lnTo>
                          <a:pt x="21991" y="14919"/>
                        </a:lnTo>
                        <a:lnTo>
                          <a:pt x="22116" y="14856"/>
                        </a:lnTo>
                        <a:lnTo>
                          <a:pt x="22200" y="14982"/>
                        </a:lnTo>
                        <a:lnTo>
                          <a:pt x="22451" y="15087"/>
                        </a:lnTo>
                        <a:lnTo>
                          <a:pt x="22640" y="15087"/>
                        </a:lnTo>
                        <a:lnTo>
                          <a:pt x="22765" y="15275"/>
                        </a:lnTo>
                        <a:lnTo>
                          <a:pt x="22765" y="15379"/>
                        </a:lnTo>
                        <a:lnTo>
                          <a:pt x="22953" y="15484"/>
                        </a:lnTo>
                        <a:lnTo>
                          <a:pt x="23016" y="15589"/>
                        </a:lnTo>
                        <a:lnTo>
                          <a:pt x="23037" y="15610"/>
                        </a:lnTo>
                        <a:lnTo>
                          <a:pt x="23058" y="15693"/>
                        </a:lnTo>
                        <a:lnTo>
                          <a:pt x="23142" y="15777"/>
                        </a:lnTo>
                        <a:lnTo>
                          <a:pt x="23058" y="15861"/>
                        </a:lnTo>
                        <a:lnTo>
                          <a:pt x="22953" y="15882"/>
                        </a:lnTo>
                        <a:lnTo>
                          <a:pt x="22953" y="16070"/>
                        </a:lnTo>
                        <a:lnTo>
                          <a:pt x="23037" y="16216"/>
                        </a:lnTo>
                        <a:lnTo>
                          <a:pt x="23121" y="16279"/>
                        </a:lnTo>
                        <a:lnTo>
                          <a:pt x="23079" y="16384"/>
                        </a:lnTo>
                        <a:lnTo>
                          <a:pt x="23163" y="16488"/>
                        </a:lnTo>
                        <a:lnTo>
                          <a:pt x="23288" y="16488"/>
                        </a:lnTo>
                        <a:lnTo>
                          <a:pt x="23372" y="16593"/>
                        </a:lnTo>
                        <a:lnTo>
                          <a:pt x="23518" y="16593"/>
                        </a:lnTo>
                        <a:lnTo>
                          <a:pt x="23602" y="16426"/>
                        </a:lnTo>
                        <a:lnTo>
                          <a:pt x="23665" y="16509"/>
                        </a:lnTo>
                        <a:lnTo>
                          <a:pt x="23769" y="16488"/>
                        </a:lnTo>
                        <a:lnTo>
                          <a:pt x="23832" y="16509"/>
                        </a:lnTo>
                        <a:lnTo>
                          <a:pt x="23790" y="16530"/>
                        </a:lnTo>
                        <a:lnTo>
                          <a:pt x="23728" y="16593"/>
                        </a:lnTo>
                        <a:lnTo>
                          <a:pt x="23560" y="16614"/>
                        </a:lnTo>
                        <a:lnTo>
                          <a:pt x="23456" y="16635"/>
                        </a:lnTo>
                        <a:lnTo>
                          <a:pt x="23288" y="16656"/>
                        </a:lnTo>
                        <a:lnTo>
                          <a:pt x="23142" y="16551"/>
                        </a:lnTo>
                        <a:lnTo>
                          <a:pt x="22995" y="16551"/>
                        </a:lnTo>
                        <a:lnTo>
                          <a:pt x="22932" y="16426"/>
                        </a:lnTo>
                        <a:lnTo>
                          <a:pt x="22974" y="16384"/>
                        </a:lnTo>
                        <a:lnTo>
                          <a:pt x="22953" y="16237"/>
                        </a:lnTo>
                        <a:lnTo>
                          <a:pt x="22849" y="16112"/>
                        </a:lnTo>
                        <a:lnTo>
                          <a:pt x="22828" y="15986"/>
                        </a:lnTo>
                        <a:lnTo>
                          <a:pt x="22723" y="15923"/>
                        </a:lnTo>
                        <a:lnTo>
                          <a:pt x="22744" y="15798"/>
                        </a:lnTo>
                        <a:lnTo>
                          <a:pt x="22619" y="15610"/>
                        </a:lnTo>
                        <a:lnTo>
                          <a:pt x="22556" y="15610"/>
                        </a:lnTo>
                        <a:lnTo>
                          <a:pt x="22430" y="15526"/>
                        </a:lnTo>
                        <a:lnTo>
                          <a:pt x="22242" y="15421"/>
                        </a:lnTo>
                        <a:lnTo>
                          <a:pt x="22242" y="15254"/>
                        </a:lnTo>
                        <a:lnTo>
                          <a:pt x="22054" y="15066"/>
                        </a:lnTo>
                        <a:lnTo>
                          <a:pt x="21907" y="15066"/>
                        </a:lnTo>
                        <a:lnTo>
                          <a:pt x="21677" y="15317"/>
                        </a:lnTo>
                        <a:lnTo>
                          <a:pt x="21510" y="15338"/>
                        </a:lnTo>
                        <a:lnTo>
                          <a:pt x="21405" y="15463"/>
                        </a:lnTo>
                        <a:lnTo>
                          <a:pt x="21217" y="15589"/>
                        </a:lnTo>
                        <a:lnTo>
                          <a:pt x="21259" y="15944"/>
                        </a:lnTo>
                        <a:lnTo>
                          <a:pt x="21321" y="16049"/>
                        </a:lnTo>
                        <a:lnTo>
                          <a:pt x="21572" y="16175"/>
                        </a:lnTo>
                        <a:lnTo>
                          <a:pt x="21761" y="16593"/>
                        </a:lnTo>
                        <a:lnTo>
                          <a:pt x="21719" y="16698"/>
                        </a:lnTo>
                        <a:lnTo>
                          <a:pt x="21531" y="17012"/>
                        </a:lnTo>
                        <a:lnTo>
                          <a:pt x="21510" y="17179"/>
                        </a:lnTo>
                        <a:lnTo>
                          <a:pt x="21614" y="17367"/>
                        </a:lnTo>
                        <a:lnTo>
                          <a:pt x="21510" y="17639"/>
                        </a:lnTo>
                        <a:lnTo>
                          <a:pt x="21510" y="17744"/>
                        </a:lnTo>
                        <a:lnTo>
                          <a:pt x="21363" y="17890"/>
                        </a:lnTo>
                        <a:lnTo>
                          <a:pt x="21363" y="17974"/>
                        </a:lnTo>
                        <a:lnTo>
                          <a:pt x="21259" y="18016"/>
                        </a:lnTo>
                        <a:lnTo>
                          <a:pt x="21175" y="18120"/>
                        </a:lnTo>
                        <a:lnTo>
                          <a:pt x="21175" y="18267"/>
                        </a:lnTo>
                        <a:lnTo>
                          <a:pt x="21259" y="18330"/>
                        </a:lnTo>
                        <a:lnTo>
                          <a:pt x="21259" y="18434"/>
                        </a:lnTo>
                        <a:lnTo>
                          <a:pt x="21070" y="18539"/>
                        </a:lnTo>
                        <a:lnTo>
                          <a:pt x="20840" y="18497"/>
                        </a:lnTo>
                        <a:lnTo>
                          <a:pt x="20798" y="18434"/>
                        </a:lnTo>
                        <a:lnTo>
                          <a:pt x="20589" y="18434"/>
                        </a:lnTo>
                        <a:lnTo>
                          <a:pt x="20380" y="18476"/>
                        </a:lnTo>
                        <a:lnTo>
                          <a:pt x="20212" y="18413"/>
                        </a:lnTo>
                        <a:lnTo>
                          <a:pt x="19794" y="18330"/>
                        </a:lnTo>
                        <a:lnTo>
                          <a:pt x="19627" y="18183"/>
                        </a:lnTo>
                        <a:lnTo>
                          <a:pt x="19585" y="18079"/>
                        </a:lnTo>
                        <a:lnTo>
                          <a:pt x="19396" y="18100"/>
                        </a:lnTo>
                        <a:lnTo>
                          <a:pt x="19334" y="18204"/>
                        </a:lnTo>
                        <a:lnTo>
                          <a:pt x="19313" y="18162"/>
                        </a:lnTo>
                        <a:lnTo>
                          <a:pt x="19229" y="18120"/>
                        </a:lnTo>
                        <a:lnTo>
                          <a:pt x="19313" y="17974"/>
                        </a:lnTo>
                        <a:lnTo>
                          <a:pt x="19480" y="17953"/>
                        </a:lnTo>
                        <a:lnTo>
                          <a:pt x="19794" y="17890"/>
                        </a:lnTo>
                        <a:lnTo>
                          <a:pt x="19836" y="17807"/>
                        </a:lnTo>
                        <a:lnTo>
                          <a:pt x="20108" y="17974"/>
                        </a:lnTo>
                        <a:lnTo>
                          <a:pt x="20171" y="17974"/>
                        </a:lnTo>
                        <a:lnTo>
                          <a:pt x="20212" y="17890"/>
                        </a:lnTo>
                        <a:lnTo>
                          <a:pt x="20338" y="17890"/>
                        </a:lnTo>
                        <a:lnTo>
                          <a:pt x="20338" y="17974"/>
                        </a:lnTo>
                        <a:lnTo>
                          <a:pt x="20150" y="18079"/>
                        </a:lnTo>
                        <a:lnTo>
                          <a:pt x="20254" y="18183"/>
                        </a:lnTo>
                        <a:lnTo>
                          <a:pt x="20464" y="18162"/>
                        </a:lnTo>
                        <a:lnTo>
                          <a:pt x="20547" y="18058"/>
                        </a:lnTo>
                        <a:lnTo>
                          <a:pt x="20673" y="17995"/>
                        </a:lnTo>
                        <a:lnTo>
                          <a:pt x="20673" y="17911"/>
                        </a:lnTo>
                        <a:lnTo>
                          <a:pt x="20568" y="17786"/>
                        </a:lnTo>
                        <a:lnTo>
                          <a:pt x="20568" y="17702"/>
                        </a:lnTo>
                        <a:lnTo>
                          <a:pt x="20694" y="17786"/>
                        </a:lnTo>
                        <a:lnTo>
                          <a:pt x="20756" y="17702"/>
                        </a:lnTo>
                        <a:lnTo>
                          <a:pt x="20756" y="17472"/>
                        </a:lnTo>
                        <a:lnTo>
                          <a:pt x="20882" y="17388"/>
                        </a:lnTo>
                        <a:lnTo>
                          <a:pt x="20861" y="17325"/>
                        </a:lnTo>
                        <a:lnTo>
                          <a:pt x="20777" y="17346"/>
                        </a:lnTo>
                        <a:lnTo>
                          <a:pt x="20756" y="17284"/>
                        </a:lnTo>
                        <a:lnTo>
                          <a:pt x="20882" y="17242"/>
                        </a:lnTo>
                        <a:lnTo>
                          <a:pt x="20882" y="17012"/>
                        </a:lnTo>
                        <a:lnTo>
                          <a:pt x="20840" y="16928"/>
                        </a:lnTo>
                        <a:lnTo>
                          <a:pt x="20903" y="16823"/>
                        </a:lnTo>
                        <a:lnTo>
                          <a:pt x="20903" y="16760"/>
                        </a:lnTo>
                        <a:lnTo>
                          <a:pt x="21008" y="16698"/>
                        </a:lnTo>
                        <a:lnTo>
                          <a:pt x="20987" y="16509"/>
                        </a:lnTo>
                        <a:lnTo>
                          <a:pt x="20861" y="16384"/>
                        </a:lnTo>
                        <a:lnTo>
                          <a:pt x="20777" y="16175"/>
                        </a:lnTo>
                        <a:lnTo>
                          <a:pt x="20798" y="16007"/>
                        </a:lnTo>
                        <a:lnTo>
                          <a:pt x="20798" y="15882"/>
                        </a:lnTo>
                        <a:lnTo>
                          <a:pt x="20861" y="15903"/>
                        </a:lnTo>
                        <a:lnTo>
                          <a:pt x="20861" y="15819"/>
                        </a:lnTo>
                        <a:lnTo>
                          <a:pt x="20673" y="15651"/>
                        </a:lnTo>
                        <a:lnTo>
                          <a:pt x="20589" y="15610"/>
                        </a:lnTo>
                        <a:lnTo>
                          <a:pt x="20526" y="15505"/>
                        </a:lnTo>
                        <a:lnTo>
                          <a:pt x="20338" y="15463"/>
                        </a:lnTo>
                        <a:lnTo>
                          <a:pt x="20108" y="15170"/>
                        </a:lnTo>
                        <a:lnTo>
                          <a:pt x="20045" y="14940"/>
                        </a:lnTo>
                        <a:lnTo>
                          <a:pt x="20003" y="14877"/>
                        </a:lnTo>
                        <a:lnTo>
                          <a:pt x="20045" y="14794"/>
                        </a:lnTo>
                        <a:lnTo>
                          <a:pt x="19919" y="14710"/>
                        </a:lnTo>
                        <a:lnTo>
                          <a:pt x="19836" y="14563"/>
                        </a:lnTo>
                        <a:lnTo>
                          <a:pt x="19899" y="14417"/>
                        </a:lnTo>
                        <a:lnTo>
                          <a:pt x="19710" y="14145"/>
                        </a:lnTo>
                        <a:lnTo>
                          <a:pt x="19710" y="13978"/>
                        </a:lnTo>
                        <a:lnTo>
                          <a:pt x="19585" y="13831"/>
                        </a:lnTo>
                        <a:lnTo>
                          <a:pt x="19606" y="13768"/>
                        </a:lnTo>
                        <a:lnTo>
                          <a:pt x="19606" y="13685"/>
                        </a:lnTo>
                        <a:lnTo>
                          <a:pt x="19501" y="13580"/>
                        </a:lnTo>
                        <a:lnTo>
                          <a:pt x="19438" y="13224"/>
                        </a:lnTo>
                        <a:lnTo>
                          <a:pt x="19375" y="13078"/>
                        </a:lnTo>
                        <a:lnTo>
                          <a:pt x="19229" y="12973"/>
                        </a:lnTo>
                        <a:lnTo>
                          <a:pt x="19292" y="12910"/>
                        </a:lnTo>
                        <a:lnTo>
                          <a:pt x="19250" y="12848"/>
                        </a:lnTo>
                        <a:lnTo>
                          <a:pt x="19166" y="12869"/>
                        </a:lnTo>
                        <a:lnTo>
                          <a:pt x="19166" y="12848"/>
                        </a:lnTo>
                        <a:lnTo>
                          <a:pt x="19041" y="12806"/>
                        </a:lnTo>
                        <a:lnTo>
                          <a:pt x="18957" y="12638"/>
                        </a:lnTo>
                        <a:lnTo>
                          <a:pt x="18831" y="12534"/>
                        </a:lnTo>
                        <a:lnTo>
                          <a:pt x="18769" y="12408"/>
                        </a:lnTo>
                        <a:lnTo>
                          <a:pt x="18852" y="12387"/>
                        </a:lnTo>
                        <a:lnTo>
                          <a:pt x="18873" y="12283"/>
                        </a:lnTo>
                        <a:lnTo>
                          <a:pt x="18831" y="12178"/>
                        </a:lnTo>
                        <a:lnTo>
                          <a:pt x="18852" y="12094"/>
                        </a:lnTo>
                        <a:lnTo>
                          <a:pt x="18790" y="11990"/>
                        </a:lnTo>
                        <a:lnTo>
                          <a:pt x="18852" y="11676"/>
                        </a:lnTo>
                        <a:lnTo>
                          <a:pt x="18769" y="11488"/>
                        </a:lnTo>
                        <a:lnTo>
                          <a:pt x="18769" y="11278"/>
                        </a:lnTo>
                        <a:lnTo>
                          <a:pt x="18727" y="11195"/>
                        </a:lnTo>
                        <a:lnTo>
                          <a:pt x="18727" y="11069"/>
                        </a:lnTo>
                        <a:lnTo>
                          <a:pt x="18643" y="10944"/>
                        </a:lnTo>
                        <a:lnTo>
                          <a:pt x="18748" y="10881"/>
                        </a:lnTo>
                        <a:lnTo>
                          <a:pt x="18685" y="10776"/>
                        </a:lnTo>
                        <a:lnTo>
                          <a:pt x="18559" y="10755"/>
                        </a:lnTo>
                        <a:lnTo>
                          <a:pt x="18413" y="10755"/>
                        </a:lnTo>
                        <a:lnTo>
                          <a:pt x="18057" y="10630"/>
                        </a:lnTo>
                        <a:lnTo>
                          <a:pt x="17932" y="10630"/>
                        </a:lnTo>
                        <a:lnTo>
                          <a:pt x="17890" y="10672"/>
                        </a:lnTo>
                        <a:lnTo>
                          <a:pt x="17785" y="10630"/>
                        </a:lnTo>
                        <a:lnTo>
                          <a:pt x="17681" y="10630"/>
                        </a:lnTo>
                        <a:lnTo>
                          <a:pt x="17534" y="10714"/>
                        </a:lnTo>
                        <a:lnTo>
                          <a:pt x="17388" y="10714"/>
                        </a:lnTo>
                        <a:lnTo>
                          <a:pt x="17262" y="10755"/>
                        </a:lnTo>
                        <a:lnTo>
                          <a:pt x="17220" y="10714"/>
                        </a:lnTo>
                        <a:lnTo>
                          <a:pt x="17262" y="10651"/>
                        </a:lnTo>
                        <a:lnTo>
                          <a:pt x="17158" y="10609"/>
                        </a:lnTo>
                        <a:lnTo>
                          <a:pt x="17053" y="10630"/>
                        </a:lnTo>
                        <a:lnTo>
                          <a:pt x="17074" y="10860"/>
                        </a:lnTo>
                        <a:lnTo>
                          <a:pt x="17053" y="11069"/>
                        </a:lnTo>
                        <a:lnTo>
                          <a:pt x="17158" y="11195"/>
                        </a:lnTo>
                        <a:lnTo>
                          <a:pt x="17116" y="11258"/>
                        </a:lnTo>
                        <a:lnTo>
                          <a:pt x="17074" y="11467"/>
                        </a:lnTo>
                        <a:lnTo>
                          <a:pt x="17158" y="11550"/>
                        </a:lnTo>
                        <a:lnTo>
                          <a:pt x="17158" y="11676"/>
                        </a:lnTo>
                        <a:lnTo>
                          <a:pt x="17199" y="11760"/>
                        </a:lnTo>
                        <a:lnTo>
                          <a:pt x="17158" y="11822"/>
                        </a:lnTo>
                        <a:lnTo>
                          <a:pt x="17158" y="12011"/>
                        </a:lnTo>
                        <a:lnTo>
                          <a:pt x="17220" y="12136"/>
                        </a:lnTo>
                        <a:lnTo>
                          <a:pt x="17158" y="12304"/>
                        </a:lnTo>
                        <a:lnTo>
                          <a:pt x="17158" y="12408"/>
                        </a:lnTo>
                        <a:lnTo>
                          <a:pt x="17199" y="12534"/>
                        </a:lnTo>
                        <a:lnTo>
                          <a:pt x="17178" y="12618"/>
                        </a:lnTo>
                        <a:lnTo>
                          <a:pt x="17053" y="12701"/>
                        </a:lnTo>
                        <a:lnTo>
                          <a:pt x="16844" y="13015"/>
                        </a:lnTo>
                        <a:lnTo>
                          <a:pt x="16760" y="13057"/>
                        </a:lnTo>
                        <a:lnTo>
                          <a:pt x="16781" y="13162"/>
                        </a:lnTo>
                        <a:lnTo>
                          <a:pt x="16865" y="13266"/>
                        </a:lnTo>
                        <a:lnTo>
                          <a:pt x="16802" y="13371"/>
                        </a:lnTo>
                        <a:lnTo>
                          <a:pt x="16781" y="13559"/>
                        </a:lnTo>
                        <a:lnTo>
                          <a:pt x="16906" y="13685"/>
                        </a:lnTo>
                        <a:lnTo>
                          <a:pt x="16990" y="13643"/>
                        </a:lnTo>
                        <a:lnTo>
                          <a:pt x="17074" y="13706"/>
                        </a:lnTo>
                        <a:lnTo>
                          <a:pt x="17158" y="13915"/>
                        </a:lnTo>
                        <a:lnTo>
                          <a:pt x="17283" y="13915"/>
                        </a:lnTo>
                        <a:lnTo>
                          <a:pt x="17388" y="14019"/>
                        </a:lnTo>
                        <a:lnTo>
                          <a:pt x="17304" y="13999"/>
                        </a:lnTo>
                        <a:lnTo>
                          <a:pt x="17220" y="14103"/>
                        </a:lnTo>
                        <a:lnTo>
                          <a:pt x="17220" y="14271"/>
                        </a:lnTo>
                        <a:lnTo>
                          <a:pt x="17409" y="14396"/>
                        </a:lnTo>
                        <a:lnTo>
                          <a:pt x="17409" y="14522"/>
                        </a:lnTo>
                        <a:lnTo>
                          <a:pt x="17325" y="14605"/>
                        </a:lnTo>
                        <a:lnTo>
                          <a:pt x="17262" y="14543"/>
                        </a:lnTo>
                        <a:lnTo>
                          <a:pt x="17262" y="14626"/>
                        </a:lnTo>
                        <a:lnTo>
                          <a:pt x="17367" y="14898"/>
                        </a:lnTo>
                        <a:lnTo>
                          <a:pt x="17430" y="14961"/>
                        </a:lnTo>
                        <a:lnTo>
                          <a:pt x="17492" y="15149"/>
                        </a:lnTo>
                        <a:lnTo>
                          <a:pt x="17534" y="15066"/>
                        </a:lnTo>
                        <a:lnTo>
                          <a:pt x="17639" y="15149"/>
                        </a:lnTo>
                        <a:lnTo>
                          <a:pt x="17764" y="15149"/>
                        </a:lnTo>
                        <a:lnTo>
                          <a:pt x="17911" y="15233"/>
                        </a:lnTo>
                        <a:lnTo>
                          <a:pt x="18015" y="15066"/>
                        </a:lnTo>
                        <a:lnTo>
                          <a:pt x="18057" y="15128"/>
                        </a:lnTo>
                        <a:lnTo>
                          <a:pt x="18057" y="15338"/>
                        </a:lnTo>
                        <a:lnTo>
                          <a:pt x="18141" y="15442"/>
                        </a:lnTo>
                        <a:lnTo>
                          <a:pt x="18183" y="15463"/>
                        </a:lnTo>
                        <a:lnTo>
                          <a:pt x="18434" y="15756"/>
                        </a:lnTo>
                        <a:lnTo>
                          <a:pt x="18559" y="15777"/>
                        </a:lnTo>
                        <a:lnTo>
                          <a:pt x="18643" y="15735"/>
                        </a:lnTo>
                        <a:lnTo>
                          <a:pt x="18748" y="15735"/>
                        </a:lnTo>
                        <a:lnTo>
                          <a:pt x="18769" y="15777"/>
                        </a:lnTo>
                        <a:lnTo>
                          <a:pt x="18873" y="15777"/>
                        </a:lnTo>
                        <a:lnTo>
                          <a:pt x="18769" y="15861"/>
                        </a:lnTo>
                        <a:lnTo>
                          <a:pt x="18769" y="16175"/>
                        </a:lnTo>
                        <a:lnTo>
                          <a:pt x="18748" y="16258"/>
                        </a:lnTo>
                        <a:lnTo>
                          <a:pt x="18811" y="16384"/>
                        </a:lnTo>
                        <a:lnTo>
                          <a:pt x="18790" y="16426"/>
                        </a:lnTo>
                        <a:lnTo>
                          <a:pt x="18706" y="16426"/>
                        </a:lnTo>
                        <a:lnTo>
                          <a:pt x="18748" y="16593"/>
                        </a:lnTo>
                        <a:lnTo>
                          <a:pt x="18748" y="16677"/>
                        </a:lnTo>
                        <a:lnTo>
                          <a:pt x="18601" y="16635"/>
                        </a:lnTo>
                        <a:lnTo>
                          <a:pt x="18476" y="16384"/>
                        </a:lnTo>
                        <a:lnTo>
                          <a:pt x="18329" y="16258"/>
                        </a:lnTo>
                        <a:lnTo>
                          <a:pt x="18141" y="16216"/>
                        </a:lnTo>
                        <a:lnTo>
                          <a:pt x="18057" y="16070"/>
                        </a:lnTo>
                        <a:lnTo>
                          <a:pt x="17932" y="15965"/>
                        </a:lnTo>
                        <a:lnTo>
                          <a:pt x="17618" y="15944"/>
                        </a:lnTo>
                        <a:lnTo>
                          <a:pt x="17304" y="15756"/>
                        </a:lnTo>
                        <a:lnTo>
                          <a:pt x="17116" y="15735"/>
                        </a:lnTo>
                        <a:lnTo>
                          <a:pt x="17095" y="15631"/>
                        </a:lnTo>
                        <a:lnTo>
                          <a:pt x="17011" y="15631"/>
                        </a:lnTo>
                        <a:lnTo>
                          <a:pt x="16906" y="15547"/>
                        </a:lnTo>
                        <a:lnTo>
                          <a:pt x="16760" y="15589"/>
                        </a:lnTo>
                        <a:lnTo>
                          <a:pt x="16655" y="15693"/>
                        </a:lnTo>
                        <a:lnTo>
                          <a:pt x="16593" y="15568"/>
                        </a:lnTo>
                        <a:lnTo>
                          <a:pt x="16614" y="15526"/>
                        </a:lnTo>
                        <a:lnTo>
                          <a:pt x="16593" y="15442"/>
                        </a:lnTo>
                        <a:lnTo>
                          <a:pt x="16237" y="15317"/>
                        </a:lnTo>
                        <a:lnTo>
                          <a:pt x="16070" y="15212"/>
                        </a:lnTo>
                        <a:lnTo>
                          <a:pt x="15526" y="15170"/>
                        </a:lnTo>
                        <a:lnTo>
                          <a:pt x="15086" y="15233"/>
                        </a:lnTo>
                        <a:lnTo>
                          <a:pt x="14982" y="15191"/>
                        </a:lnTo>
                        <a:lnTo>
                          <a:pt x="14877" y="15233"/>
                        </a:lnTo>
                        <a:lnTo>
                          <a:pt x="14772" y="15170"/>
                        </a:lnTo>
                        <a:lnTo>
                          <a:pt x="14710" y="15212"/>
                        </a:lnTo>
                        <a:lnTo>
                          <a:pt x="14605" y="15170"/>
                        </a:lnTo>
                        <a:lnTo>
                          <a:pt x="14521" y="15233"/>
                        </a:lnTo>
                        <a:lnTo>
                          <a:pt x="14584" y="15359"/>
                        </a:lnTo>
                        <a:lnTo>
                          <a:pt x="14584" y="15463"/>
                        </a:lnTo>
                        <a:lnTo>
                          <a:pt x="14458" y="15505"/>
                        </a:lnTo>
                        <a:lnTo>
                          <a:pt x="14458" y="15568"/>
                        </a:lnTo>
                        <a:lnTo>
                          <a:pt x="14521" y="15693"/>
                        </a:lnTo>
                        <a:lnTo>
                          <a:pt x="14605" y="15756"/>
                        </a:lnTo>
                        <a:lnTo>
                          <a:pt x="14668" y="15965"/>
                        </a:lnTo>
                        <a:lnTo>
                          <a:pt x="14710" y="16070"/>
                        </a:lnTo>
                        <a:lnTo>
                          <a:pt x="14751" y="15965"/>
                        </a:lnTo>
                        <a:lnTo>
                          <a:pt x="14814" y="15965"/>
                        </a:lnTo>
                        <a:lnTo>
                          <a:pt x="14919" y="16133"/>
                        </a:lnTo>
                        <a:lnTo>
                          <a:pt x="14919" y="16237"/>
                        </a:lnTo>
                        <a:lnTo>
                          <a:pt x="15044" y="16279"/>
                        </a:lnTo>
                        <a:lnTo>
                          <a:pt x="15212" y="16447"/>
                        </a:lnTo>
                        <a:lnTo>
                          <a:pt x="15044" y="16426"/>
                        </a:lnTo>
                        <a:lnTo>
                          <a:pt x="15002" y="16384"/>
                        </a:lnTo>
                        <a:lnTo>
                          <a:pt x="14919" y="16384"/>
                        </a:lnTo>
                        <a:lnTo>
                          <a:pt x="14877" y="16551"/>
                        </a:lnTo>
                        <a:lnTo>
                          <a:pt x="14772" y="16635"/>
                        </a:lnTo>
                        <a:lnTo>
                          <a:pt x="14605" y="16551"/>
                        </a:lnTo>
                        <a:lnTo>
                          <a:pt x="14521" y="16614"/>
                        </a:lnTo>
                        <a:lnTo>
                          <a:pt x="14521" y="16656"/>
                        </a:lnTo>
                        <a:lnTo>
                          <a:pt x="14668" y="16823"/>
                        </a:lnTo>
                        <a:lnTo>
                          <a:pt x="14710" y="16865"/>
                        </a:lnTo>
                        <a:lnTo>
                          <a:pt x="14710" y="16949"/>
                        </a:lnTo>
                        <a:lnTo>
                          <a:pt x="14668" y="17032"/>
                        </a:lnTo>
                        <a:lnTo>
                          <a:pt x="14375" y="17032"/>
                        </a:lnTo>
                        <a:lnTo>
                          <a:pt x="14291" y="16949"/>
                        </a:lnTo>
                        <a:lnTo>
                          <a:pt x="14312" y="16865"/>
                        </a:lnTo>
                        <a:lnTo>
                          <a:pt x="14270" y="16760"/>
                        </a:lnTo>
                        <a:lnTo>
                          <a:pt x="14375" y="16698"/>
                        </a:lnTo>
                        <a:lnTo>
                          <a:pt x="14375" y="16635"/>
                        </a:lnTo>
                        <a:lnTo>
                          <a:pt x="14270" y="16530"/>
                        </a:lnTo>
                        <a:lnTo>
                          <a:pt x="14186" y="16509"/>
                        </a:lnTo>
                        <a:lnTo>
                          <a:pt x="14270" y="16405"/>
                        </a:lnTo>
                        <a:lnTo>
                          <a:pt x="14249" y="16384"/>
                        </a:lnTo>
                        <a:lnTo>
                          <a:pt x="14165" y="16426"/>
                        </a:lnTo>
                        <a:lnTo>
                          <a:pt x="14103" y="16426"/>
                        </a:lnTo>
                        <a:lnTo>
                          <a:pt x="13956" y="16593"/>
                        </a:lnTo>
                        <a:lnTo>
                          <a:pt x="13873" y="16614"/>
                        </a:lnTo>
                        <a:lnTo>
                          <a:pt x="13768" y="16719"/>
                        </a:lnTo>
                        <a:lnTo>
                          <a:pt x="13768" y="16760"/>
                        </a:lnTo>
                        <a:lnTo>
                          <a:pt x="13642" y="16760"/>
                        </a:lnTo>
                        <a:lnTo>
                          <a:pt x="13580" y="16844"/>
                        </a:lnTo>
                        <a:lnTo>
                          <a:pt x="13580" y="16928"/>
                        </a:lnTo>
                        <a:lnTo>
                          <a:pt x="13517" y="16970"/>
                        </a:lnTo>
                        <a:lnTo>
                          <a:pt x="13245" y="16970"/>
                        </a:lnTo>
                        <a:lnTo>
                          <a:pt x="13161" y="16949"/>
                        </a:lnTo>
                        <a:lnTo>
                          <a:pt x="13119" y="16970"/>
                        </a:lnTo>
                        <a:lnTo>
                          <a:pt x="13036" y="16970"/>
                        </a:lnTo>
                        <a:lnTo>
                          <a:pt x="12952" y="16928"/>
                        </a:lnTo>
                        <a:lnTo>
                          <a:pt x="12805" y="17032"/>
                        </a:lnTo>
                        <a:lnTo>
                          <a:pt x="12785" y="17074"/>
                        </a:lnTo>
                        <a:lnTo>
                          <a:pt x="12680" y="17116"/>
                        </a:lnTo>
                        <a:lnTo>
                          <a:pt x="12575" y="17221"/>
                        </a:lnTo>
                        <a:lnTo>
                          <a:pt x="12575" y="17263"/>
                        </a:lnTo>
                        <a:lnTo>
                          <a:pt x="12638" y="17325"/>
                        </a:lnTo>
                        <a:lnTo>
                          <a:pt x="12617" y="17388"/>
                        </a:lnTo>
                        <a:lnTo>
                          <a:pt x="12638" y="17472"/>
                        </a:lnTo>
                        <a:lnTo>
                          <a:pt x="12617" y="17535"/>
                        </a:lnTo>
                        <a:lnTo>
                          <a:pt x="12513" y="17451"/>
                        </a:lnTo>
                        <a:lnTo>
                          <a:pt x="12471" y="17367"/>
                        </a:lnTo>
                        <a:lnTo>
                          <a:pt x="12408" y="17367"/>
                        </a:lnTo>
                        <a:lnTo>
                          <a:pt x="12282" y="17493"/>
                        </a:lnTo>
                        <a:lnTo>
                          <a:pt x="12220" y="17639"/>
                        </a:lnTo>
                        <a:lnTo>
                          <a:pt x="12220" y="17493"/>
                        </a:lnTo>
                        <a:lnTo>
                          <a:pt x="12094" y="17451"/>
                        </a:lnTo>
                        <a:lnTo>
                          <a:pt x="12010" y="17493"/>
                        </a:lnTo>
                        <a:lnTo>
                          <a:pt x="11948" y="17493"/>
                        </a:lnTo>
                        <a:lnTo>
                          <a:pt x="11864" y="17535"/>
                        </a:lnTo>
                        <a:lnTo>
                          <a:pt x="11759" y="17493"/>
                        </a:lnTo>
                        <a:lnTo>
                          <a:pt x="11738" y="17388"/>
                        </a:lnTo>
                        <a:lnTo>
                          <a:pt x="11864" y="17284"/>
                        </a:lnTo>
                        <a:lnTo>
                          <a:pt x="11969" y="17284"/>
                        </a:lnTo>
                        <a:lnTo>
                          <a:pt x="12010" y="17221"/>
                        </a:lnTo>
                        <a:lnTo>
                          <a:pt x="11948" y="17074"/>
                        </a:lnTo>
                        <a:lnTo>
                          <a:pt x="11969" y="17032"/>
                        </a:lnTo>
                        <a:lnTo>
                          <a:pt x="12052" y="16970"/>
                        </a:lnTo>
                        <a:lnTo>
                          <a:pt x="11906" y="16844"/>
                        </a:lnTo>
                        <a:lnTo>
                          <a:pt x="11864" y="16865"/>
                        </a:lnTo>
                        <a:lnTo>
                          <a:pt x="11780" y="16844"/>
                        </a:lnTo>
                        <a:lnTo>
                          <a:pt x="11759" y="16802"/>
                        </a:lnTo>
                        <a:lnTo>
                          <a:pt x="11969" y="16698"/>
                        </a:lnTo>
                        <a:lnTo>
                          <a:pt x="12052" y="16698"/>
                        </a:lnTo>
                        <a:lnTo>
                          <a:pt x="12157" y="16635"/>
                        </a:lnTo>
                        <a:lnTo>
                          <a:pt x="12115" y="16593"/>
                        </a:lnTo>
                        <a:lnTo>
                          <a:pt x="11906" y="16614"/>
                        </a:lnTo>
                        <a:lnTo>
                          <a:pt x="11592" y="16740"/>
                        </a:lnTo>
                        <a:lnTo>
                          <a:pt x="11529" y="16823"/>
                        </a:lnTo>
                        <a:lnTo>
                          <a:pt x="11571" y="16886"/>
                        </a:lnTo>
                        <a:lnTo>
                          <a:pt x="11592" y="16970"/>
                        </a:lnTo>
                        <a:lnTo>
                          <a:pt x="11655" y="17053"/>
                        </a:lnTo>
                        <a:lnTo>
                          <a:pt x="11592" y="17137"/>
                        </a:lnTo>
                        <a:lnTo>
                          <a:pt x="11529" y="17158"/>
                        </a:lnTo>
                        <a:lnTo>
                          <a:pt x="11425" y="17053"/>
                        </a:lnTo>
                        <a:lnTo>
                          <a:pt x="11445" y="17012"/>
                        </a:lnTo>
                        <a:lnTo>
                          <a:pt x="11487" y="16991"/>
                        </a:lnTo>
                        <a:lnTo>
                          <a:pt x="11466" y="16907"/>
                        </a:lnTo>
                        <a:lnTo>
                          <a:pt x="11445" y="16907"/>
                        </a:lnTo>
                        <a:lnTo>
                          <a:pt x="11236" y="17116"/>
                        </a:lnTo>
                        <a:lnTo>
                          <a:pt x="11236" y="17158"/>
                        </a:lnTo>
                        <a:lnTo>
                          <a:pt x="11320" y="17242"/>
                        </a:lnTo>
                        <a:lnTo>
                          <a:pt x="11383" y="17263"/>
                        </a:lnTo>
                        <a:lnTo>
                          <a:pt x="11383" y="17346"/>
                        </a:lnTo>
                        <a:lnTo>
                          <a:pt x="11257" y="17472"/>
                        </a:lnTo>
                        <a:lnTo>
                          <a:pt x="11215" y="17430"/>
                        </a:lnTo>
                        <a:lnTo>
                          <a:pt x="11257" y="17346"/>
                        </a:lnTo>
                        <a:lnTo>
                          <a:pt x="11236" y="17263"/>
                        </a:lnTo>
                        <a:lnTo>
                          <a:pt x="11173" y="17263"/>
                        </a:lnTo>
                        <a:lnTo>
                          <a:pt x="11173" y="17200"/>
                        </a:lnTo>
                        <a:lnTo>
                          <a:pt x="10943" y="17263"/>
                        </a:lnTo>
                        <a:lnTo>
                          <a:pt x="10922" y="17346"/>
                        </a:lnTo>
                        <a:lnTo>
                          <a:pt x="10755" y="17430"/>
                        </a:lnTo>
                        <a:lnTo>
                          <a:pt x="10629" y="17409"/>
                        </a:lnTo>
                        <a:lnTo>
                          <a:pt x="10546" y="17430"/>
                        </a:lnTo>
                        <a:lnTo>
                          <a:pt x="10546" y="17472"/>
                        </a:lnTo>
                        <a:lnTo>
                          <a:pt x="10316" y="17765"/>
                        </a:lnTo>
                        <a:lnTo>
                          <a:pt x="10274" y="17786"/>
                        </a:lnTo>
                        <a:lnTo>
                          <a:pt x="10064" y="18058"/>
                        </a:lnTo>
                        <a:lnTo>
                          <a:pt x="9960" y="18100"/>
                        </a:lnTo>
                        <a:lnTo>
                          <a:pt x="9876" y="18037"/>
                        </a:lnTo>
                        <a:lnTo>
                          <a:pt x="9813" y="18037"/>
                        </a:lnTo>
                        <a:lnTo>
                          <a:pt x="9876" y="18141"/>
                        </a:lnTo>
                        <a:lnTo>
                          <a:pt x="10023" y="18246"/>
                        </a:lnTo>
                        <a:lnTo>
                          <a:pt x="10064" y="18309"/>
                        </a:lnTo>
                        <a:lnTo>
                          <a:pt x="10064" y="18309"/>
                        </a:lnTo>
                        <a:lnTo>
                          <a:pt x="9876" y="18246"/>
                        </a:lnTo>
                        <a:lnTo>
                          <a:pt x="9813" y="18288"/>
                        </a:lnTo>
                        <a:lnTo>
                          <a:pt x="9500" y="18309"/>
                        </a:lnTo>
                        <a:lnTo>
                          <a:pt x="9458" y="18372"/>
                        </a:lnTo>
                        <a:lnTo>
                          <a:pt x="9541" y="18476"/>
                        </a:lnTo>
                        <a:lnTo>
                          <a:pt x="9541" y="18581"/>
                        </a:lnTo>
                        <a:lnTo>
                          <a:pt x="9458" y="18706"/>
                        </a:lnTo>
                        <a:lnTo>
                          <a:pt x="9500" y="18895"/>
                        </a:lnTo>
                        <a:lnTo>
                          <a:pt x="9458" y="19020"/>
                        </a:lnTo>
                        <a:lnTo>
                          <a:pt x="9248" y="19104"/>
                        </a:lnTo>
                        <a:lnTo>
                          <a:pt x="9228" y="19146"/>
                        </a:lnTo>
                        <a:lnTo>
                          <a:pt x="9081" y="19146"/>
                        </a:lnTo>
                        <a:lnTo>
                          <a:pt x="9039" y="19229"/>
                        </a:lnTo>
                        <a:lnTo>
                          <a:pt x="8956" y="19104"/>
                        </a:lnTo>
                        <a:lnTo>
                          <a:pt x="8809" y="19208"/>
                        </a:lnTo>
                        <a:lnTo>
                          <a:pt x="8579" y="19208"/>
                        </a:lnTo>
                        <a:lnTo>
                          <a:pt x="8328" y="18916"/>
                        </a:lnTo>
                        <a:lnTo>
                          <a:pt x="8098" y="18706"/>
                        </a:lnTo>
                        <a:lnTo>
                          <a:pt x="8014" y="18644"/>
                        </a:lnTo>
                        <a:lnTo>
                          <a:pt x="8014" y="18476"/>
                        </a:lnTo>
                        <a:lnTo>
                          <a:pt x="8056" y="18413"/>
                        </a:lnTo>
                        <a:lnTo>
                          <a:pt x="8098" y="18455"/>
                        </a:lnTo>
                        <a:lnTo>
                          <a:pt x="8160" y="18372"/>
                        </a:lnTo>
                        <a:lnTo>
                          <a:pt x="8119" y="18309"/>
                        </a:lnTo>
                        <a:lnTo>
                          <a:pt x="8181" y="18267"/>
                        </a:lnTo>
                        <a:lnTo>
                          <a:pt x="8370" y="18267"/>
                        </a:lnTo>
                        <a:lnTo>
                          <a:pt x="8412" y="18183"/>
                        </a:lnTo>
                        <a:lnTo>
                          <a:pt x="8621" y="18183"/>
                        </a:lnTo>
                        <a:lnTo>
                          <a:pt x="8642" y="18100"/>
                        </a:lnTo>
                        <a:lnTo>
                          <a:pt x="8495" y="17890"/>
                        </a:lnTo>
                        <a:lnTo>
                          <a:pt x="8474" y="17807"/>
                        </a:lnTo>
                        <a:lnTo>
                          <a:pt x="8328" y="17786"/>
                        </a:lnTo>
                        <a:lnTo>
                          <a:pt x="8202" y="17660"/>
                        </a:lnTo>
                        <a:lnTo>
                          <a:pt x="8202" y="17556"/>
                        </a:lnTo>
                        <a:lnTo>
                          <a:pt x="8077" y="17451"/>
                        </a:lnTo>
                        <a:lnTo>
                          <a:pt x="7763" y="17430"/>
                        </a:lnTo>
                        <a:lnTo>
                          <a:pt x="7554" y="17451"/>
                        </a:lnTo>
                        <a:lnTo>
                          <a:pt x="7449" y="17493"/>
                        </a:lnTo>
                        <a:lnTo>
                          <a:pt x="7323" y="17493"/>
                        </a:lnTo>
                        <a:lnTo>
                          <a:pt x="7072" y="17346"/>
                        </a:lnTo>
                        <a:lnTo>
                          <a:pt x="6947" y="17346"/>
                        </a:lnTo>
                        <a:lnTo>
                          <a:pt x="6947" y="17388"/>
                        </a:lnTo>
                        <a:lnTo>
                          <a:pt x="7240" y="17639"/>
                        </a:lnTo>
                        <a:lnTo>
                          <a:pt x="7386" y="17744"/>
                        </a:lnTo>
                        <a:lnTo>
                          <a:pt x="7470" y="17974"/>
                        </a:lnTo>
                        <a:lnTo>
                          <a:pt x="7470" y="18100"/>
                        </a:lnTo>
                        <a:lnTo>
                          <a:pt x="7533" y="18183"/>
                        </a:lnTo>
                        <a:lnTo>
                          <a:pt x="7470" y="18225"/>
                        </a:lnTo>
                        <a:lnTo>
                          <a:pt x="7470" y="18330"/>
                        </a:lnTo>
                        <a:lnTo>
                          <a:pt x="7491" y="18413"/>
                        </a:lnTo>
                        <a:lnTo>
                          <a:pt x="7449" y="18434"/>
                        </a:lnTo>
                        <a:lnTo>
                          <a:pt x="7449" y="18706"/>
                        </a:lnTo>
                        <a:lnTo>
                          <a:pt x="7386" y="18853"/>
                        </a:lnTo>
                        <a:lnTo>
                          <a:pt x="7449" y="18999"/>
                        </a:lnTo>
                        <a:lnTo>
                          <a:pt x="7595" y="18999"/>
                        </a:lnTo>
                        <a:lnTo>
                          <a:pt x="7742" y="19062"/>
                        </a:lnTo>
                        <a:lnTo>
                          <a:pt x="7805" y="19167"/>
                        </a:lnTo>
                        <a:lnTo>
                          <a:pt x="7784" y="19229"/>
                        </a:lnTo>
                        <a:lnTo>
                          <a:pt x="7805" y="19313"/>
                        </a:lnTo>
                        <a:lnTo>
                          <a:pt x="7784" y="19355"/>
                        </a:lnTo>
                        <a:lnTo>
                          <a:pt x="7784" y="19418"/>
                        </a:lnTo>
                        <a:lnTo>
                          <a:pt x="7847" y="19460"/>
                        </a:lnTo>
                        <a:lnTo>
                          <a:pt x="7784" y="19543"/>
                        </a:lnTo>
                        <a:lnTo>
                          <a:pt x="7784" y="19794"/>
                        </a:lnTo>
                        <a:lnTo>
                          <a:pt x="7742" y="19857"/>
                        </a:lnTo>
                        <a:lnTo>
                          <a:pt x="7805" y="20004"/>
                        </a:lnTo>
                        <a:lnTo>
                          <a:pt x="7847" y="20213"/>
                        </a:lnTo>
                        <a:lnTo>
                          <a:pt x="7763" y="20171"/>
                        </a:lnTo>
                        <a:lnTo>
                          <a:pt x="7700" y="20045"/>
                        </a:lnTo>
                        <a:lnTo>
                          <a:pt x="7575" y="19941"/>
                        </a:lnTo>
                        <a:lnTo>
                          <a:pt x="7449" y="20066"/>
                        </a:lnTo>
                        <a:lnTo>
                          <a:pt x="7470" y="19941"/>
                        </a:lnTo>
                        <a:lnTo>
                          <a:pt x="7428" y="19857"/>
                        </a:lnTo>
                        <a:lnTo>
                          <a:pt x="7240" y="19836"/>
                        </a:lnTo>
                        <a:lnTo>
                          <a:pt x="7072" y="19857"/>
                        </a:lnTo>
                        <a:lnTo>
                          <a:pt x="6968" y="19773"/>
                        </a:lnTo>
                        <a:lnTo>
                          <a:pt x="6821" y="19753"/>
                        </a:lnTo>
                        <a:lnTo>
                          <a:pt x="6738" y="19794"/>
                        </a:lnTo>
                        <a:lnTo>
                          <a:pt x="6612" y="20087"/>
                        </a:lnTo>
                        <a:lnTo>
                          <a:pt x="6424" y="20255"/>
                        </a:lnTo>
                        <a:lnTo>
                          <a:pt x="6298" y="20276"/>
                        </a:lnTo>
                        <a:lnTo>
                          <a:pt x="6194" y="20380"/>
                        </a:lnTo>
                        <a:lnTo>
                          <a:pt x="6173" y="20527"/>
                        </a:lnTo>
                        <a:lnTo>
                          <a:pt x="6026" y="20694"/>
                        </a:lnTo>
                        <a:lnTo>
                          <a:pt x="5963" y="20757"/>
                        </a:lnTo>
                        <a:lnTo>
                          <a:pt x="5963" y="20841"/>
                        </a:lnTo>
                        <a:lnTo>
                          <a:pt x="6005" y="21029"/>
                        </a:lnTo>
                        <a:lnTo>
                          <a:pt x="6277" y="21301"/>
                        </a:lnTo>
                        <a:lnTo>
                          <a:pt x="6424" y="21531"/>
                        </a:lnTo>
                        <a:lnTo>
                          <a:pt x="6340" y="21636"/>
                        </a:lnTo>
                        <a:lnTo>
                          <a:pt x="6277" y="21636"/>
                        </a:lnTo>
                        <a:lnTo>
                          <a:pt x="6277" y="21761"/>
                        </a:lnTo>
                        <a:lnTo>
                          <a:pt x="6173" y="21845"/>
                        </a:lnTo>
                        <a:lnTo>
                          <a:pt x="6110" y="21949"/>
                        </a:lnTo>
                        <a:lnTo>
                          <a:pt x="5963" y="21782"/>
                        </a:lnTo>
                        <a:lnTo>
                          <a:pt x="5587" y="21615"/>
                        </a:lnTo>
                        <a:lnTo>
                          <a:pt x="5461" y="21615"/>
                        </a:lnTo>
                        <a:lnTo>
                          <a:pt x="5398" y="21531"/>
                        </a:lnTo>
                        <a:lnTo>
                          <a:pt x="5189" y="21531"/>
                        </a:lnTo>
                        <a:lnTo>
                          <a:pt x="5085" y="21447"/>
                        </a:lnTo>
                        <a:lnTo>
                          <a:pt x="5022" y="21322"/>
                        </a:lnTo>
                        <a:lnTo>
                          <a:pt x="4854" y="21301"/>
                        </a:lnTo>
                        <a:lnTo>
                          <a:pt x="4729" y="21217"/>
                        </a:lnTo>
                        <a:lnTo>
                          <a:pt x="4603" y="21217"/>
                        </a:lnTo>
                        <a:lnTo>
                          <a:pt x="4562" y="21301"/>
                        </a:lnTo>
                        <a:lnTo>
                          <a:pt x="4603" y="21364"/>
                        </a:lnTo>
                        <a:lnTo>
                          <a:pt x="4562" y="21426"/>
                        </a:lnTo>
                        <a:lnTo>
                          <a:pt x="4603" y="21468"/>
                        </a:lnTo>
                        <a:lnTo>
                          <a:pt x="4520" y="21552"/>
                        </a:lnTo>
                        <a:lnTo>
                          <a:pt x="4415" y="21552"/>
                        </a:lnTo>
                        <a:lnTo>
                          <a:pt x="4499" y="21719"/>
                        </a:lnTo>
                        <a:lnTo>
                          <a:pt x="4520" y="21845"/>
                        </a:lnTo>
                        <a:lnTo>
                          <a:pt x="4666" y="21929"/>
                        </a:lnTo>
                        <a:lnTo>
                          <a:pt x="4771" y="22054"/>
                        </a:lnTo>
                        <a:lnTo>
                          <a:pt x="4917" y="22138"/>
                        </a:lnTo>
                        <a:lnTo>
                          <a:pt x="5022" y="22075"/>
                        </a:lnTo>
                        <a:lnTo>
                          <a:pt x="5085" y="22075"/>
                        </a:lnTo>
                        <a:lnTo>
                          <a:pt x="5168" y="22033"/>
                        </a:lnTo>
                        <a:lnTo>
                          <a:pt x="5189" y="22096"/>
                        </a:lnTo>
                        <a:lnTo>
                          <a:pt x="5336" y="22159"/>
                        </a:lnTo>
                        <a:lnTo>
                          <a:pt x="5336" y="22201"/>
                        </a:lnTo>
                        <a:lnTo>
                          <a:pt x="5273" y="22263"/>
                        </a:lnTo>
                        <a:lnTo>
                          <a:pt x="5357" y="22347"/>
                        </a:lnTo>
                        <a:lnTo>
                          <a:pt x="5357" y="22514"/>
                        </a:lnTo>
                        <a:lnTo>
                          <a:pt x="5273" y="22556"/>
                        </a:lnTo>
                        <a:lnTo>
                          <a:pt x="5168" y="22556"/>
                        </a:lnTo>
                        <a:lnTo>
                          <a:pt x="5043" y="22682"/>
                        </a:lnTo>
                        <a:lnTo>
                          <a:pt x="4980" y="22682"/>
                        </a:lnTo>
                        <a:lnTo>
                          <a:pt x="4875" y="22577"/>
                        </a:lnTo>
                        <a:lnTo>
                          <a:pt x="4729" y="22577"/>
                        </a:lnTo>
                        <a:lnTo>
                          <a:pt x="4645" y="22514"/>
                        </a:lnTo>
                        <a:lnTo>
                          <a:pt x="4457" y="22514"/>
                        </a:lnTo>
                        <a:lnTo>
                          <a:pt x="4415" y="22473"/>
                        </a:lnTo>
                        <a:lnTo>
                          <a:pt x="4415" y="22347"/>
                        </a:lnTo>
                        <a:lnTo>
                          <a:pt x="4310" y="22284"/>
                        </a:lnTo>
                        <a:lnTo>
                          <a:pt x="4227" y="22180"/>
                        </a:lnTo>
                        <a:lnTo>
                          <a:pt x="4185" y="22180"/>
                        </a:lnTo>
                        <a:lnTo>
                          <a:pt x="4080" y="22263"/>
                        </a:lnTo>
                        <a:lnTo>
                          <a:pt x="3829" y="22180"/>
                        </a:lnTo>
                        <a:lnTo>
                          <a:pt x="3787" y="22075"/>
                        </a:lnTo>
                        <a:lnTo>
                          <a:pt x="3725" y="22033"/>
                        </a:lnTo>
                        <a:lnTo>
                          <a:pt x="3787" y="21949"/>
                        </a:lnTo>
                        <a:lnTo>
                          <a:pt x="3766" y="21824"/>
                        </a:lnTo>
                        <a:lnTo>
                          <a:pt x="3766" y="21719"/>
                        </a:lnTo>
                        <a:lnTo>
                          <a:pt x="3662" y="21636"/>
                        </a:lnTo>
                        <a:lnTo>
                          <a:pt x="3662" y="21531"/>
                        </a:lnTo>
                        <a:lnTo>
                          <a:pt x="3494" y="21385"/>
                        </a:lnTo>
                        <a:lnTo>
                          <a:pt x="3494" y="21238"/>
                        </a:lnTo>
                        <a:lnTo>
                          <a:pt x="3411" y="21217"/>
                        </a:lnTo>
                        <a:lnTo>
                          <a:pt x="3453" y="21113"/>
                        </a:lnTo>
                        <a:lnTo>
                          <a:pt x="3515" y="21092"/>
                        </a:lnTo>
                        <a:lnTo>
                          <a:pt x="3557" y="20903"/>
                        </a:lnTo>
                        <a:lnTo>
                          <a:pt x="3557" y="20799"/>
                        </a:lnTo>
                        <a:lnTo>
                          <a:pt x="3515" y="20778"/>
                        </a:lnTo>
                        <a:lnTo>
                          <a:pt x="3515" y="20694"/>
                        </a:lnTo>
                        <a:lnTo>
                          <a:pt x="3578" y="20610"/>
                        </a:lnTo>
                        <a:lnTo>
                          <a:pt x="3515" y="20589"/>
                        </a:lnTo>
                        <a:lnTo>
                          <a:pt x="3390" y="20401"/>
                        </a:lnTo>
                        <a:lnTo>
                          <a:pt x="3139" y="20297"/>
                        </a:lnTo>
                        <a:lnTo>
                          <a:pt x="3055" y="20359"/>
                        </a:lnTo>
                        <a:lnTo>
                          <a:pt x="2992" y="20297"/>
                        </a:lnTo>
                        <a:lnTo>
                          <a:pt x="2930" y="20297"/>
                        </a:lnTo>
                        <a:lnTo>
                          <a:pt x="2867" y="20338"/>
                        </a:lnTo>
                        <a:lnTo>
                          <a:pt x="2741" y="20297"/>
                        </a:lnTo>
                        <a:lnTo>
                          <a:pt x="2783" y="20255"/>
                        </a:lnTo>
                        <a:lnTo>
                          <a:pt x="2888" y="20234"/>
                        </a:lnTo>
                        <a:lnTo>
                          <a:pt x="2930" y="20150"/>
                        </a:lnTo>
                        <a:lnTo>
                          <a:pt x="2783" y="20108"/>
                        </a:lnTo>
                        <a:lnTo>
                          <a:pt x="2783" y="20087"/>
                        </a:lnTo>
                        <a:lnTo>
                          <a:pt x="2867" y="20066"/>
                        </a:lnTo>
                        <a:lnTo>
                          <a:pt x="2783" y="20004"/>
                        </a:lnTo>
                        <a:lnTo>
                          <a:pt x="2720" y="20066"/>
                        </a:lnTo>
                        <a:lnTo>
                          <a:pt x="2532" y="20108"/>
                        </a:lnTo>
                        <a:lnTo>
                          <a:pt x="2511" y="20087"/>
                        </a:lnTo>
                        <a:lnTo>
                          <a:pt x="2553" y="20004"/>
                        </a:lnTo>
                        <a:lnTo>
                          <a:pt x="2658" y="19962"/>
                        </a:lnTo>
                        <a:lnTo>
                          <a:pt x="2637" y="19941"/>
                        </a:lnTo>
                        <a:lnTo>
                          <a:pt x="2448" y="19899"/>
                        </a:lnTo>
                        <a:lnTo>
                          <a:pt x="2427" y="19836"/>
                        </a:lnTo>
                        <a:lnTo>
                          <a:pt x="2302" y="19753"/>
                        </a:lnTo>
                        <a:lnTo>
                          <a:pt x="2260" y="19585"/>
                        </a:lnTo>
                        <a:lnTo>
                          <a:pt x="2134" y="19522"/>
                        </a:lnTo>
                        <a:lnTo>
                          <a:pt x="2155" y="19481"/>
                        </a:lnTo>
                        <a:lnTo>
                          <a:pt x="2260" y="19481"/>
                        </a:lnTo>
                        <a:lnTo>
                          <a:pt x="2302" y="19522"/>
                        </a:lnTo>
                        <a:lnTo>
                          <a:pt x="2448" y="19543"/>
                        </a:lnTo>
                        <a:lnTo>
                          <a:pt x="2469" y="19648"/>
                        </a:lnTo>
                        <a:lnTo>
                          <a:pt x="2720" y="19857"/>
                        </a:lnTo>
                        <a:lnTo>
                          <a:pt x="2783" y="19857"/>
                        </a:lnTo>
                        <a:lnTo>
                          <a:pt x="2825" y="19794"/>
                        </a:lnTo>
                        <a:lnTo>
                          <a:pt x="2950" y="19878"/>
                        </a:lnTo>
                        <a:lnTo>
                          <a:pt x="3139" y="19878"/>
                        </a:lnTo>
                        <a:lnTo>
                          <a:pt x="3160" y="19836"/>
                        </a:lnTo>
                        <a:lnTo>
                          <a:pt x="3243" y="19899"/>
                        </a:lnTo>
                        <a:lnTo>
                          <a:pt x="3160" y="19962"/>
                        </a:lnTo>
                        <a:lnTo>
                          <a:pt x="3202" y="19983"/>
                        </a:lnTo>
                        <a:lnTo>
                          <a:pt x="3202" y="20045"/>
                        </a:lnTo>
                        <a:lnTo>
                          <a:pt x="3306" y="20045"/>
                        </a:lnTo>
                        <a:lnTo>
                          <a:pt x="3369" y="19983"/>
                        </a:lnTo>
                        <a:lnTo>
                          <a:pt x="3557" y="19983"/>
                        </a:lnTo>
                        <a:lnTo>
                          <a:pt x="3494" y="20004"/>
                        </a:lnTo>
                        <a:lnTo>
                          <a:pt x="3599" y="20004"/>
                        </a:lnTo>
                        <a:lnTo>
                          <a:pt x="3704" y="19983"/>
                        </a:lnTo>
                        <a:lnTo>
                          <a:pt x="3704" y="20066"/>
                        </a:lnTo>
                        <a:lnTo>
                          <a:pt x="3871" y="20192"/>
                        </a:lnTo>
                        <a:lnTo>
                          <a:pt x="3934" y="20150"/>
                        </a:lnTo>
                        <a:lnTo>
                          <a:pt x="4038" y="20171"/>
                        </a:lnTo>
                        <a:lnTo>
                          <a:pt x="4080" y="20213"/>
                        </a:lnTo>
                        <a:lnTo>
                          <a:pt x="4227" y="20213"/>
                        </a:lnTo>
                        <a:lnTo>
                          <a:pt x="4331" y="20255"/>
                        </a:lnTo>
                        <a:lnTo>
                          <a:pt x="4415" y="20192"/>
                        </a:lnTo>
                        <a:lnTo>
                          <a:pt x="4541" y="20297"/>
                        </a:lnTo>
                        <a:lnTo>
                          <a:pt x="4729" y="20359"/>
                        </a:lnTo>
                        <a:lnTo>
                          <a:pt x="5064" y="20380"/>
                        </a:lnTo>
                        <a:lnTo>
                          <a:pt x="5336" y="20359"/>
                        </a:lnTo>
                        <a:lnTo>
                          <a:pt x="5357" y="20297"/>
                        </a:lnTo>
                        <a:lnTo>
                          <a:pt x="5545" y="20297"/>
                        </a:lnTo>
                        <a:lnTo>
                          <a:pt x="5608" y="20255"/>
                        </a:lnTo>
                        <a:lnTo>
                          <a:pt x="5796" y="20213"/>
                        </a:lnTo>
                        <a:lnTo>
                          <a:pt x="5963" y="20150"/>
                        </a:lnTo>
                        <a:lnTo>
                          <a:pt x="6173" y="19857"/>
                        </a:lnTo>
                        <a:lnTo>
                          <a:pt x="6194" y="19773"/>
                        </a:lnTo>
                        <a:lnTo>
                          <a:pt x="6319" y="19627"/>
                        </a:lnTo>
                        <a:lnTo>
                          <a:pt x="6319" y="19543"/>
                        </a:lnTo>
                        <a:lnTo>
                          <a:pt x="6340" y="19460"/>
                        </a:lnTo>
                        <a:lnTo>
                          <a:pt x="6382" y="19313"/>
                        </a:lnTo>
                        <a:lnTo>
                          <a:pt x="6382" y="19167"/>
                        </a:lnTo>
                        <a:lnTo>
                          <a:pt x="6382" y="19041"/>
                        </a:lnTo>
                        <a:lnTo>
                          <a:pt x="6319" y="18999"/>
                        </a:lnTo>
                        <a:lnTo>
                          <a:pt x="6277" y="18999"/>
                        </a:lnTo>
                        <a:lnTo>
                          <a:pt x="6173" y="18832"/>
                        </a:lnTo>
                        <a:lnTo>
                          <a:pt x="6089" y="18790"/>
                        </a:lnTo>
                        <a:lnTo>
                          <a:pt x="6068" y="18644"/>
                        </a:lnTo>
                        <a:lnTo>
                          <a:pt x="5963" y="18392"/>
                        </a:lnTo>
                        <a:lnTo>
                          <a:pt x="5859" y="18372"/>
                        </a:lnTo>
                        <a:lnTo>
                          <a:pt x="5817" y="18413"/>
                        </a:lnTo>
                        <a:lnTo>
                          <a:pt x="5691" y="18372"/>
                        </a:lnTo>
                        <a:lnTo>
                          <a:pt x="5691" y="18288"/>
                        </a:lnTo>
                        <a:lnTo>
                          <a:pt x="5461" y="18120"/>
                        </a:lnTo>
                        <a:lnTo>
                          <a:pt x="5461" y="18016"/>
                        </a:lnTo>
                        <a:lnTo>
                          <a:pt x="5336" y="17890"/>
                        </a:lnTo>
                        <a:lnTo>
                          <a:pt x="5273" y="17890"/>
                        </a:lnTo>
                        <a:lnTo>
                          <a:pt x="5294" y="17953"/>
                        </a:lnTo>
                        <a:lnTo>
                          <a:pt x="5378" y="18079"/>
                        </a:lnTo>
                        <a:lnTo>
                          <a:pt x="5294" y="18100"/>
                        </a:lnTo>
                        <a:lnTo>
                          <a:pt x="5168" y="17974"/>
                        </a:lnTo>
                        <a:lnTo>
                          <a:pt x="5085" y="17974"/>
                        </a:lnTo>
                        <a:lnTo>
                          <a:pt x="4938" y="17807"/>
                        </a:lnTo>
                        <a:lnTo>
                          <a:pt x="4875" y="17807"/>
                        </a:lnTo>
                        <a:lnTo>
                          <a:pt x="4875" y="17869"/>
                        </a:lnTo>
                        <a:lnTo>
                          <a:pt x="4917" y="17911"/>
                        </a:lnTo>
                        <a:lnTo>
                          <a:pt x="4834" y="17890"/>
                        </a:lnTo>
                        <a:lnTo>
                          <a:pt x="4708" y="17681"/>
                        </a:lnTo>
                        <a:lnTo>
                          <a:pt x="4603" y="17660"/>
                        </a:lnTo>
                        <a:lnTo>
                          <a:pt x="4520" y="17556"/>
                        </a:lnTo>
                        <a:lnTo>
                          <a:pt x="4122" y="17284"/>
                        </a:lnTo>
                        <a:lnTo>
                          <a:pt x="3515" y="16970"/>
                        </a:lnTo>
                        <a:lnTo>
                          <a:pt x="3390" y="16928"/>
                        </a:lnTo>
                        <a:lnTo>
                          <a:pt x="3369" y="16970"/>
                        </a:lnTo>
                        <a:lnTo>
                          <a:pt x="3243" y="16907"/>
                        </a:lnTo>
                        <a:lnTo>
                          <a:pt x="3097" y="16865"/>
                        </a:lnTo>
                        <a:lnTo>
                          <a:pt x="3097" y="16928"/>
                        </a:lnTo>
                        <a:lnTo>
                          <a:pt x="3034" y="16970"/>
                        </a:lnTo>
                        <a:lnTo>
                          <a:pt x="2930" y="16928"/>
                        </a:lnTo>
                        <a:lnTo>
                          <a:pt x="2762" y="16928"/>
                        </a:lnTo>
                        <a:lnTo>
                          <a:pt x="2678" y="16823"/>
                        </a:lnTo>
                        <a:lnTo>
                          <a:pt x="2574" y="16760"/>
                        </a:lnTo>
                        <a:lnTo>
                          <a:pt x="2574" y="16802"/>
                        </a:lnTo>
                        <a:lnTo>
                          <a:pt x="2637" y="16865"/>
                        </a:lnTo>
                        <a:lnTo>
                          <a:pt x="2616" y="16928"/>
                        </a:lnTo>
                        <a:lnTo>
                          <a:pt x="2532" y="16865"/>
                        </a:lnTo>
                        <a:lnTo>
                          <a:pt x="2406" y="16907"/>
                        </a:lnTo>
                        <a:lnTo>
                          <a:pt x="2344" y="16949"/>
                        </a:lnTo>
                        <a:lnTo>
                          <a:pt x="2365" y="17032"/>
                        </a:lnTo>
                        <a:lnTo>
                          <a:pt x="2302" y="17158"/>
                        </a:lnTo>
                        <a:lnTo>
                          <a:pt x="2155" y="17158"/>
                        </a:lnTo>
                        <a:lnTo>
                          <a:pt x="2239" y="17053"/>
                        </a:lnTo>
                        <a:lnTo>
                          <a:pt x="2323" y="17012"/>
                        </a:lnTo>
                        <a:lnTo>
                          <a:pt x="2260" y="16949"/>
                        </a:lnTo>
                        <a:lnTo>
                          <a:pt x="2197" y="16949"/>
                        </a:lnTo>
                        <a:lnTo>
                          <a:pt x="2218" y="16907"/>
                        </a:lnTo>
                        <a:lnTo>
                          <a:pt x="2239" y="16844"/>
                        </a:lnTo>
                        <a:lnTo>
                          <a:pt x="2197" y="16823"/>
                        </a:lnTo>
                        <a:lnTo>
                          <a:pt x="2134" y="16886"/>
                        </a:lnTo>
                        <a:lnTo>
                          <a:pt x="2030" y="17012"/>
                        </a:lnTo>
                        <a:lnTo>
                          <a:pt x="2030" y="16928"/>
                        </a:lnTo>
                        <a:lnTo>
                          <a:pt x="2030" y="16886"/>
                        </a:lnTo>
                        <a:lnTo>
                          <a:pt x="2009" y="16844"/>
                        </a:lnTo>
                        <a:lnTo>
                          <a:pt x="1946" y="16928"/>
                        </a:lnTo>
                        <a:lnTo>
                          <a:pt x="1925" y="16928"/>
                        </a:lnTo>
                        <a:lnTo>
                          <a:pt x="1925" y="16844"/>
                        </a:lnTo>
                        <a:lnTo>
                          <a:pt x="1821" y="16823"/>
                        </a:lnTo>
                        <a:lnTo>
                          <a:pt x="1716" y="16907"/>
                        </a:lnTo>
                        <a:lnTo>
                          <a:pt x="1695" y="16802"/>
                        </a:lnTo>
                        <a:lnTo>
                          <a:pt x="1632" y="16760"/>
                        </a:lnTo>
                        <a:lnTo>
                          <a:pt x="1569" y="16844"/>
                        </a:lnTo>
                        <a:lnTo>
                          <a:pt x="1528" y="16740"/>
                        </a:lnTo>
                        <a:lnTo>
                          <a:pt x="1528" y="16614"/>
                        </a:lnTo>
                        <a:lnTo>
                          <a:pt x="1590" y="16530"/>
                        </a:lnTo>
                        <a:lnTo>
                          <a:pt x="1590" y="16614"/>
                        </a:lnTo>
                        <a:lnTo>
                          <a:pt x="1674" y="16698"/>
                        </a:lnTo>
                        <a:lnTo>
                          <a:pt x="1800" y="16656"/>
                        </a:lnTo>
                        <a:lnTo>
                          <a:pt x="1883" y="16719"/>
                        </a:lnTo>
                        <a:lnTo>
                          <a:pt x="1988" y="16635"/>
                        </a:lnTo>
                        <a:lnTo>
                          <a:pt x="1988" y="16593"/>
                        </a:lnTo>
                        <a:lnTo>
                          <a:pt x="1904" y="16530"/>
                        </a:lnTo>
                        <a:lnTo>
                          <a:pt x="1883" y="16509"/>
                        </a:lnTo>
                        <a:lnTo>
                          <a:pt x="1800" y="16488"/>
                        </a:lnTo>
                        <a:lnTo>
                          <a:pt x="1737" y="16530"/>
                        </a:lnTo>
                        <a:lnTo>
                          <a:pt x="1695" y="16488"/>
                        </a:lnTo>
                        <a:lnTo>
                          <a:pt x="1632" y="16405"/>
                        </a:lnTo>
                        <a:lnTo>
                          <a:pt x="1528" y="16342"/>
                        </a:lnTo>
                        <a:lnTo>
                          <a:pt x="1423" y="16342"/>
                        </a:lnTo>
                        <a:lnTo>
                          <a:pt x="1402" y="16384"/>
                        </a:lnTo>
                        <a:lnTo>
                          <a:pt x="1465" y="16426"/>
                        </a:lnTo>
                        <a:lnTo>
                          <a:pt x="1486" y="16426"/>
                        </a:lnTo>
                        <a:lnTo>
                          <a:pt x="1486" y="16488"/>
                        </a:lnTo>
                        <a:lnTo>
                          <a:pt x="1402" y="16509"/>
                        </a:lnTo>
                        <a:lnTo>
                          <a:pt x="1360" y="16509"/>
                        </a:lnTo>
                        <a:lnTo>
                          <a:pt x="1360" y="16551"/>
                        </a:lnTo>
                        <a:lnTo>
                          <a:pt x="1465" y="16635"/>
                        </a:lnTo>
                        <a:lnTo>
                          <a:pt x="1402" y="16656"/>
                        </a:lnTo>
                        <a:lnTo>
                          <a:pt x="1318" y="16656"/>
                        </a:lnTo>
                        <a:lnTo>
                          <a:pt x="1277" y="16740"/>
                        </a:lnTo>
                        <a:lnTo>
                          <a:pt x="1256" y="16886"/>
                        </a:lnTo>
                        <a:lnTo>
                          <a:pt x="1193" y="16802"/>
                        </a:lnTo>
                        <a:lnTo>
                          <a:pt x="1193" y="16698"/>
                        </a:lnTo>
                        <a:lnTo>
                          <a:pt x="1151" y="16635"/>
                        </a:lnTo>
                        <a:lnTo>
                          <a:pt x="1005" y="16614"/>
                        </a:lnTo>
                        <a:lnTo>
                          <a:pt x="1005" y="16740"/>
                        </a:lnTo>
                        <a:lnTo>
                          <a:pt x="942" y="16823"/>
                        </a:lnTo>
                        <a:lnTo>
                          <a:pt x="795" y="16781"/>
                        </a:lnTo>
                        <a:lnTo>
                          <a:pt x="691" y="16781"/>
                        </a:lnTo>
                        <a:lnTo>
                          <a:pt x="691" y="16928"/>
                        </a:lnTo>
                        <a:lnTo>
                          <a:pt x="628" y="17053"/>
                        </a:lnTo>
                        <a:lnTo>
                          <a:pt x="481" y="17095"/>
                        </a:lnTo>
                        <a:lnTo>
                          <a:pt x="335" y="17242"/>
                        </a:lnTo>
                        <a:lnTo>
                          <a:pt x="335" y="17451"/>
                        </a:lnTo>
                        <a:lnTo>
                          <a:pt x="251" y="17451"/>
                        </a:lnTo>
                        <a:lnTo>
                          <a:pt x="105" y="17514"/>
                        </a:lnTo>
                        <a:lnTo>
                          <a:pt x="0" y="17556"/>
                        </a:lnTo>
                        <a:lnTo>
                          <a:pt x="105" y="17576"/>
                        </a:lnTo>
                        <a:lnTo>
                          <a:pt x="63" y="17744"/>
                        </a:lnTo>
                        <a:lnTo>
                          <a:pt x="21" y="17932"/>
                        </a:lnTo>
                        <a:lnTo>
                          <a:pt x="105" y="18037"/>
                        </a:lnTo>
                        <a:lnTo>
                          <a:pt x="209" y="18288"/>
                        </a:lnTo>
                        <a:lnTo>
                          <a:pt x="272" y="18288"/>
                        </a:lnTo>
                        <a:lnTo>
                          <a:pt x="440" y="18372"/>
                        </a:lnTo>
                        <a:lnTo>
                          <a:pt x="523" y="18497"/>
                        </a:lnTo>
                        <a:lnTo>
                          <a:pt x="565" y="18602"/>
                        </a:lnTo>
                        <a:lnTo>
                          <a:pt x="837" y="18769"/>
                        </a:lnTo>
                        <a:lnTo>
                          <a:pt x="900" y="18832"/>
                        </a:lnTo>
                        <a:lnTo>
                          <a:pt x="858" y="19020"/>
                        </a:lnTo>
                        <a:lnTo>
                          <a:pt x="753" y="19208"/>
                        </a:lnTo>
                        <a:lnTo>
                          <a:pt x="649" y="19460"/>
                        </a:lnTo>
                        <a:lnTo>
                          <a:pt x="774" y="19627"/>
                        </a:lnTo>
                        <a:lnTo>
                          <a:pt x="837" y="19773"/>
                        </a:lnTo>
                        <a:lnTo>
                          <a:pt x="1067" y="20234"/>
                        </a:lnTo>
                        <a:lnTo>
                          <a:pt x="1318" y="20820"/>
                        </a:lnTo>
                        <a:lnTo>
                          <a:pt x="1214" y="20861"/>
                        </a:lnTo>
                        <a:lnTo>
                          <a:pt x="1193" y="21217"/>
                        </a:lnTo>
                        <a:lnTo>
                          <a:pt x="1193" y="21322"/>
                        </a:lnTo>
                        <a:lnTo>
                          <a:pt x="1297" y="21343"/>
                        </a:lnTo>
                        <a:lnTo>
                          <a:pt x="1214" y="21447"/>
                        </a:lnTo>
                        <a:lnTo>
                          <a:pt x="1214" y="21636"/>
                        </a:lnTo>
                        <a:lnTo>
                          <a:pt x="1297" y="21740"/>
                        </a:lnTo>
                        <a:lnTo>
                          <a:pt x="1423" y="21761"/>
                        </a:lnTo>
                        <a:lnTo>
                          <a:pt x="1486" y="21866"/>
                        </a:lnTo>
                        <a:lnTo>
                          <a:pt x="1423" y="21929"/>
                        </a:lnTo>
                        <a:lnTo>
                          <a:pt x="1423" y="22138"/>
                        </a:lnTo>
                        <a:lnTo>
                          <a:pt x="1486" y="22263"/>
                        </a:lnTo>
                        <a:lnTo>
                          <a:pt x="1674" y="22389"/>
                        </a:lnTo>
                        <a:lnTo>
                          <a:pt x="1674" y="22577"/>
                        </a:lnTo>
                        <a:lnTo>
                          <a:pt x="1569" y="22745"/>
                        </a:lnTo>
                        <a:lnTo>
                          <a:pt x="1507" y="22912"/>
                        </a:lnTo>
                        <a:lnTo>
                          <a:pt x="1779" y="23289"/>
                        </a:lnTo>
                        <a:lnTo>
                          <a:pt x="1925" y="23330"/>
                        </a:lnTo>
                        <a:lnTo>
                          <a:pt x="2197" y="23623"/>
                        </a:lnTo>
                        <a:lnTo>
                          <a:pt x="2218" y="23812"/>
                        </a:lnTo>
                        <a:lnTo>
                          <a:pt x="2051" y="24230"/>
                        </a:lnTo>
                        <a:lnTo>
                          <a:pt x="1821" y="24628"/>
                        </a:lnTo>
                        <a:lnTo>
                          <a:pt x="1695" y="24900"/>
                        </a:lnTo>
                        <a:lnTo>
                          <a:pt x="1528" y="25151"/>
                        </a:lnTo>
                        <a:lnTo>
                          <a:pt x="1381" y="25402"/>
                        </a:lnTo>
                        <a:lnTo>
                          <a:pt x="1256" y="25486"/>
                        </a:lnTo>
                        <a:lnTo>
                          <a:pt x="984" y="25737"/>
                        </a:lnTo>
                        <a:lnTo>
                          <a:pt x="1005" y="25904"/>
                        </a:lnTo>
                        <a:cubicBezTo>
                          <a:pt x="1005" y="25883"/>
                          <a:pt x="1046" y="25883"/>
                          <a:pt x="1046" y="25883"/>
                        </a:cubicBezTo>
                        <a:cubicBezTo>
                          <a:pt x="1067" y="25883"/>
                          <a:pt x="1193" y="25799"/>
                          <a:pt x="1193" y="25799"/>
                        </a:cubicBezTo>
                        <a:lnTo>
                          <a:pt x="1318" y="25779"/>
                        </a:lnTo>
                        <a:lnTo>
                          <a:pt x="1256" y="25841"/>
                        </a:lnTo>
                        <a:lnTo>
                          <a:pt x="1297" y="25925"/>
                        </a:lnTo>
                        <a:lnTo>
                          <a:pt x="1297" y="26030"/>
                        </a:lnTo>
                        <a:lnTo>
                          <a:pt x="1172" y="25925"/>
                        </a:lnTo>
                        <a:lnTo>
                          <a:pt x="1151" y="26009"/>
                        </a:lnTo>
                        <a:lnTo>
                          <a:pt x="1277" y="26155"/>
                        </a:lnTo>
                        <a:lnTo>
                          <a:pt x="1402" y="26155"/>
                        </a:lnTo>
                        <a:lnTo>
                          <a:pt x="1486" y="26260"/>
                        </a:lnTo>
                        <a:lnTo>
                          <a:pt x="1611" y="26260"/>
                        </a:lnTo>
                        <a:lnTo>
                          <a:pt x="1674" y="26239"/>
                        </a:lnTo>
                        <a:lnTo>
                          <a:pt x="1779" y="26239"/>
                        </a:lnTo>
                        <a:lnTo>
                          <a:pt x="1883" y="26364"/>
                        </a:lnTo>
                        <a:lnTo>
                          <a:pt x="1800" y="26448"/>
                        </a:lnTo>
                        <a:lnTo>
                          <a:pt x="1611" y="26406"/>
                        </a:lnTo>
                        <a:lnTo>
                          <a:pt x="1528" y="26427"/>
                        </a:lnTo>
                        <a:lnTo>
                          <a:pt x="1507" y="26532"/>
                        </a:lnTo>
                        <a:lnTo>
                          <a:pt x="1381" y="26636"/>
                        </a:lnTo>
                        <a:lnTo>
                          <a:pt x="1277" y="26553"/>
                        </a:lnTo>
                        <a:lnTo>
                          <a:pt x="1214" y="26615"/>
                        </a:lnTo>
                        <a:lnTo>
                          <a:pt x="1214" y="26720"/>
                        </a:lnTo>
                        <a:lnTo>
                          <a:pt x="1109" y="26741"/>
                        </a:lnTo>
                        <a:lnTo>
                          <a:pt x="1067" y="26636"/>
                        </a:lnTo>
                        <a:lnTo>
                          <a:pt x="1005" y="26657"/>
                        </a:lnTo>
                        <a:lnTo>
                          <a:pt x="1005" y="26720"/>
                        </a:lnTo>
                        <a:lnTo>
                          <a:pt x="1067" y="26783"/>
                        </a:lnTo>
                        <a:lnTo>
                          <a:pt x="1046" y="26929"/>
                        </a:lnTo>
                        <a:lnTo>
                          <a:pt x="1088" y="26992"/>
                        </a:lnTo>
                        <a:lnTo>
                          <a:pt x="1088" y="27034"/>
                        </a:lnTo>
                        <a:lnTo>
                          <a:pt x="1067" y="27055"/>
                        </a:lnTo>
                        <a:lnTo>
                          <a:pt x="984" y="27159"/>
                        </a:lnTo>
                        <a:lnTo>
                          <a:pt x="942" y="27306"/>
                        </a:lnTo>
                        <a:lnTo>
                          <a:pt x="858" y="27369"/>
                        </a:lnTo>
                        <a:lnTo>
                          <a:pt x="795" y="27808"/>
                        </a:lnTo>
                        <a:lnTo>
                          <a:pt x="1067" y="28289"/>
                        </a:lnTo>
                        <a:lnTo>
                          <a:pt x="1067" y="28394"/>
                        </a:lnTo>
                        <a:lnTo>
                          <a:pt x="984" y="28457"/>
                        </a:lnTo>
                        <a:lnTo>
                          <a:pt x="1005" y="28561"/>
                        </a:lnTo>
                        <a:lnTo>
                          <a:pt x="942" y="28708"/>
                        </a:lnTo>
                        <a:lnTo>
                          <a:pt x="1046" y="28729"/>
                        </a:lnTo>
                        <a:lnTo>
                          <a:pt x="1067" y="28833"/>
                        </a:lnTo>
                        <a:lnTo>
                          <a:pt x="1046" y="28875"/>
                        </a:lnTo>
                        <a:lnTo>
                          <a:pt x="1088" y="28938"/>
                        </a:lnTo>
                        <a:lnTo>
                          <a:pt x="1109" y="29043"/>
                        </a:lnTo>
                        <a:lnTo>
                          <a:pt x="1088" y="29126"/>
                        </a:lnTo>
                        <a:lnTo>
                          <a:pt x="1172" y="29252"/>
                        </a:lnTo>
                        <a:lnTo>
                          <a:pt x="1193" y="29294"/>
                        </a:lnTo>
                        <a:lnTo>
                          <a:pt x="1256" y="29461"/>
                        </a:lnTo>
                        <a:lnTo>
                          <a:pt x="1318" y="29566"/>
                        </a:lnTo>
                        <a:lnTo>
                          <a:pt x="1360" y="29712"/>
                        </a:lnTo>
                        <a:lnTo>
                          <a:pt x="1402" y="29712"/>
                        </a:lnTo>
                        <a:lnTo>
                          <a:pt x="1507" y="29796"/>
                        </a:lnTo>
                        <a:lnTo>
                          <a:pt x="1632" y="29712"/>
                        </a:lnTo>
                        <a:lnTo>
                          <a:pt x="1737" y="29900"/>
                        </a:lnTo>
                        <a:lnTo>
                          <a:pt x="1883" y="29817"/>
                        </a:lnTo>
                        <a:lnTo>
                          <a:pt x="2009" y="29859"/>
                        </a:lnTo>
                        <a:lnTo>
                          <a:pt x="2113" y="30026"/>
                        </a:lnTo>
                        <a:lnTo>
                          <a:pt x="2260" y="29921"/>
                        </a:lnTo>
                        <a:lnTo>
                          <a:pt x="2427" y="29880"/>
                        </a:lnTo>
                        <a:lnTo>
                          <a:pt x="2511" y="29963"/>
                        </a:lnTo>
                        <a:lnTo>
                          <a:pt x="2574" y="29963"/>
                        </a:lnTo>
                        <a:lnTo>
                          <a:pt x="2846" y="30026"/>
                        </a:lnTo>
                        <a:lnTo>
                          <a:pt x="2867" y="30172"/>
                        </a:lnTo>
                        <a:lnTo>
                          <a:pt x="2825" y="30319"/>
                        </a:lnTo>
                        <a:lnTo>
                          <a:pt x="2930" y="30424"/>
                        </a:lnTo>
                        <a:lnTo>
                          <a:pt x="2930" y="30612"/>
                        </a:lnTo>
                        <a:lnTo>
                          <a:pt x="3055" y="30737"/>
                        </a:lnTo>
                        <a:lnTo>
                          <a:pt x="3139" y="30905"/>
                        </a:lnTo>
                        <a:lnTo>
                          <a:pt x="3285" y="31114"/>
                        </a:lnTo>
                        <a:lnTo>
                          <a:pt x="3390" y="31177"/>
                        </a:lnTo>
                        <a:lnTo>
                          <a:pt x="3453" y="31365"/>
                        </a:lnTo>
                        <a:lnTo>
                          <a:pt x="3620" y="31428"/>
                        </a:lnTo>
                        <a:lnTo>
                          <a:pt x="3829" y="31595"/>
                        </a:lnTo>
                        <a:lnTo>
                          <a:pt x="3871" y="31700"/>
                        </a:lnTo>
                        <a:lnTo>
                          <a:pt x="4018" y="31805"/>
                        </a:lnTo>
                        <a:lnTo>
                          <a:pt x="3934" y="31867"/>
                        </a:lnTo>
                        <a:lnTo>
                          <a:pt x="3829" y="32056"/>
                        </a:lnTo>
                        <a:lnTo>
                          <a:pt x="3557" y="32097"/>
                        </a:lnTo>
                        <a:lnTo>
                          <a:pt x="3411" y="31993"/>
                        </a:lnTo>
                        <a:lnTo>
                          <a:pt x="3369" y="32097"/>
                        </a:lnTo>
                        <a:lnTo>
                          <a:pt x="3369" y="32223"/>
                        </a:lnTo>
                        <a:lnTo>
                          <a:pt x="3474" y="32411"/>
                        </a:lnTo>
                        <a:lnTo>
                          <a:pt x="3453" y="32579"/>
                        </a:lnTo>
                        <a:lnTo>
                          <a:pt x="3578" y="32725"/>
                        </a:lnTo>
                        <a:lnTo>
                          <a:pt x="3578" y="32893"/>
                        </a:lnTo>
                        <a:lnTo>
                          <a:pt x="3683" y="32913"/>
                        </a:lnTo>
                        <a:lnTo>
                          <a:pt x="3808" y="32893"/>
                        </a:lnTo>
                        <a:lnTo>
                          <a:pt x="3808" y="32746"/>
                        </a:lnTo>
                        <a:lnTo>
                          <a:pt x="3892" y="32683"/>
                        </a:lnTo>
                        <a:lnTo>
                          <a:pt x="4185" y="32788"/>
                        </a:lnTo>
                        <a:lnTo>
                          <a:pt x="4457" y="32788"/>
                        </a:lnTo>
                        <a:lnTo>
                          <a:pt x="4624" y="32704"/>
                        </a:lnTo>
                        <a:lnTo>
                          <a:pt x="4750" y="32704"/>
                        </a:lnTo>
                        <a:lnTo>
                          <a:pt x="4834" y="32955"/>
                        </a:lnTo>
                        <a:lnTo>
                          <a:pt x="4959" y="33060"/>
                        </a:lnTo>
                        <a:lnTo>
                          <a:pt x="4875" y="33206"/>
                        </a:lnTo>
                        <a:lnTo>
                          <a:pt x="5043" y="33416"/>
                        </a:lnTo>
                        <a:lnTo>
                          <a:pt x="5357" y="33353"/>
                        </a:lnTo>
                        <a:lnTo>
                          <a:pt x="5461" y="33457"/>
                        </a:lnTo>
                        <a:lnTo>
                          <a:pt x="5482" y="33583"/>
                        </a:lnTo>
                        <a:lnTo>
                          <a:pt x="5587" y="33625"/>
                        </a:lnTo>
                        <a:lnTo>
                          <a:pt x="5587" y="33771"/>
                        </a:lnTo>
                        <a:lnTo>
                          <a:pt x="5650" y="33960"/>
                        </a:lnTo>
                        <a:lnTo>
                          <a:pt x="5901" y="34211"/>
                        </a:lnTo>
                        <a:lnTo>
                          <a:pt x="6005" y="34106"/>
                        </a:lnTo>
                        <a:lnTo>
                          <a:pt x="6173" y="34190"/>
                        </a:lnTo>
                        <a:lnTo>
                          <a:pt x="6298" y="34169"/>
                        </a:lnTo>
                        <a:lnTo>
                          <a:pt x="6424" y="34190"/>
                        </a:lnTo>
                        <a:lnTo>
                          <a:pt x="6612" y="34043"/>
                        </a:lnTo>
                        <a:lnTo>
                          <a:pt x="6696" y="34043"/>
                        </a:lnTo>
                        <a:lnTo>
                          <a:pt x="6821" y="34315"/>
                        </a:lnTo>
                        <a:lnTo>
                          <a:pt x="7010" y="34420"/>
                        </a:lnTo>
                        <a:lnTo>
                          <a:pt x="7051" y="34525"/>
                        </a:lnTo>
                        <a:lnTo>
                          <a:pt x="7135" y="34462"/>
                        </a:lnTo>
                        <a:lnTo>
                          <a:pt x="7344" y="34504"/>
                        </a:lnTo>
                        <a:lnTo>
                          <a:pt x="7491" y="34504"/>
                        </a:lnTo>
                        <a:lnTo>
                          <a:pt x="7595" y="34587"/>
                        </a:lnTo>
                        <a:lnTo>
                          <a:pt x="7742" y="34566"/>
                        </a:lnTo>
                        <a:lnTo>
                          <a:pt x="7888" y="34671"/>
                        </a:lnTo>
                        <a:lnTo>
                          <a:pt x="8077" y="34692"/>
                        </a:lnTo>
                        <a:lnTo>
                          <a:pt x="8160" y="34608"/>
                        </a:lnTo>
                        <a:lnTo>
                          <a:pt x="8202" y="34734"/>
                        </a:lnTo>
                        <a:lnTo>
                          <a:pt x="8286" y="34797"/>
                        </a:lnTo>
                        <a:lnTo>
                          <a:pt x="8286" y="34943"/>
                        </a:lnTo>
                        <a:lnTo>
                          <a:pt x="8181" y="35090"/>
                        </a:lnTo>
                        <a:lnTo>
                          <a:pt x="8056" y="35110"/>
                        </a:lnTo>
                        <a:lnTo>
                          <a:pt x="8014" y="35362"/>
                        </a:lnTo>
                        <a:lnTo>
                          <a:pt x="8181" y="35466"/>
                        </a:lnTo>
                        <a:lnTo>
                          <a:pt x="8202" y="35634"/>
                        </a:lnTo>
                        <a:lnTo>
                          <a:pt x="8119" y="35843"/>
                        </a:lnTo>
                        <a:lnTo>
                          <a:pt x="8160" y="35989"/>
                        </a:lnTo>
                        <a:lnTo>
                          <a:pt x="8056" y="36073"/>
                        </a:lnTo>
                        <a:lnTo>
                          <a:pt x="7763" y="36094"/>
                        </a:lnTo>
                        <a:lnTo>
                          <a:pt x="7637" y="36303"/>
                        </a:lnTo>
                        <a:lnTo>
                          <a:pt x="7554" y="36345"/>
                        </a:lnTo>
                        <a:lnTo>
                          <a:pt x="7533" y="36596"/>
                        </a:lnTo>
                        <a:lnTo>
                          <a:pt x="7554" y="36596"/>
                        </a:lnTo>
                        <a:lnTo>
                          <a:pt x="7658" y="36617"/>
                        </a:lnTo>
                        <a:lnTo>
                          <a:pt x="7784" y="36554"/>
                        </a:lnTo>
                        <a:lnTo>
                          <a:pt x="7951" y="36512"/>
                        </a:lnTo>
                        <a:lnTo>
                          <a:pt x="7972" y="36575"/>
                        </a:lnTo>
                        <a:lnTo>
                          <a:pt x="7951" y="36659"/>
                        </a:lnTo>
                        <a:lnTo>
                          <a:pt x="7637" y="36805"/>
                        </a:lnTo>
                        <a:lnTo>
                          <a:pt x="7491" y="36889"/>
                        </a:lnTo>
                        <a:lnTo>
                          <a:pt x="7554" y="36931"/>
                        </a:lnTo>
                        <a:lnTo>
                          <a:pt x="7637" y="36931"/>
                        </a:lnTo>
                        <a:lnTo>
                          <a:pt x="7554" y="37014"/>
                        </a:lnTo>
                        <a:lnTo>
                          <a:pt x="7428" y="36994"/>
                        </a:lnTo>
                        <a:lnTo>
                          <a:pt x="7240" y="37014"/>
                        </a:lnTo>
                        <a:lnTo>
                          <a:pt x="7323" y="37203"/>
                        </a:lnTo>
                        <a:lnTo>
                          <a:pt x="7386" y="37286"/>
                        </a:lnTo>
                        <a:lnTo>
                          <a:pt x="7449" y="37224"/>
                        </a:lnTo>
                        <a:lnTo>
                          <a:pt x="7470" y="37286"/>
                        </a:lnTo>
                        <a:lnTo>
                          <a:pt x="7575" y="37307"/>
                        </a:lnTo>
                        <a:lnTo>
                          <a:pt x="7575" y="37349"/>
                        </a:lnTo>
                        <a:lnTo>
                          <a:pt x="7491" y="37391"/>
                        </a:lnTo>
                        <a:lnTo>
                          <a:pt x="7449" y="37454"/>
                        </a:lnTo>
                        <a:lnTo>
                          <a:pt x="7365" y="37454"/>
                        </a:lnTo>
                        <a:lnTo>
                          <a:pt x="7323" y="37517"/>
                        </a:lnTo>
                        <a:lnTo>
                          <a:pt x="7323" y="37559"/>
                        </a:lnTo>
                        <a:lnTo>
                          <a:pt x="7177" y="37705"/>
                        </a:lnTo>
                        <a:lnTo>
                          <a:pt x="7177" y="37831"/>
                        </a:lnTo>
                        <a:lnTo>
                          <a:pt x="7240" y="37851"/>
                        </a:lnTo>
                        <a:lnTo>
                          <a:pt x="7219" y="38019"/>
                        </a:lnTo>
                        <a:lnTo>
                          <a:pt x="7114" y="37977"/>
                        </a:lnTo>
                        <a:lnTo>
                          <a:pt x="7072" y="38019"/>
                        </a:lnTo>
                        <a:lnTo>
                          <a:pt x="6968" y="37935"/>
                        </a:lnTo>
                        <a:lnTo>
                          <a:pt x="6842" y="37914"/>
                        </a:lnTo>
                        <a:lnTo>
                          <a:pt x="6842" y="37956"/>
                        </a:lnTo>
                        <a:lnTo>
                          <a:pt x="6905" y="38040"/>
                        </a:lnTo>
                        <a:lnTo>
                          <a:pt x="6821" y="38061"/>
                        </a:lnTo>
                        <a:lnTo>
                          <a:pt x="6738" y="38144"/>
                        </a:lnTo>
                        <a:lnTo>
                          <a:pt x="6863" y="38165"/>
                        </a:lnTo>
                        <a:lnTo>
                          <a:pt x="6947" y="38165"/>
                        </a:lnTo>
                        <a:lnTo>
                          <a:pt x="7114" y="38291"/>
                        </a:lnTo>
                        <a:lnTo>
                          <a:pt x="7114" y="38375"/>
                        </a:lnTo>
                        <a:lnTo>
                          <a:pt x="7240" y="38500"/>
                        </a:lnTo>
                        <a:lnTo>
                          <a:pt x="7449" y="38479"/>
                        </a:lnTo>
                        <a:lnTo>
                          <a:pt x="7679" y="38605"/>
                        </a:lnTo>
                        <a:lnTo>
                          <a:pt x="7847" y="38647"/>
                        </a:lnTo>
                        <a:lnTo>
                          <a:pt x="8202" y="38898"/>
                        </a:lnTo>
                        <a:lnTo>
                          <a:pt x="8286" y="39023"/>
                        </a:lnTo>
                        <a:lnTo>
                          <a:pt x="8391" y="39065"/>
                        </a:lnTo>
                        <a:lnTo>
                          <a:pt x="8412" y="39128"/>
                        </a:lnTo>
                        <a:lnTo>
                          <a:pt x="8516" y="39211"/>
                        </a:lnTo>
                        <a:lnTo>
                          <a:pt x="8600" y="39211"/>
                        </a:lnTo>
                        <a:lnTo>
                          <a:pt x="8621" y="39295"/>
                        </a:lnTo>
                        <a:lnTo>
                          <a:pt x="8725" y="39337"/>
                        </a:lnTo>
                        <a:lnTo>
                          <a:pt x="8788" y="39337"/>
                        </a:lnTo>
                        <a:lnTo>
                          <a:pt x="8893" y="39483"/>
                        </a:lnTo>
                        <a:lnTo>
                          <a:pt x="8997" y="39504"/>
                        </a:lnTo>
                        <a:lnTo>
                          <a:pt x="9039" y="39525"/>
                        </a:lnTo>
                        <a:lnTo>
                          <a:pt x="9102" y="39504"/>
                        </a:lnTo>
                        <a:lnTo>
                          <a:pt x="9248" y="39630"/>
                        </a:lnTo>
                        <a:lnTo>
                          <a:pt x="9248" y="39714"/>
                        </a:lnTo>
                        <a:lnTo>
                          <a:pt x="9374" y="39735"/>
                        </a:lnTo>
                        <a:lnTo>
                          <a:pt x="9520" y="39923"/>
                        </a:lnTo>
                        <a:lnTo>
                          <a:pt x="9583" y="40007"/>
                        </a:lnTo>
                        <a:lnTo>
                          <a:pt x="9625" y="40237"/>
                        </a:lnTo>
                        <a:lnTo>
                          <a:pt x="9730" y="40425"/>
                        </a:lnTo>
                        <a:lnTo>
                          <a:pt x="9688" y="40488"/>
                        </a:lnTo>
                        <a:lnTo>
                          <a:pt x="9730" y="40572"/>
                        </a:lnTo>
                        <a:cubicBezTo>
                          <a:pt x="9939" y="40572"/>
                          <a:pt x="10483" y="40572"/>
                          <a:pt x="10462" y="40446"/>
                        </a:cubicBezTo>
                        <a:lnTo>
                          <a:pt x="10420" y="40279"/>
                        </a:lnTo>
                        <a:lnTo>
                          <a:pt x="11090" y="40258"/>
                        </a:lnTo>
                        <a:cubicBezTo>
                          <a:pt x="11090" y="40258"/>
                          <a:pt x="11215" y="40383"/>
                          <a:pt x="11320" y="40383"/>
                        </a:cubicBezTo>
                        <a:cubicBezTo>
                          <a:pt x="11425" y="40383"/>
                          <a:pt x="11948" y="40153"/>
                          <a:pt x="11948" y="40153"/>
                        </a:cubicBezTo>
                        <a:cubicBezTo>
                          <a:pt x="11948" y="40153"/>
                          <a:pt x="12073" y="40174"/>
                          <a:pt x="12136" y="40279"/>
                        </a:cubicBezTo>
                        <a:cubicBezTo>
                          <a:pt x="12159" y="40337"/>
                          <a:pt x="12208" y="40350"/>
                          <a:pt x="12254" y="40350"/>
                        </a:cubicBezTo>
                        <a:cubicBezTo>
                          <a:pt x="12291" y="40350"/>
                          <a:pt x="12327" y="40341"/>
                          <a:pt x="12345" y="40341"/>
                        </a:cubicBezTo>
                        <a:lnTo>
                          <a:pt x="12345" y="40320"/>
                        </a:lnTo>
                        <a:lnTo>
                          <a:pt x="12492" y="40341"/>
                        </a:lnTo>
                        <a:lnTo>
                          <a:pt x="12764" y="40551"/>
                        </a:lnTo>
                        <a:lnTo>
                          <a:pt x="12826" y="40676"/>
                        </a:lnTo>
                        <a:lnTo>
                          <a:pt x="13098" y="40697"/>
                        </a:lnTo>
                        <a:lnTo>
                          <a:pt x="13140" y="40592"/>
                        </a:lnTo>
                        <a:lnTo>
                          <a:pt x="13308" y="40488"/>
                        </a:lnTo>
                        <a:lnTo>
                          <a:pt x="13496" y="40258"/>
                        </a:lnTo>
                        <a:lnTo>
                          <a:pt x="13433" y="40237"/>
                        </a:lnTo>
                        <a:lnTo>
                          <a:pt x="13119" y="39965"/>
                        </a:lnTo>
                        <a:lnTo>
                          <a:pt x="12910" y="39714"/>
                        </a:lnTo>
                        <a:lnTo>
                          <a:pt x="12889" y="39546"/>
                        </a:lnTo>
                        <a:lnTo>
                          <a:pt x="12805" y="39442"/>
                        </a:lnTo>
                        <a:lnTo>
                          <a:pt x="12805" y="39295"/>
                        </a:lnTo>
                        <a:lnTo>
                          <a:pt x="12785" y="39211"/>
                        </a:lnTo>
                        <a:lnTo>
                          <a:pt x="12764" y="39170"/>
                        </a:lnTo>
                        <a:lnTo>
                          <a:pt x="12680" y="39170"/>
                        </a:lnTo>
                        <a:lnTo>
                          <a:pt x="12680" y="39065"/>
                        </a:lnTo>
                        <a:lnTo>
                          <a:pt x="12722" y="39086"/>
                        </a:lnTo>
                        <a:lnTo>
                          <a:pt x="12764" y="38981"/>
                        </a:lnTo>
                        <a:lnTo>
                          <a:pt x="12805" y="38877"/>
                        </a:lnTo>
                        <a:lnTo>
                          <a:pt x="12722" y="38877"/>
                        </a:lnTo>
                        <a:lnTo>
                          <a:pt x="12680" y="38919"/>
                        </a:lnTo>
                        <a:lnTo>
                          <a:pt x="12554" y="38856"/>
                        </a:lnTo>
                        <a:lnTo>
                          <a:pt x="12554" y="38667"/>
                        </a:lnTo>
                        <a:lnTo>
                          <a:pt x="12450" y="38647"/>
                        </a:lnTo>
                        <a:lnTo>
                          <a:pt x="12366" y="38563"/>
                        </a:lnTo>
                        <a:lnTo>
                          <a:pt x="12282" y="38584"/>
                        </a:lnTo>
                        <a:lnTo>
                          <a:pt x="12178" y="38584"/>
                        </a:lnTo>
                        <a:lnTo>
                          <a:pt x="12136" y="38375"/>
                        </a:lnTo>
                        <a:lnTo>
                          <a:pt x="12157" y="38270"/>
                        </a:lnTo>
                        <a:lnTo>
                          <a:pt x="12199" y="38228"/>
                        </a:lnTo>
                        <a:lnTo>
                          <a:pt x="12199" y="38019"/>
                        </a:lnTo>
                        <a:lnTo>
                          <a:pt x="12261" y="37914"/>
                        </a:lnTo>
                        <a:lnTo>
                          <a:pt x="12282" y="37768"/>
                        </a:lnTo>
                        <a:lnTo>
                          <a:pt x="12345" y="37726"/>
                        </a:lnTo>
                        <a:lnTo>
                          <a:pt x="12366" y="37600"/>
                        </a:lnTo>
                        <a:lnTo>
                          <a:pt x="12408" y="37517"/>
                        </a:lnTo>
                        <a:lnTo>
                          <a:pt x="12408" y="37433"/>
                        </a:lnTo>
                        <a:lnTo>
                          <a:pt x="12471" y="37454"/>
                        </a:lnTo>
                        <a:lnTo>
                          <a:pt x="12513" y="37517"/>
                        </a:lnTo>
                        <a:lnTo>
                          <a:pt x="12575" y="37496"/>
                        </a:lnTo>
                        <a:lnTo>
                          <a:pt x="12596" y="37412"/>
                        </a:lnTo>
                        <a:lnTo>
                          <a:pt x="12659" y="37454"/>
                        </a:lnTo>
                        <a:lnTo>
                          <a:pt x="12701" y="37412"/>
                        </a:lnTo>
                        <a:lnTo>
                          <a:pt x="12785" y="37412"/>
                        </a:lnTo>
                        <a:lnTo>
                          <a:pt x="12868" y="37349"/>
                        </a:lnTo>
                        <a:lnTo>
                          <a:pt x="12826" y="37307"/>
                        </a:lnTo>
                        <a:lnTo>
                          <a:pt x="12764" y="37286"/>
                        </a:lnTo>
                        <a:lnTo>
                          <a:pt x="12805" y="37286"/>
                        </a:lnTo>
                        <a:cubicBezTo>
                          <a:pt x="12805" y="37286"/>
                          <a:pt x="12826" y="37307"/>
                          <a:pt x="12868" y="37307"/>
                        </a:cubicBezTo>
                        <a:cubicBezTo>
                          <a:pt x="12889" y="37307"/>
                          <a:pt x="12931" y="37286"/>
                          <a:pt x="12931" y="37286"/>
                        </a:cubicBezTo>
                        <a:lnTo>
                          <a:pt x="12994" y="37328"/>
                        </a:lnTo>
                        <a:lnTo>
                          <a:pt x="13036" y="37307"/>
                        </a:lnTo>
                        <a:lnTo>
                          <a:pt x="13015" y="37245"/>
                        </a:lnTo>
                        <a:lnTo>
                          <a:pt x="12847" y="37140"/>
                        </a:lnTo>
                        <a:lnTo>
                          <a:pt x="12931" y="37119"/>
                        </a:lnTo>
                        <a:lnTo>
                          <a:pt x="13036" y="37140"/>
                        </a:lnTo>
                        <a:lnTo>
                          <a:pt x="13098" y="37119"/>
                        </a:lnTo>
                        <a:lnTo>
                          <a:pt x="13161" y="37140"/>
                        </a:lnTo>
                        <a:lnTo>
                          <a:pt x="13161" y="37077"/>
                        </a:lnTo>
                        <a:lnTo>
                          <a:pt x="13119" y="37035"/>
                        </a:lnTo>
                        <a:lnTo>
                          <a:pt x="13161" y="37035"/>
                        </a:lnTo>
                        <a:lnTo>
                          <a:pt x="13161" y="36994"/>
                        </a:lnTo>
                        <a:lnTo>
                          <a:pt x="13119" y="36931"/>
                        </a:lnTo>
                        <a:lnTo>
                          <a:pt x="13203" y="36910"/>
                        </a:lnTo>
                        <a:lnTo>
                          <a:pt x="13203" y="36868"/>
                        </a:lnTo>
                        <a:lnTo>
                          <a:pt x="13203" y="36805"/>
                        </a:lnTo>
                        <a:lnTo>
                          <a:pt x="13057" y="36722"/>
                        </a:lnTo>
                        <a:lnTo>
                          <a:pt x="12910" y="36784"/>
                        </a:lnTo>
                        <a:lnTo>
                          <a:pt x="12701" y="36659"/>
                        </a:lnTo>
                        <a:lnTo>
                          <a:pt x="12701" y="36554"/>
                        </a:lnTo>
                        <a:lnTo>
                          <a:pt x="12910" y="36554"/>
                        </a:lnTo>
                        <a:lnTo>
                          <a:pt x="12680" y="36157"/>
                        </a:lnTo>
                        <a:lnTo>
                          <a:pt x="12408" y="35885"/>
                        </a:lnTo>
                        <a:lnTo>
                          <a:pt x="12052" y="35780"/>
                        </a:lnTo>
                        <a:lnTo>
                          <a:pt x="11989" y="35864"/>
                        </a:lnTo>
                        <a:lnTo>
                          <a:pt x="11822" y="35717"/>
                        </a:lnTo>
                        <a:lnTo>
                          <a:pt x="11843" y="35634"/>
                        </a:lnTo>
                        <a:lnTo>
                          <a:pt x="11738" y="35466"/>
                        </a:lnTo>
                        <a:lnTo>
                          <a:pt x="11508" y="35403"/>
                        </a:lnTo>
                        <a:lnTo>
                          <a:pt x="11571" y="35194"/>
                        </a:lnTo>
                        <a:lnTo>
                          <a:pt x="11634" y="34818"/>
                        </a:lnTo>
                        <a:lnTo>
                          <a:pt x="11550" y="34734"/>
                        </a:lnTo>
                        <a:lnTo>
                          <a:pt x="11529" y="34462"/>
                        </a:lnTo>
                        <a:lnTo>
                          <a:pt x="11634" y="34399"/>
                        </a:lnTo>
                        <a:lnTo>
                          <a:pt x="11780" y="34211"/>
                        </a:lnTo>
                        <a:lnTo>
                          <a:pt x="11780" y="34064"/>
                        </a:lnTo>
                        <a:lnTo>
                          <a:pt x="11864" y="33960"/>
                        </a:lnTo>
                        <a:lnTo>
                          <a:pt x="12178" y="34253"/>
                        </a:lnTo>
                        <a:lnTo>
                          <a:pt x="12199" y="34357"/>
                        </a:lnTo>
                        <a:lnTo>
                          <a:pt x="12387" y="34462"/>
                        </a:lnTo>
                        <a:lnTo>
                          <a:pt x="12575" y="34420"/>
                        </a:lnTo>
                        <a:lnTo>
                          <a:pt x="12554" y="34253"/>
                        </a:lnTo>
                        <a:lnTo>
                          <a:pt x="12617" y="34190"/>
                        </a:lnTo>
                        <a:lnTo>
                          <a:pt x="12492" y="33729"/>
                        </a:lnTo>
                        <a:lnTo>
                          <a:pt x="12680" y="33688"/>
                        </a:lnTo>
                        <a:lnTo>
                          <a:pt x="12868" y="33688"/>
                        </a:lnTo>
                        <a:lnTo>
                          <a:pt x="12868" y="33562"/>
                        </a:lnTo>
                        <a:lnTo>
                          <a:pt x="12785" y="33457"/>
                        </a:lnTo>
                        <a:lnTo>
                          <a:pt x="12805" y="33332"/>
                        </a:lnTo>
                        <a:lnTo>
                          <a:pt x="12994" y="33227"/>
                        </a:lnTo>
                        <a:lnTo>
                          <a:pt x="13077" y="33227"/>
                        </a:lnTo>
                        <a:lnTo>
                          <a:pt x="13119" y="33060"/>
                        </a:lnTo>
                        <a:lnTo>
                          <a:pt x="13203" y="32997"/>
                        </a:lnTo>
                        <a:lnTo>
                          <a:pt x="13329" y="33018"/>
                        </a:lnTo>
                        <a:lnTo>
                          <a:pt x="13349" y="32913"/>
                        </a:lnTo>
                        <a:lnTo>
                          <a:pt x="13329" y="32809"/>
                        </a:lnTo>
                        <a:lnTo>
                          <a:pt x="13349" y="32725"/>
                        </a:lnTo>
                        <a:lnTo>
                          <a:pt x="13538" y="32830"/>
                        </a:lnTo>
                        <a:lnTo>
                          <a:pt x="13663" y="32893"/>
                        </a:lnTo>
                        <a:lnTo>
                          <a:pt x="13642" y="32955"/>
                        </a:lnTo>
                        <a:lnTo>
                          <a:pt x="13559" y="33060"/>
                        </a:lnTo>
                        <a:lnTo>
                          <a:pt x="13621" y="33123"/>
                        </a:lnTo>
                        <a:lnTo>
                          <a:pt x="13726" y="33060"/>
                        </a:lnTo>
                        <a:lnTo>
                          <a:pt x="13747" y="32997"/>
                        </a:lnTo>
                        <a:lnTo>
                          <a:pt x="13831" y="32934"/>
                        </a:lnTo>
                        <a:lnTo>
                          <a:pt x="13831" y="33039"/>
                        </a:lnTo>
                        <a:lnTo>
                          <a:pt x="13914" y="32955"/>
                        </a:lnTo>
                        <a:lnTo>
                          <a:pt x="13935" y="32893"/>
                        </a:lnTo>
                        <a:lnTo>
                          <a:pt x="14040" y="32893"/>
                        </a:lnTo>
                        <a:lnTo>
                          <a:pt x="14165" y="32809"/>
                        </a:lnTo>
                        <a:lnTo>
                          <a:pt x="14270" y="32809"/>
                        </a:lnTo>
                        <a:lnTo>
                          <a:pt x="14312" y="32955"/>
                        </a:lnTo>
                        <a:lnTo>
                          <a:pt x="14458" y="33039"/>
                        </a:lnTo>
                        <a:lnTo>
                          <a:pt x="14668" y="32955"/>
                        </a:lnTo>
                        <a:lnTo>
                          <a:pt x="14772" y="32955"/>
                        </a:lnTo>
                        <a:lnTo>
                          <a:pt x="14814" y="33039"/>
                        </a:lnTo>
                        <a:lnTo>
                          <a:pt x="14898" y="33039"/>
                        </a:lnTo>
                        <a:lnTo>
                          <a:pt x="15002" y="33206"/>
                        </a:lnTo>
                        <a:lnTo>
                          <a:pt x="15128" y="33206"/>
                        </a:lnTo>
                        <a:lnTo>
                          <a:pt x="15233" y="33332"/>
                        </a:lnTo>
                        <a:lnTo>
                          <a:pt x="15400" y="33457"/>
                        </a:lnTo>
                        <a:lnTo>
                          <a:pt x="15463" y="33457"/>
                        </a:lnTo>
                        <a:lnTo>
                          <a:pt x="15526" y="33541"/>
                        </a:lnTo>
                        <a:lnTo>
                          <a:pt x="15526" y="33667"/>
                        </a:lnTo>
                        <a:lnTo>
                          <a:pt x="15609" y="33688"/>
                        </a:lnTo>
                        <a:lnTo>
                          <a:pt x="15672" y="33583"/>
                        </a:lnTo>
                        <a:lnTo>
                          <a:pt x="15672" y="33437"/>
                        </a:lnTo>
                        <a:lnTo>
                          <a:pt x="15777" y="33353"/>
                        </a:lnTo>
                        <a:lnTo>
                          <a:pt x="15860" y="33457"/>
                        </a:lnTo>
                        <a:lnTo>
                          <a:pt x="16070" y="33478"/>
                        </a:lnTo>
                        <a:lnTo>
                          <a:pt x="16153" y="33583"/>
                        </a:lnTo>
                        <a:lnTo>
                          <a:pt x="16258" y="33625"/>
                        </a:lnTo>
                        <a:lnTo>
                          <a:pt x="16383" y="33520"/>
                        </a:lnTo>
                        <a:lnTo>
                          <a:pt x="16383" y="33311"/>
                        </a:lnTo>
                        <a:lnTo>
                          <a:pt x="16509" y="33311"/>
                        </a:lnTo>
                        <a:lnTo>
                          <a:pt x="16509" y="33206"/>
                        </a:lnTo>
                        <a:lnTo>
                          <a:pt x="16614" y="33165"/>
                        </a:lnTo>
                        <a:lnTo>
                          <a:pt x="16697" y="33248"/>
                        </a:lnTo>
                        <a:lnTo>
                          <a:pt x="16760" y="33144"/>
                        </a:lnTo>
                        <a:lnTo>
                          <a:pt x="16886" y="33123"/>
                        </a:lnTo>
                        <a:lnTo>
                          <a:pt x="17032" y="33269"/>
                        </a:lnTo>
                        <a:lnTo>
                          <a:pt x="17074" y="33332"/>
                        </a:lnTo>
                        <a:lnTo>
                          <a:pt x="17220" y="33311"/>
                        </a:lnTo>
                        <a:lnTo>
                          <a:pt x="17199" y="33165"/>
                        </a:lnTo>
                        <a:lnTo>
                          <a:pt x="17283" y="33144"/>
                        </a:lnTo>
                        <a:lnTo>
                          <a:pt x="17409" y="33144"/>
                        </a:lnTo>
                        <a:lnTo>
                          <a:pt x="17451" y="33060"/>
                        </a:lnTo>
                        <a:lnTo>
                          <a:pt x="17597" y="33144"/>
                        </a:lnTo>
                        <a:lnTo>
                          <a:pt x="17660" y="33206"/>
                        </a:lnTo>
                        <a:lnTo>
                          <a:pt x="17639" y="33269"/>
                        </a:lnTo>
                        <a:lnTo>
                          <a:pt x="17555" y="33332"/>
                        </a:lnTo>
                        <a:lnTo>
                          <a:pt x="17660" y="33457"/>
                        </a:lnTo>
                        <a:lnTo>
                          <a:pt x="17764" y="33478"/>
                        </a:lnTo>
                        <a:lnTo>
                          <a:pt x="17827" y="33457"/>
                        </a:lnTo>
                        <a:lnTo>
                          <a:pt x="17911" y="33520"/>
                        </a:lnTo>
                        <a:lnTo>
                          <a:pt x="18078" y="33520"/>
                        </a:lnTo>
                        <a:lnTo>
                          <a:pt x="18287" y="33625"/>
                        </a:lnTo>
                        <a:lnTo>
                          <a:pt x="18434" y="33583"/>
                        </a:lnTo>
                        <a:lnTo>
                          <a:pt x="18476" y="33457"/>
                        </a:lnTo>
                        <a:lnTo>
                          <a:pt x="18476" y="33353"/>
                        </a:lnTo>
                        <a:lnTo>
                          <a:pt x="18539" y="33311"/>
                        </a:lnTo>
                        <a:lnTo>
                          <a:pt x="18706" y="33416"/>
                        </a:lnTo>
                        <a:lnTo>
                          <a:pt x="18873" y="33437"/>
                        </a:lnTo>
                        <a:lnTo>
                          <a:pt x="19062" y="33353"/>
                        </a:lnTo>
                        <a:lnTo>
                          <a:pt x="19103" y="33248"/>
                        </a:lnTo>
                        <a:lnTo>
                          <a:pt x="19083" y="32809"/>
                        </a:lnTo>
                        <a:lnTo>
                          <a:pt x="19020" y="32746"/>
                        </a:lnTo>
                        <a:lnTo>
                          <a:pt x="18852" y="32746"/>
                        </a:lnTo>
                        <a:lnTo>
                          <a:pt x="18748" y="32683"/>
                        </a:lnTo>
                        <a:lnTo>
                          <a:pt x="18706" y="32621"/>
                        </a:lnTo>
                        <a:lnTo>
                          <a:pt x="18580" y="32600"/>
                        </a:lnTo>
                        <a:lnTo>
                          <a:pt x="18497" y="32516"/>
                        </a:lnTo>
                        <a:lnTo>
                          <a:pt x="18371" y="32516"/>
                        </a:lnTo>
                        <a:lnTo>
                          <a:pt x="18371" y="32432"/>
                        </a:lnTo>
                        <a:lnTo>
                          <a:pt x="18350" y="32369"/>
                        </a:lnTo>
                        <a:lnTo>
                          <a:pt x="18371" y="32307"/>
                        </a:lnTo>
                        <a:lnTo>
                          <a:pt x="18476" y="32307"/>
                        </a:lnTo>
                        <a:lnTo>
                          <a:pt x="18497" y="32181"/>
                        </a:lnTo>
                        <a:lnTo>
                          <a:pt x="18580" y="32077"/>
                        </a:lnTo>
                        <a:lnTo>
                          <a:pt x="18559" y="31951"/>
                        </a:lnTo>
                        <a:lnTo>
                          <a:pt x="18476" y="31951"/>
                        </a:lnTo>
                        <a:lnTo>
                          <a:pt x="18476" y="31805"/>
                        </a:lnTo>
                        <a:lnTo>
                          <a:pt x="18601" y="31637"/>
                        </a:lnTo>
                        <a:lnTo>
                          <a:pt x="18748" y="31491"/>
                        </a:lnTo>
                        <a:lnTo>
                          <a:pt x="18978" y="31470"/>
                        </a:lnTo>
                        <a:lnTo>
                          <a:pt x="19083" y="31491"/>
                        </a:lnTo>
                        <a:lnTo>
                          <a:pt x="19166" y="31449"/>
                        </a:lnTo>
                        <a:lnTo>
                          <a:pt x="19166" y="31344"/>
                        </a:lnTo>
                        <a:lnTo>
                          <a:pt x="19062" y="31323"/>
                        </a:lnTo>
                        <a:lnTo>
                          <a:pt x="18978" y="31219"/>
                        </a:lnTo>
                        <a:lnTo>
                          <a:pt x="18873" y="31219"/>
                        </a:lnTo>
                        <a:lnTo>
                          <a:pt x="18790" y="31260"/>
                        </a:lnTo>
                        <a:lnTo>
                          <a:pt x="18685" y="31219"/>
                        </a:lnTo>
                        <a:lnTo>
                          <a:pt x="18539" y="31219"/>
                        </a:lnTo>
                        <a:lnTo>
                          <a:pt x="18539" y="31135"/>
                        </a:lnTo>
                        <a:lnTo>
                          <a:pt x="18580" y="31072"/>
                        </a:lnTo>
                        <a:lnTo>
                          <a:pt x="18748" y="31072"/>
                        </a:lnTo>
                        <a:lnTo>
                          <a:pt x="18685" y="30947"/>
                        </a:lnTo>
                        <a:lnTo>
                          <a:pt x="18539" y="30968"/>
                        </a:lnTo>
                        <a:lnTo>
                          <a:pt x="18434" y="30947"/>
                        </a:lnTo>
                        <a:lnTo>
                          <a:pt x="18476" y="30905"/>
                        </a:lnTo>
                        <a:lnTo>
                          <a:pt x="18434" y="30758"/>
                        </a:lnTo>
                        <a:lnTo>
                          <a:pt x="18476" y="30737"/>
                        </a:lnTo>
                        <a:lnTo>
                          <a:pt x="18601" y="30737"/>
                        </a:lnTo>
                        <a:lnTo>
                          <a:pt x="18664" y="30654"/>
                        </a:lnTo>
                        <a:lnTo>
                          <a:pt x="18748" y="30654"/>
                        </a:lnTo>
                        <a:lnTo>
                          <a:pt x="18769" y="30716"/>
                        </a:lnTo>
                        <a:lnTo>
                          <a:pt x="18894" y="30696"/>
                        </a:lnTo>
                        <a:lnTo>
                          <a:pt x="18999" y="30758"/>
                        </a:lnTo>
                        <a:lnTo>
                          <a:pt x="19062" y="30716"/>
                        </a:lnTo>
                        <a:lnTo>
                          <a:pt x="19062" y="30633"/>
                        </a:lnTo>
                        <a:lnTo>
                          <a:pt x="19166" y="30591"/>
                        </a:lnTo>
                        <a:lnTo>
                          <a:pt x="19271" y="30591"/>
                        </a:lnTo>
                        <a:lnTo>
                          <a:pt x="19334" y="30696"/>
                        </a:lnTo>
                        <a:lnTo>
                          <a:pt x="19396" y="30612"/>
                        </a:lnTo>
                        <a:lnTo>
                          <a:pt x="19396" y="30528"/>
                        </a:lnTo>
                        <a:lnTo>
                          <a:pt x="19606" y="30486"/>
                        </a:lnTo>
                        <a:lnTo>
                          <a:pt x="19731" y="30486"/>
                        </a:lnTo>
                        <a:lnTo>
                          <a:pt x="19899" y="30403"/>
                        </a:lnTo>
                        <a:lnTo>
                          <a:pt x="20045" y="30403"/>
                        </a:lnTo>
                        <a:lnTo>
                          <a:pt x="20066" y="30340"/>
                        </a:lnTo>
                        <a:lnTo>
                          <a:pt x="20233" y="30235"/>
                        </a:lnTo>
                        <a:lnTo>
                          <a:pt x="20359" y="30235"/>
                        </a:lnTo>
                        <a:lnTo>
                          <a:pt x="20443" y="30193"/>
                        </a:lnTo>
                        <a:lnTo>
                          <a:pt x="20526" y="30193"/>
                        </a:lnTo>
                        <a:lnTo>
                          <a:pt x="20589" y="30214"/>
                        </a:lnTo>
                        <a:lnTo>
                          <a:pt x="20652" y="30172"/>
                        </a:lnTo>
                        <a:lnTo>
                          <a:pt x="20652" y="30026"/>
                        </a:lnTo>
                        <a:lnTo>
                          <a:pt x="20736" y="29984"/>
                        </a:lnTo>
                        <a:lnTo>
                          <a:pt x="20861" y="29984"/>
                        </a:lnTo>
                        <a:lnTo>
                          <a:pt x="20882" y="29900"/>
                        </a:lnTo>
                        <a:lnTo>
                          <a:pt x="20966" y="29859"/>
                        </a:lnTo>
                        <a:lnTo>
                          <a:pt x="21008" y="29900"/>
                        </a:lnTo>
                        <a:lnTo>
                          <a:pt x="21091" y="29921"/>
                        </a:lnTo>
                        <a:lnTo>
                          <a:pt x="21196" y="29880"/>
                        </a:lnTo>
                        <a:lnTo>
                          <a:pt x="21321" y="29817"/>
                        </a:lnTo>
                        <a:lnTo>
                          <a:pt x="21572" y="29670"/>
                        </a:lnTo>
                        <a:lnTo>
                          <a:pt x="21614" y="29670"/>
                        </a:lnTo>
                        <a:lnTo>
                          <a:pt x="21677" y="29649"/>
                        </a:lnTo>
                        <a:lnTo>
                          <a:pt x="21803" y="29608"/>
                        </a:lnTo>
                        <a:lnTo>
                          <a:pt x="21886" y="29503"/>
                        </a:lnTo>
                        <a:lnTo>
                          <a:pt x="21949" y="29545"/>
                        </a:lnTo>
                        <a:lnTo>
                          <a:pt x="22116" y="29503"/>
                        </a:lnTo>
                        <a:lnTo>
                          <a:pt x="22116" y="29440"/>
                        </a:lnTo>
                        <a:lnTo>
                          <a:pt x="22054" y="29356"/>
                        </a:lnTo>
                        <a:lnTo>
                          <a:pt x="22116" y="29336"/>
                        </a:lnTo>
                        <a:lnTo>
                          <a:pt x="22284" y="29336"/>
                        </a:lnTo>
                        <a:lnTo>
                          <a:pt x="22305" y="29231"/>
                        </a:lnTo>
                        <a:lnTo>
                          <a:pt x="22409" y="29168"/>
                        </a:lnTo>
                        <a:lnTo>
                          <a:pt x="22472" y="29168"/>
                        </a:lnTo>
                        <a:lnTo>
                          <a:pt x="22556" y="29147"/>
                        </a:lnTo>
                        <a:lnTo>
                          <a:pt x="22681" y="29189"/>
                        </a:lnTo>
                        <a:lnTo>
                          <a:pt x="22849" y="29168"/>
                        </a:lnTo>
                        <a:lnTo>
                          <a:pt x="22974" y="29273"/>
                        </a:lnTo>
                        <a:lnTo>
                          <a:pt x="23100" y="29273"/>
                        </a:lnTo>
                        <a:lnTo>
                          <a:pt x="23246" y="29210"/>
                        </a:lnTo>
                        <a:lnTo>
                          <a:pt x="23372" y="29210"/>
                        </a:lnTo>
                        <a:lnTo>
                          <a:pt x="23414" y="29356"/>
                        </a:lnTo>
                        <a:lnTo>
                          <a:pt x="23477" y="29377"/>
                        </a:lnTo>
                        <a:lnTo>
                          <a:pt x="23539" y="29503"/>
                        </a:lnTo>
                        <a:lnTo>
                          <a:pt x="23602" y="29608"/>
                        </a:lnTo>
                        <a:lnTo>
                          <a:pt x="23686" y="29670"/>
                        </a:lnTo>
                        <a:lnTo>
                          <a:pt x="23686" y="29712"/>
                        </a:lnTo>
                        <a:lnTo>
                          <a:pt x="23665" y="29817"/>
                        </a:lnTo>
                        <a:lnTo>
                          <a:pt x="23686" y="29921"/>
                        </a:lnTo>
                        <a:lnTo>
                          <a:pt x="23686" y="29984"/>
                        </a:lnTo>
                        <a:lnTo>
                          <a:pt x="23602" y="30005"/>
                        </a:lnTo>
                        <a:lnTo>
                          <a:pt x="23665" y="30110"/>
                        </a:lnTo>
                        <a:lnTo>
                          <a:pt x="23749" y="30152"/>
                        </a:lnTo>
                        <a:lnTo>
                          <a:pt x="23874" y="30089"/>
                        </a:lnTo>
                        <a:lnTo>
                          <a:pt x="23937" y="30152"/>
                        </a:lnTo>
                        <a:lnTo>
                          <a:pt x="24000" y="30131"/>
                        </a:lnTo>
                        <a:lnTo>
                          <a:pt x="24021" y="30026"/>
                        </a:lnTo>
                        <a:lnTo>
                          <a:pt x="24104" y="30005"/>
                        </a:lnTo>
                        <a:lnTo>
                          <a:pt x="24125" y="30110"/>
                        </a:lnTo>
                        <a:lnTo>
                          <a:pt x="24209" y="30110"/>
                        </a:lnTo>
                        <a:lnTo>
                          <a:pt x="24230" y="30026"/>
                        </a:lnTo>
                        <a:lnTo>
                          <a:pt x="24188" y="29921"/>
                        </a:lnTo>
                        <a:lnTo>
                          <a:pt x="24209" y="29900"/>
                        </a:lnTo>
                        <a:lnTo>
                          <a:pt x="24418" y="30026"/>
                        </a:lnTo>
                        <a:lnTo>
                          <a:pt x="24439" y="30214"/>
                        </a:lnTo>
                        <a:lnTo>
                          <a:pt x="24523" y="30340"/>
                        </a:lnTo>
                        <a:lnTo>
                          <a:pt x="24606" y="30340"/>
                        </a:lnTo>
                        <a:lnTo>
                          <a:pt x="24669" y="30256"/>
                        </a:lnTo>
                        <a:lnTo>
                          <a:pt x="24627" y="30235"/>
                        </a:lnTo>
                        <a:lnTo>
                          <a:pt x="24606" y="30193"/>
                        </a:lnTo>
                        <a:lnTo>
                          <a:pt x="24732" y="30152"/>
                        </a:lnTo>
                        <a:lnTo>
                          <a:pt x="24941" y="30256"/>
                        </a:lnTo>
                        <a:lnTo>
                          <a:pt x="25025" y="30256"/>
                        </a:lnTo>
                        <a:lnTo>
                          <a:pt x="25088" y="30193"/>
                        </a:lnTo>
                        <a:lnTo>
                          <a:pt x="25150" y="30214"/>
                        </a:lnTo>
                        <a:lnTo>
                          <a:pt x="25088" y="30319"/>
                        </a:lnTo>
                        <a:lnTo>
                          <a:pt x="25025" y="30361"/>
                        </a:lnTo>
                        <a:lnTo>
                          <a:pt x="25025" y="30528"/>
                        </a:lnTo>
                        <a:lnTo>
                          <a:pt x="25088" y="30633"/>
                        </a:lnTo>
                        <a:lnTo>
                          <a:pt x="25171" y="30633"/>
                        </a:lnTo>
                        <a:lnTo>
                          <a:pt x="25255" y="30549"/>
                        </a:lnTo>
                        <a:lnTo>
                          <a:pt x="25381" y="30528"/>
                        </a:lnTo>
                        <a:lnTo>
                          <a:pt x="25611" y="30570"/>
                        </a:lnTo>
                        <a:lnTo>
                          <a:pt x="25673" y="30612"/>
                        </a:lnTo>
                        <a:lnTo>
                          <a:pt x="25757" y="30549"/>
                        </a:lnTo>
                        <a:lnTo>
                          <a:pt x="25715" y="30424"/>
                        </a:lnTo>
                        <a:lnTo>
                          <a:pt x="25820" y="30361"/>
                        </a:lnTo>
                        <a:lnTo>
                          <a:pt x="25987" y="30340"/>
                        </a:lnTo>
                        <a:lnTo>
                          <a:pt x="26092" y="30256"/>
                        </a:lnTo>
                        <a:lnTo>
                          <a:pt x="26134" y="30152"/>
                        </a:lnTo>
                        <a:lnTo>
                          <a:pt x="26217" y="30089"/>
                        </a:lnTo>
                        <a:lnTo>
                          <a:pt x="26217" y="30005"/>
                        </a:lnTo>
                        <a:lnTo>
                          <a:pt x="26343" y="29880"/>
                        </a:lnTo>
                        <a:lnTo>
                          <a:pt x="26448" y="29838"/>
                        </a:lnTo>
                        <a:lnTo>
                          <a:pt x="26531" y="29733"/>
                        </a:lnTo>
                        <a:lnTo>
                          <a:pt x="26657" y="29712"/>
                        </a:lnTo>
                        <a:lnTo>
                          <a:pt x="26824" y="29670"/>
                        </a:lnTo>
                        <a:lnTo>
                          <a:pt x="26866" y="29712"/>
                        </a:lnTo>
                        <a:lnTo>
                          <a:pt x="26866" y="29817"/>
                        </a:lnTo>
                        <a:lnTo>
                          <a:pt x="27138" y="29900"/>
                        </a:lnTo>
                        <a:lnTo>
                          <a:pt x="27054" y="29921"/>
                        </a:lnTo>
                        <a:lnTo>
                          <a:pt x="27117" y="30005"/>
                        </a:lnTo>
                        <a:lnTo>
                          <a:pt x="28163" y="30800"/>
                        </a:lnTo>
                        <a:lnTo>
                          <a:pt x="29565" y="32579"/>
                        </a:lnTo>
                        <a:lnTo>
                          <a:pt x="29712" y="32537"/>
                        </a:lnTo>
                        <a:lnTo>
                          <a:pt x="29816" y="32495"/>
                        </a:lnTo>
                        <a:lnTo>
                          <a:pt x="29837" y="32411"/>
                        </a:lnTo>
                        <a:lnTo>
                          <a:pt x="29816" y="32390"/>
                        </a:lnTo>
                        <a:lnTo>
                          <a:pt x="29816" y="32265"/>
                        </a:lnTo>
                        <a:lnTo>
                          <a:pt x="29879" y="32202"/>
                        </a:lnTo>
                        <a:lnTo>
                          <a:pt x="30047" y="32286"/>
                        </a:lnTo>
                        <a:lnTo>
                          <a:pt x="30026" y="32369"/>
                        </a:lnTo>
                        <a:lnTo>
                          <a:pt x="30026" y="32432"/>
                        </a:lnTo>
                        <a:lnTo>
                          <a:pt x="30151" y="32474"/>
                        </a:lnTo>
                        <a:lnTo>
                          <a:pt x="30214" y="32537"/>
                        </a:lnTo>
                        <a:lnTo>
                          <a:pt x="30319" y="32537"/>
                        </a:lnTo>
                        <a:lnTo>
                          <a:pt x="30402" y="32495"/>
                        </a:lnTo>
                        <a:lnTo>
                          <a:pt x="30507" y="32474"/>
                        </a:lnTo>
                        <a:lnTo>
                          <a:pt x="30674" y="32537"/>
                        </a:lnTo>
                        <a:lnTo>
                          <a:pt x="30800" y="32495"/>
                        </a:lnTo>
                        <a:lnTo>
                          <a:pt x="30904" y="32516"/>
                        </a:lnTo>
                        <a:lnTo>
                          <a:pt x="31009" y="32474"/>
                        </a:lnTo>
                        <a:lnTo>
                          <a:pt x="31030" y="32411"/>
                        </a:lnTo>
                        <a:lnTo>
                          <a:pt x="31009" y="32369"/>
                        </a:lnTo>
                        <a:lnTo>
                          <a:pt x="31030" y="32307"/>
                        </a:lnTo>
                        <a:lnTo>
                          <a:pt x="31218" y="32286"/>
                        </a:lnTo>
                        <a:lnTo>
                          <a:pt x="31427" y="32286"/>
                        </a:lnTo>
                        <a:lnTo>
                          <a:pt x="31616" y="32328"/>
                        </a:lnTo>
                        <a:lnTo>
                          <a:pt x="31783" y="32474"/>
                        </a:lnTo>
                        <a:lnTo>
                          <a:pt x="31888" y="32621"/>
                        </a:lnTo>
                        <a:lnTo>
                          <a:pt x="31951" y="32746"/>
                        </a:lnTo>
                        <a:lnTo>
                          <a:pt x="32013" y="32746"/>
                        </a:lnTo>
                        <a:lnTo>
                          <a:pt x="32139" y="32788"/>
                        </a:lnTo>
                        <a:lnTo>
                          <a:pt x="32264" y="32851"/>
                        </a:lnTo>
                        <a:lnTo>
                          <a:pt x="32327" y="32851"/>
                        </a:lnTo>
                        <a:lnTo>
                          <a:pt x="32390" y="32913"/>
                        </a:lnTo>
                        <a:lnTo>
                          <a:pt x="32390" y="32997"/>
                        </a:lnTo>
                        <a:lnTo>
                          <a:pt x="32369" y="33039"/>
                        </a:lnTo>
                        <a:lnTo>
                          <a:pt x="32369" y="33144"/>
                        </a:lnTo>
                        <a:lnTo>
                          <a:pt x="32390" y="33227"/>
                        </a:lnTo>
                        <a:lnTo>
                          <a:pt x="32453" y="33269"/>
                        </a:lnTo>
                        <a:lnTo>
                          <a:pt x="32474" y="33311"/>
                        </a:lnTo>
                        <a:lnTo>
                          <a:pt x="32536" y="33311"/>
                        </a:lnTo>
                        <a:lnTo>
                          <a:pt x="32641" y="33353"/>
                        </a:lnTo>
                        <a:lnTo>
                          <a:pt x="32704" y="33416"/>
                        </a:lnTo>
                        <a:lnTo>
                          <a:pt x="32746" y="33353"/>
                        </a:lnTo>
                        <a:lnTo>
                          <a:pt x="32850" y="33311"/>
                        </a:lnTo>
                        <a:lnTo>
                          <a:pt x="33101" y="33269"/>
                        </a:lnTo>
                        <a:lnTo>
                          <a:pt x="33227" y="33248"/>
                        </a:lnTo>
                        <a:lnTo>
                          <a:pt x="33290" y="33144"/>
                        </a:lnTo>
                        <a:lnTo>
                          <a:pt x="33394" y="33102"/>
                        </a:lnTo>
                        <a:lnTo>
                          <a:pt x="33436" y="33123"/>
                        </a:lnTo>
                        <a:lnTo>
                          <a:pt x="33394" y="33248"/>
                        </a:lnTo>
                        <a:lnTo>
                          <a:pt x="33415" y="33353"/>
                        </a:lnTo>
                        <a:lnTo>
                          <a:pt x="33499" y="33374"/>
                        </a:lnTo>
                        <a:lnTo>
                          <a:pt x="33624" y="33478"/>
                        </a:lnTo>
                        <a:lnTo>
                          <a:pt x="33792" y="33541"/>
                        </a:lnTo>
                        <a:lnTo>
                          <a:pt x="33813" y="33562"/>
                        </a:lnTo>
                        <a:lnTo>
                          <a:pt x="33896" y="33562"/>
                        </a:lnTo>
                        <a:lnTo>
                          <a:pt x="34001" y="33625"/>
                        </a:lnTo>
                        <a:lnTo>
                          <a:pt x="34043" y="33625"/>
                        </a:lnTo>
                        <a:lnTo>
                          <a:pt x="34043" y="33583"/>
                        </a:lnTo>
                        <a:lnTo>
                          <a:pt x="34127" y="33374"/>
                        </a:lnTo>
                        <a:lnTo>
                          <a:pt x="34231" y="33332"/>
                        </a:lnTo>
                        <a:lnTo>
                          <a:pt x="34482" y="33332"/>
                        </a:lnTo>
                        <a:lnTo>
                          <a:pt x="34524" y="33269"/>
                        </a:lnTo>
                        <a:lnTo>
                          <a:pt x="34629" y="33165"/>
                        </a:lnTo>
                        <a:lnTo>
                          <a:pt x="34796" y="33102"/>
                        </a:lnTo>
                        <a:lnTo>
                          <a:pt x="34796" y="32997"/>
                        </a:lnTo>
                        <a:lnTo>
                          <a:pt x="34859" y="32893"/>
                        </a:lnTo>
                        <a:lnTo>
                          <a:pt x="35005" y="32809"/>
                        </a:lnTo>
                        <a:lnTo>
                          <a:pt x="35005" y="32725"/>
                        </a:lnTo>
                        <a:lnTo>
                          <a:pt x="35110" y="32621"/>
                        </a:lnTo>
                        <a:lnTo>
                          <a:pt x="35215" y="32600"/>
                        </a:lnTo>
                        <a:lnTo>
                          <a:pt x="35298" y="32495"/>
                        </a:lnTo>
                        <a:lnTo>
                          <a:pt x="35361" y="32432"/>
                        </a:lnTo>
                        <a:lnTo>
                          <a:pt x="35298" y="32390"/>
                        </a:lnTo>
                        <a:lnTo>
                          <a:pt x="35298" y="32307"/>
                        </a:lnTo>
                        <a:lnTo>
                          <a:pt x="35319" y="32265"/>
                        </a:lnTo>
                        <a:lnTo>
                          <a:pt x="35508" y="32307"/>
                        </a:lnTo>
                        <a:lnTo>
                          <a:pt x="35591" y="32265"/>
                        </a:lnTo>
                        <a:lnTo>
                          <a:pt x="35633" y="32097"/>
                        </a:lnTo>
                        <a:lnTo>
                          <a:pt x="35717" y="32077"/>
                        </a:lnTo>
                        <a:lnTo>
                          <a:pt x="35926" y="32056"/>
                        </a:lnTo>
                        <a:lnTo>
                          <a:pt x="36031" y="32014"/>
                        </a:lnTo>
                        <a:lnTo>
                          <a:pt x="36261" y="32014"/>
                        </a:lnTo>
                        <a:lnTo>
                          <a:pt x="36345" y="31972"/>
                        </a:lnTo>
                        <a:lnTo>
                          <a:pt x="36365" y="31972"/>
                        </a:lnTo>
                        <a:lnTo>
                          <a:pt x="36449" y="32077"/>
                        </a:lnTo>
                        <a:lnTo>
                          <a:pt x="36449" y="32160"/>
                        </a:lnTo>
                        <a:lnTo>
                          <a:pt x="36533" y="32223"/>
                        </a:lnTo>
                        <a:lnTo>
                          <a:pt x="36658" y="32223"/>
                        </a:lnTo>
                        <a:lnTo>
                          <a:pt x="36700" y="32202"/>
                        </a:lnTo>
                        <a:lnTo>
                          <a:pt x="36805" y="32202"/>
                        </a:lnTo>
                        <a:lnTo>
                          <a:pt x="36889" y="32160"/>
                        </a:lnTo>
                        <a:lnTo>
                          <a:pt x="37077" y="32160"/>
                        </a:lnTo>
                        <a:lnTo>
                          <a:pt x="37098" y="32223"/>
                        </a:lnTo>
                        <a:lnTo>
                          <a:pt x="37119" y="32328"/>
                        </a:lnTo>
                        <a:lnTo>
                          <a:pt x="37161" y="32411"/>
                        </a:lnTo>
                        <a:lnTo>
                          <a:pt x="37453" y="32579"/>
                        </a:lnTo>
                        <a:lnTo>
                          <a:pt x="37537" y="32641"/>
                        </a:lnTo>
                        <a:lnTo>
                          <a:pt x="37746" y="32746"/>
                        </a:lnTo>
                        <a:lnTo>
                          <a:pt x="37830" y="32704"/>
                        </a:lnTo>
                        <a:lnTo>
                          <a:pt x="37935" y="32641"/>
                        </a:lnTo>
                        <a:lnTo>
                          <a:pt x="38060" y="32579"/>
                        </a:lnTo>
                        <a:lnTo>
                          <a:pt x="38165" y="32579"/>
                        </a:lnTo>
                        <a:lnTo>
                          <a:pt x="38269" y="32600"/>
                        </a:lnTo>
                        <a:lnTo>
                          <a:pt x="38353" y="32641"/>
                        </a:lnTo>
                        <a:lnTo>
                          <a:pt x="38437" y="32621"/>
                        </a:lnTo>
                        <a:lnTo>
                          <a:pt x="38688" y="32621"/>
                        </a:lnTo>
                        <a:lnTo>
                          <a:pt x="38793" y="32683"/>
                        </a:lnTo>
                        <a:lnTo>
                          <a:pt x="38897" y="32683"/>
                        </a:lnTo>
                        <a:lnTo>
                          <a:pt x="38939" y="32641"/>
                        </a:lnTo>
                        <a:lnTo>
                          <a:pt x="39044" y="32683"/>
                        </a:lnTo>
                        <a:lnTo>
                          <a:pt x="39211" y="32641"/>
                        </a:lnTo>
                        <a:lnTo>
                          <a:pt x="39316" y="32474"/>
                        </a:lnTo>
                        <a:lnTo>
                          <a:pt x="39274" y="32390"/>
                        </a:lnTo>
                        <a:lnTo>
                          <a:pt x="39169" y="32307"/>
                        </a:lnTo>
                        <a:lnTo>
                          <a:pt x="39169" y="32118"/>
                        </a:lnTo>
                        <a:lnTo>
                          <a:pt x="39190" y="31951"/>
                        </a:lnTo>
                        <a:lnTo>
                          <a:pt x="39169" y="31867"/>
                        </a:lnTo>
                        <a:lnTo>
                          <a:pt x="39065" y="31846"/>
                        </a:lnTo>
                        <a:lnTo>
                          <a:pt x="39002" y="31763"/>
                        </a:lnTo>
                        <a:lnTo>
                          <a:pt x="38834" y="31700"/>
                        </a:lnTo>
                        <a:lnTo>
                          <a:pt x="38772" y="31574"/>
                        </a:lnTo>
                        <a:lnTo>
                          <a:pt x="38772" y="31281"/>
                        </a:lnTo>
                        <a:lnTo>
                          <a:pt x="38876" y="31156"/>
                        </a:lnTo>
                        <a:lnTo>
                          <a:pt x="38876" y="31072"/>
                        </a:lnTo>
                        <a:lnTo>
                          <a:pt x="38939" y="30968"/>
                        </a:lnTo>
                        <a:lnTo>
                          <a:pt x="39044" y="30947"/>
                        </a:lnTo>
                        <a:lnTo>
                          <a:pt x="39086" y="30968"/>
                        </a:lnTo>
                        <a:lnTo>
                          <a:pt x="39148" y="30863"/>
                        </a:lnTo>
                        <a:lnTo>
                          <a:pt x="39106" y="30758"/>
                        </a:lnTo>
                        <a:lnTo>
                          <a:pt x="39148" y="30696"/>
                        </a:lnTo>
                        <a:lnTo>
                          <a:pt x="39211" y="30633"/>
                        </a:lnTo>
                        <a:lnTo>
                          <a:pt x="39316" y="30633"/>
                        </a:lnTo>
                        <a:lnTo>
                          <a:pt x="39399" y="30696"/>
                        </a:lnTo>
                        <a:lnTo>
                          <a:pt x="39567" y="30737"/>
                        </a:lnTo>
                        <a:lnTo>
                          <a:pt x="39713" y="30821"/>
                        </a:lnTo>
                        <a:lnTo>
                          <a:pt x="39734" y="30863"/>
                        </a:lnTo>
                        <a:lnTo>
                          <a:pt x="39881" y="30926"/>
                        </a:lnTo>
                        <a:lnTo>
                          <a:pt x="40236" y="30926"/>
                        </a:lnTo>
                        <a:lnTo>
                          <a:pt x="40320" y="30968"/>
                        </a:lnTo>
                        <a:lnTo>
                          <a:pt x="40362" y="31030"/>
                        </a:lnTo>
                        <a:lnTo>
                          <a:pt x="40529" y="31051"/>
                        </a:lnTo>
                        <a:lnTo>
                          <a:pt x="40613" y="31114"/>
                        </a:lnTo>
                        <a:lnTo>
                          <a:pt x="40718" y="31135"/>
                        </a:lnTo>
                        <a:lnTo>
                          <a:pt x="40948" y="31135"/>
                        </a:lnTo>
                        <a:lnTo>
                          <a:pt x="41031" y="31156"/>
                        </a:lnTo>
                        <a:lnTo>
                          <a:pt x="41073" y="31240"/>
                        </a:lnTo>
                        <a:lnTo>
                          <a:pt x="41073" y="31323"/>
                        </a:lnTo>
                        <a:lnTo>
                          <a:pt x="41136" y="31386"/>
                        </a:lnTo>
                        <a:lnTo>
                          <a:pt x="41136" y="31470"/>
                        </a:lnTo>
                        <a:lnTo>
                          <a:pt x="41178" y="31533"/>
                        </a:lnTo>
                        <a:lnTo>
                          <a:pt x="41241" y="31658"/>
                        </a:lnTo>
                        <a:lnTo>
                          <a:pt x="41241" y="31763"/>
                        </a:lnTo>
                        <a:lnTo>
                          <a:pt x="41303" y="31805"/>
                        </a:lnTo>
                        <a:lnTo>
                          <a:pt x="41387" y="31805"/>
                        </a:lnTo>
                        <a:lnTo>
                          <a:pt x="41492" y="31909"/>
                        </a:lnTo>
                        <a:lnTo>
                          <a:pt x="41513" y="31972"/>
                        </a:lnTo>
                        <a:lnTo>
                          <a:pt x="41680" y="32014"/>
                        </a:lnTo>
                        <a:lnTo>
                          <a:pt x="41868" y="32118"/>
                        </a:lnTo>
                        <a:lnTo>
                          <a:pt x="41931" y="32118"/>
                        </a:lnTo>
                        <a:lnTo>
                          <a:pt x="41994" y="32077"/>
                        </a:lnTo>
                        <a:lnTo>
                          <a:pt x="42182" y="32077"/>
                        </a:lnTo>
                        <a:lnTo>
                          <a:pt x="42245" y="32014"/>
                        </a:lnTo>
                        <a:lnTo>
                          <a:pt x="42329" y="32014"/>
                        </a:lnTo>
                        <a:lnTo>
                          <a:pt x="42412" y="32056"/>
                        </a:lnTo>
                        <a:lnTo>
                          <a:pt x="42496" y="32014"/>
                        </a:lnTo>
                        <a:lnTo>
                          <a:pt x="42601" y="31909"/>
                        </a:lnTo>
                        <a:lnTo>
                          <a:pt x="42747" y="31867"/>
                        </a:lnTo>
                        <a:lnTo>
                          <a:pt x="42977" y="31846"/>
                        </a:lnTo>
                        <a:lnTo>
                          <a:pt x="43124" y="31763"/>
                        </a:lnTo>
                        <a:lnTo>
                          <a:pt x="43270" y="31763"/>
                        </a:lnTo>
                        <a:lnTo>
                          <a:pt x="43396" y="31700"/>
                        </a:lnTo>
                        <a:lnTo>
                          <a:pt x="43542" y="31784"/>
                        </a:lnTo>
                        <a:lnTo>
                          <a:pt x="43710" y="31805"/>
                        </a:lnTo>
                        <a:lnTo>
                          <a:pt x="43961" y="31805"/>
                        </a:lnTo>
                        <a:lnTo>
                          <a:pt x="44065" y="31972"/>
                        </a:lnTo>
                        <a:lnTo>
                          <a:pt x="44275" y="32056"/>
                        </a:lnTo>
                        <a:lnTo>
                          <a:pt x="44421" y="32056"/>
                        </a:lnTo>
                        <a:lnTo>
                          <a:pt x="44547" y="32014"/>
                        </a:lnTo>
                        <a:lnTo>
                          <a:pt x="44609" y="32077"/>
                        </a:lnTo>
                        <a:lnTo>
                          <a:pt x="44651" y="32265"/>
                        </a:lnTo>
                        <a:lnTo>
                          <a:pt x="44756" y="32328"/>
                        </a:lnTo>
                        <a:lnTo>
                          <a:pt x="44840" y="32390"/>
                        </a:lnTo>
                        <a:lnTo>
                          <a:pt x="44923" y="32411"/>
                        </a:lnTo>
                        <a:lnTo>
                          <a:pt x="45028" y="32516"/>
                        </a:lnTo>
                        <a:lnTo>
                          <a:pt x="45112" y="32516"/>
                        </a:lnTo>
                        <a:lnTo>
                          <a:pt x="45363" y="32495"/>
                        </a:lnTo>
                        <a:lnTo>
                          <a:pt x="45593" y="32579"/>
                        </a:lnTo>
                        <a:lnTo>
                          <a:pt x="45948" y="32579"/>
                        </a:lnTo>
                        <a:lnTo>
                          <a:pt x="46095" y="32537"/>
                        </a:lnTo>
                        <a:lnTo>
                          <a:pt x="46158" y="32495"/>
                        </a:lnTo>
                        <a:lnTo>
                          <a:pt x="46283" y="32495"/>
                        </a:lnTo>
                        <a:lnTo>
                          <a:pt x="46388" y="32537"/>
                        </a:lnTo>
                        <a:lnTo>
                          <a:pt x="46472" y="32537"/>
                        </a:lnTo>
                        <a:lnTo>
                          <a:pt x="46534" y="32411"/>
                        </a:lnTo>
                        <a:lnTo>
                          <a:pt x="46744" y="32286"/>
                        </a:lnTo>
                        <a:lnTo>
                          <a:pt x="46890" y="32286"/>
                        </a:lnTo>
                        <a:lnTo>
                          <a:pt x="46953" y="32181"/>
                        </a:lnTo>
                        <a:lnTo>
                          <a:pt x="47329" y="32181"/>
                        </a:lnTo>
                        <a:lnTo>
                          <a:pt x="47434" y="32077"/>
                        </a:lnTo>
                        <a:lnTo>
                          <a:pt x="47455" y="31972"/>
                        </a:lnTo>
                        <a:lnTo>
                          <a:pt x="47455" y="31909"/>
                        </a:lnTo>
                        <a:lnTo>
                          <a:pt x="47539" y="31805"/>
                        </a:lnTo>
                        <a:lnTo>
                          <a:pt x="47664" y="31763"/>
                        </a:lnTo>
                        <a:lnTo>
                          <a:pt x="47748" y="31679"/>
                        </a:lnTo>
                        <a:lnTo>
                          <a:pt x="47790" y="31553"/>
                        </a:lnTo>
                        <a:lnTo>
                          <a:pt x="47873" y="31470"/>
                        </a:lnTo>
                        <a:lnTo>
                          <a:pt x="47978" y="31470"/>
                        </a:lnTo>
                        <a:lnTo>
                          <a:pt x="47999" y="31491"/>
                        </a:lnTo>
                        <a:lnTo>
                          <a:pt x="48187" y="31449"/>
                        </a:lnTo>
                        <a:lnTo>
                          <a:pt x="48292" y="31449"/>
                        </a:lnTo>
                        <a:lnTo>
                          <a:pt x="48417" y="31533"/>
                        </a:lnTo>
                        <a:lnTo>
                          <a:pt x="48501" y="31637"/>
                        </a:lnTo>
                        <a:lnTo>
                          <a:pt x="48585" y="31658"/>
                        </a:lnTo>
                        <a:lnTo>
                          <a:pt x="48689" y="31595"/>
                        </a:lnTo>
                        <a:lnTo>
                          <a:pt x="48731" y="31658"/>
                        </a:lnTo>
                        <a:lnTo>
                          <a:pt x="48836" y="31658"/>
                        </a:lnTo>
                        <a:lnTo>
                          <a:pt x="48982" y="31574"/>
                        </a:lnTo>
                        <a:lnTo>
                          <a:pt x="48982" y="31533"/>
                        </a:lnTo>
                        <a:lnTo>
                          <a:pt x="49150" y="31491"/>
                        </a:lnTo>
                        <a:lnTo>
                          <a:pt x="49359" y="31574"/>
                        </a:lnTo>
                        <a:lnTo>
                          <a:pt x="49422" y="31637"/>
                        </a:lnTo>
                        <a:lnTo>
                          <a:pt x="49464" y="31595"/>
                        </a:lnTo>
                        <a:lnTo>
                          <a:pt x="49547" y="31595"/>
                        </a:lnTo>
                        <a:lnTo>
                          <a:pt x="49568" y="31658"/>
                        </a:lnTo>
                        <a:lnTo>
                          <a:pt x="49673" y="31637"/>
                        </a:lnTo>
                        <a:lnTo>
                          <a:pt x="49840" y="31658"/>
                        </a:lnTo>
                        <a:lnTo>
                          <a:pt x="49924" y="31742"/>
                        </a:lnTo>
                        <a:lnTo>
                          <a:pt x="49966" y="31742"/>
                        </a:lnTo>
                        <a:lnTo>
                          <a:pt x="50259" y="31470"/>
                        </a:lnTo>
                        <a:lnTo>
                          <a:pt x="50384" y="31365"/>
                        </a:lnTo>
                        <a:lnTo>
                          <a:pt x="50594" y="31344"/>
                        </a:lnTo>
                        <a:lnTo>
                          <a:pt x="50677" y="31260"/>
                        </a:lnTo>
                        <a:lnTo>
                          <a:pt x="50698" y="31156"/>
                        </a:lnTo>
                        <a:lnTo>
                          <a:pt x="50677" y="31030"/>
                        </a:lnTo>
                        <a:lnTo>
                          <a:pt x="50614" y="31009"/>
                        </a:lnTo>
                        <a:lnTo>
                          <a:pt x="50573" y="31030"/>
                        </a:lnTo>
                        <a:lnTo>
                          <a:pt x="50510" y="31009"/>
                        </a:lnTo>
                        <a:lnTo>
                          <a:pt x="50468" y="31009"/>
                        </a:lnTo>
                        <a:lnTo>
                          <a:pt x="50468" y="30842"/>
                        </a:lnTo>
                        <a:lnTo>
                          <a:pt x="50489" y="30800"/>
                        </a:lnTo>
                        <a:lnTo>
                          <a:pt x="50489" y="30633"/>
                        </a:lnTo>
                        <a:lnTo>
                          <a:pt x="50447" y="30528"/>
                        </a:lnTo>
                        <a:lnTo>
                          <a:pt x="50468" y="30444"/>
                        </a:lnTo>
                        <a:lnTo>
                          <a:pt x="50552" y="30424"/>
                        </a:lnTo>
                        <a:lnTo>
                          <a:pt x="50552" y="30319"/>
                        </a:lnTo>
                        <a:lnTo>
                          <a:pt x="50468" y="30235"/>
                        </a:lnTo>
                        <a:lnTo>
                          <a:pt x="50447" y="30110"/>
                        </a:lnTo>
                        <a:lnTo>
                          <a:pt x="50468" y="30068"/>
                        </a:lnTo>
                        <a:lnTo>
                          <a:pt x="50405" y="29963"/>
                        </a:lnTo>
                        <a:lnTo>
                          <a:pt x="50405" y="29859"/>
                        </a:lnTo>
                        <a:lnTo>
                          <a:pt x="50489" y="29754"/>
                        </a:lnTo>
                        <a:lnTo>
                          <a:pt x="50573" y="29691"/>
                        </a:lnTo>
                        <a:lnTo>
                          <a:pt x="50594" y="29566"/>
                        </a:lnTo>
                        <a:lnTo>
                          <a:pt x="50677" y="29461"/>
                        </a:lnTo>
                        <a:lnTo>
                          <a:pt x="50761" y="29398"/>
                        </a:lnTo>
                        <a:lnTo>
                          <a:pt x="50761" y="29273"/>
                        </a:lnTo>
                        <a:lnTo>
                          <a:pt x="50719" y="29189"/>
                        </a:lnTo>
                        <a:lnTo>
                          <a:pt x="50719" y="29126"/>
                        </a:lnTo>
                        <a:lnTo>
                          <a:pt x="50656" y="29064"/>
                        </a:lnTo>
                        <a:lnTo>
                          <a:pt x="50594" y="28959"/>
                        </a:lnTo>
                        <a:lnTo>
                          <a:pt x="50510" y="28833"/>
                        </a:lnTo>
                        <a:lnTo>
                          <a:pt x="50447" y="28812"/>
                        </a:lnTo>
                        <a:lnTo>
                          <a:pt x="50363" y="28833"/>
                        </a:lnTo>
                        <a:lnTo>
                          <a:pt x="50238" y="28917"/>
                        </a:lnTo>
                        <a:lnTo>
                          <a:pt x="50175" y="28917"/>
                        </a:lnTo>
                        <a:lnTo>
                          <a:pt x="50154" y="28854"/>
                        </a:lnTo>
                        <a:lnTo>
                          <a:pt x="50154" y="28603"/>
                        </a:lnTo>
                        <a:lnTo>
                          <a:pt x="50175" y="28540"/>
                        </a:lnTo>
                        <a:lnTo>
                          <a:pt x="50175" y="28499"/>
                        </a:lnTo>
                        <a:lnTo>
                          <a:pt x="50238" y="28436"/>
                        </a:lnTo>
                        <a:lnTo>
                          <a:pt x="50259" y="28331"/>
                        </a:lnTo>
                        <a:lnTo>
                          <a:pt x="50342" y="28227"/>
                        </a:lnTo>
                        <a:lnTo>
                          <a:pt x="50342" y="28143"/>
                        </a:lnTo>
                        <a:lnTo>
                          <a:pt x="50384" y="28101"/>
                        </a:lnTo>
                        <a:lnTo>
                          <a:pt x="50552" y="28080"/>
                        </a:lnTo>
                        <a:lnTo>
                          <a:pt x="50614" y="28038"/>
                        </a:lnTo>
                        <a:lnTo>
                          <a:pt x="50698" y="28038"/>
                        </a:lnTo>
                        <a:lnTo>
                          <a:pt x="50719" y="28017"/>
                        </a:lnTo>
                        <a:lnTo>
                          <a:pt x="50803" y="28017"/>
                        </a:lnTo>
                        <a:lnTo>
                          <a:pt x="50886" y="27996"/>
                        </a:lnTo>
                        <a:lnTo>
                          <a:pt x="50928" y="27913"/>
                        </a:lnTo>
                        <a:lnTo>
                          <a:pt x="51033" y="27913"/>
                        </a:lnTo>
                        <a:lnTo>
                          <a:pt x="51117" y="27829"/>
                        </a:lnTo>
                        <a:lnTo>
                          <a:pt x="51242" y="27871"/>
                        </a:lnTo>
                        <a:lnTo>
                          <a:pt x="51451" y="27871"/>
                        </a:lnTo>
                        <a:lnTo>
                          <a:pt x="51514" y="27808"/>
                        </a:lnTo>
                        <a:lnTo>
                          <a:pt x="51556" y="27808"/>
                        </a:lnTo>
                        <a:lnTo>
                          <a:pt x="51598" y="27724"/>
                        </a:lnTo>
                        <a:lnTo>
                          <a:pt x="51744" y="27703"/>
                        </a:lnTo>
                        <a:lnTo>
                          <a:pt x="51765" y="27683"/>
                        </a:lnTo>
                        <a:lnTo>
                          <a:pt x="51849" y="27703"/>
                        </a:lnTo>
                        <a:lnTo>
                          <a:pt x="51933" y="27703"/>
                        </a:lnTo>
                        <a:lnTo>
                          <a:pt x="52016" y="27745"/>
                        </a:lnTo>
                        <a:lnTo>
                          <a:pt x="52184" y="27787"/>
                        </a:lnTo>
                        <a:lnTo>
                          <a:pt x="52267" y="27829"/>
                        </a:lnTo>
                        <a:lnTo>
                          <a:pt x="52288" y="27892"/>
                        </a:lnTo>
                        <a:lnTo>
                          <a:pt x="52435" y="27892"/>
                        </a:lnTo>
                        <a:lnTo>
                          <a:pt x="52498" y="27850"/>
                        </a:lnTo>
                        <a:lnTo>
                          <a:pt x="52539" y="27892"/>
                        </a:lnTo>
                        <a:lnTo>
                          <a:pt x="52644" y="27934"/>
                        </a:lnTo>
                        <a:lnTo>
                          <a:pt x="52686" y="27913"/>
                        </a:lnTo>
                        <a:lnTo>
                          <a:pt x="52686" y="27829"/>
                        </a:lnTo>
                        <a:lnTo>
                          <a:pt x="52749" y="27808"/>
                        </a:lnTo>
                        <a:lnTo>
                          <a:pt x="52790" y="27829"/>
                        </a:lnTo>
                        <a:lnTo>
                          <a:pt x="52874" y="27829"/>
                        </a:lnTo>
                        <a:lnTo>
                          <a:pt x="52916" y="27808"/>
                        </a:lnTo>
                        <a:lnTo>
                          <a:pt x="52979" y="27892"/>
                        </a:lnTo>
                        <a:lnTo>
                          <a:pt x="53021" y="27892"/>
                        </a:lnTo>
                        <a:lnTo>
                          <a:pt x="53104" y="27913"/>
                        </a:lnTo>
                        <a:lnTo>
                          <a:pt x="53125" y="27955"/>
                        </a:lnTo>
                        <a:lnTo>
                          <a:pt x="53104" y="28017"/>
                        </a:lnTo>
                        <a:lnTo>
                          <a:pt x="53125" y="28059"/>
                        </a:lnTo>
                        <a:lnTo>
                          <a:pt x="53188" y="28059"/>
                        </a:lnTo>
                        <a:lnTo>
                          <a:pt x="53209" y="28122"/>
                        </a:lnTo>
                        <a:lnTo>
                          <a:pt x="53272" y="28059"/>
                        </a:lnTo>
                        <a:lnTo>
                          <a:pt x="53335" y="28101"/>
                        </a:lnTo>
                        <a:lnTo>
                          <a:pt x="53376" y="28143"/>
                        </a:lnTo>
                        <a:lnTo>
                          <a:pt x="53335" y="28206"/>
                        </a:lnTo>
                        <a:lnTo>
                          <a:pt x="53376" y="28247"/>
                        </a:lnTo>
                        <a:lnTo>
                          <a:pt x="53481" y="28268"/>
                        </a:lnTo>
                        <a:lnTo>
                          <a:pt x="53523" y="28268"/>
                        </a:lnTo>
                        <a:lnTo>
                          <a:pt x="53586" y="28310"/>
                        </a:lnTo>
                        <a:lnTo>
                          <a:pt x="53586" y="28352"/>
                        </a:lnTo>
                        <a:lnTo>
                          <a:pt x="53627" y="28373"/>
                        </a:lnTo>
                        <a:lnTo>
                          <a:pt x="53690" y="28457"/>
                        </a:lnTo>
                        <a:lnTo>
                          <a:pt x="53690" y="28540"/>
                        </a:lnTo>
                        <a:lnTo>
                          <a:pt x="53711" y="28624"/>
                        </a:lnTo>
                        <a:lnTo>
                          <a:pt x="53711" y="28666"/>
                        </a:lnTo>
                        <a:lnTo>
                          <a:pt x="53732" y="28687"/>
                        </a:lnTo>
                        <a:lnTo>
                          <a:pt x="53899" y="28687"/>
                        </a:lnTo>
                        <a:lnTo>
                          <a:pt x="53920" y="28750"/>
                        </a:lnTo>
                        <a:lnTo>
                          <a:pt x="53899" y="28833"/>
                        </a:lnTo>
                        <a:lnTo>
                          <a:pt x="53899" y="28875"/>
                        </a:lnTo>
                        <a:lnTo>
                          <a:pt x="54025" y="28959"/>
                        </a:lnTo>
                        <a:lnTo>
                          <a:pt x="54067" y="29064"/>
                        </a:lnTo>
                        <a:lnTo>
                          <a:pt x="54151" y="29147"/>
                        </a:lnTo>
                        <a:lnTo>
                          <a:pt x="54171" y="29210"/>
                        </a:lnTo>
                        <a:lnTo>
                          <a:pt x="54234" y="29252"/>
                        </a:lnTo>
                        <a:lnTo>
                          <a:pt x="54255" y="29356"/>
                        </a:lnTo>
                        <a:lnTo>
                          <a:pt x="54339" y="29398"/>
                        </a:lnTo>
                        <a:lnTo>
                          <a:pt x="54339" y="29461"/>
                        </a:lnTo>
                        <a:lnTo>
                          <a:pt x="54318" y="29503"/>
                        </a:lnTo>
                        <a:lnTo>
                          <a:pt x="54339" y="29524"/>
                        </a:lnTo>
                        <a:lnTo>
                          <a:pt x="54381" y="29503"/>
                        </a:lnTo>
                        <a:lnTo>
                          <a:pt x="54443" y="29587"/>
                        </a:lnTo>
                        <a:lnTo>
                          <a:pt x="54464" y="29670"/>
                        </a:lnTo>
                        <a:lnTo>
                          <a:pt x="54569" y="29817"/>
                        </a:lnTo>
                        <a:lnTo>
                          <a:pt x="54778" y="29963"/>
                        </a:lnTo>
                        <a:lnTo>
                          <a:pt x="54799" y="30047"/>
                        </a:lnTo>
                        <a:lnTo>
                          <a:pt x="54841" y="30152"/>
                        </a:lnTo>
                        <a:lnTo>
                          <a:pt x="54883" y="30193"/>
                        </a:lnTo>
                        <a:lnTo>
                          <a:pt x="54883" y="30298"/>
                        </a:lnTo>
                        <a:lnTo>
                          <a:pt x="54967" y="30319"/>
                        </a:lnTo>
                        <a:lnTo>
                          <a:pt x="55008" y="30319"/>
                        </a:lnTo>
                        <a:lnTo>
                          <a:pt x="55050" y="30424"/>
                        </a:lnTo>
                        <a:lnTo>
                          <a:pt x="55050" y="30507"/>
                        </a:lnTo>
                        <a:lnTo>
                          <a:pt x="55092" y="30612"/>
                        </a:lnTo>
                        <a:lnTo>
                          <a:pt x="55218" y="30737"/>
                        </a:lnTo>
                        <a:lnTo>
                          <a:pt x="55322" y="30758"/>
                        </a:lnTo>
                        <a:lnTo>
                          <a:pt x="55385" y="30842"/>
                        </a:lnTo>
                        <a:lnTo>
                          <a:pt x="55469" y="30842"/>
                        </a:lnTo>
                        <a:lnTo>
                          <a:pt x="55511" y="30821"/>
                        </a:lnTo>
                        <a:lnTo>
                          <a:pt x="55573" y="30842"/>
                        </a:lnTo>
                        <a:lnTo>
                          <a:pt x="55615" y="30821"/>
                        </a:lnTo>
                        <a:lnTo>
                          <a:pt x="55741" y="30842"/>
                        </a:lnTo>
                        <a:lnTo>
                          <a:pt x="55803" y="30779"/>
                        </a:lnTo>
                        <a:lnTo>
                          <a:pt x="55887" y="30779"/>
                        </a:lnTo>
                        <a:lnTo>
                          <a:pt x="55887" y="30821"/>
                        </a:lnTo>
                        <a:lnTo>
                          <a:pt x="55824" y="30863"/>
                        </a:lnTo>
                        <a:lnTo>
                          <a:pt x="55845" y="30905"/>
                        </a:lnTo>
                        <a:lnTo>
                          <a:pt x="55992" y="30905"/>
                        </a:lnTo>
                        <a:lnTo>
                          <a:pt x="56034" y="30926"/>
                        </a:lnTo>
                        <a:lnTo>
                          <a:pt x="56055" y="30968"/>
                        </a:lnTo>
                        <a:lnTo>
                          <a:pt x="56138" y="31030"/>
                        </a:lnTo>
                        <a:lnTo>
                          <a:pt x="56159" y="30968"/>
                        </a:lnTo>
                        <a:lnTo>
                          <a:pt x="56222" y="30947"/>
                        </a:lnTo>
                        <a:lnTo>
                          <a:pt x="56264" y="30968"/>
                        </a:lnTo>
                        <a:lnTo>
                          <a:pt x="56306" y="30905"/>
                        </a:lnTo>
                        <a:lnTo>
                          <a:pt x="56348" y="30905"/>
                        </a:lnTo>
                        <a:lnTo>
                          <a:pt x="56410" y="30947"/>
                        </a:lnTo>
                        <a:lnTo>
                          <a:pt x="56431" y="31009"/>
                        </a:lnTo>
                        <a:lnTo>
                          <a:pt x="56473" y="31072"/>
                        </a:lnTo>
                        <a:lnTo>
                          <a:pt x="56536" y="31072"/>
                        </a:lnTo>
                        <a:lnTo>
                          <a:pt x="56557" y="31135"/>
                        </a:lnTo>
                        <a:lnTo>
                          <a:pt x="56620" y="31177"/>
                        </a:lnTo>
                        <a:lnTo>
                          <a:pt x="56640" y="31177"/>
                        </a:lnTo>
                        <a:lnTo>
                          <a:pt x="56682" y="31240"/>
                        </a:lnTo>
                        <a:lnTo>
                          <a:pt x="56724" y="31281"/>
                        </a:lnTo>
                        <a:lnTo>
                          <a:pt x="56850" y="31344"/>
                        </a:lnTo>
                        <a:lnTo>
                          <a:pt x="56871" y="31365"/>
                        </a:lnTo>
                        <a:lnTo>
                          <a:pt x="56933" y="31365"/>
                        </a:lnTo>
                        <a:lnTo>
                          <a:pt x="56975" y="31407"/>
                        </a:lnTo>
                        <a:lnTo>
                          <a:pt x="57059" y="31449"/>
                        </a:lnTo>
                        <a:lnTo>
                          <a:pt x="57122" y="31407"/>
                        </a:lnTo>
                        <a:lnTo>
                          <a:pt x="57184" y="31407"/>
                        </a:lnTo>
                        <a:lnTo>
                          <a:pt x="57247" y="31365"/>
                        </a:lnTo>
                        <a:lnTo>
                          <a:pt x="57289" y="31365"/>
                        </a:lnTo>
                        <a:lnTo>
                          <a:pt x="57352" y="31386"/>
                        </a:lnTo>
                        <a:lnTo>
                          <a:pt x="57352" y="31470"/>
                        </a:lnTo>
                        <a:lnTo>
                          <a:pt x="57289" y="31553"/>
                        </a:lnTo>
                        <a:lnTo>
                          <a:pt x="57289" y="31637"/>
                        </a:lnTo>
                        <a:lnTo>
                          <a:pt x="57289" y="31700"/>
                        </a:lnTo>
                        <a:lnTo>
                          <a:pt x="57394" y="31700"/>
                        </a:lnTo>
                        <a:lnTo>
                          <a:pt x="57436" y="31805"/>
                        </a:lnTo>
                        <a:lnTo>
                          <a:pt x="57456" y="31909"/>
                        </a:lnTo>
                        <a:lnTo>
                          <a:pt x="57436" y="32014"/>
                        </a:lnTo>
                        <a:lnTo>
                          <a:pt x="57394" y="32056"/>
                        </a:lnTo>
                        <a:lnTo>
                          <a:pt x="57394" y="32118"/>
                        </a:lnTo>
                        <a:lnTo>
                          <a:pt x="57498" y="32265"/>
                        </a:lnTo>
                        <a:lnTo>
                          <a:pt x="57561" y="32286"/>
                        </a:lnTo>
                        <a:lnTo>
                          <a:pt x="57645" y="32390"/>
                        </a:lnTo>
                        <a:lnTo>
                          <a:pt x="57666" y="32432"/>
                        </a:lnTo>
                        <a:lnTo>
                          <a:pt x="57749" y="32411"/>
                        </a:lnTo>
                        <a:lnTo>
                          <a:pt x="57812" y="32369"/>
                        </a:lnTo>
                        <a:lnTo>
                          <a:pt x="57896" y="32369"/>
                        </a:lnTo>
                        <a:lnTo>
                          <a:pt x="57938" y="32432"/>
                        </a:lnTo>
                        <a:lnTo>
                          <a:pt x="57980" y="32516"/>
                        </a:lnTo>
                        <a:lnTo>
                          <a:pt x="58042" y="32495"/>
                        </a:lnTo>
                        <a:lnTo>
                          <a:pt x="58105" y="32432"/>
                        </a:lnTo>
                        <a:lnTo>
                          <a:pt x="58189" y="32474"/>
                        </a:lnTo>
                        <a:lnTo>
                          <a:pt x="58231" y="32432"/>
                        </a:lnTo>
                        <a:lnTo>
                          <a:pt x="58398" y="32411"/>
                        </a:lnTo>
                        <a:lnTo>
                          <a:pt x="58461" y="32328"/>
                        </a:lnTo>
                        <a:lnTo>
                          <a:pt x="58524" y="32307"/>
                        </a:lnTo>
                        <a:lnTo>
                          <a:pt x="58524" y="32244"/>
                        </a:lnTo>
                        <a:lnTo>
                          <a:pt x="58544" y="32160"/>
                        </a:lnTo>
                        <a:lnTo>
                          <a:pt x="58628" y="32097"/>
                        </a:lnTo>
                        <a:lnTo>
                          <a:pt x="58628" y="31993"/>
                        </a:lnTo>
                        <a:lnTo>
                          <a:pt x="58649" y="31909"/>
                        </a:lnTo>
                        <a:lnTo>
                          <a:pt x="58837" y="31909"/>
                        </a:lnTo>
                        <a:lnTo>
                          <a:pt x="58858" y="31805"/>
                        </a:lnTo>
                        <a:lnTo>
                          <a:pt x="58921" y="31805"/>
                        </a:lnTo>
                        <a:lnTo>
                          <a:pt x="58963" y="31784"/>
                        </a:lnTo>
                        <a:lnTo>
                          <a:pt x="59005" y="31700"/>
                        </a:lnTo>
                        <a:lnTo>
                          <a:pt x="59047" y="31658"/>
                        </a:lnTo>
                        <a:lnTo>
                          <a:pt x="59151" y="31658"/>
                        </a:lnTo>
                        <a:lnTo>
                          <a:pt x="59214" y="31595"/>
                        </a:lnTo>
                        <a:lnTo>
                          <a:pt x="59319" y="31658"/>
                        </a:lnTo>
                        <a:lnTo>
                          <a:pt x="59361" y="31700"/>
                        </a:lnTo>
                        <a:lnTo>
                          <a:pt x="59465" y="31700"/>
                        </a:lnTo>
                        <a:lnTo>
                          <a:pt x="59486" y="31763"/>
                        </a:lnTo>
                        <a:lnTo>
                          <a:pt x="59549" y="31867"/>
                        </a:lnTo>
                        <a:lnTo>
                          <a:pt x="59486" y="31909"/>
                        </a:lnTo>
                        <a:lnTo>
                          <a:pt x="59528" y="31972"/>
                        </a:lnTo>
                        <a:lnTo>
                          <a:pt x="59633" y="32077"/>
                        </a:lnTo>
                        <a:lnTo>
                          <a:pt x="59633" y="32139"/>
                        </a:lnTo>
                        <a:lnTo>
                          <a:pt x="59674" y="32202"/>
                        </a:lnTo>
                        <a:lnTo>
                          <a:pt x="59758" y="32244"/>
                        </a:lnTo>
                        <a:lnTo>
                          <a:pt x="59737" y="32390"/>
                        </a:lnTo>
                        <a:lnTo>
                          <a:pt x="59737" y="32495"/>
                        </a:lnTo>
                        <a:lnTo>
                          <a:pt x="59695" y="32537"/>
                        </a:lnTo>
                        <a:lnTo>
                          <a:pt x="59633" y="32558"/>
                        </a:lnTo>
                        <a:lnTo>
                          <a:pt x="59549" y="32662"/>
                        </a:lnTo>
                        <a:lnTo>
                          <a:pt x="59549" y="32725"/>
                        </a:lnTo>
                        <a:lnTo>
                          <a:pt x="59591" y="32809"/>
                        </a:lnTo>
                        <a:lnTo>
                          <a:pt x="59633" y="32830"/>
                        </a:lnTo>
                        <a:lnTo>
                          <a:pt x="59633" y="32934"/>
                        </a:lnTo>
                        <a:lnTo>
                          <a:pt x="59591" y="33018"/>
                        </a:lnTo>
                        <a:lnTo>
                          <a:pt x="59633" y="33060"/>
                        </a:lnTo>
                        <a:lnTo>
                          <a:pt x="59674" y="33081"/>
                        </a:lnTo>
                        <a:lnTo>
                          <a:pt x="59674" y="33144"/>
                        </a:lnTo>
                        <a:lnTo>
                          <a:pt x="59695" y="33185"/>
                        </a:lnTo>
                        <a:lnTo>
                          <a:pt x="59695" y="33248"/>
                        </a:lnTo>
                        <a:lnTo>
                          <a:pt x="59674" y="33269"/>
                        </a:lnTo>
                        <a:lnTo>
                          <a:pt x="59653" y="33290"/>
                        </a:lnTo>
                        <a:lnTo>
                          <a:pt x="59653" y="33437"/>
                        </a:lnTo>
                        <a:lnTo>
                          <a:pt x="59695" y="33562"/>
                        </a:lnTo>
                        <a:lnTo>
                          <a:pt x="59737" y="33604"/>
                        </a:lnTo>
                        <a:lnTo>
                          <a:pt x="59737" y="33667"/>
                        </a:lnTo>
                        <a:lnTo>
                          <a:pt x="59674" y="33709"/>
                        </a:lnTo>
                        <a:lnTo>
                          <a:pt x="59653" y="33792"/>
                        </a:lnTo>
                        <a:lnTo>
                          <a:pt x="59674" y="33855"/>
                        </a:lnTo>
                        <a:lnTo>
                          <a:pt x="59674" y="33897"/>
                        </a:lnTo>
                        <a:lnTo>
                          <a:pt x="59695" y="33960"/>
                        </a:lnTo>
                        <a:lnTo>
                          <a:pt x="59633" y="34001"/>
                        </a:lnTo>
                        <a:lnTo>
                          <a:pt x="59591" y="34022"/>
                        </a:lnTo>
                        <a:lnTo>
                          <a:pt x="59633" y="34085"/>
                        </a:lnTo>
                        <a:lnTo>
                          <a:pt x="59653" y="34169"/>
                        </a:lnTo>
                        <a:lnTo>
                          <a:pt x="59633" y="34211"/>
                        </a:lnTo>
                        <a:lnTo>
                          <a:pt x="59570" y="34315"/>
                        </a:lnTo>
                        <a:lnTo>
                          <a:pt x="59591" y="34378"/>
                        </a:lnTo>
                        <a:lnTo>
                          <a:pt x="59633" y="34420"/>
                        </a:lnTo>
                        <a:lnTo>
                          <a:pt x="59591" y="34483"/>
                        </a:lnTo>
                        <a:lnTo>
                          <a:pt x="59591" y="34525"/>
                        </a:lnTo>
                        <a:lnTo>
                          <a:pt x="59633" y="34587"/>
                        </a:lnTo>
                        <a:lnTo>
                          <a:pt x="59653" y="34650"/>
                        </a:lnTo>
                        <a:lnTo>
                          <a:pt x="59591" y="34713"/>
                        </a:lnTo>
                        <a:lnTo>
                          <a:pt x="59549" y="34713"/>
                        </a:lnTo>
                        <a:lnTo>
                          <a:pt x="59486" y="34692"/>
                        </a:lnTo>
                        <a:lnTo>
                          <a:pt x="59130" y="34608"/>
                        </a:lnTo>
                        <a:lnTo>
                          <a:pt x="59047" y="34587"/>
                        </a:lnTo>
                        <a:lnTo>
                          <a:pt x="58942" y="34546"/>
                        </a:lnTo>
                        <a:lnTo>
                          <a:pt x="58900" y="34546"/>
                        </a:lnTo>
                        <a:lnTo>
                          <a:pt x="58796" y="34713"/>
                        </a:lnTo>
                        <a:lnTo>
                          <a:pt x="58754" y="34797"/>
                        </a:lnTo>
                        <a:lnTo>
                          <a:pt x="58712" y="34859"/>
                        </a:lnTo>
                        <a:lnTo>
                          <a:pt x="58628" y="34859"/>
                        </a:lnTo>
                        <a:lnTo>
                          <a:pt x="58544" y="34922"/>
                        </a:lnTo>
                        <a:lnTo>
                          <a:pt x="58524" y="34964"/>
                        </a:lnTo>
                        <a:lnTo>
                          <a:pt x="58586" y="35069"/>
                        </a:lnTo>
                        <a:lnTo>
                          <a:pt x="58712" y="35278"/>
                        </a:lnTo>
                        <a:lnTo>
                          <a:pt x="58733" y="35362"/>
                        </a:lnTo>
                        <a:lnTo>
                          <a:pt x="58754" y="35445"/>
                        </a:lnTo>
                        <a:lnTo>
                          <a:pt x="58837" y="35550"/>
                        </a:lnTo>
                        <a:lnTo>
                          <a:pt x="58837" y="35654"/>
                        </a:lnTo>
                        <a:lnTo>
                          <a:pt x="58837" y="35780"/>
                        </a:lnTo>
                        <a:lnTo>
                          <a:pt x="58837" y="35885"/>
                        </a:lnTo>
                        <a:lnTo>
                          <a:pt x="58837" y="36094"/>
                        </a:lnTo>
                        <a:lnTo>
                          <a:pt x="58921" y="36157"/>
                        </a:lnTo>
                        <a:lnTo>
                          <a:pt x="58921" y="36261"/>
                        </a:lnTo>
                        <a:lnTo>
                          <a:pt x="58921" y="36366"/>
                        </a:lnTo>
                        <a:lnTo>
                          <a:pt x="58900" y="36408"/>
                        </a:lnTo>
                        <a:lnTo>
                          <a:pt x="58900" y="36491"/>
                        </a:lnTo>
                        <a:lnTo>
                          <a:pt x="58921" y="36533"/>
                        </a:lnTo>
                        <a:lnTo>
                          <a:pt x="58921" y="36638"/>
                        </a:lnTo>
                        <a:lnTo>
                          <a:pt x="58858" y="36638"/>
                        </a:lnTo>
                        <a:lnTo>
                          <a:pt x="58733" y="36617"/>
                        </a:lnTo>
                        <a:lnTo>
                          <a:pt x="58649" y="36680"/>
                        </a:lnTo>
                        <a:lnTo>
                          <a:pt x="58649" y="36722"/>
                        </a:lnTo>
                        <a:lnTo>
                          <a:pt x="58691" y="36826"/>
                        </a:lnTo>
                        <a:lnTo>
                          <a:pt x="58733" y="36847"/>
                        </a:lnTo>
                        <a:lnTo>
                          <a:pt x="58733" y="36931"/>
                        </a:lnTo>
                        <a:lnTo>
                          <a:pt x="58733" y="36952"/>
                        </a:lnTo>
                        <a:lnTo>
                          <a:pt x="58837" y="37098"/>
                        </a:lnTo>
                        <a:lnTo>
                          <a:pt x="58858" y="37098"/>
                        </a:lnTo>
                        <a:lnTo>
                          <a:pt x="58921" y="36931"/>
                        </a:lnTo>
                        <a:lnTo>
                          <a:pt x="59068" y="36910"/>
                        </a:lnTo>
                        <a:lnTo>
                          <a:pt x="59130" y="36952"/>
                        </a:lnTo>
                        <a:lnTo>
                          <a:pt x="59172" y="36784"/>
                        </a:lnTo>
                        <a:lnTo>
                          <a:pt x="59256" y="36722"/>
                        </a:lnTo>
                        <a:lnTo>
                          <a:pt x="59256" y="36512"/>
                        </a:lnTo>
                        <a:lnTo>
                          <a:pt x="59361" y="36429"/>
                        </a:lnTo>
                        <a:lnTo>
                          <a:pt x="59361" y="36324"/>
                        </a:lnTo>
                        <a:lnTo>
                          <a:pt x="59381" y="36282"/>
                        </a:lnTo>
                        <a:lnTo>
                          <a:pt x="59528" y="36366"/>
                        </a:lnTo>
                        <a:lnTo>
                          <a:pt x="59653" y="36303"/>
                        </a:lnTo>
                        <a:lnTo>
                          <a:pt x="59695" y="36366"/>
                        </a:lnTo>
                        <a:lnTo>
                          <a:pt x="59695" y="36575"/>
                        </a:lnTo>
                        <a:lnTo>
                          <a:pt x="59884" y="36617"/>
                        </a:lnTo>
                        <a:lnTo>
                          <a:pt x="60072" y="36722"/>
                        </a:lnTo>
                        <a:lnTo>
                          <a:pt x="60114" y="36680"/>
                        </a:lnTo>
                        <a:lnTo>
                          <a:pt x="60197" y="36742"/>
                        </a:lnTo>
                        <a:lnTo>
                          <a:pt x="60323" y="36617"/>
                        </a:lnTo>
                        <a:lnTo>
                          <a:pt x="60490" y="36596"/>
                        </a:lnTo>
                        <a:lnTo>
                          <a:pt x="60511" y="36512"/>
                        </a:lnTo>
                        <a:lnTo>
                          <a:pt x="60595" y="36512"/>
                        </a:lnTo>
                        <a:lnTo>
                          <a:pt x="60679" y="36366"/>
                        </a:lnTo>
                        <a:lnTo>
                          <a:pt x="60846" y="36115"/>
                        </a:lnTo>
                        <a:lnTo>
                          <a:pt x="60825" y="36073"/>
                        </a:lnTo>
                        <a:lnTo>
                          <a:pt x="60951" y="36010"/>
                        </a:lnTo>
                        <a:lnTo>
                          <a:pt x="60951" y="35926"/>
                        </a:lnTo>
                        <a:lnTo>
                          <a:pt x="60909" y="35780"/>
                        </a:lnTo>
                        <a:lnTo>
                          <a:pt x="60993" y="35822"/>
                        </a:lnTo>
                        <a:lnTo>
                          <a:pt x="60993" y="35843"/>
                        </a:lnTo>
                        <a:lnTo>
                          <a:pt x="61118" y="35654"/>
                        </a:lnTo>
                        <a:lnTo>
                          <a:pt x="61055" y="35550"/>
                        </a:lnTo>
                        <a:lnTo>
                          <a:pt x="61118" y="35529"/>
                        </a:lnTo>
                        <a:lnTo>
                          <a:pt x="61118" y="35341"/>
                        </a:lnTo>
                        <a:lnTo>
                          <a:pt x="61223" y="35299"/>
                        </a:lnTo>
                        <a:lnTo>
                          <a:pt x="61223" y="35194"/>
                        </a:lnTo>
                        <a:lnTo>
                          <a:pt x="61369" y="35090"/>
                        </a:lnTo>
                        <a:lnTo>
                          <a:pt x="61411" y="35027"/>
                        </a:lnTo>
                        <a:lnTo>
                          <a:pt x="61348" y="34985"/>
                        </a:lnTo>
                        <a:lnTo>
                          <a:pt x="61369" y="34838"/>
                        </a:lnTo>
                        <a:lnTo>
                          <a:pt x="61453" y="34818"/>
                        </a:lnTo>
                        <a:lnTo>
                          <a:pt x="61557" y="34315"/>
                        </a:lnTo>
                        <a:lnTo>
                          <a:pt x="61683" y="34169"/>
                        </a:lnTo>
                        <a:lnTo>
                          <a:pt x="61683" y="34064"/>
                        </a:lnTo>
                        <a:lnTo>
                          <a:pt x="61829" y="33960"/>
                        </a:lnTo>
                        <a:lnTo>
                          <a:pt x="61850" y="33834"/>
                        </a:lnTo>
                        <a:lnTo>
                          <a:pt x="61976" y="33667"/>
                        </a:lnTo>
                        <a:lnTo>
                          <a:pt x="61976" y="33541"/>
                        </a:lnTo>
                        <a:lnTo>
                          <a:pt x="61934" y="33520"/>
                        </a:lnTo>
                        <a:lnTo>
                          <a:pt x="61892" y="33353"/>
                        </a:lnTo>
                        <a:lnTo>
                          <a:pt x="62039" y="33227"/>
                        </a:lnTo>
                        <a:lnTo>
                          <a:pt x="61976" y="32955"/>
                        </a:lnTo>
                        <a:lnTo>
                          <a:pt x="62081" y="32830"/>
                        </a:lnTo>
                        <a:lnTo>
                          <a:pt x="62081" y="32746"/>
                        </a:lnTo>
                        <a:lnTo>
                          <a:pt x="62039" y="32746"/>
                        </a:lnTo>
                        <a:lnTo>
                          <a:pt x="62101" y="32579"/>
                        </a:lnTo>
                        <a:lnTo>
                          <a:pt x="62101" y="32411"/>
                        </a:lnTo>
                        <a:lnTo>
                          <a:pt x="62206" y="32307"/>
                        </a:lnTo>
                        <a:lnTo>
                          <a:pt x="62206" y="32118"/>
                        </a:lnTo>
                        <a:lnTo>
                          <a:pt x="62185" y="32097"/>
                        </a:lnTo>
                        <a:lnTo>
                          <a:pt x="62164" y="31909"/>
                        </a:lnTo>
                        <a:lnTo>
                          <a:pt x="62248" y="31742"/>
                        </a:lnTo>
                        <a:lnTo>
                          <a:pt x="62248" y="31574"/>
                        </a:lnTo>
                        <a:lnTo>
                          <a:pt x="62394" y="31386"/>
                        </a:lnTo>
                        <a:lnTo>
                          <a:pt x="62394" y="31240"/>
                        </a:lnTo>
                        <a:lnTo>
                          <a:pt x="62353" y="31135"/>
                        </a:lnTo>
                        <a:lnTo>
                          <a:pt x="62353" y="30947"/>
                        </a:lnTo>
                        <a:lnTo>
                          <a:pt x="62394" y="30905"/>
                        </a:lnTo>
                        <a:lnTo>
                          <a:pt x="62394" y="30758"/>
                        </a:lnTo>
                        <a:lnTo>
                          <a:pt x="62311" y="30758"/>
                        </a:lnTo>
                        <a:lnTo>
                          <a:pt x="62269" y="30486"/>
                        </a:lnTo>
                        <a:lnTo>
                          <a:pt x="62269" y="30403"/>
                        </a:lnTo>
                        <a:lnTo>
                          <a:pt x="62248" y="30319"/>
                        </a:lnTo>
                        <a:lnTo>
                          <a:pt x="62248" y="30110"/>
                        </a:lnTo>
                        <a:lnTo>
                          <a:pt x="62081" y="29921"/>
                        </a:lnTo>
                        <a:lnTo>
                          <a:pt x="62039" y="29921"/>
                        </a:lnTo>
                        <a:lnTo>
                          <a:pt x="61976" y="29817"/>
                        </a:lnTo>
                        <a:lnTo>
                          <a:pt x="62039" y="29775"/>
                        </a:lnTo>
                        <a:lnTo>
                          <a:pt x="62101" y="29608"/>
                        </a:lnTo>
                        <a:lnTo>
                          <a:pt x="62101" y="29566"/>
                        </a:lnTo>
                        <a:lnTo>
                          <a:pt x="61997" y="29649"/>
                        </a:lnTo>
                        <a:lnTo>
                          <a:pt x="61892" y="29608"/>
                        </a:lnTo>
                        <a:lnTo>
                          <a:pt x="61788" y="29231"/>
                        </a:lnTo>
                        <a:lnTo>
                          <a:pt x="61788" y="29126"/>
                        </a:lnTo>
                        <a:lnTo>
                          <a:pt x="61767" y="29043"/>
                        </a:lnTo>
                        <a:lnTo>
                          <a:pt x="61746" y="28833"/>
                        </a:lnTo>
                        <a:lnTo>
                          <a:pt x="61788" y="28750"/>
                        </a:lnTo>
                        <a:lnTo>
                          <a:pt x="61683" y="28457"/>
                        </a:lnTo>
                        <a:lnTo>
                          <a:pt x="61767" y="28394"/>
                        </a:lnTo>
                        <a:lnTo>
                          <a:pt x="61725" y="28352"/>
                        </a:lnTo>
                        <a:lnTo>
                          <a:pt x="61746" y="28310"/>
                        </a:lnTo>
                        <a:lnTo>
                          <a:pt x="61746" y="28227"/>
                        </a:lnTo>
                        <a:lnTo>
                          <a:pt x="61683" y="28185"/>
                        </a:lnTo>
                        <a:lnTo>
                          <a:pt x="61746" y="28080"/>
                        </a:lnTo>
                        <a:lnTo>
                          <a:pt x="61683" y="27975"/>
                        </a:lnTo>
                        <a:lnTo>
                          <a:pt x="61683" y="27892"/>
                        </a:lnTo>
                        <a:lnTo>
                          <a:pt x="61767" y="27829"/>
                        </a:lnTo>
                        <a:lnTo>
                          <a:pt x="61662" y="27766"/>
                        </a:lnTo>
                        <a:lnTo>
                          <a:pt x="61641" y="27620"/>
                        </a:lnTo>
                        <a:lnTo>
                          <a:pt x="61683" y="27557"/>
                        </a:lnTo>
                        <a:lnTo>
                          <a:pt x="61662" y="27452"/>
                        </a:lnTo>
                        <a:lnTo>
                          <a:pt x="61578" y="27515"/>
                        </a:lnTo>
                        <a:lnTo>
                          <a:pt x="61474" y="27494"/>
                        </a:lnTo>
                        <a:lnTo>
                          <a:pt x="61348" y="27390"/>
                        </a:lnTo>
                        <a:lnTo>
                          <a:pt x="61348" y="27264"/>
                        </a:lnTo>
                        <a:lnTo>
                          <a:pt x="61411" y="27180"/>
                        </a:lnTo>
                        <a:lnTo>
                          <a:pt x="61411" y="27076"/>
                        </a:lnTo>
                        <a:lnTo>
                          <a:pt x="61244" y="26887"/>
                        </a:lnTo>
                        <a:lnTo>
                          <a:pt x="61160" y="26887"/>
                        </a:lnTo>
                        <a:lnTo>
                          <a:pt x="61055" y="26762"/>
                        </a:lnTo>
                        <a:lnTo>
                          <a:pt x="61139" y="26720"/>
                        </a:lnTo>
                        <a:lnTo>
                          <a:pt x="61139" y="26615"/>
                        </a:lnTo>
                        <a:lnTo>
                          <a:pt x="61202" y="26511"/>
                        </a:lnTo>
                        <a:lnTo>
                          <a:pt x="61097" y="26323"/>
                        </a:lnTo>
                        <a:lnTo>
                          <a:pt x="61013" y="26323"/>
                        </a:lnTo>
                        <a:lnTo>
                          <a:pt x="60930" y="26239"/>
                        </a:lnTo>
                        <a:lnTo>
                          <a:pt x="60825" y="26218"/>
                        </a:lnTo>
                        <a:lnTo>
                          <a:pt x="60804" y="26134"/>
                        </a:lnTo>
                        <a:lnTo>
                          <a:pt x="60532" y="26051"/>
                        </a:lnTo>
                        <a:lnTo>
                          <a:pt x="60490" y="25988"/>
                        </a:lnTo>
                        <a:lnTo>
                          <a:pt x="60323" y="25946"/>
                        </a:lnTo>
                        <a:lnTo>
                          <a:pt x="60260" y="25904"/>
                        </a:lnTo>
                        <a:lnTo>
                          <a:pt x="60197" y="25779"/>
                        </a:lnTo>
                        <a:lnTo>
                          <a:pt x="60114" y="25695"/>
                        </a:lnTo>
                        <a:lnTo>
                          <a:pt x="59988" y="25695"/>
                        </a:lnTo>
                        <a:lnTo>
                          <a:pt x="59863" y="25590"/>
                        </a:lnTo>
                        <a:lnTo>
                          <a:pt x="59737" y="25695"/>
                        </a:lnTo>
                        <a:lnTo>
                          <a:pt x="59633" y="25695"/>
                        </a:lnTo>
                        <a:lnTo>
                          <a:pt x="59570" y="25779"/>
                        </a:lnTo>
                        <a:lnTo>
                          <a:pt x="59486" y="25779"/>
                        </a:lnTo>
                        <a:lnTo>
                          <a:pt x="59444" y="25716"/>
                        </a:lnTo>
                        <a:lnTo>
                          <a:pt x="59444" y="25674"/>
                        </a:lnTo>
                        <a:lnTo>
                          <a:pt x="59340" y="25611"/>
                        </a:lnTo>
                        <a:lnTo>
                          <a:pt x="59235" y="25611"/>
                        </a:lnTo>
                        <a:lnTo>
                          <a:pt x="59277" y="25799"/>
                        </a:lnTo>
                        <a:lnTo>
                          <a:pt x="59381" y="25904"/>
                        </a:lnTo>
                        <a:lnTo>
                          <a:pt x="59340" y="26009"/>
                        </a:lnTo>
                        <a:lnTo>
                          <a:pt x="59381" y="26197"/>
                        </a:lnTo>
                        <a:lnTo>
                          <a:pt x="59340" y="26343"/>
                        </a:lnTo>
                        <a:lnTo>
                          <a:pt x="59256" y="26406"/>
                        </a:lnTo>
                        <a:lnTo>
                          <a:pt x="59256" y="26239"/>
                        </a:lnTo>
                        <a:lnTo>
                          <a:pt x="59277" y="26113"/>
                        </a:lnTo>
                        <a:lnTo>
                          <a:pt x="59214" y="25946"/>
                        </a:lnTo>
                        <a:lnTo>
                          <a:pt x="59151" y="26030"/>
                        </a:lnTo>
                        <a:lnTo>
                          <a:pt x="59172" y="26134"/>
                        </a:lnTo>
                        <a:lnTo>
                          <a:pt x="59130" y="26323"/>
                        </a:lnTo>
                        <a:lnTo>
                          <a:pt x="59005" y="26406"/>
                        </a:lnTo>
                        <a:lnTo>
                          <a:pt x="58733" y="26427"/>
                        </a:lnTo>
                        <a:lnTo>
                          <a:pt x="58712" y="26364"/>
                        </a:lnTo>
                        <a:lnTo>
                          <a:pt x="58816" y="26302"/>
                        </a:lnTo>
                        <a:lnTo>
                          <a:pt x="58858" y="26302"/>
                        </a:lnTo>
                        <a:lnTo>
                          <a:pt x="58858" y="26134"/>
                        </a:lnTo>
                        <a:lnTo>
                          <a:pt x="58921" y="26051"/>
                        </a:lnTo>
                        <a:lnTo>
                          <a:pt x="58963" y="26009"/>
                        </a:lnTo>
                        <a:lnTo>
                          <a:pt x="58837" y="26009"/>
                        </a:lnTo>
                        <a:lnTo>
                          <a:pt x="58796" y="26051"/>
                        </a:lnTo>
                        <a:lnTo>
                          <a:pt x="58733" y="26009"/>
                        </a:lnTo>
                        <a:lnTo>
                          <a:pt x="58649" y="26030"/>
                        </a:lnTo>
                        <a:lnTo>
                          <a:pt x="58607" y="26134"/>
                        </a:lnTo>
                        <a:lnTo>
                          <a:pt x="58524" y="26197"/>
                        </a:lnTo>
                        <a:lnTo>
                          <a:pt x="58503" y="26197"/>
                        </a:lnTo>
                        <a:lnTo>
                          <a:pt x="58419" y="26302"/>
                        </a:lnTo>
                        <a:lnTo>
                          <a:pt x="58272" y="26155"/>
                        </a:lnTo>
                        <a:lnTo>
                          <a:pt x="58293" y="26009"/>
                        </a:lnTo>
                        <a:lnTo>
                          <a:pt x="58231" y="25820"/>
                        </a:lnTo>
                        <a:lnTo>
                          <a:pt x="58105" y="25632"/>
                        </a:lnTo>
                        <a:lnTo>
                          <a:pt x="58105" y="25339"/>
                        </a:lnTo>
                        <a:lnTo>
                          <a:pt x="57980" y="25381"/>
                        </a:lnTo>
                        <a:lnTo>
                          <a:pt x="57917" y="25381"/>
                        </a:lnTo>
                        <a:lnTo>
                          <a:pt x="57812" y="25423"/>
                        </a:lnTo>
                        <a:lnTo>
                          <a:pt x="57749" y="25465"/>
                        </a:lnTo>
                        <a:lnTo>
                          <a:pt x="57603" y="25548"/>
                        </a:lnTo>
                        <a:lnTo>
                          <a:pt x="57498" y="25548"/>
                        </a:lnTo>
                        <a:lnTo>
                          <a:pt x="57394" y="25486"/>
                        </a:lnTo>
                        <a:lnTo>
                          <a:pt x="57289" y="25527"/>
                        </a:lnTo>
                        <a:lnTo>
                          <a:pt x="57184" y="25444"/>
                        </a:lnTo>
                        <a:lnTo>
                          <a:pt x="57143" y="25339"/>
                        </a:lnTo>
                        <a:lnTo>
                          <a:pt x="57184" y="25255"/>
                        </a:lnTo>
                        <a:lnTo>
                          <a:pt x="57226" y="25109"/>
                        </a:lnTo>
                        <a:lnTo>
                          <a:pt x="57331" y="24942"/>
                        </a:lnTo>
                        <a:lnTo>
                          <a:pt x="57477" y="24774"/>
                        </a:lnTo>
                        <a:lnTo>
                          <a:pt x="57477" y="24586"/>
                        </a:lnTo>
                        <a:lnTo>
                          <a:pt x="57666" y="24439"/>
                        </a:lnTo>
                        <a:lnTo>
                          <a:pt x="57666" y="24272"/>
                        </a:lnTo>
                        <a:lnTo>
                          <a:pt x="57708" y="24251"/>
                        </a:lnTo>
                        <a:lnTo>
                          <a:pt x="57708" y="24188"/>
                        </a:lnTo>
                        <a:lnTo>
                          <a:pt x="57812" y="24021"/>
                        </a:lnTo>
                        <a:lnTo>
                          <a:pt x="57854" y="23874"/>
                        </a:lnTo>
                        <a:lnTo>
                          <a:pt x="57917" y="23749"/>
                        </a:lnTo>
                        <a:lnTo>
                          <a:pt x="57875" y="23623"/>
                        </a:lnTo>
                        <a:lnTo>
                          <a:pt x="57917" y="23540"/>
                        </a:lnTo>
                        <a:lnTo>
                          <a:pt x="57917" y="23330"/>
                        </a:lnTo>
                        <a:lnTo>
                          <a:pt x="57980" y="23038"/>
                        </a:lnTo>
                        <a:lnTo>
                          <a:pt x="58021" y="23038"/>
                        </a:lnTo>
                        <a:lnTo>
                          <a:pt x="58063" y="22828"/>
                        </a:lnTo>
                        <a:lnTo>
                          <a:pt x="58168" y="22786"/>
                        </a:lnTo>
                        <a:lnTo>
                          <a:pt x="58126" y="22661"/>
                        </a:lnTo>
                        <a:lnTo>
                          <a:pt x="58293" y="22473"/>
                        </a:lnTo>
                        <a:lnTo>
                          <a:pt x="58314" y="22305"/>
                        </a:lnTo>
                        <a:lnTo>
                          <a:pt x="58419" y="22242"/>
                        </a:lnTo>
                        <a:lnTo>
                          <a:pt x="58377" y="22033"/>
                        </a:lnTo>
                        <a:lnTo>
                          <a:pt x="58419" y="21970"/>
                        </a:lnTo>
                        <a:lnTo>
                          <a:pt x="58419" y="21845"/>
                        </a:lnTo>
                        <a:lnTo>
                          <a:pt x="58503" y="21782"/>
                        </a:lnTo>
                        <a:lnTo>
                          <a:pt x="58544" y="21782"/>
                        </a:lnTo>
                        <a:lnTo>
                          <a:pt x="58544" y="21657"/>
                        </a:lnTo>
                        <a:lnTo>
                          <a:pt x="58503" y="21573"/>
                        </a:lnTo>
                        <a:lnTo>
                          <a:pt x="58503" y="21343"/>
                        </a:lnTo>
                        <a:lnTo>
                          <a:pt x="58482" y="21217"/>
                        </a:lnTo>
                        <a:lnTo>
                          <a:pt x="58544" y="21029"/>
                        </a:lnTo>
                        <a:lnTo>
                          <a:pt x="58712" y="20841"/>
                        </a:lnTo>
                        <a:lnTo>
                          <a:pt x="58754" y="20631"/>
                        </a:lnTo>
                        <a:lnTo>
                          <a:pt x="58607" y="20401"/>
                        </a:lnTo>
                        <a:lnTo>
                          <a:pt x="58628" y="20276"/>
                        </a:lnTo>
                        <a:lnTo>
                          <a:pt x="58733" y="20171"/>
                        </a:lnTo>
                        <a:lnTo>
                          <a:pt x="58754" y="20045"/>
                        </a:lnTo>
                        <a:lnTo>
                          <a:pt x="58963" y="19878"/>
                        </a:lnTo>
                        <a:lnTo>
                          <a:pt x="59005" y="19773"/>
                        </a:lnTo>
                        <a:lnTo>
                          <a:pt x="59068" y="19773"/>
                        </a:lnTo>
                        <a:lnTo>
                          <a:pt x="59151" y="19857"/>
                        </a:lnTo>
                        <a:lnTo>
                          <a:pt x="59277" y="19836"/>
                        </a:lnTo>
                        <a:lnTo>
                          <a:pt x="59486" y="19669"/>
                        </a:lnTo>
                        <a:lnTo>
                          <a:pt x="59674" y="19669"/>
                        </a:lnTo>
                        <a:lnTo>
                          <a:pt x="59842" y="19564"/>
                        </a:lnTo>
                        <a:lnTo>
                          <a:pt x="59967" y="19564"/>
                        </a:lnTo>
                        <a:lnTo>
                          <a:pt x="60072" y="19481"/>
                        </a:lnTo>
                        <a:lnTo>
                          <a:pt x="60177" y="19481"/>
                        </a:lnTo>
                        <a:lnTo>
                          <a:pt x="60281" y="19460"/>
                        </a:lnTo>
                        <a:lnTo>
                          <a:pt x="60323" y="19376"/>
                        </a:lnTo>
                        <a:lnTo>
                          <a:pt x="60428" y="19460"/>
                        </a:lnTo>
                        <a:lnTo>
                          <a:pt x="60386" y="19585"/>
                        </a:lnTo>
                        <a:lnTo>
                          <a:pt x="60469" y="19627"/>
                        </a:lnTo>
                        <a:lnTo>
                          <a:pt x="60574" y="19732"/>
                        </a:lnTo>
                        <a:lnTo>
                          <a:pt x="60616" y="19627"/>
                        </a:lnTo>
                        <a:lnTo>
                          <a:pt x="60721" y="19543"/>
                        </a:lnTo>
                        <a:lnTo>
                          <a:pt x="60574" y="19418"/>
                        </a:lnTo>
                        <a:lnTo>
                          <a:pt x="60574" y="19355"/>
                        </a:lnTo>
                        <a:lnTo>
                          <a:pt x="60700" y="19271"/>
                        </a:lnTo>
                        <a:lnTo>
                          <a:pt x="60909" y="19313"/>
                        </a:lnTo>
                        <a:lnTo>
                          <a:pt x="61013" y="19250"/>
                        </a:lnTo>
                        <a:lnTo>
                          <a:pt x="61244" y="19250"/>
                        </a:lnTo>
                        <a:lnTo>
                          <a:pt x="61306" y="19334"/>
                        </a:lnTo>
                        <a:lnTo>
                          <a:pt x="61348" y="19334"/>
                        </a:lnTo>
                        <a:lnTo>
                          <a:pt x="61432" y="19250"/>
                        </a:lnTo>
                        <a:lnTo>
                          <a:pt x="61516" y="19250"/>
                        </a:lnTo>
                        <a:lnTo>
                          <a:pt x="61474" y="19146"/>
                        </a:lnTo>
                        <a:lnTo>
                          <a:pt x="61557" y="19104"/>
                        </a:lnTo>
                        <a:lnTo>
                          <a:pt x="61746" y="19104"/>
                        </a:lnTo>
                        <a:lnTo>
                          <a:pt x="61829" y="19208"/>
                        </a:lnTo>
                        <a:lnTo>
                          <a:pt x="62039" y="19125"/>
                        </a:lnTo>
                        <a:lnTo>
                          <a:pt x="62039" y="19041"/>
                        </a:lnTo>
                        <a:lnTo>
                          <a:pt x="61955" y="18999"/>
                        </a:lnTo>
                        <a:lnTo>
                          <a:pt x="61892" y="19041"/>
                        </a:lnTo>
                        <a:lnTo>
                          <a:pt x="61767" y="18957"/>
                        </a:lnTo>
                        <a:lnTo>
                          <a:pt x="61850" y="18832"/>
                        </a:lnTo>
                        <a:lnTo>
                          <a:pt x="61871" y="18916"/>
                        </a:lnTo>
                        <a:lnTo>
                          <a:pt x="62039" y="18853"/>
                        </a:lnTo>
                        <a:lnTo>
                          <a:pt x="61871" y="18748"/>
                        </a:lnTo>
                        <a:lnTo>
                          <a:pt x="61871" y="18685"/>
                        </a:lnTo>
                        <a:lnTo>
                          <a:pt x="61955" y="18685"/>
                        </a:lnTo>
                        <a:lnTo>
                          <a:pt x="62101" y="18497"/>
                        </a:lnTo>
                        <a:lnTo>
                          <a:pt x="62269" y="18497"/>
                        </a:lnTo>
                        <a:lnTo>
                          <a:pt x="62353" y="18581"/>
                        </a:lnTo>
                        <a:lnTo>
                          <a:pt x="62457" y="18518"/>
                        </a:lnTo>
                        <a:lnTo>
                          <a:pt x="62666" y="18581"/>
                        </a:lnTo>
                        <a:lnTo>
                          <a:pt x="62813" y="18581"/>
                        </a:lnTo>
                        <a:lnTo>
                          <a:pt x="62813" y="18623"/>
                        </a:lnTo>
                        <a:lnTo>
                          <a:pt x="62897" y="18685"/>
                        </a:lnTo>
                        <a:lnTo>
                          <a:pt x="62959" y="18644"/>
                        </a:lnTo>
                        <a:lnTo>
                          <a:pt x="62918" y="18581"/>
                        </a:lnTo>
                        <a:lnTo>
                          <a:pt x="63106" y="18581"/>
                        </a:lnTo>
                        <a:lnTo>
                          <a:pt x="63252" y="18602"/>
                        </a:lnTo>
                        <a:lnTo>
                          <a:pt x="63357" y="18602"/>
                        </a:lnTo>
                        <a:lnTo>
                          <a:pt x="63462" y="18685"/>
                        </a:lnTo>
                        <a:lnTo>
                          <a:pt x="63462" y="18727"/>
                        </a:lnTo>
                        <a:lnTo>
                          <a:pt x="63629" y="18748"/>
                        </a:lnTo>
                        <a:lnTo>
                          <a:pt x="63734" y="18664"/>
                        </a:lnTo>
                        <a:lnTo>
                          <a:pt x="63796" y="18685"/>
                        </a:lnTo>
                        <a:lnTo>
                          <a:pt x="63838" y="18769"/>
                        </a:lnTo>
                        <a:lnTo>
                          <a:pt x="63629" y="18916"/>
                        </a:lnTo>
                        <a:lnTo>
                          <a:pt x="63441" y="18916"/>
                        </a:lnTo>
                        <a:lnTo>
                          <a:pt x="63378" y="18978"/>
                        </a:lnTo>
                        <a:lnTo>
                          <a:pt x="63378" y="19083"/>
                        </a:lnTo>
                        <a:lnTo>
                          <a:pt x="63273" y="19083"/>
                        </a:lnTo>
                        <a:lnTo>
                          <a:pt x="63252" y="19125"/>
                        </a:lnTo>
                        <a:lnTo>
                          <a:pt x="63315" y="19146"/>
                        </a:lnTo>
                        <a:lnTo>
                          <a:pt x="63378" y="19146"/>
                        </a:lnTo>
                        <a:lnTo>
                          <a:pt x="63545" y="19355"/>
                        </a:lnTo>
                        <a:lnTo>
                          <a:pt x="63587" y="19313"/>
                        </a:lnTo>
                        <a:lnTo>
                          <a:pt x="63775" y="19250"/>
                        </a:lnTo>
                        <a:lnTo>
                          <a:pt x="63859" y="19146"/>
                        </a:lnTo>
                        <a:lnTo>
                          <a:pt x="63838" y="19104"/>
                        </a:lnTo>
                        <a:lnTo>
                          <a:pt x="63964" y="19041"/>
                        </a:lnTo>
                        <a:lnTo>
                          <a:pt x="63880" y="18916"/>
                        </a:lnTo>
                        <a:lnTo>
                          <a:pt x="63964" y="18916"/>
                        </a:lnTo>
                        <a:lnTo>
                          <a:pt x="64089" y="19083"/>
                        </a:lnTo>
                        <a:lnTo>
                          <a:pt x="64173" y="19104"/>
                        </a:lnTo>
                        <a:lnTo>
                          <a:pt x="64215" y="19020"/>
                        </a:lnTo>
                        <a:lnTo>
                          <a:pt x="64173" y="18978"/>
                        </a:lnTo>
                        <a:lnTo>
                          <a:pt x="64257" y="18916"/>
                        </a:lnTo>
                        <a:lnTo>
                          <a:pt x="64298" y="18832"/>
                        </a:lnTo>
                        <a:lnTo>
                          <a:pt x="64319" y="18832"/>
                        </a:lnTo>
                        <a:lnTo>
                          <a:pt x="64319" y="18727"/>
                        </a:lnTo>
                        <a:lnTo>
                          <a:pt x="64298" y="18664"/>
                        </a:lnTo>
                        <a:lnTo>
                          <a:pt x="64382" y="18623"/>
                        </a:lnTo>
                        <a:lnTo>
                          <a:pt x="64466" y="18685"/>
                        </a:lnTo>
                        <a:lnTo>
                          <a:pt x="64529" y="18623"/>
                        </a:lnTo>
                        <a:lnTo>
                          <a:pt x="64591" y="18685"/>
                        </a:lnTo>
                        <a:lnTo>
                          <a:pt x="64612" y="18769"/>
                        </a:lnTo>
                        <a:lnTo>
                          <a:pt x="64696" y="18811"/>
                        </a:lnTo>
                        <a:lnTo>
                          <a:pt x="64842" y="18664"/>
                        </a:lnTo>
                        <a:lnTo>
                          <a:pt x="64780" y="18602"/>
                        </a:lnTo>
                        <a:lnTo>
                          <a:pt x="64780" y="18581"/>
                        </a:lnTo>
                        <a:lnTo>
                          <a:pt x="64842" y="18518"/>
                        </a:lnTo>
                        <a:lnTo>
                          <a:pt x="64926" y="18560"/>
                        </a:lnTo>
                        <a:lnTo>
                          <a:pt x="65010" y="18497"/>
                        </a:lnTo>
                        <a:lnTo>
                          <a:pt x="65094" y="18497"/>
                        </a:lnTo>
                        <a:lnTo>
                          <a:pt x="65114" y="18455"/>
                        </a:lnTo>
                        <a:lnTo>
                          <a:pt x="65010" y="18351"/>
                        </a:lnTo>
                        <a:lnTo>
                          <a:pt x="65031" y="18288"/>
                        </a:lnTo>
                        <a:lnTo>
                          <a:pt x="65031" y="18246"/>
                        </a:lnTo>
                        <a:lnTo>
                          <a:pt x="64926" y="18183"/>
                        </a:lnTo>
                        <a:lnTo>
                          <a:pt x="64884" y="18141"/>
                        </a:lnTo>
                        <a:lnTo>
                          <a:pt x="64884" y="18162"/>
                        </a:lnTo>
                        <a:lnTo>
                          <a:pt x="64884" y="18204"/>
                        </a:lnTo>
                        <a:lnTo>
                          <a:pt x="64822" y="18204"/>
                        </a:lnTo>
                        <a:lnTo>
                          <a:pt x="64717" y="18162"/>
                        </a:lnTo>
                        <a:lnTo>
                          <a:pt x="64696" y="18183"/>
                        </a:lnTo>
                        <a:lnTo>
                          <a:pt x="64696" y="18246"/>
                        </a:lnTo>
                        <a:lnTo>
                          <a:pt x="64591" y="18246"/>
                        </a:lnTo>
                        <a:lnTo>
                          <a:pt x="64529" y="18288"/>
                        </a:lnTo>
                        <a:lnTo>
                          <a:pt x="64466" y="18246"/>
                        </a:lnTo>
                        <a:lnTo>
                          <a:pt x="64487" y="18141"/>
                        </a:lnTo>
                        <a:lnTo>
                          <a:pt x="64529" y="18100"/>
                        </a:lnTo>
                        <a:lnTo>
                          <a:pt x="64382" y="17890"/>
                        </a:lnTo>
                        <a:lnTo>
                          <a:pt x="64487" y="17828"/>
                        </a:lnTo>
                        <a:lnTo>
                          <a:pt x="64382" y="17660"/>
                        </a:lnTo>
                        <a:lnTo>
                          <a:pt x="64424" y="17451"/>
                        </a:lnTo>
                        <a:lnTo>
                          <a:pt x="64424" y="17325"/>
                        </a:lnTo>
                        <a:lnTo>
                          <a:pt x="64508" y="17221"/>
                        </a:lnTo>
                        <a:lnTo>
                          <a:pt x="64508" y="17032"/>
                        </a:lnTo>
                        <a:lnTo>
                          <a:pt x="64612" y="16928"/>
                        </a:lnTo>
                        <a:lnTo>
                          <a:pt x="64612" y="16802"/>
                        </a:lnTo>
                        <a:lnTo>
                          <a:pt x="64591" y="16781"/>
                        </a:lnTo>
                        <a:lnTo>
                          <a:pt x="64717" y="16719"/>
                        </a:lnTo>
                        <a:lnTo>
                          <a:pt x="64591" y="16572"/>
                        </a:lnTo>
                        <a:lnTo>
                          <a:pt x="64633" y="16175"/>
                        </a:lnTo>
                        <a:lnTo>
                          <a:pt x="64738" y="16091"/>
                        </a:lnTo>
                        <a:lnTo>
                          <a:pt x="64633" y="15944"/>
                        </a:lnTo>
                        <a:lnTo>
                          <a:pt x="64612" y="15777"/>
                        </a:lnTo>
                        <a:lnTo>
                          <a:pt x="64529" y="15735"/>
                        </a:lnTo>
                        <a:lnTo>
                          <a:pt x="64529" y="15672"/>
                        </a:lnTo>
                        <a:lnTo>
                          <a:pt x="64633" y="15589"/>
                        </a:lnTo>
                        <a:lnTo>
                          <a:pt x="64612" y="15442"/>
                        </a:lnTo>
                        <a:lnTo>
                          <a:pt x="64696" y="15379"/>
                        </a:lnTo>
                        <a:lnTo>
                          <a:pt x="64822" y="15170"/>
                        </a:lnTo>
                        <a:lnTo>
                          <a:pt x="64947" y="15212"/>
                        </a:lnTo>
                        <a:lnTo>
                          <a:pt x="65031" y="15149"/>
                        </a:lnTo>
                        <a:lnTo>
                          <a:pt x="65114" y="15170"/>
                        </a:lnTo>
                        <a:lnTo>
                          <a:pt x="65156" y="15107"/>
                        </a:lnTo>
                        <a:lnTo>
                          <a:pt x="65366" y="15107"/>
                        </a:lnTo>
                        <a:lnTo>
                          <a:pt x="65407" y="15045"/>
                        </a:lnTo>
                        <a:lnTo>
                          <a:pt x="65470" y="15024"/>
                        </a:lnTo>
                        <a:lnTo>
                          <a:pt x="65512" y="14919"/>
                        </a:lnTo>
                        <a:lnTo>
                          <a:pt x="65554" y="14919"/>
                        </a:lnTo>
                        <a:lnTo>
                          <a:pt x="65617" y="14898"/>
                        </a:lnTo>
                        <a:lnTo>
                          <a:pt x="65742" y="14898"/>
                        </a:lnTo>
                        <a:lnTo>
                          <a:pt x="65763" y="15003"/>
                        </a:lnTo>
                        <a:lnTo>
                          <a:pt x="65826" y="14961"/>
                        </a:lnTo>
                        <a:lnTo>
                          <a:pt x="65868" y="14961"/>
                        </a:lnTo>
                        <a:lnTo>
                          <a:pt x="65951" y="15107"/>
                        </a:lnTo>
                        <a:lnTo>
                          <a:pt x="65993" y="15107"/>
                        </a:lnTo>
                        <a:lnTo>
                          <a:pt x="66098" y="14961"/>
                        </a:lnTo>
                        <a:lnTo>
                          <a:pt x="66098" y="14835"/>
                        </a:lnTo>
                        <a:lnTo>
                          <a:pt x="66182" y="14815"/>
                        </a:lnTo>
                        <a:lnTo>
                          <a:pt x="66203" y="14689"/>
                        </a:lnTo>
                        <a:lnTo>
                          <a:pt x="66265" y="14689"/>
                        </a:lnTo>
                        <a:lnTo>
                          <a:pt x="66286" y="14794"/>
                        </a:lnTo>
                        <a:lnTo>
                          <a:pt x="66412" y="14856"/>
                        </a:lnTo>
                        <a:lnTo>
                          <a:pt x="66412" y="15003"/>
                        </a:lnTo>
                        <a:lnTo>
                          <a:pt x="66391" y="15045"/>
                        </a:lnTo>
                        <a:lnTo>
                          <a:pt x="66454" y="15107"/>
                        </a:lnTo>
                        <a:lnTo>
                          <a:pt x="66475" y="15212"/>
                        </a:lnTo>
                        <a:lnTo>
                          <a:pt x="66391" y="15275"/>
                        </a:lnTo>
                        <a:lnTo>
                          <a:pt x="66454" y="15317"/>
                        </a:lnTo>
                        <a:lnTo>
                          <a:pt x="66475" y="15442"/>
                        </a:lnTo>
                        <a:lnTo>
                          <a:pt x="66454" y="15442"/>
                        </a:lnTo>
                        <a:lnTo>
                          <a:pt x="66454" y="15526"/>
                        </a:lnTo>
                        <a:lnTo>
                          <a:pt x="66475" y="15568"/>
                        </a:lnTo>
                        <a:lnTo>
                          <a:pt x="66412" y="15651"/>
                        </a:lnTo>
                        <a:lnTo>
                          <a:pt x="66391" y="15693"/>
                        </a:lnTo>
                        <a:lnTo>
                          <a:pt x="66412" y="15756"/>
                        </a:lnTo>
                        <a:lnTo>
                          <a:pt x="66516" y="15651"/>
                        </a:lnTo>
                        <a:lnTo>
                          <a:pt x="66558" y="15735"/>
                        </a:lnTo>
                        <a:lnTo>
                          <a:pt x="66663" y="15756"/>
                        </a:lnTo>
                        <a:lnTo>
                          <a:pt x="66684" y="15965"/>
                        </a:lnTo>
                        <a:lnTo>
                          <a:pt x="66726" y="15903"/>
                        </a:lnTo>
                        <a:lnTo>
                          <a:pt x="66726" y="15840"/>
                        </a:lnTo>
                        <a:lnTo>
                          <a:pt x="66830" y="15735"/>
                        </a:lnTo>
                        <a:lnTo>
                          <a:pt x="66914" y="15735"/>
                        </a:lnTo>
                        <a:lnTo>
                          <a:pt x="66977" y="15777"/>
                        </a:lnTo>
                        <a:lnTo>
                          <a:pt x="66872" y="15944"/>
                        </a:lnTo>
                        <a:lnTo>
                          <a:pt x="66977" y="16049"/>
                        </a:lnTo>
                        <a:lnTo>
                          <a:pt x="66998" y="16175"/>
                        </a:lnTo>
                        <a:lnTo>
                          <a:pt x="67081" y="15986"/>
                        </a:lnTo>
                        <a:lnTo>
                          <a:pt x="67144" y="15944"/>
                        </a:lnTo>
                        <a:lnTo>
                          <a:pt x="67144" y="15861"/>
                        </a:lnTo>
                        <a:lnTo>
                          <a:pt x="67207" y="15777"/>
                        </a:lnTo>
                        <a:lnTo>
                          <a:pt x="67207" y="15484"/>
                        </a:lnTo>
                        <a:lnTo>
                          <a:pt x="67291" y="15421"/>
                        </a:lnTo>
                        <a:lnTo>
                          <a:pt x="67207" y="15338"/>
                        </a:lnTo>
                        <a:lnTo>
                          <a:pt x="67311" y="15254"/>
                        </a:lnTo>
                        <a:lnTo>
                          <a:pt x="67311" y="15149"/>
                        </a:lnTo>
                        <a:lnTo>
                          <a:pt x="67249" y="15128"/>
                        </a:lnTo>
                        <a:lnTo>
                          <a:pt x="67249" y="15066"/>
                        </a:lnTo>
                        <a:lnTo>
                          <a:pt x="67311" y="15045"/>
                        </a:lnTo>
                        <a:lnTo>
                          <a:pt x="67332" y="14856"/>
                        </a:lnTo>
                        <a:lnTo>
                          <a:pt x="67249" y="14794"/>
                        </a:lnTo>
                        <a:lnTo>
                          <a:pt x="67311" y="14605"/>
                        </a:lnTo>
                        <a:lnTo>
                          <a:pt x="67395" y="14522"/>
                        </a:lnTo>
                        <a:lnTo>
                          <a:pt x="67542" y="14501"/>
                        </a:lnTo>
                        <a:lnTo>
                          <a:pt x="67604" y="14584"/>
                        </a:lnTo>
                        <a:lnTo>
                          <a:pt x="67667" y="14647"/>
                        </a:lnTo>
                        <a:lnTo>
                          <a:pt x="67730" y="14584"/>
                        </a:lnTo>
                        <a:lnTo>
                          <a:pt x="67646" y="14501"/>
                        </a:lnTo>
                        <a:lnTo>
                          <a:pt x="67688" y="14375"/>
                        </a:lnTo>
                        <a:lnTo>
                          <a:pt x="67521" y="14291"/>
                        </a:lnTo>
                        <a:lnTo>
                          <a:pt x="67479" y="14061"/>
                        </a:lnTo>
                        <a:lnTo>
                          <a:pt x="67395" y="13999"/>
                        </a:lnTo>
                        <a:lnTo>
                          <a:pt x="67395" y="13957"/>
                        </a:lnTo>
                        <a:lnTo>
                          <a:pt x="67291" y="13873"/>
                        </a:lnTo>
                        <a:lnTo>
                          <a:pt x="67270" y="13706"/>
                        </a:lnTo>
                        <a:lnTo>
                          <a:pt x="67311" y="13664"/>
                        </a:lnTo>
                        <a:lnTo>
                          <a:pt x="67291" y="13538"/>
                        </a:lnTo>
                        <a:lnTo>
                          <a:pt x="67165" y="13434"/>
                        </a:lnTo>
                        <a:lnTo>
                          <a:pt x="67186" y="13329"/>
                        </a:lnTo>
                        <a:lnTo>
                          <a:pt x="67123" y="13266"/>
                        </a:lnTo>
                        <a:lnTo>
                          <a:pt x="67291" y="13141"/>
                        </a:lnTo>
                        <a:lnTo>
                          <a:pt x="67416" y="13141"/>
                        </a:lnTo>
                        <a:lnTo>
                          <a:pt x="67521" y="13015"/>
                        </a:lnTo>
                        <a:lnTo>
                          <a:pt x="67688" y="13015"/>
                        </a:lnTo>
                        <a:lnTo>
                          <a:pt x="67730" y="12952"/>
                        </a:lnTo>
                        <a:lnTo>
                          <a:pt x="67897" y="13078"/>
                        </a:lnTo>
                        <a:lnTo>
                          <a:pt x="68044" y="13078"/>
                        </a:lnTo>
                        <a:lnTo>
                          <a:pt x="68107" y="13120"/>
                        </a:lnTo>
                        <a:lnTo>
                          <a:pt x="68211" y="13141"/>
                        </a:lnTo>
                        <a:lnTo>
                          <a:pt x="68274" y="13120"/>
                        </a:lnTo>
                        <a:lnTo>
                          <a:pt x="68127" y="13182"/>
                        </a:lnTo>
                        <a:lnTo>
                          <a:pt x="68211" y="13245"/>
                        </a:lnTo>
                        <a:lnTo>
                          <a:pt x="68065" y="13287"/>
                        </a:lnTo>
                        <a:lnTo>
                          <a:pt x="67939" y="13266"/>
                        </a:lnTo>
                        <a:lnTo>
                          <a:pt x="67793" y="13434"/>
                        </a:lnTo>
                        <a:lnTo>
                          <a:pt x="67793" y="13496"/>
                        </a:lnTo>
                        <a:lnTo>
                          <a:pt x="67835" y="13643"/>
                        </a:lnTo>
                        <a:lnTo>
                          <a:pt x="67835" y="13768"/>
                        </a:lnTo>
                        <a:lnTo>
                          <a:pt x="67918" y="13810"/>
                        </a:lnTo>
                        <a:lnTo>
                          <a:pt x="67939" y="13894"/>
                        </a:lnTo>
                        <a:lnTo>
                          <a:pt x="68065" y="14061"/>
                        </a:lnTo>
                        <a:lnTo>
                          <a:pt x="68065" y="14103"/>
                        </a:lnTo>
                        <a:lnTo>
                          <a:pt x="68107" y="14103"/>
                        </a:lnTo>
                        <a:lnTo>
                          <a:pt x="68065" y="14166"/>
                        </a:lnTo>
                        <a:lnTo>
                          <a:pt x="68211" y="14208"/>
                        </a:lnTo>
                        <a:lnTo>
                          <a:pt x="68232" y="14333"/>
                        </a:lnTo>
                        <a:lnTo>
                          <a:pt x="68232" y="14396"/>
                        </a:lnTo>
                        <a:lnTo>
                          <a:pt x="68169" y="14438"/>
                        </a:lnTo>
                        <a:lnTo>
                          <a:pt x="68211" y="14710"/>
                        </a:lnTo>
                        <a:lnTo>
                          <a:pt x="68253" y="14731"/>
                        </a:lnTo>
                        <a:lnTo>
                          <a:pt x="68316" y="14647"/>
                        </a:lnTo>
                        <a:lnTo>
                          <a:pt x="68358" y="14647"/>
                        </a:lnTo>
                        <a:lnTo>
                          <a:pt x="68441" y="14752"/>
                        </a:lnTo>
                        <a:lnTo>
                          <a:pt x="68483" y="14835"/>
                        </a:lnTo>
                        <a:lnTo>
                          <a:pt x="68420" y="15024"/>
                        </a:lnTo>
                        <a:lnTo>
                          <a:pt x="68420" y="15233"/>
                        </a:lnTo>
                        <a:lnTo>
                          <a:pt x="68483" y="15317"/>
                        </a:lnTo>
                        <a:lnTo>
                          <a:pt x="68567" y="15254"/>
                        </a:lnTo>
                        <a:lnTo>
                          <a:pt x="68672" y="15275"/>
                        </a:lnTo>
                        <a:lnTo>
                          <a:pt x="68692" y="15338"/>
                        </a:lnTo>
                        <a:lnTo>
                          <a:pt x="68672" y="15421"/>
                        </a:lnTo>
                        <a:lnTo>
                          <a:pt x="68588" y="15421"/>
                        </a:lnTo>
                        <a:lnTo>
                          <a:pt x="68483" y="15484"/>
                        </a:lnTo>
                        <a:lnTo>
                          <a:pt x="68462" y="15484"/>
                        </a:lnTo>
                        <a:lnTo>
                          <a:pt x="68337" y="15631"/>
                        </a:lnTo>
                        <a:lnTo>
                          <a:pt x="68316" y="15735"/>
                        </a:lnTo>
                        <a:lnTo>
                          <a:pt x="68169" y="15798"/>
                        </a:lnTo>
                        <a:lnTo>
                          <a:pt x="68148" y="15861"/>
                        </a:lnTo>
                        <a:lnTo>
                          <a:pt x="68065" y="15882"/>
                        </a:lnTo>
                        <a:lnTo>
                          <a:pt x="68065" y="15986"/>
                        </a:lnTo>
                        <a:lnTo>
                          <a:pt x="68023" y="16070"/>
                        </a:lnTo>
                        <a:lnTo>
                          <a:pt x="68065" y="16195"/>
                        </a:lnTo>
                        <a:lnTo>
                          <a:pt x="68148" y="16175"/>
                        </a:lnTo>
                        <a:lnTo>
                          <a:pt x="68148" y="16321"/>
                        </a:lnTo>
                        <a:lnTo>
                          <a:pt x="68044" y="16509"/>
                        </a:lnTo>
                        <a:lnTo>
                          <a:pt x="68065" y="16593"/>
                        </a:lnTo>
                        <a:lnTo>
                          <a:pt x="68127" y="16614"/>
                        </a:lnTo>
                        <a:lnTo>
                          <a:pt x="68107" y="16844"/>
                        </a:lnTo>
                        <a:lnTo>
                          <a:pt x="68127" y="17032"/>
                        </a:lnTo>
                        <a:lnTo>
                          <a:pt x="68065" y="17116"/>
                        </a:lnTo>
                        <a:lnTo>
                          <a:pt x="67939" y="17158"/>
                        </a:lnTo>
                        <a:lnTo>
                          <a:pt x="67918" y="17263"/>
                        </a:lnTo>
                        <a:lnTo>
                          <a:pt x="67960" y="17325"/>
                        </a:lnTo>
                        <a:lnTo>
                          <a:pt x="67939" y="17535"/>
                        </a:lnTo>
                        <a:lnTo>
                          <a:pt x="67918" y="17576"/>
                        </a:lnTo>
                        <a:lnTo>
                          <a:pt x="67939" y="17660"/>
                        </a:lnTo>
                        <a:lnTo>
                          <a:pt x="68044" y="17765"/>
                        </a:lnTo>
                        <a:lnTo>
                          <a:pt x="67960" y="17765"/>
                        </a:lnTo>
                        <a:lnTo>
                          <a:pt x="67939" y="17953"/>
                        </a:lnTo>
                        <a:lnTo>
                          <a:pt x="67960" y="17995"/>
                        </a:lnTo>
                        <a:lnTo>
                          <a:pt x="67960" y="18141"/>
                        </a:lnTo>
                        <a:lnTo>
                          <a:pt x="67855" y="18246"/>
                        </a:lnTo>
                        <a:lnTo>
                          <a:pt x="67939" y="18372"/>
                        </a:lnTo>
                        <a:lnTo>
                          <a:pt x="67939" y="18602"/>
                        </a:lnTo>
                        <a:lnTo>
                          <a:pt x="68023" y="18811"/>
                        </a:lnTo>
                        <a:lnTo>
                          <a:pt x="67835" y="19146"/>
                        </a:lnTo>
                        <a:lnTo>
                          <a:pt x="67939" y="19292"/>
                        </a:lnTo>
                        <a:lnTo>
                          <a:pt x="67835" y="19250"/>
                        </a:lnTo>
                        <a:lnTo>
                          <a:pt x="67625" y="19292"/>
                        </a:lnTo>
                        <a:lnTo>
                          <a:pt x="67625" y="19501"/>
                        </a:lnTo>
                        <a:lnTo>
                          <a:pt x="67646" y="19564"/>
                        </a:lnTo>
                        <a:lnTo>
                          <a:pt x="67521" y="19711"/>
                        </a:lnTo>
                        <a:lnTo>
                          <a:pt x="67291" y="19606"/>
                        </a:lnTo>
                        <a:lnTo>
                          <a:pt x="67186" y="19711"/>
                        </a:lnTo>
                        <a:lnTo>
                          <a:pt x="67186" y="19773"/>
                        </a:lnTo>
                        <a:lnTo>
                          <a:pt x="67332" y="19773"/>
                        </a:lnTo>
                        <a:lnTo>
                          <a:pt x="67542" y="20087"/>
                        </a:lnTo>
                        <a:lnTo>
                          <a:pt x="67542" y="20380"/>
                        </a:lnTo>
                        <a:lnTo>
                          <a:pt x="67500" y="20464"/>
                        </a:lnTo>
                        <a:lnTo>
                          <a:pt x="67542" y="20548"/>
                        </a:lnTo>
                        <a:lnTo>
                          <a:pt x="67437" y="20569"/>
                        </a:lnTo>
                        <a:lnTo>
                          <a:pt x="67416" y="20778"/>
                        </a:lnTo>
                        <a:lnTo>
                          <a:pt x="67291" y="20924"/>
                        </a:lnTo>
                        <a:lnTo>
                          <a:pt x="67270" y="21175"/>
                        </a:lnTo>
                        <a:lnTo>
                          <a:pt x="67374" y="21385"/>
                        </a:lnTo>
                        <a:lnTo>
                          <a:pt x="67416" y="21761"/>
                        </a:lnTo>
                        <a:lnTo>
                          <a:pt x="67583" y="22033"/>
                        </a:lnTo>
                        <a:lnTo>
                          <a:pt x="67583" y="22242"/>
                        </a:lnTo>
                        <a:lnTo>
                          <a:pt x="67835" y="22807"/>
                        </a:lnTo>
                        <a:lnTo>
                          <a:pt x="68148" y="23414"/>
                        </a:lnTo>
                        <a:lnTo>
                          <a:pt x="68462" y="23916"/>
                        </a:lnTo>
                        <a:lnTo>
                          <a:pt x="68630" y="24063"/>
                        </a:lnTo>
                        <a:lnTo>
                          <a:pt x="68630" y="24251"/>
                        </a:lnTo>
                        <a:lnTo>
                          <a:pt x="69048" y="24732"/>
                        </a:lnTo>
                        <a:lnTo>
                          <a:pt x="69488" y="25527"/>
                        </a:lnTo>
                        <a:lnTo>
                          <a:pt x="69697" y="25632"/>
                        </a:lnTo>
                        <a:lnTo>
                          <a:pt x="69843" y="25632"/>
                        </a:lnTo>
                        <a:lnTo>
                          <a:pt x="69927" y="25590"/>
                        </a:lnTo>
                        <a:lnTo>
                          <a:pt x="69927" y="25590"/>
                        </a:lnTo>
                        <a:lnTo>
                          <a:pt x="69885" y="25695"/>
                        </a:lnTo>
                        <a:lnTo>
                          <a:pt x="69780" y="25737"/>
                        </a:lnTo>
                        <a:lnTo>
                          <a:pt x="69697" y="25737"/>
                        </a:lnTo>
                        <a:lnTo>
                          <a:pt x="69843" y="25988"/>
                        </a:lnTo>
                        <a:lnTo>
                          <a:pt x="70052" y="26469"/>
                        </a:lnTo>
                        <a:lnTo>
                          <a:pt x="70094" y="26678"/>
                        </a:lnTo>
                        <a:lnTo>
                          <a:pt x="70220" y="26867"/>
                        </a:lnTo>
                        <a:lnTo>
                          <a:pt x="70450" y="26887"/>
                        </a:lnTo>
                        <a:lnTo>
                          <a:pt x="70471" y="26971"/>
                        </a:lnTo>
                        <a:lnTo>
                          <a:pt x="70471" y="27076"/>
                        </a:lnTo>
                        <a:lnTo>
                          <a:pt x="70513" y="27159"/>
                        </a:lnTo>
                        <a:lnTo>
                          <a:pt x="70471" y="27285"/>
                        </a:lnTo>
                        <a:lnTo>
                          <a:pt x="70617" y="27034"/>
                        </a:lnTo>
                        <a:lnTo>
                          <a:pt x="70659" y="26762"/>
                        </a:lnTo>
                        <a:lnTo>
                          <a:pt x="70680" y="26741"/>
                        </a:lnTo>
                        <a:lnTo>
                          <a:pt x="70680" y="26636"/>
                        </a:lnTo>
                        <a:lnTo>
                          <a:pt x="70827" y="26511"/>
                        </a:lnTo>
                        <a:lnTo>
                          <a:pt x="70848" y="26406"/>
                        </a:lnTo>
                        <a:lnTo>
                          <a:pt x="70827" y="26343"/>
                        </a:lnTo>
                        <a:lnTo>
                          <a:pt x="70868" y="26239"/>
                        </a:lnTo>
                        <a:lnTo>
                          <a:pt x="70931" y="25988"/>
                        </a:lnTo>
                        <a:lnTo>
                          <a:pt x="70868" y="25883"/>
                        </a:lnTo>
                        <a:lnTo>
                          <a:pt x="70889" y="25695"/>
                        </a:lnTo>
                        <a:lnTo>
                          <a:pt x="70994" y="25611"/>
                        </a:lnTo>
                        <a:lnTo>
                          <a:pt x="70889" y="25507"/>
                        </a:lnTo>
                        <a:lnTo>
                          <a:pt x="70848" y="25527"/>
                        </a:lnTo>
                        <a:lnTo>
                          <a:pt x="70764" y="25507"/>
                        </a:lnTo>
                        <a:lnTo>
                          <a:pt x="70827" y="25423"/>
                        </a:lnTo>
                        <a:lnTo>
                          <a:pt x="70743" y="25276"/>
                        </a:lnTo>
                        <a:lnTo>
                          <a:pt x="70785" y="25297"/>
                        </a:lnTo>
                        <a:lnTo>
                          <a:pt x="70848" y="25255"/>
                        </a:lnTo>
                        <a:lnTo>
                          <a:pt x="70743" y="25151"/>
                        </a:lnTo>
                        <a:lnTo>
                          <a:pt x="70764" y="25067"/>
                        </a:lnTo>
                        <a:lnTo>
                          <a:pt x="70785" y="24942"/>
                        </a:lnTo>
                        <a:lnTo>
                          <a:pt x="70659" y="24942"/>
                        </a:lnTo>
                        <a:lnTo>
                          <a:pt x="70576" y="24879"/>
                        </a:lnTo>
                        <a:lnTo>
                          <a:pt x="70638" y="24774"/>
                        </a:lnTo>
                        <a:lnTo>
                          <a:pt x="70743" y="24879"/>
                        </a:lnTo>
                        <a:lnTo>
                          <a:pt x="70889" y="24732"/>
                        </a:lnTo>
                        <a:lnTo>
                          <a:pt x="70973" y="24753"/>
                        </a:lnTo>
                        <a:lnTo>
                          <a:pt x="71078" y="24649"/>
                        </a:lnTo>
                        <a:lnTo>
                          <a:pt x="71182" y="24565"/>
                        </a:lnTo>
                        <a:lnTo>
                          <a:pt x="71203" y="24586"/>
                        </a:lnTo>
                        <a:lnTo>
                          <a:pt x="71350" y="24628"/>
                        </a:lnTo>
                        <a:lnTo>
                          <a:pt x="71266" y="24523"/>
                        </a:lnTo>
                        <a:lnTo>
                          <a:pt x="71099" y="24439"/>
                        </a:lnTo>
                        <a:lnTo>
                          <a:pt x="71099" y="24314"/>
                        </a:lnTo>
                        <a:lnTo>
                          <a:pt x="70952" y="24230"/>
                        </a:lnTo>
                        <a:lnTo>
                          <a:pt x="70848" y="23895"/>
                        </a:lnTo>
                        <a:lnTo>
                          <a:pt x="70931" y="23602"/>
                        </a:lnTo>
                        <a:lnTo>
                          <a:pt x="70827" y="23498"/>
                        </a:lnTo>
                        <a:lnTo>
                          <a:pt x="70889" y="23414"/>
                        </a:lnTo>
                        <a:lnTo>
                          <a:pt x="70931" y="23268"/>
                        </a:lnTo>
                        <a:lnTo>
                          <a:pt x="71036" y="23058"/>
                        </a:lnTo>
                        <a:lnTo>
                          <a:pt x="71078" y="23372"/>
                        </a:lnTo>
                        <a:lnTo>
                          <a:pt x="71161" y="23393"/>
                        </a:lnTo>
                        <a:lnTo>
                          <a:pt x="71350" y="23289"/>
                        </a:lnTo>
                        <a:lnTo>
                          <a:pt x="71371" y="23330"/>
                        </a:lnTo>
                        <a:lnTo>
                          <a:pt x="71705" y="23205"/>
                        </a:lnTo>
                        <a:lnTo>
                          <a:pt x="71705" y="23058"/>
                        </a:lnTo>
                        <a:lnTo>
                          <a:pt x="71789" y="22975"/>
                        </a:lnTo>
                        <a:lnTo>
                          <a:pt x="71664" y="22891"/>
                        </a:lnTo>
                        <a:lnTo>
                          <a:pt x="71454" y="22598"/>
                        </a:lnTo>
                        <a:lnTo>
                          <a:pt x="71371" y="22598"/>
                        </a:lnTo>
                        <a:lnTo>
                          <a:pt x="71078" y="22159"/>
                        </a:lnTo>
                        <a:lnTo>
                          <a:pt x="71078" y="22054"/>
                        </a:lnTo>
                        <a:lnTo>
                          <a:pt x="70994" y="21970"/>
                        </a:lnTo>
                        <a:lnTo>
                          <a:pt x="70973" y="21594"/>
                        </a:lnTo>
                        <a:lnTo>
                          <a:pt x="70994" y="21531"/>
                        </a:lnTo>
                        <a:lnTo>
                          <a:pt x="70952" y="21343"/>
                        </a:lnTo>
                        <a:lnTo>
                          <a:pt x="71036" y="21217"/>
                        </a:lnTo>
                        <a:lnTo>
                          <a:pt x="71036" y="21092"/>
                        </a:lnTo>
                        <a:lnTo>
                          <a:pt x="70889" y="21113"/>
                        </a:lnTo>
                        <a:lnTo>
                          <a:pt x="70868" y="21029"/>
                        </a:lnTo>
                        <a:lnTo>
                          <a:pt x="70973" y="20882"/>
                        </a:lnTo>
                        <a:lnTo>
                          <a:pt x="71078" y="20841"/>
                        </a:lnTo>
                        <a:lnTo>
                          <a:pt x="71078" y="20778"/>
                        </a:lnTo>
                        <a:lnTo>
                          <a:pt x="71078" y="20757"/>
                        </a:lnTo>
                        <a:lnTo>
                          <a:pt x="71161" y="20673"/>
                        </a:lnTo>
                        <a:lnTo>
                          <a:pt x="71182" y="20778"/>
                        </a:lnTo>
                        <a:lnTo>
                          <a:pt x="71182" y="20903"/>
                        </a:lnTo>
                        <a:lnTo>
                          <a:pt x="71140" y="21029"/>
                        </a:lnTo>
                        <a:lnTo>
                          <a:pt x="71140" y="21196"/>
                        </a:lnTo>
                        <a:lnTo>
                          <a:pt x="71308" y="21238"/>
                        </a:lnTo>
                        <a:lnTo>
                          <a:pt x="71475" y="21343"/>
                        </a:lnTo>
                        <a:lnTo>
                          <a:pt x="71559" y="21322"/>
                        </a:lnTo>
                        <a:lnTo>
                          <a:pt x="71559" y="21154"/>
                        </a:lnTo>
                        <a:lnTo>
                          <a:pt x="71601" y="21092"/>
                        </a:lnTo>
                        <a:lnTo>
                          <a:pt x="71496" y="20903"/>
                        </a:lnTo>
                        <a:lnTo>
                          <a:pt x="71245" y="20673"/>
                        </a:lnTo>
                        <a:lnTo>
                          <a:pt x="71245" y="20401"/>
                        </a:lnTo>
                        <a:lnTo>
                          <a:pt x="71099" y="20359"/>
                        </a:lnTo>
                        <a:lnTo>
                          <a:pt x="71078" y="20317"/>
                        </a:lnTo>
                        <a:lnTo>
                          <a:pt x="71057" y="20380"/>
                        </a:lnTo>
                        <a:lnTo>
                          <a:pt x="70973" y="20464"/>
                        </a:lnTo>
                        <a:lnTo>
                          <a:pt x="70973" y="20506"/>
                        </a:lnTo>
                        <a:lnTo>
                          <a:pt x="70931" y="20569"/>
                        </a:lnTo>
                        <a:lnTo>
                          <a:pt x="70785" y="20485"/>
                        </a:lnTo>
                        <a:lnTo>
                          <a:pt x="70785" y="20276"/>
                        </a:lnTo>
                        <a:lnTo>
                          <a:pt x="70722" y="20150"/>
                        </a:lnTo>
                        <a:lnTo>
                          <a:pt x="70617" y="19941"/>
                        </a:lnTo>
                        <a:lnTo>
                          <a:pt x="70680" y="19836"/>
                        </a:lnTo>
                        <a:lnTo>
                          <a:pt x="70743" y="19794"/>
                        </a:lnTo>
                        <a:lnTo>
                          <a:pt x="70722" y="19690"/>
                        </a:lnTo>
                        <a:lnTo>
                          <a:pt x="70785" y="19585"/>
                        </a:lnTo>
                        <a:lnTo>
                          <a:pt x="70722" y="19522"/>
                        </a:lnTo>
                        <a:lnTo>
                          <a:pt x="70743" y="19439"/>
                        </a:lnTo>
                        <a:lnTo>
                          <a:pt x="70743" y="19334"/>
                        </a:lnTo>
                        <a:lnTo>
                          <a:pt x="70659" y="19271"/>
                        </a:lnTo>
                        <a:lnTo>
                          <a:pt x="70555" y="19313"/>
                        </a:lnTo>
                        <a:lnTo>
                          <a:pt x="70366" y="19146"/>
                        </a:lnTo>
                        <a:lnTo>
                          <a:pt x="70241" y="19146"/>
                        </a:lnTo>
                        <a:lnTo>
                          <a:pt x="70157" y="19229"/>
                        </a:lnTo>
                        <a:lnTo>
                          <a:pt x="70157" y="19313"/>
                        </a:lnTo>
                        <a:lnTo>
                          <a:pt x="70304" y="19460"/>
                        </a:lnTo>
                        <a:lnTo>
                          <a:pt x="70262" y="19564"/>
                        </a:lnTo>
                        <a:lnTo>
                          <a:pt x="70220" y="19627"/>
                        </a:lnTo>
                        <a:lnTo>
                          <a:pt x="70094" y="19564"/>
                        </a:lnTo>
                        <a:lnTo>
                          <a:pt x="69927" y="19355"/>
                        </a:lnTo>
                        <a:lnTo>
                          <a:pt x="69822" y="19250"/>
                        </a:lnTo>
                        <a:lnTo>
                          <a:pt x="69739" y="19208"/>
                        </a:lnTo>
                        <a:lnTo>
                          <a:pt x="69801" y="19146"/>
                        </a:lnTo>
                        <a:lnTo>
                          <a:pt x="69697" y="18936"/>
                        </a:lnTo>
                        <a:lnTo>
                          <a:pt x="69697" y="18811"/>
                        </a:lnTo>
                        <a:lnTo>
                          <a:pt x="69697" y="18727"/>
                        </a:lnTo>
                        <a:lnTo>
                          <a:pt x="69634" y="18623"/>
                        </a:lnTo>
                        <a:lnTo>
                          <a:pt x="69697" y="18539"/>
                        </a:lnTo>
                        <a:lnTo>
                          <a:pt x="69634" y="18372"/>
                        </a:lnTo>
                        <a:lnTo>
                          <a:pt x="69718" y="18267"/>
                        </a:lnTo>
                        <a:lnTo>
                          <a:pt x="69718" y="18162"/>
                        </a:lnTo>
                        <a:lnTo>
                          <a:pt x="69739" y="18037"/>
                        </a:lnTo>
                        <a:lnTo>
                          <a:pt x="69739" y="17890"/>
                        </a:lnTo>
                        <a:lnTo>
                          <a:pt x="69697" y="17932"/>
                        </a:lnTo>
                        <a:lnTo>
                          <a:pt x="69592" y="17786"/>
                        </a:lnTo>
                        <a:lnTo>
                          <a:pt x="69613" y="17744"/>
                        </a:lnTo>
                        <a:lnTo>
                          <a:pt x="69697" y="17723"/>
                        </a:lnTo>
                        <a:lnTo>
                          <a:pt x="69801" y="17786"/>
                        </a:lnTo>
                        <a:lnTo>
                          <a:pt x="69801" y="17744"/>
                        </a:lnTo>
                        <a:lnTo>
                          <a:pt x="69718" y="17660"/>
                        </a:lnTo>
                        <a:lnTo>
                          <a:pt x="69634" y="17576"/>
                        </a:lnTo>
                        <a:lnTo>
                          <a:pt x="69676" y="17514"/>
                        </a:lnTo>
                        <a:lnTo>
                          <a:pt x="69718" y="17514"/>
                        </a:lnTo>
                        <a:lnTo>
                          <a:pt x="69697" y="17430"/>
                        </a:lnTo>
                        <a:lnTo>
                          <a:pt x="69613" y="17346"/>
                        </a:lnTo>
                        <a:lnTo>
                          <a:pt x="69488" y="17325"/>
                        </a:lnTo>
                        <a:lnTo>
                          <a:pt x="69467" y="17242"/>
                        </a:lnTo>
                        <a:lnTo>
                          <a:pt x="69508" y="17221"/>
                        </a:lnTo>
                        <a:lnTo>
                          <a:pt x="69488" y="17074"/>
                        </a:lnTo>
                        <a:lnTo>
                          <a:pt x="69383" y="16970"/>
                        </a:lnTo>
                        <a:lnTo>
                          <a:pt x="69404" y="16886"/>
                        </a:lnTo>
                        <a:lnTo>
                          <a:pt x="69425" y="16781"/>
                        </a:lnTo>
                        <a:lnTo>
                          <a:pt x="69488" y="16719"/>
                        </a:lnTo>
                        <a:lnTo>
                          <a:pt x="69404" y="16614"/>
                        </a:lnTo>
                        <a:lnTo>
                          <a:pt x="69425" y="16530"/>
                        </a:lnTo>
                        <a:lnTo>
                          <a:pt x="69508" y="16530"/>
                        </a:lnTo>
                        <a:lnTo>
                          <a:pt x="69613" y="16593"/>
                        </a:lnTo>
                        <a:lnTo>
                          <a:pt x="69697" y="16572"/>
                        </a:lnTo>
                        <a:lnTo>
                          <a:pt x="69739" y="16405"/>
                        </a:lnTo>
                        <a:lnTo>
                          <a:pt x="69822" y="16405"/>
                        </a:lnTo>
                        <a:lnTo>
                          <a:pt x="69885" y="16488"/>
                        </a:lnTo>
                        <a:lnTo>
                          <a:pt x="69927" y="16488"/>
                        </a:lnTo>
                        <a:lnTo>
                          <a:pt x="70011" y="16614"/>
                        </a:lnTo>
                        <a:lnTo>
                          <a:pt x="70136" y="16363"/>
                        </a:lnTo>
                        <a:lnTo>
                          <a:pt x="70011" y="16300"/>
                        </a:lnTo>
                        <a:lnTo>
                          <a:pt x="70032" y="16195"/>
                        </a:lnTo>
                        <a:lnTo>
                          <a:pt x="70115" y="16154"/>
                        </a:lnTo>
                        <a:lnTo>
                          <a:pt x="70241" y="15903"/>
                        </a:lnTo>
                        <a:lnTo>
                          <a:pt x="70241" y="15777"/>
                        </a:lnTo>
                        <a:lnTo>
                          <a:pt x="70324" y="15882"/>
                        </a:lnTo>
                        <a:lnTo>
                          <a:pt x="70429" y="15944"/>
                        </a:lnTo>
                        <a:lnTo>
                          <a:pt x="70429" y="16070"/>
                        </a:lnTo>
                        <a:lnTo>
                          <a:pt x="70555" y="16426"/>
                        </a:lnTo>
                        <a:lnTo>
                          <a:pt x="70638" y="16509"/>
                        </a:lnTo>
                        <a:lnTo>
                          <a:pt x="70680" y="16468"/>
                        </a:lnTo>
                        <a:lnTo>
                          <a:pt x="70722" y="16154"/>
                        </a:lnTo>
                        <a:lnTo>
                          <a:pt x="70743" y="16049"/>
                        </a:lnTo>
                        <a:lnTo>
                          <a:pt x="70722" y="15903"/>
                        </a:lnTo>
                        <a:lnTo>
                          <a:pt x="70785" y="15798"/>
                        </a:lnTo>
                        <a:lnTo>
                          <a:pt x="70722" y="15651"/>
                        </a:lnTo>
                        <a:lnTo>
                          <a:pt x="70827" y="15693"/>
                        </a:lnTo>
                        <a:lnTo>
                          <a:pt x="70889" y="15631"/>
                        </a:lnTo>
                        <a:lnTo>
                          <a:pt x="70952" y="15421"/>
                        </a:lnTo>
                        <a:lnTo>
                          <a:pt x="71057" y="15421"/>
                        </a:lnTo>
                        <a:lnTo>
                          <a:pt x="71182" y="15254"/>
                        </a:lnTo>
                        <a:lnTo>
                          <a:pt x="71308" y="15233"/>
                        </a:lnTo>
                        <a:lnTo>
                          <a:pt x="71371" y="15275"/>
                        </a:lnTo>
                        <a:lnTo>
                          <a:pt x="71559" y="15149"/>
                        </a:lnTo>
                        <a:lnTo>
                          <a:pt x="71705" y="15170"/>
                        </a:lnTo>
                        <a:lnTo>
                          <a:pt x="72019" y="15359"/>
                        </a:lnTo>
                        <a:lnTo>
                          <a:pt x="72040" y="15463"/>
                        </a:lnTo>
                        <a:lnTo>
                          <a:pt x="72124" y="15484"/>
                        </a:lnTo>
                        <a:lnTo>
                          <a:pt x="72229" y="15463"/>
                        </a:lnTo>
                        <a:lnTo>
                          <a:pt x="72291" y="15484"/>
                        </a:lnTo>
                        <a:lnTo>
                          <a:pt x="72229" y="15547"/>
                        </a:lnTo>
                        <a:lnTo>
                          <a:pt x="72396" y="15714"/>
                        </a:lnTo>
                        <a:lnTo>
                          <a:pt x="72438" y="15672"/>
                        </a:lnTo>
                        <a:lnTo>
                          <a:pt x="72542" y="15777"/>
                        </a:lnTo>
                        <a:lnTo>
                          <a:pt x="72668" y="15756"/>
                        </a:lnTo>
                        <a:lnTo>
                          <a:pt x="72752" y="15777"/>
                        </a:lnTo>
                        <a:lnTo>
                          <a:pt x="72752" y="15672"/>
                        </a:lnTo>
                        <a:lnTo>
                          <a:pt x="72647" y="15526"/>
                        </a:lnTo>
                        <a:lnTo>
                          <a:pt x="72710" y="15442"/>
                        </a:lnTo>
                        <a:lnTo>
                          <a:pt x="72668" y="15359"/>
                        </a:lnTo>
                        <a:lnTo>
                          <a:pt x="72605" y="15338"/>
                        </a:lnTo>
                        <a:lnTo>
                          <a:pt x="72605" y="15233"/>
                        </a:lnTo>
                        <a:lnTo>
                          <a:pt x="72668" y="15128"/>
                        </a:lnTo>
                        <a:lnTo>
                          <a:pt x="72731" y="14856"/>
                        </a:lnTo>
                        <a:lnTo>
                          <a:pt x="72814" y="14647"/>
                        </a:lnTo>
                        <a:lnTo>
                          <a:pt x="72773" y="14543"/>
                        </a:lnTo>
                        <a:lnTo>
                          <a:pt x="72919" y="14375"/>
                        </a:lnTo>
                        <a:lnTo>
                          <a:pt x="72856" y="14291"/>
                        </a:lnTo>
                        <a:lnTo>
                          <a:pt x="72940" y="14229"/>
                        </a:lnTo>
                        <a:lnTo>
                          <a:pt x="72856" y="14061"/>
                        </a:lnTo>
                        <a:lnTo>
                          <a:pt x="72773" y="13999"/>
                        </a:lnTo>
                        <a:lnTo>
                          <a:pt x="72773" y="13957"/>
                        </a:lnTo>
                        <a:lnTo>
                          <a:pt x="72940" y="13957"/>
                        </a:lnTo>
                        <a:lnTo>
                          <a:pt x="72982" y="13810"/>
                        </a:lnTo>
                        <a:lnTo>
                          <a:pt x="72814" y="13747"/>
                        </a:lnTo>
                        <a:lnTo>
                          <a:pt x="72752" y="13643"/>
                        </a:lnTo>
                        <a:lnTo>
                          <a:pt x="72835" y="13601"/>
                        </a:lnTo>
                        <a:lnTo>
                          <a:pt x="72877" y="13664"/>
                        </a:lnTo>
                        <a:lnTo>
                          <a:pt x="72961" y="13643"/>
                        </a:lnTo>
                        <a:lnTo>
                          <a:pt x="72982" y="13559"/>
                        </a:lnTo>
                        <a:lnTo>
                          <a:pt x="72940" y="13475"/>
                        </a:lnTo>
                        <a:lnTo>
                          <a:pt x="73065" y="13371"/>
                        </a:lnTo>
                        <a:lnTo>
                          <a:pt x="73065" y="13287"/>
                        </a:lnTo>
                        <a:lnTo>
                          <a:pt x="72982" y="13224"/>
                        </a:lnTo>
                        <a:lnTo>
                          <a:pt x="73065" y="13162"/>
                        </a:lnTo>
                        <a:lnTo>
                          <a:pt x="73149" y="13182"/>
                        </a:lnTo>
                        <a:lnTo>
                          <a:pt x="73191" y="13078"/>
                        </a:lnTo>
                        <a:lnTo>
                          <a:pt x="73233" y="13036"/>
                        </a:lnTo>
                        <a:lnTo>
                          <a:pt x="73170" y="12973"/>
                        </a:lnTo>
                        <a:lnTo>
                          <a:pt x="73275" y="12952"/>
                        </a:lnTo>
                        <a:lnTo>
                          <a:pt x="73400" y="12827"/>
                        </a:lnTo>
                        <a:lnTo>
                          <a:pt x="73358" y="12743"/>
                        </a:lnTo>
                        <a:lnTo>
                          <a:pt x="73379" y="12638"/>
                        </a:lnTo>
                        <a:lnTo>
                          <a:pt x="73421" y="12722"/>
                        </a:lnTo>
                        <a:lnTo>
                          <a:pt x="73526" y="12618"/>
                        </a:lnTo>
                        <a:lnTo>
                          <a:pt x="73463" y="12450"/>
                        </a:lnTo>
                        <a:lnTo>
                          <a:pt x="73463" y="12304"/>
                        </a:lnTo>
                        <a:lnTo>
                          <a:pt x="73568" y="12304"/>
                        </a:lnTo>
                        <a:lnTo>
                          <a:pt x="73589" y="12325"/>
                        </a:lnTo>
                        <a:lnTo>
                          <a:pt x="73651" y="12283"/>
                        </a:lnTo>
                        <a:lnTo>
                          <a:pt x="73819" y="12074"/>
                        </a:lnTo>
                        <a:lnTo>
                          <a:pt x="73756" y="12032"/>
                        </a:lnTo>
                        <a:lnTo>
                          <a:pt x="73756" y="11927"/>
                        </a:lnTo>
                        <a:lnTo>
                          <a:pt x="73861" y="11927"/>
                        </a:lnTo>
                        <a:lnTo>
                          <a:pt x="74070" y="11760"/>
                        </a:lnTo>
                        <a:lnTo>
                          <a:pt x="73986" y="11697"/>
                        </a:lnTo>
                        <a:lnTo>
                          <a:pt x="74028" y="11655"/>
                        </a:lnTo>
                        <a:lnTo>
                          <a:pt x="74174" y="11655"/>
                        </a:lnTo>
                        <a:lnTo>
                          <a:pt x="74342" y="11550"/>
                        </a:lnTo>
                        <a:lnTo>
                          <a:pt x="74300" y="11467"/>
                        </a:lnTo>
                        <a:lnTo>
                          <a:pt x="74321" y="11404"/>
                        </a:lnTo>
                        <a:lnTo>
                          <a:pt x="74405" y="11467"/>
                        </a:lnTo>
                        <a:lnTo>
                          <a:pt x="74426" y="11571"/>
                        </a:lnTo>
                        <a:lnTo>
                          <a:pt x="74530" y="11592"/>
                        </a:lnTo>
                        <a:lnTo>
                          <a:pt x="74614" y="11550"/>
                        </a:lnTo>
                        <a:lnTo>
                          <a:pt x="74739" y="11613"/>
                        </a:lnTo>
                        <a:lnTo>
                          <a:pt x="75158" y="11613"/>
                        </a:lnTo>
                        <a:lnTo>
                          <a:pt x="75242" y="11676"/>
                        </a:lnTo>
                        <a:lnTo>
                          <a:pt x="75283" y="11655"/>
                        </a:lnTo>
                        <a:lnTo>
                          <a:pt x="75242" y="11488"/>
                        </a:lnTo>
                        <a:lnTo>
                          <a:pt x="75137" y="11404"/>
                        </a:lnTo>
                        <a:lnTo>
                          <a:pt x="75137" y="11362"/>
                        </a:lnTo>
                        <a:lnTo>
                          <a:pt x="75221" y="11341"/>
                        </a:lnTo>
                        <a:lnTo>
                          <a:pt x="75221" y="10986"/>
                        </a:lnTo>
                        <a:lnTo>
                          <a:pt x="75053" y="10755"/>
                        </a:lnTo>
                        <a:lnTo>
                          <a:pt x="74928" y="10734"/>
                        </a:lnTo>
                        <a:lnTo>
                          <a:pt x="74760" y="10525"/>
                        </a:lnTo>
                        <a:lnTo>
                          <a:pt x="74844" y="10442"/>
                        </a:lnTo>
                        <a:lnTo>
                          <a:pt x="74677" y="10316"/>
                        </a:lnTo>
                        <a:lnTo>
                          <a:pt x="74426" y="10253"/>
                        </a:lnTo>
                        <a:lnTo>
                          <a:pt x="74153" y="10086"/>
                        </a:lnTo>
                        <a:lnTo>
                          <a:pt x="74049" y="9918"/>
                        </a:lnTo>
                        <a:lnTo>
                          <a:pt x="74028" y="10023"/>
                        </a:lnTo>
                        <a:lnTo>
                          <a:pt x="73944" y="10002"/>
                        </a:lnTo>
                        <a:lnTo>
                          <a:pt x="73902" y="10023"/>
                        </a:lnTo>
                        <a:lnTo>
                          <a:pt x="73881" y="10149"/>
                        </a:lnTo>
                        <a:lnTo>
                          <a:pt x="73735" y="10190"/>
                        </a:lnTo>
                        <a:lnTo>
                          <a:pt x="73693" y="10107"/>
                        </a:lnTo>
                        <a:lnTo>
                          <a:pt x="73693" y="9981"/>
                        </a:lnTo>
                        <a:lnTo>
                          <a:pt x="73819" y="9897"/>
                        </a:lnTo>
                        <a:lnTo>
                          <a:pt x="73735" y="9793"/>
                        </a:lnTo>
                        <a:lnTo>
                          <a:pt x="73777" y="9730"/>
                        </a:lnTo>
                        <a:lnTo>
                          <a:pt x="73840" y="9730"/>
                        </a:lnTo>
                        <a:lnTo>
                          <a:pt x="73923" y="9814"/>
                        </a:lnTo>
                        <a:lnTo>
                          <a:pt x="73693" y="9458"/>
                        </a:lnTo>
                        <a:lnTo>
                          <a:pt x="73526" y="9312"/>
                        </a:lnTo>
                        <a:lnTo>
                          <a:pt x="73526" y="9479"/>
                        </a:lnTo>
                        <a:lnTo>
                          <a:pt x="73526" y="9521"/>
                        </a:lnTo>
                        <a:lnTo>
                          <a:pt x="73463" y="9521"/>
                        </a:lnTo>
                        <a:lnTo>
                          <a:pt x="73254" y="9312"/>
                        </a:lnTo>
                        <a:lnTo>
                          <a:pt x="73254" y="9207"/>
                        </a:lnTo>
                        <a:lnTo>
                          <a:pt x="73358" y="9249"/>
                        </a:lnTo>
                        <a:lnTo>
                          <a:pt x="73296" y="9144"/>
                        </a:lnTo>
                        <a:lnTo>
                          <a:pt x="73003" y="8893"/>
                        </a:lnTo>
                        <a:lnTo>
                          <a:pt x="72961" y="8893"/>
                        </a:lnTo>
                        <a:lnTo>
                          <a:pt x="72982" y="8977"/>
                        </a:lnTo>
                        <a:lnTo>
                          <a:pt x="72940" y="9081"/>
                        </a:lnTo>
                        <a:lnTo>
                          <a:pt x="72773" y="9102"/>
                        </a:lnTo>
                        <a:lnTo>
                          <a:pt x="72647" y="8977"/>
                        </a:lnTo>
                        <a:lnTo>
                          <a:pt x="72521" y="8956"/>
                        </a:lnTo>
                        <a:lnTo>
                          <a:pt x="72375" y="8726"/>
                        </a:lnTo>
                        <a:lnTo>
                          <a:pt x="72375" y="8642"/>
                        </a:lnTo>
                        <a:lnTo>
                          <a:pt x="72312" y="8579"/>
                        </a:lnTo>
                        <a:lnTo>
                          <a:pt x="72208" y="8621"/>
                        </a:lnTo>
                        <a:lnTo>
                          <a:pt x="72019" y="8768"/>
                        </a:lnTo>
                        <a:lnTo>
                          <a:pt x="72019" y="8830"/>
                        </a:lnTo>
                        <a:lnTo>
                          <a:pt x="71915" y="8789"/>
                        </a:lnTo>
                        <a:lnTo>
                          <a:pt x="71831" y="8851"/>
                        </a:lnTo>
                        <a:lnTo>
                          <a:pt x="71831" y="9081"/>
                        </a:lnTo>
                        <a:lnTo>
                          <a:pt x="71894" y="9144"/>
                        </a:lnTo>
                        <a:lnTo>
                          <a:pt x="71894" y="9144"/>
                        </a:lnTo>
                        <a:lnTo>
                          <a:pt x="71789" y="9081"/>
                        </a:lnTo>
                        <a:lnTo>
                          <a:pt x="71705" y="8872"/>
                        </a:lnTo>
                        <a:lnTo>
                          <a:pt x="71747" y="8726"/>
                        </a:lnTo>
                        <a:lnTo>
                          <a:pt x="71580" y="8621"/>
                        </a:lnTo>
                        <a:lnTo>
                          <a:pt x="71517" y="8454"/>
                        </a:lnTo>
                        <a:lnTo>
                          <a:pt x="71475" y="8454"/>
                        </a:lnTo>
                        <a:lnTo>
                          <a:pt x="71580" y="8433"/>
                        </a:lnTo>
                        <a:lnTo>
                          <a:pt x="71685" y="8558"/>
                        </a:lnTo>
                        <a:lnTo>
                          <a:pt x="71685" y="8433"/>
                        </a:lnTo>
                        <a:lnTo>
                          <a:pt x="71810" y="8433"/>
                        </a:lnTo>
                        <a:lnTo>
                          <a:pt x="71915" y="8475"/>
                        </a:lnTo>
                        <a:lnTo>
                          <a:pt x="72061" y="8370"/>
                        </a:lnTo>
                        <a:lnTo>
                          <a:pt x="72019" y="8265"/>
                        </a:lnTo>
                        <a:lnTo>
                          <a:pt x="71705" y="8140"/>
                        </a:lnTo>
                        <a:lnTo>
                          <a:pt x="71622" y="8265"/>
                        </a:lnTo>
                        <a:lnTo>
                          <a:pt x="71475" y="8265"/>
                        </a:lnTo>
                        <a:lnTo>
                          <a:pt x="71329" y="8224"/>
                        </a:lnTo>
                        <a:lnTo>
                          <a:pt x="71475" y="8224"/>
                        </a:lnTo>
                        <a:lnTo>
                          <a:pt x="71580" y="8098"/>
                        </a:lnTo>
                        <a:lnTo>
                          <a:pt x="71685" y="8056"/>
                        </a:lnTo>
                        <a:lnTo>
                          <a:pt x="71789" y="8119"/>
                        </a:lnTo>
                        <a:lnTo>
                          <a:pt x="71936" y="8140"/>
                        </a:lnTo>
                        <a:lnTo>
                          <a:pt x="72061" y="8245"/>
                        </a:lnTo>
                        <a:lnTo>
                          <a:pt x="72229" y="8433"/>
                        </a:lnTo>
                        <a:lnTo>
                          <a:pt x="72354" y="8433"/>
                        </a:lnTo>
                        <a:lnTo>
                          <a:pt x="72417" y="8537"/>
                        </a:lnTo>
                        <a:lnTo>
                          <a:pt x="72480" y="8558"/>
                        </a:lnTo>
                        <a:lnTo>
                          <a:pt x="72626" y="8475"/>
                        </a:lnTo>
                        <a:lnTo>
                          <a:pt x="72668" y="8558"/>
                        </a:lnTo>
                        <a:lnTo>
                          <a:pt x="72940" y="8349"/>
                        </a:lnTo>
                        <a:lnTo>
                          <a:pt x="72961" y="8391"/>
                        </a:lnTo>
                        <a:lnTo>
                          <a:pt x="72940" y="8496"/>
                        </a:lnTo>
                        <a:lnTo>
                          <a:pt x="73045" y="8433"/>
                        </a:lnTo>
                        <a:lnTo>
                          <a:pt x="73045" y="8286"/>
                        </a:lnTo>
                        <a:lnTo>
                          <a:pt x="73170" y="8077"/>
                        </a:lnTo>
                        <a:lnTo>
                          <a:pt x="73149" y="8014"/>
                        </a:lnTo>
                        <a:lnTo>
                          <a:pt x="73149" y="7847"/>
                        </a:lnTo>
                        <a:lnTo>
                          <a:pt x="73086" y="7617"/>
                        </a:lnTo>
                        <a:lnTo>
                          <a:pt x="73191" y="7240"/>
                        </a:lnTo>
                        <a:lnTo>
                          <a:pt x="73191" y="7010"/>
                        </a:lnTo>
                        <a:lnTo>
                          <a:pt x="73086" y="6884"/>
                        </a:lnTo>
                        <a:lnTo>
                          <a:pt x="73045" y="6759"/>
                        </a:lnTo>
                        <a:lnTo>
                          <a:pt x="72877" y="6612"/>
                        </a:lnTo>
                        <a:lnTo>
                          <a:pt x="72793" y="6445"/>
                        </a:lnTo>
                        <a:lnTo>
                          <a:pt x="72856" y="6445"/>
                        </a:lnTo>
                        <a:lnTo>
                          <a:pt x="72961" y="6571"/>
                        </a:lnTo>
                        <a:lnTo>
                          <a:pt x="72982" y="6571"/>
                        </a:lnTo>
                        <a:lnTo>
                          <a:pt x="72940" y="6403"/>
                        </a:lnTo>
                        <a:lnTo>
                          <a:pt x="72773" y="6340"/>
                        </a:lnTo>
                        <a:lnTo>
                          <a:pt x="72647" y="6382"/>
                        </a:lnTo>
                        <a:lnTo>
                          <a:pt x="72417" y="6340"/>
                        </a:lnTo>
                        <a:lnTo>
                          <a:pt x="72103" y="5943"/>
                        </a:lnTo>
                        <a:lnTo>
                          <a:pt x="72019" y="5880"/>
                        </a:lnTo>
                        <a:lnTo>
                          <a:pt x="72040" y="5817"/>
                        </a:lnTo>
                        <a:lnTo>
                          <a:pt x="72208" y="5817"/>
                        </a:lnTo>
                        <a:lnTo>
                          <a:pt x="72249" y="5671"/>
                        </a:lnTo>
                        <a:lnTo>
                          <a:pt x="72166" y="5608"/>
                        </a:lnTo>
                        <a:lnTo>
                          <a:pt x="72040" y="5608"/>
                        </a:lnTo>
                        <a:lnTo>
                          <a:pt x="71998" y="5545"/>
                        </a:lnTo>
                        <a:lnTo>
                          <a:pt x="72061" y="5504"/>
                        </a:lnTo>
                        <a:lnTo>
                          <a:pt x="72019" y="5336"/>
                        </a:lnTo>
                        <a:lnTo>
                          <a:pt x="72040" y="5315"/>
                        </a:lnTo>
                        <a:lnTo>
                          <a:pt x="72166" y="5462"/>
                        </a:lnTo>
                        <a:lnTo>
                          <a:pt x="72354" y="5566"/>
                        </a:lnTo>
                        <a:lnTo>
                          <a:pt x="72375" y="5504"/>
                        </a:lnTo>
                        <a:lnTo>
                          <a:pt x="72312" y="5420"/>
                        </a:lnTo>
                        <a:lnTo>
                          <a:pt x="72312" y="5315"/>
                        </a:lnTo>
                        <a:lnTo>
                          <a:pt x="72270" y="5232"/>
                        </a:lnTo>
                        <a:lnTo>
                          <a:pt x="72333" y="5190"/>
                        </a:lnTo>
                        <a:lnTo>
                          <a:pt x="72375" y="5252"/>
                        </a:lnTo>
                        <a:lnTo>
                          <a:pt x="72417" y="5336"/>
                        </a:lnTo>
                        <a:lnTo>
                          <a:pt x="72521" y="5357"/>
                        </a:lnTo>
                        <a:lnTo>
                          <a:pt x="72563" y="5650"/>
                        </a:lnTo>
                        <a:lnTo>
                          <a:pt x="72542" y="5734"/>
                        </a:lnTo>
                        <a:lnTo>
                          <a:pt x="72835" y="5943"/>
                        </a:lnTo>
                        <a:lnTo>
                          <a:pt x="72940" y="5880"/>
                        </a:lnTo>
                        <a:lnTo>
                          <a:pt x="73065" y="5943"/>
                        </a:lnTo>
                        <a:lnTo>
                          <a:pt x="73065" y="6152"/>
                        </a:lnTo>
                        <a:lnTo>
                          <a:pt x="73170" y="6152"/>
                        </a:lnTo>
                        <a:lnTo>
                          <a:pt x="73379" y="5859"/>
                        </a:lnTo>
                        <a:lnTo>
                          <a:pt x="73421" y="5734"/>
                        </a:lnTo>
                        <a:lnTo>
                          <a:pt x="73379" y="5608"/>
                        </a:lnTo>
                        <a:lnTo>
                          <a:pt x="73400" y="5357"/>
                        </a:lnTo>
                        <a:lnTo>
                          <a:pt x="73379" y="5252"/>
                        </a:lnTo>
                        <a:lnTo>
                          <a:pt x="73421" y="5357"/>
                        </a:lnTo>
                        <a:lnTo>
                          <a:pt x="73421" y="5524"/>
                        </a:lnTo>
                        <a:lnTo>
                          <a:pt x="73505" y="5524"/>
                        </a:lnTo>
                        <a:lnTo>
                          <a:pt x="73609" y="5420"/>
                        </a:lnTo>
                        <a:lnTo>
                          <a:pt x="73798" y="5357"/>
                        </a:lnTo>
                        <a:lnTo>
                          <a:pt x="73819" y="5232"/>
                        </a:lnTo>
                        <a:lnTo>
                          <a:pt x="74007" y="5294"/>
                        </a:lnTo>
                        <a:lnTo>
                          <a:pt x="73986" y="5336"/>
                        </a:lnTo>
                        <a:lnTo>
                          <a:pt x="74007" y="5399"/>
                        </a:lnTo>
                        <a:lnTo>
                          <a:pt x="74300" y="5608"/>
                        </a:lnTo>
                        <a:lnTo>
                          <a:pt x="74342" y="5629"/>
                        </a:lnTo>
                        <a:lnTo>
                          <a:pt x="74405" y="5776"/>
                        </a:lnTo>
                        <a:lnTo>
                          <a:pt x="74405" y="5838"/>
                        </a:lnTo>
                        <a:lnTo>
                          <a:pt x="74446" y="5859"/>
                        </a:lnTo>
                        <a:lnTo>
                          <a:pt x="74698" y="5817"/>
                        </a:lnTo>
                        <a:lnTo>
                          <a:pt x="74739" y="5838"/>
                        </a:lnTo>
                        <a:lnTo>
                          <a:pt x="74739" y="5880"/>
                        </a:lnTo>
                        <a:lnTo>
                          <a:pt x="74760" y="5880"/>
                        </a:lnTo>
                        <a:lnTo>
                          <a:pt x="74865" y="5776"/>
                        </a:lnTo>
                        <a:lnTo>
                          <a:pt x="74823" y="5671"/>
                        </a:lnTo>
                        <a:lnTo>
                          <a:pt x="74844" y="5650"/>
                        </a:lnTo>
                        <a:lnTo>
                          <a:pt x="74928" y="5650"/>
                        </a:lnTo>
                        <a:lnTo>
                          <a:pt x="74886" y="5504"/>
                        </a:lnTo>
                        <a:lnTo>
                          <a:pt x="74970" y="5524"/>
                        </a:lnTo>
                        <a:lnTo>
                          <a:pt x="75032" y="5608"/>
                        </a:lnTo>
                        <a:lnTo>
                          <a:pt x="74990" y="5671"/>
                        </a:lnTo>
                        <a:lnTo>
                          <a:pt x="75095" y="5671"/>
                        </a:lnTo>
                        <a:lnTo>
                          <a:pt x="75200" y="5629"/>
                        </a:lnTo>
                        <a:lnTo>
                          <a:pt x="75472" y="5650"/>
                        </a:lnTo>
                        <a:lnTo>
                          <a:pt x="75555" y="5713"/>
                        </a:lnTo>
                        <a:lnTo>
                          <a:pt x="75618" y="5713"/>
                        </a:lnTo>
                        <a:lnTo>
                          <a:pt x="75660" y="5755"/>
                        </a:lnTo>
                        <a:lnTo>
                          <a:pt x="75702" y="5755"/>
                        </a:lnTo>
                        <a:lnTo>
                          <a:pt x="75786" y="5671"/>
                        </a:lnTo>
                        <a:lnTo>
                          <a:pt x="75723" y="5462"/>
                        </a:lnTo>
                        <a:lnTo>
                          <a:pt x="75786" y="5504"/>
                        </a:lnTo>
                        <a:lnTo>
                          <a:pt x="75911" y="5671"/>
                        </a:lnTo>
                        <a:lnTo>
                          <a:pt x="76078" y="5608"/>
                        </a:lnTo>
                        <a:lnTo>
                          <a:pt x="76078" y="5524"/>
                        </a:lnTo>
                        <a:lnTo>
                          <a:pt x="75995" y="5357"/>
                        </a:lnTo>
                        <a:lnTo>
                          <a:pt x="75869" y="5378"/>
                        </a:lnTo>
                        <a:lnTo>
                          <a:pt x="75744" y="5294"/>
                        </a:lnTo>
                        <a:lnTo>
                          <a:pt x="75806" y="5190"/>
                        </a:lnTo>
                        <a:lnTo>
                          <a:pt x="75911" y="5232"/>
                        </a:lnTo>
                        <a:lnTo>
                          <a:pt x="75995" y="5211"/>
                        </a:lnTo>
                        <a:lnTo>
                          <a:pt x="75995" y="5064"/>
                        </a:lnTo>
                        <a:lnTo>
                          <a:pt x="75890" y="5022"/>
                        </a:lnTo>
                        <a:lnTo>
                          <a:pt x="75806" y="4980"/>
                        </a:lnTo>
                        <a:lnTo>
                          <a:pt x="75744" y="5022"/>
                        </a:lnTo>
                        <a:lnTo>
                          <a:pt x="75744" y="5127"/>
                        </a:lnTo>
                        <a:lnTo>
                          <a:pt x="75681" y="5064"/>
                        </a:lnTo>
                        <a:lnTo>
                          <a:pt x="75555" y="5085"/>
                        </a:lnTo>
                        <a:lnTo>
                          <a:pt x="75576" y="4918"/>
                        </a:lnTo>
                        <a:lnTo>
                          <a:pt x="75493" y="4855"/>
                        </a:lnTo>
                        <a:lnTo>
                          <a:pt x="75388" y="4876"/>
                        </a:lnTo>
                        <a:lnTo>
                          <a:pt x="75388" y="4980"/>
                        </a:lnTo>
                        <a:lnTo>
                          <a:pt x="75346" y="4897"/>
                        </a:lnTo>
                        <a:lnTo>
                          <a:pt x="75346" y="4813"/>
                        </a:lnTo>
                        <a:lnTo>
                          <a:pt x="75472" y="4771"/>
                        </a:lnTo>
                        <a:lnTo>
                          <a:pt x="75451" y="4583"/>
                        </a:lnTo>
                        <a:lnTo>
                          <a:pt x="75367" y="4562"/>
                        </a:lnTo>
                        <a:lnTo>
                          <a:pt x="75493" y="4457"/>
                        </a:lnTo>
                        <a:lnTo>
                          <a:pt x="75430" y="4290"/>
                        </a:lnTo>
                        <a:lnTo>
                          <a:pt x="75451" y="4227"/>
                        </a:lnTo>
                        <a:lnTo>
                          <a:pt x="75283" y="4081"/>
                        </a:lnTo>
                        <a:lnTo>
                          <a:pt x="75158" y="4102"/>
                        </a:lnTo>
                        <a:lnTo>
                          <a:pt x="75032" y="4248"/>
                        </a:lnTo>
                        <a:lnTo>
                          <a:pt x="75053" y="4060"/>
                        </a:lnTo>
                        <a:lnTo>
                          <a:pt x="75158" y="4018"/>
                        </a:lnTo>
                        <a:lnTo>
                          <a:pt x="75053" y="3851"/>
                        </a:lnTo>
                        <a:lnTo>
                          <a:pt x="75053" y="3746"/>
                        </a:lnTo>
                        <a:lnTo>
                          <a:pt x="75011" y="3746"/>
                        </a:lnTo>
                        <a:lnTo>
                          <a:pt x="74928" y="3830"/>
                        </a:lnTo>
                        <a:lnTo>
                          <a:pt x="74865" y="3746"/>
                        </a:lnTo>
                        <a:lnTo>
                          <a:pt x="74739" y="3746"/>
                        </a:lnTo>
                        <a:lnTo>
                          <a:pt x="74593" y="3767"/>
                        </a:lnTo>
                        <a:lnTo>
                          <a:pt x="74718" y="3662"/>
                        </a:lnTo>
                        <a:lnTo>
                          <a:pt x="74865" y="3662"/>
                        </a:lnTo>
                        <a:lnTo>
                          <a:pt x="75011" y="3558"/>
                        </a:lnTo>
                        <a:lnTo>
                          <a:pt x="75053" y="3620"/>
                        </a:lnTo>
                        <a:lnTo>
                          <a:pt x="75158" y="3432"/>
                        </a:lnTo>
                        <a:lnTo>
                          <a:pt x="75283" y="3411"/>
                        </a:lnTo>
                        <a:lnTo>
                          <a:pt x="75325" y="3307"/>
                        </a:lnTo>
                        <a:lnTo>
                          <a:pt x="75242" y="3202"/>
                        </a:lnTo>
                        <a:lnTo>
                          <a:pt x="74970" y="3139"/>
                        </a:lnTo>
                        <a:lnTo>
                          <a:pt x="75158" y="3118"/>
                        </a:lnTo>
                        <a:lnTo>
                          <a:pt x="75346" y="3118"/>
                        </a:lnTo>
                        <a:lnTo>
                          <a:pt x="75388" y="3035"/>
                        </a:lnTo>
                        <a:lnTo>
                          <a:pt x="75346" y="2909"/>
                        </a:lnTo>
                        <a:lnTo>
                          <a:pt x="75221" y="2867"/>
                        </a:lnTo>
                        <a:lnTo>
                          <a:pt x="75137" y="2721"/>
                        </a:lnTo>
                        <a:lnTo>
                          <a:pt x="75032" y="2763"/>
                        </a:lnTo>
                        <a:lnTo>
                          <a:pt x="75011" y="2679"/>
                        </a:lnTo>
                        <a:lnTo>
                          <a:pt x="75053" y="2511"/>
                        </a:lnTo>
                        <a:lnTo>
                          <a:pt x="74949" y="2198"/>
                        </a:lnTo>
                        <a:lnTo>
                          <a:pt x="74970" y="2135"/>
                        </a:lnTo>
                        <a:lnTo>
                          <a:pt x="75032" y="2051"/>
                        </a:lnTo>
                        <a:lnTo>
                          <a:pt x="75032" y="1967"/>
                        </a:lnTo>
                        <a:lnTo>
                          <a:pt x="74928" y="1905"/>
                        </a:lnTo>
                        <a:lnTo>
                          <a:pt x="74823" y="2051"/>
                        </a:lnTo>
                        <a:lnTo>
                          <a:pt x="74718" y="2135"/>
                        </a:lnTo>
                        <a:lnTo>
                          <a:pt x="74718" y="1967"/>
                        </a:lnTo>
                        <a:lnTo>
                          <a:pt x="74614" y="1967"/>
                        </a:lnTo>
                        <a:lnTo>
                          <a:pt x="74614" y="2051"/>
                        </a:lnTo>
                        <a:lnTo>
                          <a:pt x="74530" y="2072"/>
                        </a:lnTo>
                        <a:lnTo>
                          <a:pt x="74509" y="2030"/>
                        </a:lnTo>
                        <a:lnTo>
                          <a:pt x="74530" y="1884"/>
                        </a:lnTo>
                        <a:lnTo>
                          <a:pt x="74174" y="1842"/>
                        </a:lnTo>
                        <a:lnTo>
                          <a:pt x="74091" y="1884"/>
                        </a:lnTo>
                        <a:lnTo>
                          <a:pt x="73923" y="1863"/>
                        </a:lnTo>
                        <a:lnTo>
                          <a:pt x="73819" y="1758"/>
                        </a:lnTo>
                        <a:lnTo>
                          <a:pt x="73798" y="1716"/>
                        </a:lnTo>
                        <a:lnTo>
                          <a:pt x="73693" y="1675"/>
                        </a:lnTo>
                        <a:lnTo>
                          <a:pt x="73651" y="1716"/>
                        </a:lnTo>
                        <a:lnTo>
                          <a:pt x="73589" y="1633"/>
                        </a:lnTo>
                        <a:lnTo>
                          <a:pt x="73484" y="1633"/>
                        </a:lnTo>
                        <a:lnTo>
                          <a:pt x="73379" y="1779"/>
                        </a:lnTo>
                        <a:lnTo>
                          <a:pt x="73275" y="1821"/>
                        </a:lnTo>
                        <a:lnTo>
                          <a:pt x="73233" y="1842"/>
                        </a:lnTo>
                        <a:lnTo>
                          <a:pt x="73170" y="1884"/>
                        </a:lnTo>
                        <a:lnTo>
                          <a:pt x="73296" y="1884"/>
                        </a:lnTo>
                        <a:lnTo>
                          <a:pt x="73254" y="1967"/>
                        </a:lnTo>
                        <a:lnTo>
                          <a:pt x="73128" y="2051"/>
                        </a:lnTo>
                        <a:lnTo>
                          <a:pt x="73065" y="2051"/>
                        </a:lnTo>
                        <a:lnTo>
                          <a:pt x="73086" y="2156"/>
                        </a:lnTo>
                        <a:lnTo>
                          <a:pt x="73191" y="2239"/>
                        </a:lnTo>
                        <a:lnTo>
                          <a:pt x="73170" y="2281"/>
                        </a:lnTo>
                        <a:lnTo>
                          <a:pt x="73065" y="2260"/>
                        </a:lnTo>
                        <a:lnTo>
                          <a:pt x="72982" y="2051"/>
                        </a:lnTo>
                        <a:lnTo>
                          <a:pt x="73024" y="1988"/>
                        </a:lnTo>
                        <a:lnTo>
                          <a:pt x="73024" y="1988"/>
                        </a:lnTo>
                        <a:lnTo>
                          <a:pt x="72940" y="2030"/>
                        </a:lnTo>
                        <a:lnTo>
                          <a:pt x="72773" y="2239"/>
                        </a:lnTo>
                        <a:lnTo>
                          <a:pt x="72710" y="2386"/>
                        </a:lnTo>
                        <a:lnTo>
                          <a:pt x="72605" y="2491"/>
                        </a:lnTo>
                        <a:lnTo>
                          <a:pt x="72626" y="2553"/>
                        </a:lnTo>
                        <a:lnTo>
                          <a:pt x="72773" y="2407"/>
                        </a:lnTo>
                        <a:lnTo>
                          <a:pt x="72856" y="2407"/>
                        </a:lnTo>
                        <a:lnTo>
                          <a:pt x="72919" y="2511"/>
                        </a:lnTo>
                        <a:lnTo>
                          <a:pt x="73024" y="2616"/>
                        </a:lnTo>
                        <a:lnTo>
                          <a:pt x="73233" y="2783"/>
                        </a:lnTo>
                        <a:lnTo>
                          <a:pt x="73254" y="2909"/>
                        </a:lnTo>
                        <a:lnTo>
                          <a:pt x="73170" y="2993"/>
                        </a:lnTo>
                        <a:lnTo>
                          <a:pt x="73191" y="3097"/>
                        </a:lnTo>
                        <a:lnTo>
                          <a:pt x="73358" y="3076"/>
                        </a:lnTo>
                        <a:lnTo>
                          <a:pt x="73505" y="2993"/>
                        </a:lnTo>
                        <a:lnTo>
                          <a:pt x="73589" y="3097"/>
                        </a:lnTo>
                        <a:lnTo>
                          <a:pt x="73589" y="3202"/>
                        </a:lnTo>
                        <a:lnTo>
                          <a:pt x="73672" y="3390"/>
                        </a:lnTo>
                        <a:lnTo>
                          <a:pt x="73672" y="3432"/>
                        </a:lnTo>
                        <a:lnTo>
                          <a:pt x="73568" y="3327"/>
                        </a:lnTo>
                        <a:lnTo>
                          <a:pt x="73484" y="3181"/>
                        </a:lnTo>
                        <a:lnTo>
                          <a:pt x="73400" y="3139"/>
                        </a:lnTo>
                        <a:lnTo>
                          <a:pt x="73358" y="3244"/>
                        </a:lnTo>
                        <a:lnTo>
                          <a:pt x="73379" y="3348"/>
                        </a:lnTo>
                        <a:lnTo>
                          <a:pt x="73442" y="3390"/>
                        </a:lnTo>
                        <a:lnTo>
                          <a:pt x="73400" y="3411"/>
                        </a:lnTo>
                        <a:lnTo>
                          <a:pt x="73296" y="3390"/>
                        </a:lnTo>
                        <a:lnTo>
                          <a:pt x="73191" y="3223"/>
                        </a:lnTo>
                        <a:lnTo>
                          <a:pt x="73045" y="3202"/>
                        </a:lnTo>
                        <a:lnTo>
                          <a:pt x="72940" y="3307"/>
                        </a:lnTo>
                        <a:lnTo>
                          <a:pt x="72856" y="3286"/>
                        </a:lnTo>
                        <a:lnTo>
                          <a:pt x="72835" y="3139"/>
                        </a:lnTo>
                        <a:lnTo>
                          <a:pt x="72877" y="3097"/>
                        </a:lnTo>
                        <a:lnTo>
                          <a:pt x="72814" y="2972"/>
                        </a:lnTo>
                        <a:lnTo>
                          <a:pt x="72710" y="2888"/>
                        </a:lnTo>
                        <a:lnTo>
                          <a:pt x="72668" y="2763"/>
                        </a:lnTo>
                        <a:lnTo>
                          <a:pt x="72459" y="2700"/>
                        </a:lnTo>
                        <a:lnTo>
                          <a:pt x="72291" y="2365"/>
                        </a:lnTo>
                        <a:lnTo>
                          <a:pt x="72187" y="2239"/>
                        </a:lnTo>
                        <a:lnTo>
                          <a:pt x="72208" y="2177"/>
                        </a:lnTo>
                        <a:lnTo>
                          <a:pt x="72124" y="2093"/>
                        </a:lnTo>
                        <a:lnTo>
                          <a:pt x="72019" y="2072"/>
                        </a:lnTo>
                        <a:lnTo>
                          <a:pt x="72019" y="2072"/>
                        </a:lnTo>
                        <a:lnTo>
                          <a:pt x="72040" y="2135"/>
                        </a:lnTo>
                        <a:lnTo>
                          <a:pt x="72019" y="2239"/>
                        </a:lnTo>
                        <a:lnTo>
                          <a:pt x="71977" y="2198"/>
                        </a:lnTo>
                        <a:lnTo>
                          <a:pt x="71915" y="2072"/>
                        </a:lnTo>
                        <a:lnTo>
                          <a:pt x="71685" y="1947"/>
                        </a:lnTo>
                        <a:lnTo>
                          <a:pt x="71559" y="1926"/>
                        </a:lnTo>
                        <a:lnTo>
                          <a:pt x="71454" y="1947"/>
                        </a:lnTo>
                        <a:lnTo>
                          <a:pt x="71475" y="2030"/>
                        </a:lnTo>
                        <a:lnTo>
                          <a:pt x="71580" y="2072"/>
                        </a:lnTo>
                        <a:lnTo>
                          <a:pt x="71789" y="2156"/>
                        </a:lnTo>
                        <a:lnTo>
                          <a:pt x="71622" y="2198"/>
                        </a:lnTo>
                        <a:lnTo>
                          <a:pt x="71413" y="2135"/>
                        </a:lnTo>
                        <a:lnTo>
                          <a:pt x="71308" y="2030"/>
                        </a:lnTo>
                        <a:lnTo>
                          <a:pt x="71350" y="1947"/>
                        </a:lnTo>
                        <a:lnTo>
                          <a:pt x="71287" y="1926"/>
                        </a:lnTo>
                        <a:lnTo>
                          <a:pt x="71099" y="1926"/>
                        </a:lnTo>
                        <a:lnTo>
                          <a:pt x="71161" y="1947"/>
                        </a:lnTo>
                        <a:lnTo>
                          <a:pt x="71161" y="1988"/>
                        </a:lnTo>
                        <a:lnTo>
                          <a:pt x="70994" y="2051"/>
                        </a:lnTo>
                        <a:lnTo>
                          <a:pt x="70931" y="1947"/>
                        </a:lnTo>
                        <a:lnTo>
                          <a:pt x="70952" y="1884"/>
                        </a:lnTo>
                        <a:lnTo>
                          <a:pt x="70764" y="1863"/>
                        </a:lnTo>
                        <a:lnTo>
                          <a:pt x="70722" y="1884"/>
                        </a:lnTo>
                        <a:lnTo>
                          <a:pt x="70743" y="1988"/>
                        </a:lnTo>
                        <a:lnTo>
                          <a:pt x="70638" y="1967"/>
                        </a:lnTo>
                        <a:lnTo>
                          <a:pt x="70576" y="1863"/>
                        </a:lnTo>
                        <a:lnTo>
                          <a:pt x="70429" y="1863"/>
                        </a:lnTo>
                        <a:lnTo>
                          <a:pt x="70471" y="1967"/>
                        </a:lnTo>
                        <a:lnTo>
                          <a:pt x="70471" y="1967"/>
                        </a:lnTo>
                        <a:lnTo>
                          <a:pt x="69990" y="1863"/>
                        </a:lnTo>
                        <a:lnTo>
                          <a:pt x="69843" y="1926"/>
                        </a:lnTo>
                        <a:lnTo>
                          <a:pt x="69676" y="1842"/>
                        </a:lnTo>
                        <a:lnTo>
                          <a:pt x="69676" y="1758"/>
                        </a:lnTo>
                        <a:lnTo>
                          <a:pt x="69508" y="1716"/>
                        </a:lnTo>
                        <a:lnTo>
                          <a:pt x="69488" y="1737"/>
                        </a:lnTo>
                        <a:lnTo>
                          <a:pt x="69488" y="1779"/>
                        </a:lnTo>
                        <a:lnTo>
                          <a:pt x="69425" y="1737"/>
                        </a:lnTo>
                        <a:lnTo>
                          <a:pt x="69320" y="1716"/>
                        </a:lnTo>
                        <a:lnTo>
                          <a:pt x="69216" y="1633"/>
                        </a:lnTo>
                        <a:lnTo>
                          <a:pt x="69153" y="1654"/>
                        </a:lnTo>
                        <a:lnTo>
                          <a:pt x="69174" y="1758"/>
                        </a:lnTo>
                        <a:lnTo>
                          <a:pt x="69006" y="1758"/>
                        </a:lnTo>
                        <a:lnTo>
                          <a:pt x="68860" y="1779"/>
                        </a:lnTo>
                        <a:lnTo>
                          <a:pt x="68839" y="1884"/>
                        </a:lnTo>
                        <a:lnTo>
                          <a:pt x="68651" y="1884"/>
                        </a:lnTo>
                        <a:lnTo>
                          <a:pt x="68316" y="1758"/>
                        </a:lnTo>
                        <a:lnTo>
                          <a:pt x="68337" y="1716"/>
                        </a:lnTo>
                        <a:lnTo>
                          <a:pt x="68546" y="1779"/>
                        </a:lnTo>
                        <a:lnTo>
                          <a:pt x="68651" y="1842"/>
                        </a:lnTo>
                        <a:lnTo>
                          <a:pt x="68672" y="1779"/>
                        </a:lnTo>
                        <a:lnTo>
                          <a:pt x="68337" y="1549"/>
                        </a:lnTo>
                        <a:lnTo>
                          <a:pt x="67939" y="1507"/>
                        </a:lnTo>
                        <a:lnTo>
                          <a:pt x="67793" y="1549"/>
                        </a:lnTo>
                        <a:lnTo>
                          <a:pt x="67730" y="1507"/>
                        </a:lnTo>
                        <a:lnTo>
                          <a:pt x="67793" y="1444"/>
                        </a:lnTo>
                        <a:lnTo>
                          <a:pt x="67688" y="1402"/>
                        </a:lnTo>
                        <a:lnTo>
                          <a:pt x="67542" y="1423"/>
                        </a:lnTo>
                        <a:lnTo>
                          <a:pt x="67604" y="1444"/>
                        </a:lnTo>
                        <a:lnTo>
                          <a:pt x="67521" y="1465"/>
                        </a:lnTo>
                        <a:lnTo>
                          <a:pt x="67395" y="1423"/>
                        </a:lnTo>
                        <a:lnTo>
                          <a:pt x="67019" y="1319"/>
                        </a:lnTo>
                        <a:lnTo>
                          <a:pt x="66851" y="1340"/>
                        </a:lnTo>
                        <a:lnTo>
                          <a:pt x="66788" y="1423"/>
                        </a:lnTo>
                        <a:lnTo>
                          <a:pt x="66705" y="1402"/>
                        </a:lnTo>
                        <a:lnTo>
                          <a:pt x="66663" y="1319"/>
                        </a:lnTo>
                        <a:lnTo>
                          <a:pt x="66558" y="1361"/>
                        </a:lnTo>
                        <a:lnTo>
                          <a:pt x="66349" y="1361"/>
                        </a:lnTo>
                        <a:lnTo>
                          <a:pt x="66244" y="1298"/>
                        </a:lnTo>
                        <a:lnTo>
                          <a:pt x="66161" y="1319"/>
                        </a:lnTo>
                        <a:lnTo>
                          <a:pt x="66014" y="1340"/>
                        </a:lnTo>
                        <a:lnTo>
                          <a:pt x="65951" y="1319"/>
                        </a:lnTo>
                        <a:lnTo>
                          <a:pt x="65847" y="1402"/>
                        </a:lnTo>
                        <a:lnTo>
                          <a:pt x="65826" y="1507"/>
                        </a:lnTo>
                        <a:lnTo>
                          <a:pt x="65763" y="1402"/>
                        </a:lnTo>
                        <a:lnTo>
                          <a:pt x="65303" y="1528"/>
                        </a:lnTo>
                        <a:lnTo>
                          <a:pt x="65303" y="1633"/>
                        </a:lnTo>
                        <a:lnTo>
                          <a:pt x="65198" y="1612"/>
                        </a:lnTo>
                        <a:lnTo>
                          <a:pt x="65135" y="1737"/>
                        </a:lnTo>
                        <a:lnTo>
                          <a:pt x="65094" y="1737"/>
                        </a:lnTo>
                        <a:lnTo>
                          <a:pt x="65031" y="1654"/>
                        </a:lnTo>
                        <a:lnTo>
                          <a:pt x="64884" y="1675"/>
                        </a:lnTo>
                        <a:lnTo>
                          <a:pt x="64884" y="1779"/>
                        </a:lnTo>
                        <a:lnTo>
                          <a:pt x="64801" y="1779"/>
                        </a:lnTo>
                        <a:lnTo>
                          <a:pt x="64696" y="1842"/>
                        </a:lnTo>
                        <a:lnTo>
                          <a:pt x="64529" y="1737"/>
                        </a:lnTo>
                        <a:lnTo>
                          <a:pt x="64403" y="1779"/>
                        </a:lnTo>
                        <a:lnTo>
                          <a:pt x="64403" y="1863"/>
                        </a:lnTo>
                        <a:lnTo>
                          <a:pt x="64152" y="1863"/>
                        </a:lnTo>
                        <a:lnTo>
                          <a:pt x="63838" y="1884"/>
                        </a:lnTo>
                        <a:lnTo>
                          <a:pt x="63754" y="1842"/>
                        </a:lnTo>
                        <a:lnTo>
                          <a:pt x="63482" y="1884"/>
                        </a:lnTo>
                        <a:lnTo>
                          <a:pt x="63462" y="1905"/>
                        </a:lnTo>
                        <a:lnTo>
                          <a:pt x="63629" y="2009"/>
                        </a:lnTo>
                        <a:lnTo>
                          <a:pt x="63692" y="2198"/>
                        </a:lnTo>
                        <a:lnTo>
                          <a:pt x="63775" y="2260"/>
                        </a:lnTo>
                        <a:lnTo>
                          <a:pt x="63796" y="2386"/>
                        </a:lnTo>
                        <a:lnTo>
                          <a:pt x="63880" y="2574"/>
                        </a:lnTo>
                        <a:lnTo>
                          <a:pt x="63838" y="2637"/>
                        </a:lnTo>
                        <a:lnTo>
                          <a:pt x="63838" y="2804"/>
                        </a:lnTo>
                        <a:lnTo>
                          <a:pt x="63880" y="2804"/>
                        </a:lnTo>
                        <a:lnTo>
                          <a:pt x="63985" y="2700"/>
                        </a:lnTo>
                        <a:lnTo>
                          <a:pt x="64194" y="2804"/>
                        </a:lnTo>
                        <a:lnTo>
                          <a:pt x="64257" y="2888"/>
                        </a:lnTo>
                        <a:lnTo>
                          <a:pt x="64319" y="2909"/>
                        </a:lnTo>
                        <a:lnTo>
                          <a:pt x="64529" y="3118"/>
                        </a:lnTo>
                        <a:lnTo>
                          <a:pt x="64570" y="3307"/>
                        </a:lnTo>
                        <a:lnTo>
                          <a:pt x="64717" y="3348"/>
                        </a:lnTo>
                        <a:lnTo>
                          <a:pt x="64822" y="3516"/>
                        </a:lnTo>
                        <a:lnTo>
                          <a:pt x="64822" y="3579"/>
                        </a:lnTo>
                        <a:lnTo>
                          <a:pt x="64842" y="3662"/>
                        </a:lnTo>
                        <a:lnTo>
                          <a:pt x="64801" y="3725"/>
                        </a:lnTo>
                        <a:lnTo>
                          <a:pt x="64884" y="3830"/>
                        </a:lnTo>
                        <a:lnTo>
                          <a:pt x="64822" y="3871"/>
                        </a:lnTo>
                        <a:lnTo>
                          <a:pt x="64738" y="3851"/>
                        </a:lnTo>
                        <a:lnTo>
                          <a:pt x="64612" y="3934"/>
                        </a:lnTo>
                        <a:lnTo>
                          <a:pt x="64633" y="4039"/>
                        </a:lnTo>
                        <a:lnTo>
                          <a:pt x="64508" y="4060"/>
                        </a:lnTo>
                        <a:lnTo>
                          <a:pt x="64403" y="4143"/>
                        </a:lnTo>
                        <a:lnTo>
                          <a:pt x="64215" y="4102"/>
                        </a:lnTo>
                        <a:lnTo>
                          <a:pt x="64152" y="4039"/>
                        </a:lnTo>
                        <a:lnTo>
                          <a:pt x="64152" y="3892"/>
                        </a:lnTo>
                        <a:lnTo>
                          <a:pt x="63964" y="3641"/>
                        </a:lnTo>
                        <a:lnTo>
                          <a:pt x="63880" y="3641"/>
                        </a:lnTo>
                        <a:lnTo>
                          <a:pt x="63838" y="3662"/>
                        </a:lnTo>
                        <a:lnTo>
                          <a:pt x="63566" y="3620"/>
                        </a:lnTo>
                        <a:lnTo>
                          <a:pt x="63378" y="3641"/>
                        </a:lnTo>
                        <a:lnTo>
                          <a:pt x="63315" y="3579"/>
                        </a:lnTo>
                        <a:lnTo>
                          <a:pt x="63148" y="3411"/>
                        </a:lnTo>
                        <a:lnTo>
                          <a:pt x="63148" y="3286"/>
                        </a:lnTo>
                        <a:lnTo>
                          <a:pt x="63043" y="3202"/>
                        </a:lnTo>
                        <a:lnTo>
                          <a:pt x="62897" y="3181"/>
                        </a:lnTo>
                        <a:lnTo>
                          <a:pt x="62855" y="3097"/>
                        </a:lnTo>
                        <a:lnTo>
                          <a:pt x="62813" y="2951"/>
                        </a:lnTo>
                        <a:lnTo>
                          <a:pt x="62625" y="2909"/>
                        </a:lnTo>
                        <a:lnTo>
                          <a:pt x="62583" y="2951"/>
                        </a:lnTo>
                        <a:lnTo>
                          <a:pt x="62583" y="3097"/>
                        </a:lnTo>
                        <a:lnTo>
                          <a:pt x="62583" y="3244"/>
                        </a:lnTo>
                        <a:lnTo>
                          <a:pt x="62604" y="3327"/>
                        </a:lnTo>
                        <a:lnTo>
                          <a:pt x="62478" y="3516"/>
                        </a:lnTo>
                        <a:lnTo>
                          <a:pt x="62415" y="3641"/>
                        </a:lnTo>
                        <a:lnTo>
                          <a:pt x="62332" y="3558"/>
                        </a:lnTo>
                        <a:lnTo>
                          <a:pt x="62311" y="3474"/>
                        </a:lnTo>
                        <a:lnTo>
                          <a:pt x="62269" y="3474"/>
                        </a:lnTo>
                        <a:lnTo>
                          <a:pt x="62164" y="3558"/>
                        </a:lnTo>
                        <a:lnTo>
                          <a:pt x="61913" y="3537"/>
                        </a:lnTo>
                        <a:lnTo>
                          <a:pt x="61704" y="3620"/>
                        </a:lnTo>
                        <a:lnTo>
                          <a:pt x="61641" y="3579"/>
                        </a:lnTo>
                        <a:lnTo>
                          <a:pt x="61474" y="3725"/>
                        </a:lnTo>
                        <a:lnTo>
                          <a:pt x="61327" y="3746"/>
                        </a:lnTo>
                        <a:lnTo>
                          <a:pt x="61223" y="3725"/>
                        </a:lnTo>
                        <a:lnTo>
                          <a:pt x="61118" y="3620"/>
                        </a:lnTo>
                        <a:lnTo>
                          <a:pt x="61034" y="3620"/>
                        </a:lnTo>
                        <a:lnTo>
                          <a:pt x="60972" y="3662"/>
                        </a:lnTo>
                        <a:lnTo>
                          <a:pt x="61013" y="3746"/>
                        </a:lnTo>
                        <a:lnTo>
                          <a:pt x="60804" y="3830"/>
                        </a:lnTo>
                        <a:lnTo>
                          <a:pt x="60700" y="3913"/>
                        </a:lnTo>
                        <a:lnTo>
                          <a:pt x="60449" y="3934"/>
                        </a:lnTo>
                        <a:lnTo>
                          <a:pt x="60323" y="4081"/>
                        </a:lnTo>
                        <a:lnTo>
                          <a:pt x="60323" y="4290"/>
                        </a:lnTo>
                        <a:lnTo>
                          <a:pt x="60323" y="4562"/>
                        </a:lnTo>
                        <a:lnTo>
                          <a:pt x="60532" y="4855"/>
                        </a:lnTo>
                        <a:lnTo>
                          <a:pt x="60553" y="5022"/>
                        </a:lnTo>
                        <a:lnTo>
                          <a:pt x="60407" y="4813"/>
                        </a:lnTo>
                        <a:lnTo>
                          <a:pt x="60281" y="4688"/>
                        </a:lnTo>
                        <a:lnTo>
                          <a:pt x="60177" y="4708"/>
                        </a:lnTo>
                        <a:lnTo>
                          <a:pt x="60030" y="4625"/>
                        </a:lnTo>
                        <a:lnTo>
                          <a:pt x="60072" y="4729"/>
                        </a:lnTo>
                        <a:lnTo>
                          <a:pt x="60177" y="4792"/>
                        </a:lnTo>
                        <a:lnTo>
                          <a:pt x="60218" y="4980"/>
                        </a:lnTo>
                        <a:lnTo>
                          <a:pt x="60218" y="5022"/>
                        </a:lnTo>
                        <a:lnTo>
                          <a:pt x="60072" y="4813"/>
                        </a:lnTo>
                        <a:lnTo>
                          <a:pt x="59967" y="4813"/>
                        </a:lnTo>
                        <a:lnTo>
                          <a:pt x="59925" y="4604"/>
                        </a:lnTo>
                        <a:lnTo>
                          <a:pt x="59758" y="4415"/>
                        </a:lnTo>
                        <a:lnTo>
                          <a:pt x="59674" y="4269"/>
                        </a:lnTo>
                        <a:lnTo>
                          <a:pt x="59570" y="4269"/>
                        </a:lnTo>
                        <a:lnTo>
                          <a:pt x="59612" y="4457"/>
                        </a:lnTo>
                        <a:lnTo>
                          <a:pt x="59591" y="4562"/>
                        </a:lnTo>
                        <a:lnTo>
                          <a:pt x="59549" y="4415"/>
                        </a:lnTo>
                        <a:lnTo>
                          <a:pt x="59402" y="4353"/>
                        </a:lnTo>
                        <a:lnTo>
                          <a:pt x="59256" y="4374"/>
                        </a:lnTo>
                        <a:lnTo>
                          <a:pt x="59256" y="4457"/>
                        </a:lnTo>
                        <a:lnTo>
                          <a:pt x="59172" y="4374"/>
                        </a:lnTo>
                        <a:lnTo>
                          <a:pt x="59026" y="4374"/>
                        </a:lnTo>
                        <a:lnTo>
                          <a:pt x="58879" y="4520"/>
                        </a:lnTo>
                        <a:lnTo>
                          <a:pt x="58754" y="4562"/>
                        </a:lnTo>
                        <a:lnTo>
                          <a:pt x="58837" y="4415"/>
                        </a:lnTo>
                        <a:lnTo>
                          <a:pt x="58837" y="4311"/>
                        </a:lnTo>
                        <a:lnTo>
                          <a:pt x="58712" y="4081"/>
                        </a:lnTo>
                        <a:lnTo>
                          <a:pt x="58712" y="3934"/>
                        </a:lnTo>
                        <a:lnTo>
                          <a:pt x="58649" y="3871"/>
                        </a:lnTo>
                        <a:lnTo>
                          <a:pt x="58649" y="3767"/>
                        </a:lnTo>
                        <a:lnTo>
                          <a:pt x="58544" y="3558"/>
                        </a:lnTo>
                        <a:lnTo>
                          <a:pt x="58335" y="3327"/>
                        </a:lnTo>
                        <a:lnTo>
                          <a:pt x="58105" y="3202"/>
                        </a:lnTo>
                        <a:lnTo>
                          <a:pt x="57875" y="2930"/>
                        </a:lnTo>
                        <a:lnTo>
                          <a:pt x="57310" y="2742"/>
                        </a:lnTo>
                        <a:lnTo>
                          <a:pt x="57038" y="2742"/>
                        </a:lnTo>
                        <a:lnTo>
                          <a:pt x="56892" y="2783"/>
                        </a:lnTo>
                        <a:lnTo>
                          <a:pt x="56661" y="2930"/>
                        </a:lnTo>
                        <a:lnTo>
                          <a:pt x="56661" y="2993"/>
                        </a:lnTo>
                        <a:lnTo>
                          <a:pt x="56536" y="2951"/>
                        </a:lnTo>
                        <a:lnTo>
                          <a:pt x="56327" y="3035"/>
                        </a:lnTo>
                        <a:lnTo>
                          <a:pt x="55887" y="3244"/>
                        </a:lnTo>
                        <a:lnTo>
                          <a:pt x="55720" y="3265"/>
                        </a:lnTo>
                        <a:lnTo>
                          <a:pt x="55531" y="3453"/>
                        </a:lnTo>
                        <a:lnTo>
                          <a:pt x="55427" y="3516"/>
                        </a:lnTo>
                        <a:lnTo>
                          <a:pt x="55197" y="3683"/>
                        </a:lnTo>
                        <a:lnTo>
                          <a:pt x="55071" y="3746"/>
                        </a:lnTo>
                        <a:lnTo>
                          <a:pt x="54946" y="3871"/>
                        </a:lnTo>
                        <a:lnTo>
                          <a:pt x="54757" y="3934"/>
                        </a:lnTo>
                        <a:lnTo>
                          <a:pt x="54590" y="3871"/>
                        </a:lnTo>
                        <a:lnTo>
                          <a:pt x="54360" y="3934"/>
                        </a:lnTo>
                        <a:lnTo>
                          <a:pt x="54213" y="3997"/>
                        </a:lnTo>
                        <a:lnTo>
                          <a:pt x="54339" y="3871"/>
                        </a:lnTo>
                        <a:lnTo>
                          <a:pt x="54527" y="3767"/>
                        </a:lnTo>
                        <a:lnTo>
                          <a:pt x="54548" y="3662"/>
                        </a:lnTo>
                        <a:lnTo>
                          <a:pt x="54381" y="3474"/>
                        </a:lnTo>
                        <a:lnTo>
                          <a:pt x="54109" y="3411"/>
                        </a:lnTo>
                        <a:lnTo>
                          <a:pt x="53837" y="3223"/>
                        </a:lnTo>
                        <a:lnTo>
                          <a:pt x="53753" y="3160"/>
                        </a:lnTo>
                        <a:lnTo>
                          <a:pt x="53711" y="3223"/>
                        </a:lnTo>
                        <a:lnTo>
                          <a:pt x="53607" y="3453"/>
                        </a:lnTo>
                        <a:lnTo>
                          <a:pt x="53607" y="3579"/>
                        </a:lnTo>
                        <a:lnTo>
                          <a:pt x="53544" y="3516"/>
                        </a:lnTo>
                        <a:lnTo>
                          <a:pt x="53502" y="3537"/>
                        </a:lnTo>
                        <a:lnTo>
                          <a:pt x="53439" y="3662"/>
                        </a:lnTo>
                        <a:lnTo>
                          <a:pt x="53376" y="3725"/>
                        </a:lnTo>
                        <a:lnTo>
                          <a:pt x="53335" y="3662"/>
                        </a:lnTo>
                        <a:lnTo>
                          <a:pt x="53397" y="3516"/>
                        </a:lnTo>
                        <a:lnTo>
                          <a:pt x="53439" y="3432"/>
                        </a:lnTo>
                        <a:lnTo>
                          <a:pt x="53397" y="3265"/>
                        </a:lnTo>
                        <a:lnTo>
                          <a:pt x="53272" y="3202"/>
                        </a:lnTo>
                        <a:lnTo>
                          <a:pt x="53125" y="3327"/>
                        </a:lnTo>
                        <a:lnTo>
                          <a:pt x="53167" y="3411"/>
                        </a:lnTo>
                        <a:lnTo>
                          <a:pt x="53083" y="3537"/>
                        </a:lnTo>
                        <a:lnTo>
                          <a:pt x="53000" y="3453"/>
                        </a:lnTo>
                        <a:lnTo>
                          <a:pt x="52979" y="3307"/>
                        </a:lnTo>
                        <a:lnTo>
                          <a:pt x="52916" y="3160"/>
                        </a:lnTo>
                        <a:lnTo>
                          <a:pt x="52874" y="3014"/>
                        </a:lnTo>
                        <a:lnTo>
                          <a:pt x="52770" y="3118"/>
                        </a:lnTo>
                        <a:lnTo>
                          <a:pt x="52560" y="3139"/>
                        </a:lnTo>
                        <a:lnTo>
                          <a:pt x="52246" y="3223"/>
                        </a:lnTo>
                        <a:lnTo>
                          <a:pt x="52163" y="3202"/>
                        </a:lnTo>
                        <a:lnTo>
                          <a:pt x="52267" y="3118"/>
                        </a:lnTo>
                        <a:lnTo>
                          <a:pt x="52246" y="3014"/>
                        </a:lnTo>
                        <a:lnTo>
                          <a:pt x="52246" y="2909"/>
                        </a:lnTo>
                        <a:lnTo>
                          <a:pt x="52226" y="2783"/>
                        </a:lnTo>
                        <a:lnTo>
                          <a:pt x="52246" y="2763"/>
                        </a:lnTo>
                        <a:lnTo>
                          <a:pt x="52456" y="2909"/>
                        </a:lnTo>
                        <a:lnTo>
                          <a:pt x="52560" y="2825"/>
                        </a:lnTo>
                        <a:lnTo>
                          <a:pt x="52581" y="2700"/>
                        </a:lnTo>
                        <a:lnTo>
                          <a:pt x="52393" y="2428"/>
                        </a:lnTo>
                        <a:lnTo>
                          <a:pt x="52016" y="2302"/>
                        </a:lnTo>
                        <a:lnTo>
                          <a:pt x="51702" y="2281"/>
                        </a:lnTo>
                        <a:lnTo>
                          <a:pt x="51347" y="2365"/>
                        </a:lnTo>
                        <a:lnTo>
                          <a:pt x="51033" y="2407"/>
                        </a:lnTo>
                        <a:lnTo>
                          <a:pt x="50824" y="2574"/>
                        </a:lnTo>
                        <a:lnTo>
                          <a:pt x="50886" y="3139"/>
                        </a:lnTo>
                        <a:lnTo>
                          <a:pt x="50866" y="3307"/>
                        </a:lnTo>
                        <a:lnTo>
                          <a:pt x="50907" y="3411"/>
                        </a:lnTo>
                        <a:lnTo>
                          <a:pt x="50803" y="3579"/>
                        </a:lnTo>
                        <a:lnTo>
                          <a:pt x="50803" y="3746"/>
                        </a:lnTo>
                        <a:lnTo>
                          <a:pt x="50656" y="3851"/>
                        </a:lnTo>
                        <a:lnTo>
                          <a:pt x="50552" y="3851"/>
                        </a:lnTo>
                        <a:lnTo>
                          <a:pt x="50489" y="3788"/>
                        </a:lnTo>
                        <a:lnTo>
                          <a:pt x="50489" y="3725"/>
                        </a:lnTo>
                        <a:lnTo>
                          <a:pt x="50363" y="3620"/>
                        </a:lnTo>
                        <a:lnTo>
                          <a:pt x="50447" y="3537"/>
                        </a:lnTo>
                        <a:lnTo>
                          <a:pt x="50510" y="3558"/>
                        </a:lnTo>
                        <a:lnTo>
                          <a:pt x="50594" y="3369"/>
                        </a:lnTo>
                        <a:lnTo>
                          <a:pt x="50552" y="3139"/>
                        </a:lnTo>
                        <a:lnTo>
                          <a:pt x="50405" y="3097"/>
                        </a:lnTo>
                        <a:lnTo>
                          <a:pt x="50342" y="2888"/>
                        </a:lnTo>
                        <a:lnTo>
                          <a:pt x="50405" y="2909"/>
                        </a:lnTo>
                        <a:lnTo>
                          <a:pt x="50510" y="2804"/>
                        </a:lnTo>
                        <a:lnTo>
                          <a:pt x="50510" y="2930"/>
                        </a:lnTo>
                        <a:lnTo>
                          <a:pt x="50614" y="3035"/>
                        </a:lnTo>
                        <a:lnTo>
                          <a:pt x="50698" y="3223"/>
                        </a:lnTo>
                        <a:lnTo>
                          <a:pt x="50719" y="3160"/>
                        </a:lnTo>
                        <a:lnTo>
                          <a:pt x="50698" y="2888"/>
                        </a:lnTo>
                        <a:lnTo>
                          <a:pt x="50656" y="2679"/>
                        </a:lnTo>
                        <a:lnTo>
                          <a:pt x="50259" y="2825"/>
                        </a:lnTo>
                        <a:lnTo>
                          <a:pt x="49945" y="3035"/>
                        </a:lnTo>
                        <a:lnTo>
                          <a:pt x="49945" y="3160"/>
                        </a:lnTo>
                        <a:lnTo>
                          <a:pt x="49757" y="3307"/>
                        </a:lnTo>
                        <a:lnTo>
                          <a:pt x="49652" y="3223"/>
                        </a:lnTo>
                        <a:lnTo>
                          <a:pt x="49673" y="3139"/>
                        </a:lnTo>
                        <a:lnTo>
                          <a:pt x="49777" y="3118"/>
                        </a:lnTo>
                        <a:lnTo>
                          <a:pt x="49673" y="2993"/>
                        </a:lnTo>
                        <a:lnTo>
                          <a:pt x="49757" y="2742"/>
                        </a:lnTo>
                        <a:lnTo>
                          <a:pt x="49882" y="2804"/>
                        </a:lnTo>
                        <a:lnTo>
                          <a:pt x="49945" y="2783"/>
                        </a:lnTo>
                        <a:lnTo>
                          <a:pt x="50070" y="2825"/>
                        </a:lnTo>
                        <a:lnTo>
                          <a:pt x="50468" y="2637"/>
                        </a:lnTo>
                        <a:lnTo>
                          <a:pt x="50614" y="2595"/>
                        </a:lnTo>
                        <a:lnTo>
                          <a:pt x="50342" y="2595"/>
                        </a:lnTo>
                        <a:lnTo>
                          <a:pt x="50175" y="2616"/>
                        </a:lnTo>
                        <a:lnTo>
                          <a:pt x="49945" y="2595"/>
                        </a:lnTo>
                        <a:lnTo>
                          <a:pt x="49443" y="2595"/>
                        </a:lnTo>
                        <a:lnTo>
                          <a:pt x="49338" y="2637"/>
                        </a:lnTo>
                        <a:lnTo>
                          <a:pt x="48669" y="2700"/>
                        </a:lnTo>
                        <a:lnTo>
                          <a:pt x="48271" y="2700"/>
                        </a:lnTo>
                        <a:lnTo>
                          <a:pt x="48041" y="2742"/>
                        </a:lnTo>
                        <a:lnTo>
                          <a:pt x="47769" y="2637"/>
                        </a:lnTo>
                        <a:lnTo>
                          <a:pt x="47539" y="2679"/>
                        </a:lnTo>
                        <a:lnTo>
                          <a:pt x="47371" y="2742"/>
                        </a:lnTo>
                        <a:lnTo>
                          <a:pt x="47518" y="2909"/>
                        </a:lnTo>
                        <a:lnTo>
                          <a:pt x="47685" y="2909"/>
                        </a:lnTo>
                        <a:lnTo>
                          <a:pt x="47790" y="2951"/>
                        </a:lnTo>
                        <a:lnTo>
                          <a:pt x="47894" y="2930"/>
                        </a:lnTo>
                        <a:lnTo>
                          <a:pt x="48041" y="3055"/>
                        </a:lnTo>
                        <a:lnTo>
                          <a:pt x="48041" y="3139"/>
                        </a:lnTo>
                        <a:lnTo>
                          <a:pt x="47832" y="3327"/>
                        </a:lnTo>
                        <a:lnTo>
                          <a:pt x="47685" y="3307"/>
                        </a:lnTo>
                        <a:lnTo>
                          <a:pt x="47518" y="3369"/>
                        </a:lnTo>
                        <a:lnTo>
                          <a:pt x="47476" y="3537"/>
                        </a:lnTo>
                        <a:lnTo>
                          <a:pt x="47434" y="3641"/>
                        </a:lnTo>
                        <a:lnTo>
                          <a:pt x="47560" y="3871"/>
                        </a:lnTo>
                        <a:lnTo>
                          <a:pt x="47769" y="3934"/>
                        </a:lnTo>
                        <a:lnTo>
                          <a:pt x="47790" y="3788"/>
                        </a:lnTo>
                        <a:lnTo>
                          <a:pt x="47936" y="3662"/>
                        </a:lnTo>
                        <a:lnTo>
                          <a:pt x="48145" y="3579"/>
                        </a:lnTo>
                        <a:lnTo>
                          <a:pt x="48104" y="3788"/>
                        </a:lnTo>
                        <a:lnTo>
                          <a:pt x="47894" y="3788"/>
                        </a:lnTo>
                        <a:lnTo>
                          <a:pt x="47999" y="3934"/>
                        </a:lnTo>
                        <a:lnTo>
                          <a:pt x="47978" y="3955"/>
                        </a:lnTo>
                        <a:lnTo>
                          <a:pt x="48041" y="4060"/>
                        </a:lnTo>
                        <a:lnTo>
                          <a:pt x="47894" y="4143"/>
                        </a:lnTo>
                        <a:lnTo>
                          <a:pt x="48041" y="4164"/>
                        </a:lnTo>
                        <a:lnTo>
                          <a:pt x="48166" y="4102"/>
                        </a:lnTo>
                        <a:lnTo>
                          <a:pt x="48208" y="4206"/>
                        </a:lnTo>
                        <a:lnTo>
                          <a:pt x="48187" y="4353"/>
                        </a:lnTo>
                        <a:lnTo>
                          <a:pt x="48313" y="4478"/>
                        </a:lnTo>
                        <a:lnTo>
                          <a:pt x="48459" y="4499"/>
                        </a:lnTo>
                        <a:lnTo>
                          <a:pt x="48627" y="4708"/>
                        </a:lnTo>
                        <a:lnTo>
                          <a:pt x="48606" y="4813"/>
                        </a:lnTo>
                        <a:lnTo>
                          <a:pt x="48522" y="4771"/>
                        </a:lnTo>
                        <a:lnTo>
                          <a:pt x="48397" y="4813"/>
                        </a:lnTo>
                        <a:lnTo>
                          <a:pt x="48459" y="4939"/>
                        </a:lnTo>
                        <a:lnTo>
                          <a:pt x="48376" y="5001"/>
                        </a:lnTo>
                        <a:lnTo>
                          <a:pt x="48313" y="4939"/>
                        </a:lnTo>
                        <a:lnTo>
                          <a:pt x="48250" y="4980"/>
                        </a:lnTo>
                        <a:lnTo>
                          <a:pt x="48187" y="4834"/>
                        </a:lnTo>
                        <a:lnTo>
                          <a:pt x="47999" y="4708"/>
                        </a:lnTo>
                        <a:lnTo>
                          <a:pt x="47936" y="4729"/>
                        </a:lnTo>
                        <a:lnTo>
                          <a:pt x="47978" y="4813"/>
                        </a:lnTo>
                        <a:lnTo>
                          <a:pt x="47873" y="4897"/>
                        </a:lnTo>
                        <a:lnTo>
                          <a:pt x="47790" y="4834"/>
                        </a:lnTo>
                        <a:lnTo>
                          <a:pt x="47727" y="4897"/>
                        </a:lnTo>
                        <a:lnTo>
                          <a:pt x="47769" y="5022"/>
                        </a:lnTo>
                        <a:lnTo>
                          <a:pt x="47790" y="5211"/>
                        </a:lnTo>
                        <a:lnTo>
                          <a:pt x="47936" y="5232"/>
                        </a:lnTo>
                        <a:lnTo>
                          <a:pt x="48083" y="5148"/>
                        </a:lnTo>
                        <a:lnTo>
                          <a:pt x="48187" y="5252"/>
                        </a:lnTo>
                        <a:lnTo>
                          <a:pt x="48104" y="5336"/>
                        </a:lnTo>
                        <a:lnTo>
                          <a:pt x="48250" y="5399"/>
                        </a:lnTo>
                        <a:lnTo>
                          <a:pt x="48145" y="5462"/>
                        </a:lnTo>
                        <a:lnTo>
                          <a:pt x="47978" y="5420"/>
                        </a:lnTo>
                        <a:lnTo>
                          <a:pt x="47978" y="5462"/>
                        </a:lnTo>
                        <a:lnTo>
                          <a:pt x="48145" y="5566"/>
                        </a:lnTo>
                        <a:lnTo>
                          <a:pt x="47873" y="5566"/>
                        </a:lnTo>
                        <a:lnTo>
                          <a:pt x="47832" y="5462"/>
                        </a:lnTo>
                        <a:lnTo>
                          <a:pt x="47643" y="5462"/>
                        </a:lnTo>
                        <a:lnTo>
                          <a:pt x="47560" y="5336"/>
                        </a:lnTo>
                        <a:lnTo>
                          <a:pt x="47434" y="5315"/>
                        </a:lnTo>
                        <a:lnTo>
                          <a:pt x="47308" y="5190"/>
                        </a:lnTo>
                        <a:lnTo>
                          <a:pt x="47120" y="5190"/>
                        </a:lnTo>
                        <a:lnTo>
                          <a:pt x="46995" y="5106"/>
                        </a:lnTo>
                        <a:lnTo>
                          <a:pt x="46890" y="5127"/>
                        </a:lnTo>
                        <a:lnTo>
                          <a:pt x="46827" y="5106"/>
                        </a:lnTo>
                        <a:lnTo>
                          <a:pt x="46430" y="5252"/>
                        </a:lnTo>
                        <a:lnTo>
                          <a:pt x="46409" y="5357"/>
                        </a:lnTo>
                        <a:lnTo>
                          <a:pt x="46367" y="5420"/>
                        </a:lnTo>
                        <a:lnTo>
                          <a:pt x="46430" y="5504"/>
                        </a:lnTo>
                        <a:lnTo>
                          <a:pt x="46409" y="5566"/>
                        </a:lnTo>
                        <a:lnTo>
                          <a:pt x="46492" y="5713"/>
                        </a:lnTo>
                        <a:lnTo>
                          <a:pt x="46472" y="5734"/>
                        </a:lnTo>
                        <a:lnTo>
                          <a:pt x="46367" y="5629"/>
                        </a:lnTo>
                        <a:lnTo>
                          <a:pt x="46283" y="5671"/>
                        </a:lnTo>
                        <a:lnTo>
                          <a:pt x="46179" y="5629"/>
                        </a:lnTo>
                        <a:lnTo>
                          <a:pt x="45739" y="5671"/>
                        </a:lnTo>
                        <a:lnTo>
                          <a:pt x="45530" y="5650"/>
                        </a:lnTo>
                        <a:lnTo>
                          <a:pt x="45384" y="5524"/>
                        </a:lnTo>
                        <a:lnTo>
                          <a:pt x="45258" y="5504"/>
                        </a:lnTo>
                        <a:lnTo>
                          <a:pt x="45132" y="5357"/>
                        </a:lnTo>
                        <a:lnTo>
                          <a:pt x="45049" y="5211"/>
                        </a:lnTo>
                        <a:lnTo>
                          <a:pt x="44944" y="5148"/>
                        </a:lnTo>
                        <a:lnTo>
                          <a:pt x="44944" y="5232"/>
                        </a:lnTo>
                        <a:lnTo>
                          <a:pt x="45028" y="5420"/>
                        </a:lnTo>
                        <a:lnTo>
                          <a:pt x="45049" y="5734"/>
                        </a:lnTo>
                        <a:lnTo>
                          <a:pt x="45216" y="6068"/>
                        </a:lnTo>
                        <a:lnTo>
                          <a:pt x="45342" y="6340"/>
                        </a:lnTo>
                        <a:lnTo>
                          <a:pt x="45446" y="6926"/>
                        </a:lnTo>
                        <a:lnTo>
                          <a:pt x="45425" y="7073"/>
                        </a:lnTo>
                        <a:lnTo>
                          <a:pt x="45342" y="7073"/>
                        </a:lnTo>
                        <a:lnTo>
                          <a:pt x="45258" y="6968"/>
                        </a:lnTo>
                        <a:lnTo>
                          <a:pt x="45237" y="6864"/>
                        </a:lnTo>
                        <a:lnTo>
                          <a:pt x="45132" y="6759"/>
                        </a:lnTo>
                        <a:lnTo>
                          <a:pt x="45070" y="6801"/>
                        </a:lnTo>
                        <a:lnTo>
                          <a:pt x="45132" y="6884"/>
                        </a:lnTo>
                        <a:lnTo>
                          <a:pt x="45112" y="6968"/>
                        </a:lnTo>
                        <a:lnTo>
                          <a:pt x="44923" y="6905"/>
                        </a:lnTo>
                        <a:lnTo>
                          <a:pt x="44756" y="6717"/>
                        </a:lnTo>
                        <a:lnTo>
                          <a:pt x="44505" y="6696"/>
                        </a:lnTo>
                        <a:lnTo>
                          <a:pt x="44379" y="6550"/>
                        </a:lnTo>
                        <a:lnTo>
                          <a:pt x="44275" y="6508"/>
                        </a:lnTo>
                        <a:lnTo>
                          <a:pt x="43898" y="6173"/>
                        </a:lnTo>
                        <a:lnTo>
                          <a:pt x="43877" y="6173"/>
                        </a:lnTo>
                        <a:lnTo>
                          <a:pt x="43793" y="6236"/>
                        </a:lnTo>
                        <a:lnTo>
                          <a:pt x="43689" y="6236"/>
                        </a:lnTo>
                        <a:lnTo>
                          <a:pt x="43647" y="6152"/>
                        </a:lnTo>
                        <a:lnTo>
                          <a:pt x="43877" y="5943"/>
                        </a:lnTo>
                        <a:lnTo>
                          <a:pt x="43982" y="5943"/>
                        </a:lnTo>
                        <a:lnTo>
                          <a:pt x="43898" y="5880"/>
                        </a:lnTo>
                        <a:lnTo>
                          <a:pt x="43772" y="5817"/>
                        </a:lnTo>
                        <a:lnTo>
                          <a:pt x="43647" y="5671"/>
                        </a:lnTo>
                        <a:lnTo>
                          <a:pt x="43626" y="5671"/>
                        </a:lnTo>
                        <a:lnTo>
                          <a:pt x="43647" y="5755"/>
                        </a:lnTo>
                        <a:lnTo>
                          <a:pt x="43751" y="5859"/>
                        </a:lnTo>
                        <a:lnTo>
                          <a:pt x="43751" y="5964"/>
                        </a:lnTo>
                        <a:lnTo>
                          <a:pt x="43626" y="6048"/>
                        </a:lnTo>
                        <a:lnTo>
                          <a:pt x="43417" y="5985"/>
                        </a:lnTo>
                        <a:lnTo>
                          <a:pt x="43207" y="5838"/>
                        </a:lnTo>
                        <a:lnTo>
                          <a:pt x="43145" y="5755"/>
                        </a:lnTo>
                        <a:lnTo>
                          <a:pt x="42935" y="5734"/>
                        </a:lnTo>
                        <a:lnTo>
                          <a:pt x="42894" y="5608"/>
                        </a:lnTo>
                        <a:lnTo>
                          <a:pt x="42789" y="5545"/>
                        </a:lnTo>
                        <a:lnTo>
                          <a:pt x="43040" y="5545"/>
                        </a:lnTo>
                        <a:lnTo>
                          <a:pt x="43270" y="5608"/>
                        </a:lnTo>
                        <a:lnTo>
                          <a:pt x="43375" y="5671"/>
                        </a:lnTo>
                        <a:lnTo>
                          <a:pt x="43521" y="5629"/>
                        </a:lnTo>
                        <a:lnTo>
                          <a:pt x="43626" y="5441"/>
                        </a:lnTo>
                        <a:lnTo>
                          <a:pt x="43626" y="5378"/>
                        </a:lnTo>
                        <a:lnTo>
                          <a:pt x="43542" y="5420"/>
                        </a:lnTo>
                        <a:lnTo>
                          <a:pt x="43521" y="5336"/>
                        </a:lnTo>
                        <a:lnTo>
                          <a:pt x="43417" y="5357"/>
                        </a:lnTo>
                        <a:lnTo>
                          <a:pt x="43459" y="5190"/>
                        </a:lnTo>
                        <a:lnTo>
                          <a:pt x="43333" y="5043"/>
                        </a:lnTo>
                        <a:lnTo>
                          <a:pt x="43249" y="5106"/>
                        </a:lnTo>
                        <a:lnTo>
                          <a:pt x="43228" y="5001"/>
                        </a:lnTo>
                        <a:lnTo>
                          <a:pt x="43145" y="4980"/>
                        </a:lnTo>
                        <a:lnTo>
                          <a:pt x="43061" y="5022"/>
                        </a:lnTo>
                        <a:lnTo>
                          <a:pt x="43019" y="5085"/>
                        </a:lnTo>
                        <a:lnTo>
                          <a:pt x="42831" y="5043"/>
                        </a:lnTo>
                        <a:lnTo>
                          <a:pt x="42810" y="4897"/>
                        </a:lnTo>
                        <a:lnTo>
                          <a:pt x="43019" y="4708"/>
                        </a:lnTo>
                        <a:lnTo>
                          <a:pt x="42998" y="4625"/>
                        </a:lnTo>
                        <a:lnTo>
                          <a:pt x="42894" y="4625"/>
                        </a:lnTo>
                        <a:lnTo>
                          <a:pt x="42726" y="4792"/>
                        </a:lnTo>
                        <a:lnTo>
                          <a:pt x="42705" y="4667"/>
                        </a:lnTo>
                        <a:lnTo>
                          <a:pt x="42768" y="4562"/>
                        </a:lnTo>
                        <a:lnTo>
                          <a:pt x="42726" y="4415"/>
                        </a:lnTo>
                        <a:lnTo>
                          <a:pt x="42663" y="4457"/>
                        </a:lnTo>
                        <a:lnTo>
                          <a:pt x="42622" y="4499"/>
                        </a:lnTo>
                        <a:lnTo>
                          <a:pt x="42601" y="4395"/>
                        </a:lnTo>
                        <a:lnTo>
                          <a:pt x="42496" y="4395"/>
                        </a:lnTo>
                        <a:lnTo>
                          <a:pt x="42454" y="4353"/>
                        </a:lnTo>
                        <a:lnTo>
                          <a:pt x="42391" y="4269"/>
                        </a:lnTo>
                        <a:lnTo>
                          <a:pt x="42433" y="4102"/>
                        </a:lnTo>
                        <a:lnTo>
                          <a:pt x="42391" y="4060"/>
                        </a:lnTo>
                        <a:lnTo>
                          <a:pt x="42308" y="4102"/>
                        </a:lnTo>
                        <a:lnTo>
                          <a:pt x="42224" y="4248"/>
                        </a:lnTo>
                        <a:lnTo>
                          <a:pt x="42203" y="4039"/>
                        </a:lnTo>
                        <a:lnTo>
                          <a:pt x="42099" y="3955"/>
                        </a:lnTo>
                        <a:lnTo>
                          <a:pt x="41994" y="4039"/>
                        </a:lnTo>
                        <a:lnTo>
                          <a:pt x="41910" y="4039"/>
                        </a:lnTo>
                        <a:lnTo>
                          <a:pt x="41868" y="3871"/>
                        </a:lnTo>
                        <a:lnTo>
                          <a:pt x="41764" y="3976"/>
                        </a:lnTo>
                        <a:lnTo>
                          <a:pt x="41701" y="3976"/>
                        </a:lnTo>
                        <a:lnTo>
                          <a:pt x="41680" y="4060"/>
                        </a:lnTo>
                        <a:lnTo>
                          <a:pt x="41659" y="3892"/>
                        </a:lnTo>
                        <a:lnTo>
                          <a:pt x="41659" y="3830"/>
                        </a:lnTo>
                        <a:lnTo>
                          <a:pt x="41492" y="3830"/>
                        </a:lnTo>
                        <a:lnTo>
                          <a:pt x="41408" y="3851"/>
                        </a:lnTo>
                        <a:lnTo>
                          <a:pt x="41366" y="3788"/>
                        </a:lnTo>
                        <a:lnTo>
                          <a:pt x="41199" y="3851"/>
                        </a:lnTo>
                        <a:lnTo>
                          <a:pt x="41094" y="3851"/>
                        </a:lnTo>
                        <a:lnTo>
                          <a:pt x="41073" y="3892"/>
                        </a:lnTo>
                        <a:lnTo>
                          <a:pt x="41136" y="3955"/>
                        </a:lnTo>
                        <a:lnTo>
                          <a:pt x="41178" y="4081"/>
                        </a:lnTo>
                        <a:lnTo>
                          <a:pt x="41115" y="4060"/>
                        </a:lnTo>
                        <a:lnTo>
                          <a:pt x="41052" y="4081"/>
                        </a:lnTo>
                        <a:lnTo>
                          <a:pt x="41052" y="4164"/>
                        </a:lnTo>
                        <a:lnTo>
                          <a:pt x="41031" y="4143"/>
                        </a:lnTo>
                        <a:lnTo>
                          <a:pt x="40885" y="4164"/>
                        </a:lnTo>
                        <a:lnTo>
                          <a:pt x="40843" y="4143"/>
                        </a:lnTo>
                        <a:lnTo>
                          <a:pt x="40885" y="4039"/>
                        </a:lnTo>
                        <a:lnTo>
                          <a:pt x="40969" y="3976"/>
                        </a:lnTo>
                        <a:lnTo>
                          <a:pt x="40927" y="3871"/>
                        </a:lnTo>
                        <a:lnTo>
                          <a:pt x="40822" y="3851"/>
                        </a:lnTo>
                        <a:lnTo>
                          <a:pt x="40822" y="3955"/>
                        </a:lnTo>
                        <a:lnTo>
                          <a:pt x="40738" y="3997"/>
                        </a:lnTo>
                        <a:lnTo>
                          <a:pt x="40655" y="3892"/>
                        </a:lnTo>
                        <a:lnTo>
                          <a:pt x="40550" y="3871"/>
                        </a:lnTo>
                        <a:lnTo>
                          <a:pt x="40446" y="3767"/>
                        </a:lnTo>
                        <a:lnTo>
                          <a:pt x="40425" y="3851"/>
                        </a:lnTo>
                        <a:lnTo>
                          <a:pt x="40341" y="3871"/>
                        </a:lnTo>
                        <a:lnTo>
                          <a:pt x="40194" y="3871"/>
                        </a:lnTo>
                        <a:lnTo>
                          <a:pt x="40132" y="3788"/>
                        </a:lnTo>
                        <a:lnTo>
                          <a:pt x="40111" y="3892"/>
                        </a:lnTo>
                        <a:lnTo>
                          <a:pt x="40027" y="3955"/>
                        </a:lnTo>
                        <a:lnTo>
                          <a:pt x="39902" y="3851"/>
                        </a:lnTo>
                        <a:lnTo>
                          <a:pt x="39818" y="3851"/>
                        </a:lnTo>
                        <a:lnTo>
                          <a:pt x="39860" y="3955"/>
                        </a:lnTo>
                        <a:lnTo>
                          <a:pt x="39881" y="3997"/>
                        </a:lnTo>
                        <a:lnTo>
                          <a:pt x="39755" y="4102"/>
                        </a:lnTo>
                        <a:lnTo>
                          <a:pt x="39692" y="4081"/>
                        </a:lnTo>
                        <a:lnTo>
                          <a:pt x="39671" y="3997"/>
                        </a:lnTo>
                        <a:lnTo>
                          <a:pt x="39609" y="4102"/>
                        </a:lnTo>
                        <a:lnTo>
                          <a:pt x="39630" y="4269"/>
                        </a:lnTo>
                        <a:lnTo>
                          <a:pt x="39713" y="4353"/>
                        </a:lnTo>
                        <a:lnTo>
                          <a:pt x="39734" y="4457"/>
                        </a:lnTo>
                        <a:lnTo>
                          <a:pt x="39797" y="4478"/>
                        </a:lnTo>
                        <a:lnTo>
                          <a:pt x="39818" y="4625"/>
                        </a:lnTo>
                        <a:lnTo>
                          <a:pt x="39964" y="4667"/>
                        </a:lnTo>
                        <a:lnTo>
                          <a:pt x="40006" y="4729"/>
                        </a:lnTo>
                        <a:lnTo>
                          <a:pt x="40006" y="4834"/>
                        </a:lnTo>
                        <a:lnTo>
                          <a:pt x="40111" y="4918"/>
                        </a:lnTo>
                        <a:lnTo>
                          <a:pt x="40132" y="5001"/>
                        </a:lnTo>
                        <a:lnTo>
                          <a:pt x="40069" y="5106"/>
                        </a:lnTo>
                        <a:lnTo>
                          <a:pt x="40006" y="5085"/>
                        </a:lnTo>
                        <a:lnTo>
                          <a:pt x="39985" y="5001"/>
                        </a:lnTo>
                        <a:lnTo>
                          <a:pt x="39818" y="5043"/>
                        </a:lnTo>
                        <a:lnTo>
                          <a:pt x="39713" y="5022"/>
                        </a:lnTo>
                        <a:lnTo>
                          <a:pt x="39609" y="5043"/>
                        </a:lnTo>
                        <a:lnTo>
                          <a:pt x="39671" y="5127"/>
                        </a:lnTo>
                        <a:lnTo>
                          <a:pt x="39588" y="5232"/>
                        </a:lnTo>
                        <a:lnTo>
                          <a:pt x="39462" y="5232"/>
                        </a:lnTo>
                        <a:lnTo>
                          <a:pt x="39378" y="5211"/>
                        </a:lnTo>
                        <a:lnTo>
                          <a:pt x="39127" y="5336"/>
                        </a:lnTo>
                        <a:lnTo>
                          <a:pt x="38751" y="5399"/>
                        </a:lnTo>
                        <a:lnTo>
                          <a:pt x="38625" y="5336"/>
                        </a:lnTo>
                        <a:lnTo>
                          <a:pt x="38437" y="5336"/>
                        </a:lnTo>
                        <a:lnTo>
                          <a:pt x="38416" y="5357"/>
                        </a:lnTo>
                        <a:lnTo>
                          <a:pt x="38311" y="5336"/>
                        </a:lnTo>
                        <a:lnTo>
                          <a:pt x="37788" y="5315"/>
                        </a:lnTo>
                        <a:lnTo>
                          <a:pt x="37621" y="5190"/>
                        </a:lnTo>
                        <a:lnTo>
                          <a:pt x="37579" y="4980"/>
                        </a:lnTo>
                        <a:lnTo>
                          <a:pt x="37663" y="4834"/>
                        </a:lnTo>
                        <a:lnTo>
                          <a:pt x="37705" y="4813"/>
                        </a:lnTo>
                        <a:lnTo>
                          <a:pt x="37705" y="4729"/>
                        </a:lnTo>
                        <a:lnTo>
                          <a:pt x="37558" y="4688"/>
                        </a:lnTo>
                        <a:lnTo>
                          <a:pt x="37370" y="4688"/>
                        </a:lnTo>
                        <a:lnTo>
                          <a:pt x="37035" y="4834"/>
                        </a:lnTo>
                        <a:lnTo>
                          <a:pt x="36554" y="4876"/>
                        </a:lnTo>
                        <a:lnTo>
                          <a:pt x="36156" y="4980"/>
                        </a:lnTo>
                        <a:lnTo>
                          <a:pt x="35926" y="5022"/>
                        </a:lnTo>
                        <a:lnTo>
                          <a:pt x="35884" y="5106"/>
                        </a:lnTo>
                        <a:lnTo>
                          <a:pt x="35801" y="5106"/>
                        </a:lnTo>
                        <a:lnTo>
                          <a:pt x="35738" y="5190"/>
                        </a:lnTo>
                        <a:lnTo>
                          <a:pt x="35612" y="5252"/>
                        </a:lnTo>
                        <a:lnTo>
                          <a:pt x="35466" y="5399"/>
                        </a:lnTo>
                        <a:lnTo>
                          <a:pt x="35529" y="5545"/>
                        </a:lnTo>
                        <a:lnTo>
                          <a:pt x="35612" y="5566"/>
                        </a:lnTo>
                        <a:lnTo>
                          <a:pt x="35717" y="5524"/>
                        </a:lnTo>
                        <a:lnTo>
                          <a:pt x="35780" y="5545"/>
                        </a:lnTo>
                        <a:lnTo>
                          <a:pt x="35717" y="5629"/>
                        </a:lnTo>
                        <a:lnTo>
                          <a:pt x="35654" y="5650"/>
                        </a:lnTo>
                        <a:lnTo>
                          <a:pt x="35549" y="5755"/>
                        </a:lnTo>
                        <a:lnTo>
                          <a:pt x="35549" y="5817"/>
                        </a:lnTo>
                        <a:lnTo>
                          <a:pt x="35508" y="5755"/>
                        </a:lnTo>
                        <a:lnTo>
                          <a:pt x="35487" y="5545"/>
                        </a:lnTo>
                        <a:lnTo>
                          <a:pt x="35319" y="5420"/>
                        </a:lnTo>
                        <a:lnTo>
                          <a:pt x="35298" y="5336"/>
                        </a:lnTo>
                        <a:lnTo>
                          <a:pt x="35319" y="5252"/>
                        </a:lnTo>
                        <a:lnTo>
                          <a:pt x="35194" y="5148"/>
                        </a:lnTo>
                        <a:lnTo>
                          <a:pt x="35110" y="5148"/>
                        </a:lnTo>
                        <a:lnTo>
                          <a:pt x="34880" y="4939"/>
                        </a:lnTo>
                        <a:lnTo>
                          <a:pt x="34817" y="4939"/>
                        </a:lnTo>
                        <a:lnTo>
                          <a:pt x="34817" y="5022"/>
                        </a:lnTo>
                        <a:lnTo>
                          <a:pt x="35005" y="5232"/>
                        </a:lnTo>
                        <a:lnTo>
                          <a:pt x="35026" y="5357"/>
                        </a:lnTo>
                        <a:lnTo>
                          <a:pt x="34922" y="5462"/>
                        </a:lnTo>
                        <a:lnTo>
                          <a:pt x="34733" y="5504"/>
                        </a:lnTo>
                        <a:lnTo>
                          <a:pt x="34650" y="5545"/>
                        </a:lnTo>
                        <a:lnTo>
                          <a:pt x="34482" y="5545"/>
                        </a:lnTo>
                        <a:lnTo>
                          <a:pt x="34168" y="5294"/>
                        </a:lnTo>
                        <a:lnTo>
                          <a:pt x="34168" y="5190"/>
                        </a:lnTo>
                        <a:lnTo>
                          <a:pt x="34231" y="5106"/>
                        </a:lnTo>
                        <a:lnTo>
                          <a:pt x="34210" y="5022"/>
                        </a:lnTo>
                        <a:lnTo>
                          <a:pt x="34043" y="5085"/>
                        </a:lnTo>
                        <a:lnTo>
                          <a:pt x="34043" y="5211"/>
                        </a:lnTo>
                        <a:lnTo>
                          <a:pt x="33959" y="5294"/>
                        </a:lnTo>
                        <a:lnTo>
                          <a:pt x="33750" y="5148"/>
                        </a:lnTo>
                        <a:lnTo>
                          <a:pt x="33604" y="5148"/>
                        </a:lnTo>
                        <a:lnTo>
                          <a:pt x="33499" y="5252"/>
                        </a:lnTo>
                        <a:lnTo>
                          <a:pt x="33520" y="5441"/>
                        </a:lnTo>
                        <a:lnTo>
                          <a:pt x="33436" y="5566"/>
                        </a:lnTo>
                        <a:lnTo>
                          <a:pt x="33520" y="5734"/>
                        </a:lnTo>
                        <a:lnTo>
                          <a:pt x="33645" y="5776"/>
                        </a:lnTo>
                        <a:lnTo>
                          <a:pt x="33813" y="5650"/>
                        </a:lnTo>
                        <a:lnTo>
                          <a:pt x="33834" y="5566"/>
                        </a:lnTo>
                        <a:lnTo>
                          <a:pt x="34043" y="5441"/>
                        </a:lnTo>
                        <a:lnTo>
                          <a:pt x="34106" y="5524"/>
                        </a:lnTo>
                        <a:lnTo>
                          <a:pt x="34064" y="5650"/>
                        </a:lnTo>
                        <a:lnTo>
                          <a:pt x="33855" y="5817"/>
                        </a:lnTo>
                        <a:lnTo>
                          <a:pt x="33938" y="5880"/>
                        </a:lnTo>
                        <a:lnTo>
                          <a:pt x="33855" y="6027"/>
                        </a:lnTo>
                        <a:lnTo>
                          <a:pt x="33729" y="6068"/>
                        </a:lnTo>
                        <a:lnTo>
                          <a:pt x="33604" y="5985"/>
                        </a:lnTo>
                        <a:lnTo>
                          <a:pt x="33604" y="6048"/>
                        </a:lnTo>
                        <a:lnTo>
                          <a:pt x="33645" y="6173"/>
                        </a:lnTo>
                        <a:lnTo>
                          <a:pt x="33583" y="6299"/>
                        </a:lnTo>
                        <a:lnTo>
                          <a:pt x="33394" y="6445"/>
                        </a:lnTo>
                        <a:lnTo>
                          <a:pt x="33436" y="6550"/>
                        </a:lnTo>
                        <a:lnTo>
                          <a:pt x="33394" y="6592"/>
                        </a:lnTo>
                        <a:lnTo>
                          <a:pt x="33311" y="6592"/>
                        </a:lnTo>
                        <a:lnTo>
                          <a:pt x="33164" y="6759"/>
                        </a:lnTo>
                        <a:lnTo>
                          <a:pt x="32955" y="6780"/>
                        </a:lnTo>
                        <a:lnTo>
                          <a:pt x="32746" y="6801"/>
                        </a:lnTo>
                        <a:lnTo>
                          <a:pt x="32683" y="6926"/>
                        </a:lnTo>
                        <a:lnTo>
                          <a:pt x="32746" y="7094"/>
                        </a:lnTo>
                        <a:lnTo>
                          <a:pt x="32913" y="7303"/>
                        </a:lnTo>
                        <a:lnTo>
                          <a:pt x="32997" y="7324"/>
                        </a:lnTo>
                        <a:lnTo>
                          <a:pt x="32913" y="7345"/>
                        </a:lnTo>
                        <a:lnTo>
                          <a:pt x="32767" y="7345"/>
                        </a:lnTo>
                        <a:lnTo>
                          <a:pt x="32746" y="7429"/>
                        </a:lnTo>
                        <a:lnTo>
                          <a:pt x="32767" y="7491"/>
                        </a:lnTo>
                        <a:lnTo>
                          <a:pt x="32704" y="7596"/>
                        </a:lnTo>
                        <a:lnTo>
                          <a:pt x="32599" y="7701"/>
                        </a:lnTo>
                        <a:lnTo>
                          <a:pt x="32495" y="7701"/>
                        </a:lnTo>
                        <a:lnTo>
                          <a:pt x="32474" y="7763"/>
                        </a:lnTo>
                        <a:lnTo>
                          <a:pt x="32495" y="7659"/>
                        </a:lnTo>
                        <a:lnTo>
                          <a:pt x="32599" y="7596"/>
                        </a:lnTo>
                        <a:lnTo>
                          <a:pt x="32683" y="7282"/>
                        </a:lnTo>
                        <a:lnTo>
                          <a:pt x="32599" y="7219"/>
                        </a:lnTo>
                        <a:lnTo>
                          <a:pt x="32599" y="7115"/>
                        </a:lnTo>
                        <a:lnTo>
                          <a:pt x="32662" y="7073"/>
                        </a:lnTo>
                        <a:lnTo>
                          <a:pt x="32662" y="6926"/>
                        </a:lnTo>
                        <a:lnTo>
                          <a:pt x="32599" y="6780"/>
                        </a:lnTo>
                        <a:lnTo>
                          <a:pt x="32662" y="6612"/>
                        </a:lnTo>
                        <a:lnTo>
                          <a:pt x="32767" y="6550"/>
                        </a:lnTo>
                        <a:lnTo>
                          <a:pt x="32808" y="6445"/>
                        </a:lnTo>
                        <a:lnTo>
                          <a:pt x="32767" y="6194"/>
                        </a:lnTo>
                        <a:lnTo>
                          <a:pt x="32746" y="6152"/>
                        </a:lnTo>
                        <a:lnTo>
                          <a:pt x="32788" y="6068"/>
                        </a:lnTo>
                        <a:lnTo>
                          <a:pt x="32871" y="6068"/>
                        </a:lnTo>
                        <a:lnTo>
                          <a:pt x="32913" y="6089"/>
                        </a:lnTo>
                        <a:lnTo>
                          <a:pt x="33080" y="6048"/>
                        </a:lnTo>
                        <a:lnTo>
                          <a:pt x="33185" y="5776"/>
                        </a:lnTo>
                        <a:lnTo>
                          <a:pt x="33164" y="5671"/>
                        </a:lnTo>
                        <a:lnTo>
                          <a:pt x="33101" y="5545"/>
                        </a:lnTo>
                        <a:lnTo>
                          <a:pt x="33185" y="5252"/>
                        </a:lnTo>
                        <a:lnTo>
                          <a:pt x="33269" y="5127"/>
                        </a:lnTo>
                        <a:lnTo>
                          <a:pt x="33373" y="4939"/>
                        </a:lnTo>
                        <a:lnTo>
                          <a:pt x="33311" y="4792"/>
                        </a:lnTo>
                        <a:lnTo>
                          <a:pt x="33290" y="4792"/>
                        </a:lnTo>
                        <a:lnTo>
                          <a:pt x="33206" y="4876"/>
                        </a:lnTo>
                        <a:lnTo>
                          <a:pt x="33122" y="4876"/>
                        </a:lnTo>
                        <a:lnTo>
                          <a:pt x="32997" y="4813"/>
                        </a:lnTo>
                        <a:lnTo>
                          <a:pt x="33122" y="4813"/>
                        </a:lnTo>
                        <a:lnTo>
                          <a:pt x="33269" y="4708"/>
                        </a:lnTo>
                        <a:lnTo>
                          <a:pt x="33373" y="4667"/>
                        </a:lnTo>
                        <a:lnTo>
                          <a:pt x="33415" y="4562"/>
                        </a:lnTo>
                        <a:lnTo>
                          <a:pt x="33394" y="4499"/>
                        </a:lnTo>
                        <a:lnTo>
                          <a:pt x="33436" y="4415"/>
                        </a:lnTo>
                        <a:lnTo>
                          <a:pt x="33520" y="4248"/>
                        </a:lnTo>
                        <a:lnTo>
                          <a:pt x="33499" y="4185"/>
                        </a:lnTo>
                        <a:lnTo>
                          <a:pt x="33541" y="4081"/>
                        </a:lnTo>
                        <a:lnTo>
                          <a:pt x="33708" y="3997"/>
                        </a:lnTo>
                        <a:lnTo>
                          <a:pt x="33708" y="3892"/>
                        </a:lnTo>
                        <a:lnTo>
                          <a:pt x="33624" y="3830"/>
                        </a:lnTo>
                        <a:lnTo>
                          <a:pt x="33624" y="3767"/>
                        </a:lnTo>
                        <a:lnTo>
                          <a:pt x="33708" y="3641"/>
                        </a:lnTo>
                        <a:lnTo>
                          <a:pt x="33687" y="3537"/>
                        </a:lnTo>
                        <a:lnTo>
                          <a:pt x="33729" y="3432"/>
                        </a:lnTo>
                        <a:lnTo>
                          <a:pt x="33792" y="3411"/>
                        </a:lnTo>
                        <a:lnTo>
                          <a:pt x="33855" y="3223"/>
                        </a:lnTo>
                        <a:lnTo>
                          <a:pt x="33855" y="3014"/>
                        </a:lnTo>
                        <a:lnTo>
                          <a:pt x="33813" y="2804"/>
                        </a:lnTo>
                        <a:lnTo>
                          <a:pt x="33708" y="2616"/>
                        </a:lnTo>
                        <a:lnTo>
                          <a:pt x="33729" y="2574"/>
                        </a:lnTo>
                        <a:lnTo>
                          <a:pt x="33708" y="2491"/>
                        </a:lnTo>
                        <a:lnTo>
                          <a:pt x="33645" y="2470"/>
                        </a:lnTo>
                        <a:lnTo>
                          <a:pt x="33604" y="2491"/>
                        </a:lnTo>
                        <a:lnTo>
                          <a:pt x="33520" y="2428"/>
                        </a:lnTo>
                        <a:lnTo>
                          <a:pt x="33478" y="2365"/>
                        </a:lnTo>
                        <a:lnTo>
                          <a:pt x="33436" y="2365"/>
                        </a:lnTo>
                        <a:lnTo>
                          <a:pt x="33394" y="2491"/>
                        </a:lnTo>
                        <a:lnTo>
                          <a:pt x="33332" y="2532"/>
                        </a:lnTo>
                        <a:lnTo>
                          <a:pt x="33290" y="2491"/>
                        </a:lnTo>
                        <a:lnTo>
                          <a:pt x="33206" y="2365"/>
                        </a:lnTo>
                        <a:lnTo>
                          <a:pt x="33227" y="2323"/>
                        </a:lnTo>
                        <a:lnTo>
                          <a:pt x="33185" y="2302"/>
                        </a:lnTo>
                        <a:lnTo>
                          <a:pt x="33018" y="2281"/>
                        </a:lnTo>
                        <a:lnTo>
                          <a:pt x="32955" y="2177"/>
                        </a:lnTo>
                        <a:lnTo>
                          <a:pt x="32976" y="2156"/>
                        </a:lnTo>
                        <a:lnTo>
                          <a:pt x="33122" y="2156"/>
                        </a:lnTo>
                        <a:lnTo>
                          <a:pt x="33332" y="2219"/>
                        </a:lnTo>
                        <a:lnTo>
                          <a:pt x="33415" y="2302"/>
                        </a:lnTo>
                        <a:lnTo>
                          <a:pt x="33478" y="2260"/>
                        </a:lnTo>
                        <a:lnTo>
                          <a:pt x="33520" y="2260"/>
                        </a:lnTo>
                        <a:lnTo>
                          <a:pt x="33583" y="2323"/>
                        </a:lnTo>
                        <a:lnTo>
                          <a:pt x="33604" y="2386"/>
                        </a:lnTo>
                        <a:lnTo>
                          <a:pt x="33645" y="2386"/>
                        </a:lnTo>
                        <a:lnTo>
                          <a:pt x="33645" y="2302"/>
                        </a:lnTo>
                        <a:lnTo>
                          <a:pt x="33541" y="2177"/>
                        </a:lnTo>
                        <a:lnTo>
                          <a:pt x="33541" y="2072"/>
                        </a:lnTo>
                        <a:lnTo>
                          <a:pt x="33478" y="1967"/>
                        </a:lnTo>
                        <a:lnTo>
                          <a:pt x="33394" y="1905"/>
                        </a:lnTo>
                        <a:lnTo>
                          <a:pt x="33332" y="1905"/>
                        </a:lnTo>
                        <a:lnTo>
                          <a:pt x="33290" y="1967"/>
                        </a:lnTo>
                        <a:lnTo>
                          <a:pt x="33206" y="1947"/>
                        </a:lnTo>
                        <a:lnTo>
                          <a:pt x="33185" y="1800"/>
                        </a:lnTo>
                        <a:lnTo>
                          <a:pt x="33018" y="1654"/>
                        </a:lnTo>
                        <a:lnTo>
                          <a:pt x="33018" y="1549"/>
                        </a:lnTo>
                        <a:lnTo>
                          <a:pt x="32955" y="1465"/>
                        </a:lnTo>
                        <a:lnTo>
                          <a:pt x="32892" y="1382"/>
                        </a:lnTo>
                        <a:lnTo>
                          <a:pt x="32808" y="1382"/>
                        </a:lnTo>
                        <a:lnTo>
                          <a:pt x="32704" y="1444"/>
                        </a:lnTo>
                        <a:lnTo>
                          <a:pt x="32704" y="1549"/>
                        </a:lnTo>
                        <a:lnTo>
                          <a:pt x="32808" y="1549"/>
                        </a:lnTo>
                        <a:lnTo>
                          <a:pt x="32892" y="1591"/>
                        </a:lnTo>
                        <a:lnTo>
                          <a:pt x="32871" y="1654"/>
                        </a:lnTo>
                        <a:lnTo>
                          <a:pt x="32788" y="1695"/>
                        </a:lnTo>
                        <a:lnTo>
                          <a:pt x="32788" y="1779"/>
                        </a:lnTo>
                        <a:lnTo>
                          <a:pt x="32746" y="1800"/>
                        </a:lnTo>
                        <a:lnTo>
                          <a:pt x="32536" y="1570"/>
                        </a:lnTo>
                        <a:lnTo>
                          <a:pt x="32536" y="1486"/>
                        </a:lnTo>
                        <a:lnTo>
                          <a:pt x="32474" y="1361"/>
                        </a:lnTo>
                        <a:lnTo>
                          <a:pt x="32369" y="1340"/>
                        </a:lnTo>
                        <a:lnTo>
                          <a:pt x="31930" y="1068"/>
                        </a:lnTo>
                        <a:lnTo>
                          <a:pt x="31825" y="1026"/>
                        </a:lnTo>
                        <a:lnTo>
                          <a:pt x="31804" y="1005"/>
                        </a:lnTo>
                        <a:lnTo>
                          <a:pt x="31532" y="1026"/>
                        </a:lnTo>
                        <a:lnTo>
                          <a:pt x="31511" y="921"/>
                        </a:lnTo>
                        <a:lnTo>
                          <a:pt x="31553" y="858"/>
                        </a:lnTo>
                        <a:lnTo>
                          <a:pt x="31532" y="796"/>
                        </a:lnTo>
                        <a:lnTo>
                          <a:pt x="31407" y="817"/>
                        </a:lnTo>
                        <a:lnTo>
                          <a:pt x="31344" y="754"/>
                        </a:lnTo>
                        <a:lnTo>
                          <a:pt x="31218" y="796"/>
                        </a:lnTo>
                        <a:lnTo>
                          <a:pt x="31135" y="858"/>
                        </a:lnTo>
                        <a:lnTo>
                          <a:pt x="31093" y="838"/>
                        </a:lnTo>
                        <a:lnTo>
                          <a:pt x="30988" y="942"/>
                        </a:lnTo>
                        <a:lnTo>
                          <a:pt x="30925" y="1047"/>
                        </a:lnTo>
                        <a:lnTo>
                          <a:pt x="30779" y="1047"/>
                        </a:lnTo>
                        <a:lnTo>
                          <a:pt x="30695" y="1026"/>
                        </a:lnTo>
                        <a:lnTo>
                          <a:pt x="30570" y="1172"/>
                        </a:lnTo>
                        <a:lnTo>
                          <a:pt x="30381" y="1235"/>
                        </a:lnTo>
                        <a:lnTo>
                          <a:pt x="30298" y="1256"/>
                        </a:lnTo>
                        <a:lnTo>
                          <a:pt x="30256" y="1214"/>
                        </a:lnTo>
                        <a:lnTo>
                          <a:pt x="30172" y="1214"/>
                        </a:lnTo>
                        <a:lnTo>
                          <a:pt x="30130" y="1256"/>
                        </a:lnTo>
                        <a:lnTo>
                          <a:pt x="30130" y="1361"/>
                        </a:lnTo>
                        <a:lnTo>
                          <a:pt x="30193" y="1382"/>
                        </a:lnTo>
                        <a:lnTo>
                          <a:pt x="30256" y="1382"/>
                        </a:lnTo>
                        <a:lnTo>
                          <a:pt x="30298" y="1549"/>
                        </a:lnTo>
                        <a:lnTo>
                          <a:pt x="30339" y="1758"/>
                        </a:lnTo>
                        <a:lnTo>
                          <a:pt x="30256" y="1905"/>
                        </a:lnTo>
                        <a:lnTo>
                          <a:pt x="30067" y="1905"/>
                        </a:lnTo>
                        <a:lnTo>
                          <a:pt x="29942" y="2051"/>
                        </a:lnTo>
                        <a:lnTo>
                          <a:pt x="29733" y="2093"/>
                        </a:lnTo>
                        <a:lnTo>
                          <a:pt x="29649" y="2072"/>
                        </a:lnTo>
                        <a:lnTo>
                          <a:pt x="29754" y="1988"/>
                        </a:lnTo>
                        <a:lnTo>
                          <a:pt x="29837" y="1967"/>
                        </a:lnTo>
                        <a:lnTo>
                          <a:pt x="29858" y="1842"/>
                        </a:lnTo>
                        <a:lnTo>
                          <a:pt x="29733" y="1591"/>
                        </a:lnTo>
                        <a:lnTo>
                          <a:pt x="29816" y="1444"/>
                        </a:lnTo>
                        <a:lnTo>
                          <a:pt x="29816" y="1340"/>
                        </a:lnTo>
                        <a:lnTo>
                          <a:pt x="29858" y="1256"/>
                        </a:lnTo>
                        <a:lnTo>
                          <a:pt x="29775" y="1068"/>
                        </a:lnTo>
                        <a:lnTo>
                          <a:pt x="29775" y="963"/>
                        </a:lnTo>
                        <a:lnTo>
                          <a:pt x="29628" y="817"/>
                        </a:lnTo>
                        <a:lnTo>
                          <a:pt x="29523" y="858"/>
                        </a:lnTo>
                        <a:lnTo>
                          <a:pt x="29440" y="817"/>
                        </a:lnTo>
                        <a:lnTo>
                          <a:pt x="29398" y="817"/>
                        </a:lnTo>
                        <a:lnTo>
                          <a:pt x="29356" y="942"/>
                        </a:lnTo>
                        <a:lnTo>
                          <a:pt x="29210" y="963"/>
                        </a:lnTo>
                        <a:lnTo>
                          <a:pt x="29147" y="921"/>
                        </a:lnTo>
                        <a:lnTo>
                          <a:pt x="29042" y="963"/>
                        </a:lnTo>
                        <a:lnTo>
                          <a:pt x="28938" y="1130"/>
                        </a:lnTo>
                        <a:lnTo>
                          <a:pt x="28707" y="1130"/>
                        </a:lnTo>
                        <a:lnTo>
                          <a:pt x="28707" y="1047"/>
                        </a:lnTo>
                        <a:lnTo>
                          <a:pt x="28791" y="921"/>
                        </a:lnTo>
                        <a:lnTo>
                          <a:pt x="28791" y="838"/>
                        </a:lnTo>
                        <a:lnTo>
                          <a:pt x="28707" y="817"/>
                        </a:lnTo>
                        <a:lnTo>
                          <a:pt x="28519" y="1110"/>
                        </a:lnTo>
                        <a:lnTo>
                          <a:pt x="28268" y="1214"/>
                        </a:lnTo>
                        <a:lnTo>
                          <a:pt x="28163" y="1172"/>
                        </a:lnTo>
                        <a:lnTo>
                          <a:pt x="28268" y="1026"/>
                        </a:lnTo>
                        <a:lnTo>
                          <a:pt x="28394" y="1005"/>
                        </a:lnTo>
                        <a:lnTo>
                          <a:pt x="28519" y="817"/>
                        </a:lnTo>
                        <a:lnTo>
                          <a:pt x="28498" y="691"/>
                        </a:lnTo>
                        <a:lnTo>
                          <a:pt x="28561" y="586"/>
                        </a:lnTo>
                        <a:lnTo>
                          <a:pt x="28561" y="524"/>
                        </a:lnTo>
                        <a:lnTo>
                          <a:pt x="28645" y="440"/>
                        </a:lnTo>
                        <a:lnTo>
                          <a:pt x="28645" y="398"/>
                        </a:lnTo>
                        <a:lnTo>
                          <a:pt x="28477" y="335"/>
                        </a:lnTo>
                        <a:lnTo>
                          <a:pt x="28414" y="294"/>
                        </a:lnTo>
                        <a:lnTo>
                          <a:pt x="28414" y="126"/>
                        </a:lnTo>
                        <a:lnTo>
                          <a:pt x="28373" y="105"/>
                        </a:lnTo>
                        <a:lnTo>
                          <a:pt x="28205" y="231"/>
                        </a:lnTo>
                        <a:lnTo>
                          <a:pt x="28059" y="210"/>
                        </a:lnTo>
                        <a:lnTo>
                          <a:pt x="27996" y="63"/>
                        </a:lnTo>
                        <a:lnTo>
                          <a:pt x="27891" y="63"/>
                        </a:lnTo>
                        <a:lnTo>
                          <a:pt x="27787" y="168"/>
                        </a:lnTo>
                        <a:lnTo>
                          <a:pt x="27661" y="1"/>
                        </a:lnTo>
                        <a:close/>
                      </a:path>
                    </a:pathLst>
                  </a:custGeom>
                  <a:solidFill>
                    <a:srgbClr val="5F7D9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solidFill>
                        <a:srgbClr val="A6CBC2"/>
                      </a:solidFill>
                    </a:endParaRPr>
                  </a:p>
                </p:txBody>
              </p:sp>
              <p:sp>
                <p:nvSpPr>
                  <p:cNvPr id="259" name="Google Shape;2930;p74">
                    <a:extLst>
                      <a:ext uri="{FF2B5EF4-FFF2-40B4-BE49-F238E27FC236}">
                        <a16:creationId xmlns:a16="http://schemas.microsoft.com/office/drawing/2014/main" id="{457E8855-10FC-486B-9C4E-1E381A7D034D}"/>
                      </a:ext>
                    </a:extLst>
                  </p:cNvPr>
                  <p:cNvSpPr/>
                  <p:nvPr/>
                </p:nvSpPr>
                <p:spPr>
                  <a:xfrm>
                    <a:off x="5538025" y="2213300"/>
                    <a:ext cx="94175" cy="2087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67" h="8350" extrusionOk="0">
                        <a:moveTo>
                          <a:pt x="251" y="1"/>
                        </a:moveTo>
                        <a:lnTo>
                          <a:pt x="209" y="63"/>
                        </a:lnTo>
                        <a:lnTo>
                          <a:pt x="251" y="105"/>
                        </a:lnTo>
                        <a:lnTo>
                          <a:pt x="251" y="189"/>
                        </a:lnTo>
                        <a:lnTo>
                          <a:pt x="188" y="210"/>
                        </a:lnTo>
                        <a:lnTo>
                          <a:pt x="105" y="168"/>
                        </a:lnTo>
                        <a:lnTo>
                          <a:pt x="0" y="168"/>
                        </a:lnTo>
                        <a:lnTo>
                          <a:pt x="168" y="314"/>
                        </a:lnTo>
                        <a:lnTo>
                          <a:pt x="356" y="461"/>
                        </a:lnTo>
                        <a:lnTo>
                          <a:pt x="419" y="524"/>
                        </a:lnTo>
                        <a:lnTo>
                          <a:pt x="398" y="670"/>
                        </a:lnTo>
                        <a:lnTo>
                          <a:pt x="460" y="607"/>
                        </a:lnTo>
                        <a:lnTo>
                          <a:pt x="502" y="607"/>
                        </a:lnTo>
                        <a:lnTo>
                          <a:pt x="565" y="691"/>
                        </a:lnTo>
                        <a:lnTo>
                          <a:pt x="502" y="733"/>
                        </a:lnTo>
                        <a:lnTo>
                          <a:pt x="419" y="775"/>
                        </a:lnTo>
                        <a:lnTo>
                          <a:pt x="460" y="838"/>
                        </a:lnTo>
                        <a:lnTo>
                          <a:pt x="523" y="838"/>
                        </a:lnTo>
                        <a:lnTo>
                          <a:pt x="565" y="984"/>
                        </a:lnTo>
                        <a:lnTo>
                          <a:pt x="481" y="1026"/>
                        </a:lnTo>
                        <a:lnTo>
                          <a:pt x="377" y="1005"/>
                        </a:lnTo>
                        <a:lnTo>
                          <a:pt x="314" y="900"/>
                        </a:lnTo>
                        <a:lnTo>
                          <a:pt x="251" y="984"/>
                        </a:lnTo>
                        <a:lnTo>
                          <a:pt x="168" y="1130"/>
                        </a:lnTo>
                        <a:lnTo>
                          <a:pt x="272" y="1235"/>
                        </a:lnTo>
                        <a:lnTo>
                          <a:pt x="314" y="1382"/>
                        </a:lnTo>
                        <a:lnTo>
                          <a:pt x="419" y="1528"/>
                        </a:lnTo>
                        <a:lnTo>
                          <a:pt x="523" y="1716"/>
                        </a:lnTo>
                        <a:lnTo>
                          <a:pt x="523" y="1946"/>
                        </a:lnTo>
                        <a:lnTo>
                          <a:pt x="586" y="1988"/>
                        </a:lnTo>
                        <a:lnTo>
                          <a:pt x="607" y="2177"/>
                        </a:lnTo>
                        <a:lnTo>
                          <a:pt x="691" y="2470"/>
                        </a:lnTo>
                        <a:lnTo>
                          <a:pt x="774" y="2658"/>
                        </a:lnTo>
                        <a:lnTo>
                          <a:pt x="900" y="2700"/>
                        </a:lnTo>
                        <a:lnTo>
                          <a:pt x="900" y="2762"/>
                        </a:lnTo>
                        <a:lnTo>
                          <a:pt x="837" y="2804"/>
                        </a:lnTo>
                        <a:lnTo>
                          <a:pt x="1130" y="3097"/>
                        </a:lnTo>
                        <a:lnTo>
                          <a:pt x="1235" y="3118"/>
                        </a:lnTo>
                        <a:lnTo>
                          <a:pt x="1360" y="3307"/>
                        </a:lnTo>
                        <a:lnTo>
                          <a:pt x="1402" y="3516"/>
                        </a:lnTo>
                        <a:lnTo>
                          <a:pt x="1402" y="3641"/>
                        </a:lnTo>
                        <a:lnTo>
                          <a:pt x="1465" y="3809"/>
                        </a:lnTo>
                        <a:lnTo>
                          <a:pt x="1465" y="3934"/>
                        </a:lnTo>
                        <a:lnTo>
                          <a:pt x="1569" y="3976"/>
                        </a:lnTo>
                        <a:lnTo>
                          <a:pt x="1674" y="4123"/>
                        </a:lnTo>
                        <a:lnTo>
                          <a:pt x="1653" y="4143"/>
                        </a:lnTo>
                        <a:lnTo>
                          <a:pt x="1653" y="4227"/>
                        </a:lnTo>
                        <a:lnTo>
                          <a:pt x="1779" y="4436"/>
                        </a:lnTo>
                        <a:lnTo>
                          <a:pt x="1821" y="4562"/>
                        </a:lnTo>
                        <a:lnTo>
                          <a:pt x="1883" y="4708"/>
                        </a:lnTo>
                        <a:lnTo>
                          <a:pt x="1883" y="4918"/>
                        </a:lnTo>
                        <a:lnTo>
                          <a:pt x="1946" y="5001"/>
                        </a:lnTo>
                        <a:lnTo>
                          <a:pt x="1925" y="5106"/>
                        </a:lnTo>
                        <a:lnTo>
                          <a:pt x="1946" y="5315"/>
                        </a:lnTo>
                        <a:lnTo>
                          <a:pt x="2051" y="5524"/>
                        </a:lnTo>
                        <a:lnTo>
                          <a:pt x="2030" y="5608"/>
                        </a:lnTo>
                        <a:lnTo>
                          <a:pt x="2030" y="5755"/>
                        </a:lnTo>
                        <a:lnTo>
                          <a:pt x="2155" y="5859"/>
                        </a:lnTo>
                        <a:lnTo>
                          <a:pt x="2365" y="6131"/>
                        </a:lnTo>
                        <a:lnTo>
                          <a:pt x="2365" y="6257"/>
                        </a:lnTo>
                        <a:lnTo>
                          <a:pt x="2448" y="6424"/>
                        </a:lnTo>
                        <a:lnTo>
                          <a:pt x="2406" y="6654"/>
                        </a:lnTo>
                        <a:lnTo>
                          <a:pt x="2448" y="6843"/>
                        </a:lnTo>
                        <a:lnTo>
                          <a:pt x="2553" y="7010"/>
                        </a:lnTo>
                        <a:lnTo>
                          <a:pt x="2574" y="7156"/>
                        </a:lnTo>
                        <a:lnTo>
                          <a:pt x="2720" y="7324"/>
                        </a:lnTo>
                        <a:lnTo>
                          <a:pt x="2762" y="7408"/>
                        </a:lnTo>
                        <a:lnTo>
                          <a:pt x="2699" y="7596"/>
                        </a:lnTo>
                        <a:lnTo>
                          <a:pt x="2699" y="7847"/>
                        </a:lnTo>
                        <a:lnTo>
                          <a:pt x="2762" y="7993"/>
                        </a:lnTo>
                        <a:lnTo>
                          <a:pt x="2867" y="8098"/>
                        </a:lnTo>
                        <a:lnTo>
                          <a:pt x="2929" y="8244"/>
                        </a:lnTo>
                        <a:lnTo>
                          <a:pt x="3097" y="8349"/>
                        </a:lnTo>
                        <a:lnTo>
                          <a:pt x="3097" y="8349"/>
                        </a:lnTo>
                        <a:lnTo>
                          <a:pt x="3076" y="8224"/>
                        </a:lnTo>
                        <a:lnTo>
                          <a:pt x="3097" y="8098"/>
                        </a:lnTo>
                        <a:lnTo>
                          <a:pt x="3034" y="7993"/>
                        </a:lnTo>
                        <a:lnTo>
                          <a:pt x="3013" y="7847"/>
                        </a:lnTo>
                        <a:lnTo>
                          <a:pt x="3034" y="7680"/>
                        </a:lnTo>
                        <a:lnTo>
                          <a:pt x="3139" y="7575"/>
                        </a:lnTo>
                        <a:lnTo>
                          <a:pt x="3201" y="7596"/>
                        </a:lnTo>
                        <a:lnTo>
                          <a:pt x="3201" y="7680"/>
                        </a:lnTo>
                        <a:lnTo>
                          <a:pt x="3243" y="7721"/>
                        </a:lnTo>
                        <a:lnTo>
                          <a:pt x="3494" y="7700"/>
                        </a:lnTo>
                        <a:lnTo>
                          <a:pt x="3515" y="7638"/>
                        </a:lnTo>
                        <a:lnTo>
                          <a:pt x="3557" y="7638"/>
                        </a:lnTo>
                        <a:lnTo>
                          <a:pt x="3599" y="7700"/>
                        </a:lnTo>
                        <a:lnTo>
                          <a:pt x="3557" y="7721"/>
                        </a:lnTo>
                        <a:lnTo>
                          <a:pt x="3557" y="7826"/>
                        </a:lnTo>
                        <a:lnTo>
                          <a:pt x="3704" y="7952"/>
                        </a:lnTo>
                        <a:lnTo>
                          <a:pt x="3725" y="8056"/>
                        </a:lnTo>
                        <a:lnTo>
                          <a:pt x="3766" y="8119"/>
                        </a:lnTo>
                        <a:lnTo>
                          <a:pt x="3766" y="8035"/>
                        </a:lnTo>
                        <a:lnTo>
                          <a:pt x="3745" y="7993"/>
                        </a:lnTo>
                        <a:lnTo>
                          <a:pt x="3766" y="7847"/>
                        </a:lnTo>
                        <a:lnTo>
                          <a:pt x="3766" y="7721"/>
                        </a:lnTo>
                        <a:lnTo>
                          <a:pt x="3662" y="7638"/>
                        </a:lnTo>
                        <a:lnTo>
                          <a:pt x="3641" y="7491"/>
                        </a:lnTo>
                        <a:lnTo>
                          <a:pt x="3599" y="7387"/>
                        </a:lnTo>
                        <a:lnTo>
                          <a:pt x="3515" y="7428"/>
                        </a:lnTo>
                        <a:lnTo>
                          <a:pt x="3432" y="7428"/>
                        </a:lnTo>
                        <a:lnTo>
                          <a:pt x="3285" y="7324"/>
                        </a:lnTo>
                        <a:lnTo>
                          <a:pt x="3243" y="7156"/>
                        </a:lnTo>
                        <a:lnTo>
                          <a:pt x="3181" y="7010"/>
                        </a:lnTo>
                        <a:lnTo>
                          <a:pt x="3034" y="6905"/>
                        </a:lnTo>
                        <a:lnTo>
                          <a:pt x="2929" y="6884"/>
                        </a:lnTo>
                        <a:lnTo>
                          <a:pt x="2867" y="6780"/>
                        </a:lnTo>
                        <a:lnTo>
                          <a:pt x="2804" y="6571"/>
                        </a:lnTo>
                        <a:lnTo>
                          <a:pt x="2720" y="6424"/>
                        </a:lnTo>
                        <a:lnTo>
                          <a:pt x="2678" y="6278"/>
                        </a:lnTo>
                        <a:lnTo>
                          <a:pt x="2678" y="6089"/>
                        </a:lnTo>
                        <a:lnTo>
                          <a:pt x="2657" y="5859"/>
                        </a:lnTo>
                        <a:lnTo>
                          <a:pt x="2595" y="5755"/>
                        </a:lnTo>
                        <a:lnTo>
                          <a:pt x="2616" y="5545"/>
                        </a:lnTo>
                        <a:lnTo>
                          <a:pt x="2595" y="5441"/>
                        </a:lnTo>
                        <a:lnTo>
                          <a:pt x="2511" y="5294"/>
                        </a:lnTo>
                        <a:lnTo>
                          <a:pt x="2574" y="5211"/>
                        </a:lnTo>
                        <a:lnTo>
                          <a:pt x="2595" y="5127"/>
                        </a:lnTo>
                        <a:lnTo>
                          <a:pt x="2595" y="5085"/>
                        </a:lnTo>
                        <a:lnTo>
                          <a:pt x="2657" y="5043"/>
                        </a:lnTo>
                        <a:lnTo>
                          <a:pt x="2720" y="5085"/>
                        </a:lnTo>
                        <a:lnTo>
                          <a:pt x="2867" y="5043"/>
                        </a:lnTo>
                        <a:lnTo>
                          <a:pt x="2992" y="5043"/>
                        </a:lnTo>
                        <a:lnTo>
                          <a:pt x="3118" y="5127"/>
                        </a:lnTo>
                        <a:lnTo>
                          <a:pt x="3201" y="5315"/>
                        </a:lnTo>
                        <a:lnTo>
                          <a:pt x="3306" y="5336"/>
                        </a:lnTo>
                        <a:lnTo>
                          <a:pt x="3411" y="5420"/>
                        </a:lnTo>
                        <a:lnTo>
                          <a:pt x="3515" y="5566"/>
                        </a:lnTo>
                        <a:lnTo>
                          <a:pt x="3599" y="5608"/>
                        </a:lnTo>
                        <a:lnTo>
                          <a:pt x="3536" y="5483"/>
                        </a:lnTo>
                        <a:lnTo>
                          <a:pt x="3411" y="5315"/>
                        </a:lnTo>
                        <a:lnTo>
                          <a:pt x="3243" y="5211"/>
                        </a:lnTo>
                        <a:lnTo>
                          <a:pt x="3139" y="5022"/>
                        </a:lnTo>
                        <a:lnTo>
                          <a:pt x="3034" y="4897"/>
                        </a:lnTo>
                        <a:lnTo>
                          <a:pt x="3034" y="4813"/>
                        </a:lnTo>
                        <a:lnTo>
                          <a:pt x="2992" y="4771"/>
                        </a:lnTo>
                        <a:lnTo>
                          <a:pt x="2888" y="4562"/>
                        </a:lnTo>
                        <a:lnTo>
                          <a:pt x="2825" y="4436"/>
                        </a:lnTo>
                        <a:lnTo>
                          <a:pt x="2762" y="4395"/>
                        </a:lnTo>
                        <a:lnTo>
                          <a:pt x="2720" y="4269"/>
                        </a:lnTo>
                        <a:lnTo>
                          <a:pt x="2574" y="4060"/>
                        </a:lnTo>
                        <a:lnTo>
                          <a:pt x="2406" y="3809"/>
                        </a:lnTo>
                        <a:lnTo>
                          <a:pt x="2365" y="3641"/>
                        </a:lnTo>
                        <a:lnTo>
                          <a:pt x="2155" y="3390"/>
                        </a:lnTo>
                        <a:lnTo>
                          <a:pt x="2072" y="3181"/>
                        </a:lnTo>
                        <a:lnTo>
                          <a:pt x="1967" y="3118"/>
                        </a:lnTo>
                        <a:lnTo>
                          <a:pt x="1967" y="3014"/>
                        </a:lnTo>
                        <a:lnTo>
                          <a:pt x="1925" y="2888"/>
                        </a:lnTo>
                        <a:lnTo>
                          <a:pt x="1841" y="2867"/>
                        </a:lnTo>
                        <a:lnTo>
                          <a:pt x="1841" y="2909"/>
                        </a:lnTo>
                        <a:lnTo>
                          <a:pt x="1758" y="2909"/>
                        </a:lnTo>
                        <a:lnTo>
                          <a:pt x="1737" y="2867"/>
                        </a:lnTo>
                        <a:lnTo>
                          <a:pt x="1758" y="2762"/>
                        </a:lnTo>
                        <a:lnTo>
                          <a:pt x="1737" y="2679"/>
                        </a:lnTo>
                        <a:lnTo>
                          <a:pt x="1632" y="2616"/>
                        </a:lnTo>
                        <a:lnTo>
                          <a:pt x="1528" y="2490"/>
                        </a:lnTo>
                        <a:lnTo>
                          <a:pt x="1465" y="2344"/>
                        </a:lnTo>
                        <a:lnTo>
                          <a:pt x="1402" y="2260"/>
                        </a:lnTo>
                        <a:lnTo>
                          <a:pt x="1402" y="2135"/>
                        </a:lnTo>
                        <a:lnTo>
                          <a:pt x="1423" y="2030"/>
                        </a:lnTo>
                        <a:lnTo>
                          <a:pt x="1444" y="2051"/>
                        </a:lnTo>
                        <a:lnTo>
                          <a:pt x="1423" y="1884"/>
                        </a:lnTo>
                        <a:lnTo>
                          <a:pt x="1402" y="1716"/>
                        </a:lnTo>
                        <a:lnTo>
                          <a:pt x="1360" y="1570"/>
                        </a:lnTo>
                        <a:lnTo>
                          <a:pt x="1235" y="1528"/>
                        </a:lnTo>
                        <a:lnTo>
                          <a:pt x="1109" y="1382"/>
                        </a:lnTo>
                        <a:lnTo>
                          <a:pt x="1109" y="1319"/>
                        </a:lnTo>
                        <a:lnTo>
                          <a:pt x="1046" y="1256"/>
                        </a:lnTo>
                        <a:lnTo>
                          <a:pt x="1046" y="1193"/>
                        </a:lnTo>
                        <a:lnTo>
                          <a:pt x="1109" y="1193"/>
                        </a:lnTo>
                        <a:lnTo>
                          <a:pt x="1214" y="1298"/>
                        </a:lnTo>
                        <a:lnTo>
                          <a:pt x="1318" y="1444"/>
                        </a:lnTo>
                        <a:lnTo>
                          <a:pt x="1318" y="1444"/>
                        </a:lnTo>
                        <a:lnTo>
                          <a:pt x="1256" y="1298"/>
                        </a:lnTo>
                        <a:lnTo>
                          <a:pt x="1130" y="1110"/>
                        </a:lnTo>
                        <a:lnTo>
                          <a:pt x="1005" y="942"/>
                        </a:lnTo>
                        <a:lnTo>
                          <a:pt x="942" y="942"/>
                        </a:lnTo>
                        <a:lnTo>
                          <a:pt x="921" y="858"/>
                        </a:lnTo>
                        <a:lnTo>
                          <a:pt x="691" y="670"/>
                        </a:lnTo>
                        <a:lnTo>
                          <a:pt x="607" y="566"/>
                        </a:lnTo>
                        <a:lnTo>
                          <a:pt x="607" y="335"/>
                        </a:lnTo>
                        <a:lnTo>
                          <a:pt x="523" y="273"/>
                        </a:lnTo>
                        <a:lnTo>
                          <a:pt x="377" y="210"/>
                        </a:lnTo>
                        <a:lnTo>
                          <a:pt x="293" y="63"/>
                        </a:lnTo>
                        <a:lnTo>
                          <a:pt x="251" y="1"/>
                        </a:lnTo>
                        <a:close/>
                      </a:path>
                    </a:pathLst>
                  </a:custGeom>
                  <a:solidFill>
                    <a:srgbClr val="5F7D9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7" name="Google Shape;2931;p74">
                <a:extLst>
                  <a:ext uri="{FF2B5EF4-FFF2-40B4-BE49-F238E27FC236}">
                    <a16:creationId xmlns:a16="http://schemas.microsoft.com/office/drawing/2014/main" id="{F9056828-E09A-44FF-9988-D60C02E77186}"/>
                  </a:ext>
                </a:extLst>
              </p:cNvPr>
              <p:cNvGrpSpPr/>
              <p:nvPr/>
            </p:nvGrpSpPr>
            <p:grpSpPr>
              <a:xfrm>
                <a:off x="3875768" y="2846704"/>
                <a:ext cx="44796" cy="47366"/>
                <a:chOff x="3960625" y="2587825"/>
                <a:chExt cx="94050" cy="104125"/>
              </a:xfrm>
            </p:grpSpPr>
            <p:sp>
              <p:nvSpPr>
                <p:cNvPr id="250" name="Google Shape;2932;p74">
                  <a:extLst>
                    <a:ext uri="{FF2B5EF4-FFF2-40B4-BE49-F238E27FC236}">
                      <a16:creationId xmlns:a16="http://schemas.microsoft.com/office/drawing/2014/main" id="{84D988BB-F946-4C5C-8243-425A643A8486}"/>
                    </a:ext>
                  </a:extLst>
                </p:cNvPr>
                <p:cNvSpPr/>
                <p:nvPr/>
              </p:nvSpPr>
              <p:spPr>
                <a:xfrm>
                  <a:off x="3960625" y="2587825"/>
                  <a:ext cx="94050" cy="51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62" h="2048" extrusionOk="0">
                      <a:moveTo>
                        <a:pt x="190" y="2048"/>
                      </a:moveTo>
                      <a:lnTo>
                        <a:pt x="0" y="1762"/>
                      </a:lnTo>
                      <a:lnTo>
                        <a:pt x="309" y="1048"/>
                      </a:lnTo>
                      <a:lnTo>
                        <a:pt x="3762" y="0"/>
                      </a:lnTo>
                      <a:lnTo>
                        <a:pt x="3714" y="1072"/>
                      </a:lnTo>
                      <a:lnTo>
                        <a:pt x="2929" y="1143"/>
                      </a:lnTo>
                      <a:lnTo>
                        <a:pt x="2167" y="1000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</p:sp>
            <p:sp>
              <p:nvSpPr>
                <p:cNvPr id="251" name="Google Shape;2933;p74">
                  <a:extLst>
                    <a:ext uri="{FF2B5EF4-FFF2-40B4-BE49-F238E27FC236}">
                      <a16:creationId xmlns:a16="http://schemas.microsoft.com/office/drawing/2014/main" id="{F388A498-809E-4DB4-98CA-7FEC493EDC40}"/>
                    </a:ext>
                  </a:extLst>
                </p:cNvPr>
                <p:cNvSpPr/>
                <p:nvPr/>
              </p:nvSpPr>
              <p:spPr>
                <a:xfrm>
                  <a:off x="3963000" y="2596725"/>
                  <a:ext cx="86850" cy="95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74" h="3809" extrusionOk="0">
                      <a:moveTo>
                        <a:pt x="1549" y="2009"/>
                      </a:moveTo>
                      <a:lnTo>
                        <a:pt x="1632" y="2030"/>
                      </a:lnTo>
                      <a:lnTo>
                        <a:pt x="1695" y="2093"/>
                      </a:lnTo>
                      <a:lnTo>
                        <a:pt x="1674" y="2135"/>
                      </a:lnTo>
                      <a:lnTo>
                        <a:pt x="1674" y="2189"/>
                      </a:lnTo>
                      <a:lnTo>
                        <a:pt x="1674" y="2189"/>
                      </a:lnTo>
                      <a:cubicBezTo>
                        <a:pt x="1645" y="2167"/>
                        <a:pt x="1613" y="2146"/>
                        <a:pt x="1569" y="2135"/>
                      </a:cubicBezTo>
                      <a:cubicBezTo>
                        <a:pt x="1549" y="2114"/>
                        <a:pt x="1528" y="2114"/>
                        <a:pt x="1486" y="2114"/>
                      </a:cubicBezTo>
                      <a:lnTo>
                        <a:pt x="1549" y="2072"/>
                      </a:lnTo>
                      <a:lnTo>
                        <a:pt x="1549" y="2009"/>
                      </a:lnTo>
                      <a:close/>
                      <a:moveTo>
                        <a:pt x="3327" y="1"/>
                      </a:moveTo>
                      <a:lnTo>
                        <a:pt x="3201" y="105"/>
                      </a:lnTo>
                      <a:lnTo>
                        <a:pt x="3201" y="231"/>
                      </a:lnTo>
                      <a:lnTo>
                        <a:pt x="3243" y="335"/>
                      </a:lnTo>
                      <a:lnTo>
                        <a:pt x="3160" y="377"/>
                      </a:lnTo>
                      <a:lnTo>
                        <a:pt x="2929" y="356"/>
                      </a:lnTo>
                      <a:lnTo>
                        <a:pt x="2825" y="419"/>
                      </a:lnTo>
                      <a:lnTo>
                        <a:pt x="2720" y="356"/>
                      </a:lnTo>
                      <a:lnTo>
                        <a:pt x="2616" y="356"/>
                      </a:lnTo>
                      <a:lnTo>
                        <a:pt x="2532" y="419"/>
                      </a:lnTo>
                      <a:lnTo>
                        <a:pt x="2427" y="419"/>
                      </a:lnTo>
                      <a:lnTo>
                        <a:pt x="2406" y="314"/>
                      </a:lnTo>
                      <a:lnTo>
                        <a:pt x="2260" y="314"/>
                      </a:lnTo>
                      <a:lnTo>
                        <a:pt x="2113" y="273"/>
                      </a:lnTo>
                      <a:lnTo>
                        <a:pt x="2009" y="377"/>
                      </a:lnTo>
                      <a:lnTo>
                        <a:pt x="1862" y="419"/>
                      </a:lnTo>
                      <a:lnTo>
                        <a:pt x="1674" y="419"/>
                      </a:lnTo>
                      <a:lnTo>
                        <a:pt x="1632" y="377"/>
                      </a:lnTo>
                      <a:lnTo>
                        <a:pt x="1549" y="440"/>
                      </a:lnTo>
                      <a:lnTo>
                        <a:pt x="1444" y="440"/>
                      </a:lnTo>
                      <a:lnTo>
                        <a:pt x="1318" y="524"/>
                      </a:lnTo>
                      <a:lnTo>
                        <a:pt x="1025" y="524"/>
                      </a:lnTo>
                      <a:lnTo>
                        <a:pt x="900" y="586"/>
                      </a:lnTo>
                      <a:lnTo>
                        <a:pt x="900" y="649"/>
                      </a:lnTo>
                      <a:lnTo>
                        <a:pt x="732" y="691"/>
                      </a:lnTo>
                      <a:lnTo>
                        <a:pt x="502" y="838"/>
                      </a:lnTo>
                      <a:lnTo>
                        <a:pt x="481" y="984"/>
                      </a:lnTo>
                      <a:lnTo>
                        <a:pt x="398" y="1151"/>
                      </a:lnTo>
                      <a:lnTo>
                        <a:pt x="168" y="1214"/>
                      </a:lnTo>
                      <a:lnTo>
                        <a:pt x="168" y="1361"/>
                      </a:lnTo>
                      <a:lnTo>
                        <a:pt x="84" y="1507"/>
                      </a:lnTo>
                      <a:lnTo>
                        <a:pt x="0" y="1570"/>
                      </a:lnTo>
                      <a:lnTo>
                        <a:pt x="0" y="1716"/>
                      </a:lnTo>
                      <a:lnTo>
                        <a:pt x="209" y="1884"/>
                      </a:lnTo>
                      <a:lnTo>
                        <a:pt x="335" y="2072"/>
                      </a:lnTo>
                      <a:lnTo>
                        <a:pt x="398" y="2093"/>
                      </a:lnTo>
                      <a:lnTo>
                        <a:pt x="398" y="2135"/>
                      </a:lnTo>
                      <a:lnTo>
                        <a:pt x="544" y="2365"/>
                      </a:lnTo>
                      <a:lnTo>
                        <a:pt x="586" y="2532"/>
                      </a:lnTo>
                      <a:lnTo>
                        <a:pt x="649" y="2553"/>
                      </a:lnTo>
                      <a:lnTo>
                        <a:pt x="753" y="2449"/>
                      </a:lnTo>
                      <a:lnTo>
                        <a:pt x="837" y="2553"/>
                      </a:lnTo>
                      <a:lnTo>
                        <a:pt x="963" y="2595"/>
                      </a:lnTo>
                      <a:lnTo>
                        <a:pt x="1025" y="2511"/>
                      </a:lnTo>
                      <a:lnTo>
                        <a:pt x="1130" y="2511"/>
                      </a:lnTo>
                      <a:lnTo>
                        <a:pt x="1277" y="2595"/>
                      </a:lnTo>
                      <a:lnTo>
                        <a:pt x="1360" y="2532"/>
                      </a:lnTo>
                      <a:lnTo>
                        <a:pt x="1381" y="2616"/>
                      </a:lnTo>
                      <a:lnTo>
                        <a:pt x="1465" y="2616"/>
                      </a:lnTo>
                      <a:lnTo>
                        <a:pt x="1528" y="2658"/>
                      </a:lnTo>
                      <a:lnTo>
                        <a:pt x="1653" y="2700"/>
                      </a:lnTo>
                      <a:lnTo>
                        <a:pt x="1569" y="2742"/>
                      </a:lnTo>
                      <a:lnTo>
                        <a:pt x="1486" y="2825"/>
                      </a:lnTo>
                      <a:lnTo>
                        <a:pt x="1423" y="2762"/>
                      </a:lnTo>
                      <a:lnTo>
                        <a:pt x="1318" y="2742"/>
                      </a:lnTo>
                      <a:lnTo>
                        <a:pt x="1067" y="2595"/>
                      </a:lnTo>
                      <a:lnTo>
                        <a:pt x="963" y="2616"/>
                      </a:lnTo>
                      <a:lnTo>
                        <a:pt x="858" y="2658"/>
                      </a:lnTo>
                      <a:lnTo>
                        <a:pt x="753" y="2616"/>
                      </a:lnTo>
                      <a:lnTo>
                        <a:pt x="691" y="2721"/>
                      </a:lnTo>
                      <a:lnTo>
                        <a:pt x="628" y="2742"/>
                      </a:lnTo>
                      <a:lnTo>
                        <a:pt x="607" y="2846"/>
                      </a:lnTo>
                      <a:lnTo>
                        <a:pt x="732" y="2972"/>
                      </a:lnTo>
                      <a:lnTo>
                        <a:pt x="858" y="3035"/>
                      </a:lnTo>
                      <a:lnTo>
                        <a:pt x="1004" y="3139"/>
                      </a:lnTo>
                      <a:lnTo>
                        <a:pt x="1004" y="3223"/>
                      </a:lnTo>
                      <a:lnTo>
                        <a:pt x="942" y="3265"/>
                      </a:lnTo>
                      <a:lnTo>
                        <a:pt x="942" y="3369"/>
                      </a:lnTo>
                      <a:lnTo>
                        <a:pt x="1046" y="3495"/>
                      </a:lnTo>
                      <a:lnTo>
                        <a:pt x="1130" y="3579"/>
                      </a:lnTo>
                      <a:lnTo>
                        <a:pt x="1151" y="3495"/>
                      </a:lnTo>
                      <a:lnTo>
                        <a:pt x="1130" y="3453"/>
                      </a:lnTo>
                      <a:lnTo>
                        <a:pt x="1172" y="3348"/>
                      </a:lnTo>
                      <a:lnTo>
                        <a:pt x="1214" y="3474"/>
                      </a:lnTo>
                      <a:lnTo>
                        <a:pt x="1360" y="3537"/>
                      </a:lnTo>
                      <a:lnTo>
                        <a:pt x="1381" y="3599"/>
                      </a:lnTo>
                      <a:lnTo>
                        <a:pt x="1360" y="3704"/>
                      </a:lnTo>
                      <a:lnTo>
                        <a:pt x="1423" y="3788"/>
                      </a:lnTo>
                      <a:lnTo>
                        <a:pt x="1423" y="3746"/>
                      </a:lnTo>
                      <a:lnTo>
                        <a:pt x="1465" y="3599"/>
                      </a:lnTo>
                      <a:lnTo>
                        <a:pt x="1569" y="3599"/>
                      </a:lnTo>
                      <a:lnTo>
                        <a:pt x="1632" y="3704"/>
                      </a:lnTo>
                      <a:lnTo>
                        <a:pt x="1800" y="3809"/>
                      </a:lnTo>
                      <a:lnTo>
                        <a:pt x="1800" y="3809"/>
                      </a:lnTo>
                      <a:lnTo>
                        <a:pt x="1737" y="3704"/>
                      </a:lnTo>
                      <a:lnTo>
                        <a:pt x="1758" y="3641"/>
                      </a:lnTo>
                      <a:lnTo>
                        <a:pt x="1695" y="3537"/>
                      </a:lnTo>
                      <a:lnTo>
                        <a:pt x="1632" y="3348"/>
                      </a:lnTo>
                      <a:lnTo>
                        <a:pt x="1549" y="3244"/>
                      </a:lnTo>
                      <a:lnTo>
                        <a:pt x="1549" y="3181"/>
                      </a:lnTo>
                      <a:lnTo>
                        <a:pt x="1632" y="3181"/>
                      </a:lnTo>
                      <a:lnTo>
                        <a:pt x="1758" y="3265"/>
                      </a:lnTo>
                      <a:lnTo>
                        <a:pt x="1737" y="3327"/>
                      </a:lnTo>
                      <a:lnTo>
                        <a:pt x="1758" y="3369"/>
                      </a:lnTo>
                      <a:lnTo>
                        <a:pt x="1841" y="3286"/>
                      </a:lnTo>
                      <a:lnTo>
                        <a:pt x="1967" y="3348"/>
                      </a:lnTo>
                      <a:lnTo>
                        <a:pt x="1967" y="3286"/>
                      </a:lnTo>
                      <a:lnTo>
                        <a:pt x="1904" y="3244"/>
                      </a:lnTo>
                      <a:lnTo>
                        <a:pt x="1904" y="3181"/>
                      </a:lnTo>
                      <a:lnTo>
                        <a:pt x="1862" y="3181"/>
                      </a:lnTo>
                      <a:lnTo>
                        <a:pt x="1758" y="3139"/>
                      </a:lnTo>
                      <a:lnTo>
                        <a:pt x="1758" y="3076"/>
                      </a:lnTo>
                      <a:lnTo>
                        <a:pt x="1653" y="3014"/>
                      </a:lnTo>
                      <a:lnTo>
                        <a:pt x="1758" y="2951"/>
                      </a:lnTo>
                      <a:lnTo>
                        <a:pt x="1862" y="2951"/>
                      </a:lnTo>
                      <a:lnTo>
                        <a:pt x="1904" y="2909"/>
                      </a:lnTo>
                      <a:lnTo>
                        <a:pt x="2072" y="3014"/>
                      </a:lnTo>
                      <a:lnTo>
                        <a:pt x="2093" y="3055"/>
                      </a:lnTo>
                      <a:lnTo>
                        <a:pt x="2197" y="3076"/>
                      </a:lnTo>
                      <a:lnTo>
                        <a:pt x="2218" y="3035"/>
                      </a:lnTo>
                      <a:lnTo>
                        <a:pt x="2113" y="2909"/>
                      </a:lnTo>
                      <a:lnTo>
                        <a:pt x="2155" y="2762"/>
                      </a:lnTo>
                      <a:lnTo>
                        <a:pt x="2093" y="2700"/>
                      </a:lnTo>
                      <a:lnTo>
                        <a:pt x="1841" y="2532"/>
                      </a:lnTo>
                      <a:lnTo>
                        <a:pt x="1758" y="2511"/>
                      </a:lnTo>
                      <a:lnTo>
                        <a:pt x="1737" y="2490"/>
                      </a:lnTo>
                      <a:cubicBezTo>
                        <a:pt x="1758" y="2490"/>
                        <a:pt x="1779" y="2449"/>
                        <a:pt x="1800" y="2407"/>
                      </a:cubicBezTo>
                      <a:lnTo>
                        <a:pt x="1862" y="2449"/>
                      </a:lnTo>
                      <a:lnTo>
                        <a:pt x="1946" y="2490"/>
                      </a:lnTo>
                      <a:lnTo>
                        <a:pt x="1988" y="2553"/>
                      </a:lnTo>
                      <a:lnTo>
                        <a:pt x="2093" y="2616"/>
                      </a:lnTo>
                      <a:lnTo>
                        <a:pt x="2176" y="2616"/>
                      </a:lnTo>
                      <a:lnTo>
                        <a:pt x="2197" y="2658"/>
                      </a:lnTo>
                      <a:lnTo>
                        <a:pt x="2281" y="2762"/>
                      </a:lnTo>
                      <a:lnTo>
                        <a:pt x="2323" y="2825"/>
                      </a:lnTo>
                      <a:lnTo>
                        <a:pt x="2323" y="2867"/>
                      </a:lnTo>
                      <a:lnTo>
                        <a:pt x="2365" y="2930"/>
                      </a:lnTo>
                      <a:lnTo>
                        <a:pt x="2427" y="2972"/>
                      </a:lnTo>
                      <a:lnTo>
                        <a:pt x="2490" y="2951"/>
                      </a:lnTo>
                      <a:lnTo>
                        <a:pt x="2532" y="2972"/>
                      </a:lnTo>
                      <a:lnTo>
                        <a:pt x="2595" y="2867"/>
                      </a:lnTo>
                      <a:lnTo>
                        <a:pt x="2490" y="2867"/>
                      </a:lnTo>
                      <a:lnTo>
                        <a:pt x="2469" y="2888"/>
                      </a:lnTo>
                      <a:lnTo>
                        <a:pt x="2385" y="2825"/>
                      </a:lnTo>
                      <a:lnTo>
                        <a:pt x="2385" y="2742"/>
                      </a:lnTo>
                      <a:lnTo>
                        <a:pt x="2365" y="2679"/>
                      </a:lnTo>
                      <a:lnTo>
                        <a:pt x="2365" y="2637"/>
                      </a:lnTo>
                      <a:lnTo>
                        <a:pt x="2302" y="2553"/>
                      </a:lnTo>
                      <a:lnTo>
                        <a:pt x="2176" y="2428"/>
                      </a:lnTo>
                      <a:lnTo>
                        <a:pt x="2176" y="2449"/>
                      </a:lnTo>
                      <a:lnTo>
                        <a:pt x="2093" y="2449"/>
                      </a:lnTo>
                      <a:lnTo>
                        <a:pt x="2093" y="2428"/>
                      </a:lnTo>
                      <a:lnTo>
                        <a:pt x="1988" y="2365"/>
                      </a:lnTo>
                      <a:lnTo>
                        <a:pt x="1883" y="2344"/>
                      </a:lnTo>
                      <a:lnTo>
                        <a:pt x="1800" y="2239"/>
                      </a:lnTo>
                      <a:lnTo>
                        <a:pt x="1758" y="2239"/>
                      </a:lnTo>
                      <a:cubicBezTo>
                        <a:pt x="1730" y="2230"/>
                        <a:pt x="1706" y="2212"/>
                        <a:pt x="1680" y="2193"/>
                      </a:cubicBezTo>
                      <a:lnTo>
                        <a:pt x="1680" y="2193"/>
                      </a:lnTo>
                      <a:lnTo>
                        <a:pt x="1737" y="2156"/>
                      </a:lnTo>
                      <a:lnTo>
                        <a:pt x="1758" y="2030"/>
                      </a:lnTo>
                      <a:lnTo>
                        <a:pt x="1674" y="1946"/>
                      </a:lnTo>
                      <a:lnTo>
                        <a:pt x="1486" y="1737"/>
                      </a:lnTo>
                      <a:lnTo>
                        <a:pt x="1423" y="1695"/>
                      </a:lnTo>
                      <a:lnTo>
                        <a:pt x="1381" y="1612"/>
                      </a:lnTo>
                      <a:lnTo>
                        <a:pt x="1256" y="1507"/>
                      </a:lnTo>
                      <a:lnTo>
                        <a:pt x="1318" y="1465"/>
                      </a:lnTo>
                      <a:lnTo>
                        <a:pt x="1277" y="1235"/>
                      </a:lnTo>
                      <a:lnTo>
                        <a:pt x="1360" y="1130"/>
                      </a:lnTo>
                      <a:lnTo>
                        <a:pt x="1486" y="1089"/>
                      </a:lnTo>
                      <a:lnTo>
                        <a:pt x="1528" y="1193"/>
                      </a:lnTo>
                      <a:lnTo>
                        <a:pt x="1465" y="1193"/>
                      </a:lnTo>
                      <a:lnTo>
                        <a:pt x="1465" y="1256"/>
                      </a:lnTo>
                      <a:lnTo>
                        <a:pt x="1653" y="1319"/>
                      </a:lnTo>
                      <a:lnTo>
                        <a:pt x="1674" y="1465"/>
                      </a:lnTo>
                      <a:lnTo>
                        <a:pt x="1779" y="1570"/>
                      </a:lnTo>
                      <a:lnTo>
                        <a:pt x="1904" y="1570"/>
                      </a:lnTo>
                      <a:lnTo>
                        <a:pt x="1841" y="1507"/>
                      </a:lnTo>
                      <a:lnTo>
                        <a:pt x="1779" y="1423"/>
                      </a:lnTo>
                      <a:lnTo>
                        <a:pt x="1800" y="1361"/>
                      </a:lnTo>
                      <a:lnTo>
                        <a:pt x="1946" y="1402"/>
                      </a:lnTo>
                      <a:lnTo>
                        <a:pt x="2009" y="1528"/>
                      </a:lnTo>
                      <a:lnTo>
                        <a:pt x="2093" y="1570"/>
                      </a:lnTo>
                      <a:lnTo>
                        <a:pt x="2155" y="1486"/>
                      </a:lnTo>
                      <a:lnTo>
                        <a:pt x="2072" y="1423"/>
                      </a:lnTo>
                      <a:lnTo>
                        <a:pt x="1988" y="1402"/>
                      </a:lnTo>
                      <a:lnTo>
                        <a:pt x="1988" y="1361"/>
                      </a:lnTo>
                      <a:lnTo>
                        <a:pt x="2197" y="1361"/>
                      </a:lnTo>
                      <a:lnTo>
                        <a:pt x="2281" y="1423"/>
                      </a:lnTo>
                      <a:lnTo>
                        <a:pt x="2302" y="1402"/>
                      </a:lnTo>
                      <a:lnTo>
                        <a:pt x="2176" y="1298"/>
                      </a:lnTo>
                      <a:lnTo>
                        <a:pt x="2051" y="1277"/>
                      </a:lnTo>
                      <a:lnTo>
                        <a:pt x="1946" y="1151"/>
                      </a:lnTo>
                      <a:lnTo>
                        <a:pt x="1988" y="1068"/>
                      </a:lnTo>
                      <a:lnTo>
                        <a:pt x="2093" y="1089"/>
                      </a:lnTo>
                      <a:lnTo>
                        <a:pt x="2176" y="1047"/>
                      </a:lnTo>
                      <a:lnTo>
                        <a:pt x="2218" y="879"/>
                      </a:lnTo>
                      <a:lnTo>
                        <a:pt x="2302" y="858"/>
                      </a:lnTo>
                      <a:lnTo>
                        <a:pt x="2427" y="963"/>
                      </a:lnTo>
                      <a:lnTo>
                        <a:pt x="2532" y="963"/>
                      </a:lnTo>
                      <a:lnTo>
                        <a:pt x="2637" y="858"/>
                      </a:lnTo>
                      <a:lnTo>
                        <a:pt x="2637" y="796"/>
                      </a:lnTo>
                      <a:lnTo>
                        <a:pt x="2699" y="796"/>
                      </a:lnTo>
                      <a:lnTo>
                        <a:pt x="2783" y="879"/>
                      </a:lnTo>
                      <a:lnTo>
                        <a:pt x="3013" y="879"/>
                      </a:lnTo>
                      <a:lnTo>
                        <a:pt x="3201" y="942"/>
                      </a:lnTo>
                      <a:lnTo>
                        <a:pt x="3327" y="900"/>
                      </a:lnTo>
                      <a:lnTo>
                        <a:pt x="3348" y="566"/>
                      </a:lnTo>
                      <a:lnTo>
                        <a:pt x="3327" y="440"/>
                      </a:lnTo>
                      <a:lnTo>
                        <a:pt x="3473" y="335"/>
                      </a:lnTo>
                      <a:lnTo>
                        <a:pt x="3473" y="210"/>
                      </a:lnTo>
                      <a:lnTo>
                        <a:pt x="3369" y="147"/>
                      </a:lnTo>
                      <a:lnTo>
                        <a:pt x="3411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" name="Google Shape;2934;p74">
                <a:extLst>
                  <a:ext uri="{FF2B5EF4-FFF2-40B4-BE49-F238E27FC236}">
                    <a16:creationId xmlns:a16="http://schemas.microsoft.com/office/drawing/2014/main" id="{AED729B0-4BBF-4E89-B97C-733B24C846A9}"/>
                  </a:ext>
                </a:extLst>
              </p:cNvPr>
              <p:cNvGrpSpPr/>
              <p:nvPr/>
            </p:nvGrpSpPr>
            <p:grpSpPr>
              <a:xfrm>
                <a:off x="3782759" y="2807162"/>
                <a:ext cx="82686" cy="85487"/>
                <a:chOff x="3765350" y="2500900"/>
                <a:chExt cx="173600" cy="187925"/>
              </a:xfrm>
            </p:grpSpPr>
            <p:sp>
              <p:nvSpPr>
                <p:cNvPr id="244" name="Google Shape;2935;p74">
                  <a:extLst>
                    <a:ext uri="{FF2B5EF4-FFF2-40B4-BE49-F238E27FC236}">
                      <a16:creationId xmlns:a16="http://schemas.microsoft.com/office/drawing/2014/main" id="{9270A1EE-2A93-404E-987C-DD0127C7B354}"/>
                    </a:ext>
                  </a:extLst>
                </p:cNvPr>
                <p:cNvSpPr/>
                <p:nvPr/>
              </p:nvSpPr>
              <p:spPr>
                <a:xfrm>
                  <a:off x="3765350" y="2500900"/>
                  <a:ext cx="108950" cy="64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58" h="2572" extrusionOk="0">
                      <a:moveTo>
                        <a:pt x="1286" y="596"/>
                      </a:moveTo>
                      <a:lnTo>
                        <a:pt x="0" y="1072"/>
                      </a:lnTo>
                      <a:lnTo>
                        <a:pt x="429" y="2239"/>
                      </a:lnTo>
                      <a:lnTo>
                        <a:pt x="857" y="2572"/>
                      </a:lnTo>
                      <a:lnTo>
                        <a:pt x="2191" y="1215"/>
                      </a:lnTo>
                      <a:lnTo>
                        <a:pt x="4024" y="1072"/>
                      </a:lnTo>
                      <a:lnTo>
                        <a:pt x="4358" y="429"/>
                      </a:lnTo>
                      <a:lnTo>
                        <a:pt x="3120" y="0"/>
                      </a:lnTo>
                      <a:lnTo>
                        <a:pt x="2477" y="358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</p:sp>
            <p:sp>
              <p:nvSpPr>
                <p:cNvPr id="245" name="Google Shape;2936;p74">
                  <a:extLst>
                    <a:ext uri="{FF2B5EF4-FFF2-40B4-BE49-F238E27FC236}">
                      <a16:creationId xmlns:a16="http://schemas.microsoft.com/office/drawing/2014/main" id="{BF1C6DFB-C7AE-4DF4-9C85-7330C493DC45}"/>
                    </a:ext>
                  </a:extLst>
                </p:cNvPr>
                <p:cNvSpPr/>
                <p:nvPr/>
              </p:nvSpPr>
              <p:spPr>
                <a:xfrm>
                  <a:off x="3797175" y="2609800"/>
                  <a:ext cx="2625" cy="3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" h="148" extrusionOk="0">
                      <a:moveTo>
                        <a:pt x="42" y="1"/>
                      </a:moveTo>
                      <a:lnTo>
                        <a:pt x="21" y="43"/>
                      </a:lnTo>
                      <a:lnTo>
                        <a:pt x="0" y="84"/>
                      </a:lnTo>
                      <a:lnTo>
                        <a:pt x="0" y="147"/>
                      </a:lnTo>
                      <a:lnTo>
                        <a:pt x="21" y="147"/>
                      </a:lnTo>
                      <a:lnTo>
                        <a:pt x="42" y="105"/>
                      </a:lnTo>
                      <a:lnTo>
                        <a:pt x="105" y="22"/>
                      </a:lnTo>
                      <a:lnTo>
                        <a:pt x="42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6" name="Google Shape;2937;p74">
                  <a:extLst>
                    <a:ext uri="{FF2B5EF4-FFF2-40B4-BE49-F238E27FC236}">
                      <a16:creationId xmlns:a16="http://schemas.microsoft.com/office/drawing/2014/main" id="{6A3D1D2C-DC49-4818-A394-7BED347024FD}"/>
                    </a:ext>
                  </a:extLst>
                </p:cNvPr>
                <p:cNvSpPr/>
                <p:nvPr/>
              </p:nvSpPr>
              <p:spPr>
                <a:xfrm>
                  <a:off x="3796125" y="2610325"/>
                  <a:ext cx="22525" cy="41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1" h="1675" extrusionOk="0">
                      <a:moveTo>
                        <a:pt x="565" y="1"/>
                      </a:moveTo>
                      <a:lnTo>
                        <a:pt x="461" y="22"/>
                      </a:lnTo>
                      <a:lnTo>
                        <a:pt x="252" y="273"/>
                      </a:lnTo>
                      <a:lnTo>
                        <a:pt x="168" y="273"/>
                      </a:lnTo>
                      <a:lnTo>
                        <a:pt x="42" y="189"/>
                      </a:lnTo>
                      <a:lnTo>
                        <a:pt x="42" y="314"/>
                      </a:lnTo>
                      <a:lnTo>
                        <a:pt x="1" y="398"/>
                      </a:lnTo>
                      <a:lnTo>
                        <a:pt x="105" y="503"/>
                      </a:lnTo>
                      <a:lnTo>
                        <a:pt x="105" y="586"/>
                      </a:lnTo>
                      <a:lnTo>
                        <a:pt x="189" y="649"/>
                      </a:lnTo>
                      <a:lnTo>
                        <a:pt x="189" y="796"/>
                      </a:lnTo>
                      <a:lnTo>
                        <a:pt x="105" y="858"/>
                      </a:lnTo>
                      <a:lnTo>
                        <a:pt x="147" y="942"/>
                      </a:lnTo>
                      <a:lnTo>
                        <a:pt x="273" y="942"/>
                      </a:lnTo>
                      <a:lnTo>
                        <a:pt x="273" y="1005"/>
                      </a:lnTo>
                      <a:lnTo>
                        <a:pt x="189" y="1068"/>
                      </a:lnTo>
                      <a:lnTo>
                        <a:pt x="147" y="1277"/>
                      </a:lnTo>
                      <a:lnTo>
                        <a:pt x="189" y="1361"/>
                      </a:lnTo>
                      <a:lnTo>
                        <a:pt x="252" y="1591"/>
                      </a:lnTo>
                      <a:lnTo>
                        <a:pt x="314" y="1674"/>
                      </a:lnTo>
                      <a:lnTo>
                        <a:pt x="377" y="1654"/>
                      </a:lnTo>
                      <a:lnTo>
                        <a:pt x="419" y="1674"/>
                      </a:lnTo>
                      <a:lnTo>
                        <a:pt x="503" y="1654"/>
                      </a:lnTo>
                      <a:lnTo>
                        <a:pt x="524" y="1528"/>
                      </a:lnTo>
                      <a:lnTo>
                        <a:pt x="565" y="1444"/>
                      </a:lnTo>
                      <a:lnTo>
                        <a:pt x="670" y="1444"/>
                      </a:lnTo>
                      <a:lnTo>
                        <a:pt x="733" y="1528"/>
                      </a:lnTo>
                      <a:lnTo>
                        <a:pt x="796" y="1528"/>
                      </a:lnTo>
                      <a:lnTo>
                        <a:pt x="837" y="1444"/>
                      </a:lnTo>
                      <a:lnTo>
                        <a:pt x="837" y="1214"/>
                      </a:lnTo>
                      <a:lnTo>
                        <a:pt x="879" y="1151"/>
                      </a:lnTo>
                      <a:lnTo>
                        <a:pt x="837" y="921"/>
                      </a:lnTo>
                      <a:lnTo>
                        <a:pt x="900" y="712"/>
                      </a:lnTo>
                      <a:lnTo>
                        <a:pt x="733" y="586"/>
                      </a:lnTo>
                      <a:lnTo>
                        <a:pt x="879" y="503"/>
                      </a:lnTo>
                      <a:lnTo>
                        <a:pt x="879" y="419"/>
                      </a:lnTo>
                      <a:lnTo>
                        <a:pt x="837" y="294"/>
                      </a:lnTo>
                      <a:lnTo>
                        <a:pt x="775" y="189"/>
                      </a:lnTo>
                      <a:lnTo>
                        <a:pt x="691" y="63"/>
                      </a:lnTo>
                      <a:lnTo>
                        <a:pt x="670" y="84"/>
                      </a:lnTo>
                      <a:lnTo>
                        <a:pt x="565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7" name="Google Shape;2938;p74">
                  <a:extLst>
                    <a:ext uri="{FF2B5EF4-FFF2-40B4-BE49-F238E27FC236}">
                      <a16:creationId xmlns:a16="http://schemas.microsoft.com/office/drawing/2014/main" id="{CA520ECD-8477-442E-9DFD-B3698F469D6F}"/>
                    </a:ext>
                  </a:extLst>
                </p:cNvPr>
                <p:cNvSpPr/>
                <p:nvPr/>
              </p:nvSpPr>
              <p:spPr>
                <a:xfrm>
                  <a:off x="3821225" y="2579475"/>
                  <a:ext cx="6300" cy="4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2" h="168" extrusionOk="0">
                      <a:moveTo>
                        <a:pt x="189" y="0"/>
                      </a:moveTo>
                      <a:lnTo>
                        <a:pt x="147" y="42"/>
                      </a:lnTo>
                      <a:lnTo>
                        <a:pt x="43" y="84"/>
                      </a:lnTo>
                      <a:lnTo>
                        <a:pt x="1" y="147"/>
                      </a:lnTo>
                      <a:lnTo>
                        <a:pt x="43" y="167"/>
                      </a:lnTo>
                      <a:lnTo>
                        <a:pt x="189" y="147"/>
                      </a:lnTo>
                      <a:lnTo>
                        <a:pt x="252" y="147"/>
                      </a:lnTo>
                      <a:lnTo>
                        <a:pt x="252" y="63"/>
                      </a:lnTo>
                      <a:lnTo>
                        <a:pt x="189" y="0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8" name="Google Shape;2939;p74">
                  <a:extLst>
                    <a:ext uri="{FF2B5EF4-FFF2-40B4-BE49-F238E27FC236}">
                      <a16:creationId xmlns:a16="http://schemas.microsoft.com/office/drawing/2014/main" id="{EE027D76-D969-4842-91AF-4A1F252C0F7B}"/>
                    </a:ext>
                  </a:extLst>
                </p:cNvPr>
                <p:cNvSpPr/>
                <p:nvPr/>
              </p:nvSpPr>
              <p:spPr>
                <a:xfrm>
                  <a:off x="3833800" y="2589400"/>
                  <a:ext cx="1575" cy="1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" h="64" extrusionOk="0">
                      <a:moveTo>
                        <a:pt x="42" y="1"/>
                      </a:moveTo>
                      <a:lnTo>
                        <a:pt x="0" y="22"/>
                      </a:lnTo>
                      <a:lnTo>
                        <a:pt x="63" y="63"/>
                      </a:lnTo>
                      <a:lnTo>
                        <a:pt x="42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9" name="Google Shape;2940;p74">
                  <a:extLst>
                    <a:ext uri="{FF2B5EF4-FFF2-40B4-BE49-F238E27FC236}">
                      <a16:creationId xmlns:a16="http://schemas.microsoft.com/office/drawing/2014/main" id="{6AFA406E-69E6-46A8-AA36-1F63DAE84900}"/>
                    </a:ext>
                  </a:extLst>
                </p:cNvPr>
                <p:cNvSpPr/>
                <p:nvPr/>
              </p:nvSpPr>
              <p:spPr>
                <a:xfrm>
                  <a:off x="3774675" y="2506225"/>
                  <a:ext cx="164275" cy="182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71" h="7304" extrusionOk="0">
                      <a:moveTo>
                        <a:pt x="2595" y="1"/>
                      </a:moveTo>
                      <a:lnTo>
                        <a:pt x="2302" y="189"/>
                      </a:lnTo>
                      <a:lnTo>
                        <a:pt x="2114" y="105"/>
                      </a:lnTo>
                      <a:lnTo>
                        <a:pt x="2009" y="252"/>
                      </a:lnTo>
                      <a:lnTo>
                        <a:pt x="2072" y="419"/>
                      </a:lnTo>
                      <a:lnTo>
                        <a:pt x="1842" y="482"/>
                      </a:lnTo>
                      <a:lnTo>
                        <a:pt x="1800" y="691"/>
                      </a:lnTo>
                      <a:lnTo>
                        <a:pt x="1695" y="608"/>
                      </a:lnTo>
                      <a:lnTo>
                        <a:pt x="1591" y="608"/>
                      </a:lnTo>
                      <a:lnTo>
                        <a:pt x="1340" y="524"/>
                      </a:lnTo>
                      <a:lnTo>
                        <a:pt x="1340" y="691"/>
                      </a:lnTo>
                      <a:lnTo>
                        <a:pt x="1235" y="901"/>
                      </a:lnTo>
                      <a:lnTo>
                        <a:pt x="1172" y="796"/>
                      </a:lnTo>
                      <a:lnTo>
                        <a:pt x="1005" y="712"/>
                      </a:lnTo>
                      <a:lnTo>
                        <a:pt x="1026" y="587"/>
                      </a:lnTo>
                      <a:lnTo>
                        <a:pt x="900" y="503"/>
                      </a:lnTo>
                      <a:lnTo>
                        <a:pt x="691" y="880"/>
                      </a:lnTo>
                      <a:lnTo>
                        <a:pt x="524" y="796"/>
                      </a:lnTo>
                      <a:lnTo>
                        <a:pt x="294" y="942"/>
                      </a:lnTo>
                      <a:lnTo>
                        <a:pt x="168" y="901"/>
                      </a:lnTo>
                      <a:lnTo>
                        <a:pt x="105" y="942"/>
                      </a:lnTo>
                      <a:lnTo>
                        <a:pt x="126" y="1089"/>
                      </a:lnTo>
                      <a:lnTo>
                        <a:pt x="231" y="1193"/>
                      </a:lnTo>
                      <a:lnTo>
                        <a:pt x="210" y="1361"/>
                      </a:lnTo>
                      <a:lnTo>
                        <a:pt x="84" y="1403"/>
                      </a:lnTo>
                      <a:lnTo>
                        <a:pt x="1" y="1465"/>
                      </a:lnTo>
                      <a:lnTo>
                        <a:pt x="126" y="1633"/>
                      </a:lnTo>
                      <a:lnTo>
                        <a:pt x="168" y="1926"/>
                      </a:lnTo>
                      <a:lnTo>
                        <a:pt x="335" y="2051"/>
                      </a:lnTo>
                      <a:lnTo>
                        <a:pt x="524" y="2051"/>
                      </a:lnTo>
                      <a:lnTo>
                        <a:pt x="440" y="2240"/>
                      </a:lnTo>
                      <a:lnTo>
                        <a:pt x="503" y="2365"/>
                      </a:lnTo>
                      <a:lnTo>
                        <a:pt x="796" y="2302"/>
                      </a:lnTo>
                      <a:lnTo>
                        <a:pt x="900" y="2177"/>
                      </a:lnTo>
                      <a:lnTo>
                        <a:pt x="900" y="2072"/>
                      </a:lnTo>
                      <a:lnTo>
                        <a:pt x="1172" y="1926"/>
                      </a:lnTo>
                      <a:lnTo>
                        <a:pt x="1570" y="2030"/>
                      </a:lnTo>
                      <a:lnTo>
                        <a:pt x="1675" y="2093"/>
                      </a:lnTo>
                      <a:lnTo>
                        <a:pt x="1842" y="2156"/>
                      </a:lnTo>
                      <a:lnTo>
                        <a:pt x="1884" y="2261"/>
                      </a:lnTo>
                      <a:lnTo>
                        <a:pt x="1905" y="2302"/>
                      </a:lnTo>
                      <a:lnTo>
                        <a:pt x="1967" y="2386"/>
                      </a:lnTo>
                      <a:lnTo>
                        <a:pt x="2072" y="2574"/>
                      </a:lnTo>
                      <a:lnTo>
                        <a:pt x="2072" y="2679"/>
                      </a:lnTo>
                      <a:lnTo>
                        <a:pt x="2156" y="2721"/>
                      </a:lnTo>
                      <a:lnTo>
                        <a:pt x="2156" y="2888"/>
                      </a:lnTo>
                      <a:lnTo>
                        <a:pt x="2281" y="2930"/>
                      </a:lnTo>
                      <a:lnTo>
                        <a:pt x="2365" y="3035"/>
                      </a:lnTo>
                      <a:lnTo>
                        <a:pt x="2511" y="3202"/>
                      </a:lnTo>
                      <a:lnTo>
                        <a:pt x="2532" y="3307"/>
                      </a:lnTo>
                      <a:lnTo>
                        <a:pt x="2700" y="3307"/>
                      </a:lnTo>
                      <a:lnTo>
                        <a:pt x="2804" y="3432"/>
                      </a:lnTo>
                      <a:lnTo>
                        <a:pt x="2825" y="3537"/>
                      </a:lnTo>
                      <a:lnTo>
                        <a:pt x="2909" y="3558"/>
                      </a:lnTo>
                      <a:lnTo>
                        <a:pt x="3139" y="3851"/>
                      </a:lnTo>
                      <a:lnTo>
                        <a:pt x="3369" y="4018"/>
                      </a:lnTo>
                      <a:lnTo>
                        <a:pt x="3474" y="4039"/>
                      </a:lnTo>
                      <a:lnTo>
                        <a:pt x="3579" y="4081"/>
                      </a:lnTo>
                      <a:lnTo>
                        <a:pt x="3620" y="4186"/>
                      </a:lnTo>
                      <a:lnTo>
                        <a:pt x="3725" y="4186"/>
                      </a:lnTo>
                      <a:lnTo>
                        <a:pt x="3788" y="4123"/>
                      </a:lnTo>
                      <a:lnTo>
                        <a:pt x="3934" y="4165"/>
                      </a:lnTo>
                      <a:lnTo>
                        <a:pt x="4039" y="4165"/>
                      </a:lnTo>
                      <a:lnTo>
                        <a:pt x="4164" y="4395"/>
                      </a:lnTo>
                      <a:lnTo>
                        <a:pt x="4248" y="4458"/>
                      </a:lnTo>
                      <a:lnTo>
                        <a:pt x="4290" y="4416"/>
                      </a:lnTo>
                      <a:lnTo>
                        <a:pt x="4395" y="4458"/>
                      </a:lnTo>
                      <a:lnTo>
                        <a:pt x="4395" y="4520"/>
                      </a:lnTo>
                      <a:lnTo>
                        <a:pt x="4604" y="4520"/>
                      </a:lnTo>
                      <a:lnTo>
                        <a:pt x="4688" y="4625"/>
                      </a:lnTo>
                      <a:lnTo>
                        <a:pt x="4688" y="4730"/>
                      </a:lnTo>
                      <a:lnTo>
                        <a:pt x="4646" y="4792"/>
                      </a:lnTo>
                      <a:lnTo>
                        <a:pt x="4708" y="4834"/>
                      </a:lnTo>
                      <a:lnTo>
                        <a:pt x="4834" y="4834"/>
                      </a:lnTo>
                      <a:lnTo>
                        <a:pt x="4897" y="4939"/>
                      </a:lnTo>
                      <a:lnTo>
                        <a:pt x="5043" y="4981"/>
                      </a:lnTo>
                      <a:lnTo>
                        <a:pt x="5106" y="4939"/>
                      </a:lnTo>
                      <a:lnTo>
                        <a:pt x="5169" y="5002"/>
                      </a:lnTo>
                      <a:lnTo>
                        <a:pt x="5232" y="5190"/>
                      </a:lnTo>
                      <a:lnTo>
                        <a:pt x="5252" y="5357"/>
                      </a:lnTo>
                      <a:lnTo>
                        <a:pt x="5315" y="5441"/>
                      </a:lnTo>
                      <a:lnTo>
                        <a:pt x="5357" y="5650"/>
                      </a:lnTo>
                      <a:lnTo>
                        <a:pt x="5420" y="5755"/>
                      </a:lnTo>
                      <a:lnTo>
                        <a:pt x="5420" y="5859"/>
                      </a:lnTo>
                      <a:lnTo>
                        <a:pt x="5357" y="5943"/>
                      </a:lnTo>
                      <a:lnTo>
                        <a:pt x="5315" y="5943"/>
                      </a:lnTo>
                      <a:lnTo>
                        <a:pt x="5273" y="5964"/>
                      </a:lnTo>
                      <a:lnTo>
                        <a:pt x="5315" y="6069"/>
                      </a:lnTo>
                      <a:lnTo>
                        <a:pt x="5273" y="6173"/>
                      </a:lnTo>
                      <a:lnTo>
                        <a:pt x="5211" y="6257"/>
                      </a:lnTo>
                      <a:lnTo>
                        <a:pt x="5127" y="6278"/>
                      </a:lnTo>
                      <a:lnTo>
                        <a:pt x="5106" y="6341"/>
                      </a:lnTo>
                      <a:lnTo>
                        <a:pt x="5106" y="6362"/>
                      </a:lnTo>
                      <a:lnTo>
                        <a:pt x="5211" y="6466"/>
                      </a:lnTo>
                      <a:lnTo>
                        <a:pt x="5357" y="6445"/>
                      </a:lnTo>
                      <a:lnTo>
                        <a:pt x="5441" y="6341"/>
                      </a:lnTo>
                      <a:lnTo>
                        <a:pt x="5462" y="6194"/>
                      </a:lnTo>
                      <a:lnTo>
                        <a:pt x="5629" y="6069"/>
                      </a:lnTo>
                      <a:lnTo>
                        <a:pt x="5650" y="5818"/>
                      </a:lnTo>
                      <a:lnTo>
                        <a:pt x="5755" y="5713"/>
                      </a:lnTo>
                      <a:lnTo>
                        <a:pt x="5859" y="5671"/>
                      </a:lnTo>
                      <a:lnTo>
                        <a:pt x="5880" y="5608"/>
                      </a:lnTo>
                      <a:lnTo>
                        <a:pt x="5859" y="5546"/>
                      </a:lnTo>
                      <a:lnTo>
                        <a:pt x="5880" y="5399"/>
                      </a:lnTo>
                      <a:lnTo>
                        <a:pt x="5859" y="5336"/>
                      </a:lnTo>
                      <a:lnTo>
                        <a:pt x="5692" y="5190"/>
                      </a:lnTo>
                      <a:lnTo>
                        <a:pt x="5587" y="5190"/>
                      </a:lnTo>
                      <a:lnTo>
                        <a:pt x="5566" y="5127"/>
                      </a:lnTo>
                      <a:lnTo>
                        <a:pt x="5566" y="5043"/>
                      </a:lnTo>
                      <a:lnTo>
                        <a:pt x="5650" y="5002"/>
                      </a:lnTo>
                      <a:lnTo>
                        <a:pt x="5671" y="4918"/>
                      </a:lnTo>
                      <a:lnTo>
                        <a:pt x="5671" y="4834"/>
                      </a:lnTo>
                      <a:lnTo>
                        <a:pt x="5734" y="4771"/>
                      </a:lnTo>
                      <a:lnTo>
                        <a:pt x="5776" y="4625"/>
                      </a:lnTo>
                      <a:lnTo>
                        <a:pt x="5838" y="4604"/>
                      </a:lnTo>
                      <a:lnTo>
                        <a:pt x="5901" y="4604"/>
                      </a:lnTo>
                      <a:lnTo>
                        <a:pt x="6006" y="4667"/>
                      </a:lnTo>
                      <a:lnTo>
                        <a:pt x="6048" y="4709"/>
                      </a:lnTo>
                      <a:lnTo>
                        <a:pt x="6215" y="4709"/>
                      </a:lnTo>
                      <a:lnTo>
                        <a:pt x="6278" y="4730"/>
                      </a:lnTo>
                      <a:lnTo>
                        <a:pt x="6257" y="4813"/>
                      </a:lnTo>
                      <a:lnTo>
                        <a:pt x="6299" y="4918"/>
                      </a:lnTo>
                      <a:lnTo>
                        <a:pt x="6382" y="5022"/>
                      </a:lnTo>
                      <a:lnTo>
                        <a:pt x="6487" y="5085"/>
                      </a:lnTo>
                      <a:lnTo>
                        <a:pt x="6487" y="5043"/>
                      </a:lnTo>
                      <a:lnTo>
                        <a:pt x="6508" y="5022"/>
                      </a:lnTo>
                      <a:lnTo>
                        <a:pt x="6487" y="5002"/>
                      </a:lnTo>
                      <a:lnTo>
                        <a:pt x="6550" y="4918"/>
                      </a:lnTo>
                      <a:lnTo>
                        <a:pt x="6571" y="4771"/>
                      </a:lnTo>
                      <a:lnTo>
                        <a:pt x="6508" y="4688"/>
                      </a:lnTo>
                      <a:lnTo>
                        <a:pt x="6403" y="4604"/>
                      </a:lnTo>
                      <a:lnTo>
                        <a:pt x="6236" y="4562"/>
                      </a:lnTo>
                      <a:lnTo>
                        <a:pt x="6131" y="4416"/>
                      </a:lnTo>
                      <a:lnTo>
                        <a:pt x="5943" y="4290"/>
                      </a:lnTo>
                      <a:lnTo>
                        <a:pt x="5504" y="4060"/>
                      </a:lnTo>
                      <a:lnTo>
                        <a:pt x="5294" y="4018"/>
                      </a:lnTo>
                      <a:lnTo>
                        <a:pt x="5148" y="4018"/>
                      </a:lnTo>
                      <a:lnTo>
                        <a:pt x="5106" y="3914"/>
                      </a:lnTo>
                      <a:lnTo>
                        <a:pt x="5106" y="3851"/>
                      </a:lnTo>
                      <a:lnTo>
                        <a:pt x="5232" y="3746"/>
                      </a:lnTo>
                      <a:lnTo>
                        <a:pt x="5252" y="3662"/>
                      </a:lnTo>
                      <a:lnTo>
                        <a:pt x="5148" y="3621"/>
                      </a:lnTo>
                      <a:lnTo>
                        <a:pt x="5022" y="3642"/>
                      </a:lnTo>
                      <a:lnTo>
                        <a:pt x="4918" y="3621"/>
                      </a:lnTo>
                      <a:lnTo>
                        <a:pt x="4708" y="3621"/>
                      </a:lnTo>
                      <a:lnTo>
                        <a:pt x="4625" y="3558"/>
                      </a:lnTo>
                      <a:lnTo>
                        <a:pt x="4520" y="3537"/>
                      </a:lnTo>
                      <a:lnTo>
                        <a:pt x="4457" y="3453"/>
                      </a:lnTo>
                      <a:lnTo>
                        <a:pt x="4290" y="3328"/>
                      </a:lnTo>
                      <a:lnTo>
                        <a:pt x="4206" y="3202"/>
                      </a:lnTo>
                      <a:lnTo>
                        <a:pt x="4102" y="3097"/>
                      </a:lnTo>
                      <a:lnTo>
                        <a:pt x="4039" y="2993"/>
                      </a:lnTo>
                      <a:lnTo>
                        <a:pt x="4039" y="2867"/>
                      </a:lnTo>
                      <a:lnTo>
                        <a:pt x="3976" y="2825"/>
                      </a:lnTo>
                      <a:lnTo>
                        <a:pt x="3976" y="2721"/>
                      </a:lnTo>
                      <a:lnTo>
                        <a:pt x="3620" y="2365"/>
                      </a:lnTo>
                      <a:lnTo>
                        <a:pt x="3537" y="2261"/>
                      </a:lnTo>
                      <a:lnTo>
                        <a:pt x="3411" y="2177"/>
                      </a:lnTo>
                      <a:lnTo>
                        <a:pt x="3139" y="2051"/>
                      </a:lnTo>
                      <a:lnTo>
                        <a:pt x="3097" y="1968"/>
                      </a:lnTo>
                      <a:lnTo>
                        <a:pt x="3056" y="1821"/>
                      </a:lnTo>
                      <a:lnTo>
                        <a:pt x="3014" y="1654"/>
                      </a:lnTo>
                      <a:lnTo>
                        <a:pt x="3056" y="1612"/>
                      </a:lnTo>
                      <a:lnTo>
                        <a:pt x="3139" y="1465"/>
                      </a:lnTo>
                      <a:lnTo>
                        <a:pt x="3056" y="1361"/>
                      </a:lnTo>
                      <a:lnTo>
                        <a:pt x="3014" y="1235"/>
                      </a:lnTo>
                      <a:lnTo>
                        <a:pt x="3056" y="1152"/>
                      </a:lnTo>
                      <a:lnTo>
                        <a:pt x="3202" y="1131"/>
                      </a:lnTo>
                      <a:lnTo>
                        <a:pt x="3307" y="1026"/>
                      </a:lnTo>
                      <a:lnTo>
                        <a:pt x="3432" y="1026"/>
                      </a:lnTo>
                      <a:lnTo>
                        <a:pt x="3516" y="942"/>
                      </a:lnTo>
                      <a:lnTo>
                        <a:pt x="3579" y="901"/>
                      </a:lnTo>
                      <a:lnTo>
                        <a:pt x="3725" y="921"/>
                      </a:lnTo>
                      <a:lnTo>
                        <a:pt x="3683" y="712"/>
                      </a:lnTo>
                      <a:lnTo>
                        <a:pt x="3725" y="691"/>
                      </a:lnTo>
                      <a:lnTo>
                        <a:pt x="3662" y="587"/>
                      </a:lnTo>
                      <a:lnTo>
                        <a:pt x="3788" y="398"/>
                      </a:lnTo>
                      <a:lnTo>
                        <a:pt x="3725" y="315"/>
                      </a:lnTo>
                      <a:lnTo>
                        <a:pt x="3537" y="356"/>
                      </a:lnTo>
                      <a:lnTo>
                        <a:pt x="3202" y="273"/>
                      </a:lnTo>
                      <a:lnTo>
                        <a:pt x="2909" y="105"/>
                      </a:lnTo>
                      <a:lnTo>
                        <a:pt x="2930" y="1"/>
                      </a:lnTo>
                      <a:lnTo>
                        <a:pt x="2721" y="43"/>
                      </a:lnTo>
                      <a:lnTo>
                        <a:pt x="2595" y="1"/>
                      </a:lnTo>
                      <a:close/>
                      <a:moveTo>
                        <a:pt x="4960" y="6236"/>
                      </a:moveTo>
                      <a:lnTo>
                        <a:pt x="4813" y="6362"/>
                      </a:lnTo>
                      <a:lnTo>
                        <a:pt x="4750" y="6362"/>
                      </a:lnTo>
                      <a:lnTo>
                        <a:pt x="4625" y="6278"/>
                      </a:lnTo>
                      <a:lnTo>
                        <a:pt x="4499" y="6403"/>
                      </a:lnTo>
                      <a:lnTo>
                        <a:pt x="4227" y="6382"/>
                      </a:lnTo>
                      <a:lnTo>
                        <a:pt x="4018" y="6445"/>
                      </a:lnTo>
                      <a:lnTo>
                        <a:pt x="3872" y="6403"/>
                      </a:lnTo>
                      <a:lnTo>
                        <a:pt x="3767" y="6341"/>
                      </a:lnTo>
                      <a:lnTo>
                        <a:pt x="3641" y="6341"/>
                      </a:lnTo>
                      <a:lnTo>
                        <a:pt x="3558" y="6382"/>
                      </a:lnTo>
                      <a:lnTo>
                        <a:pt x="3495" y="6341"/>
                      </a:lnTo>
                      <a:lnTo>
                        <a:pt x="3369" y="6382"/>
                      </a:lnTo>
                      <a:lnTo>
                        <a:pt x="3348" y="6571"/>
                      </a:lnTo>
                      <a:lnTo>
                        <a:pt x="3474" y="6675"/>
                      </a:lnTo>
                      <a:lnTo>
                        <a:pt x="3600" y="6655"/>
                      </a:lnTo>
                      <a:lnTo>
                        <a:pt x="3809" y="6801"/>
                      </a:lnTo>
                      <a:lnTo>
                        <a:pt x="3955" y="6822"/>
                      </a:lnTo>
                      <a:lnTo>
                        <a:pt x="4060" y="6927"/>
                      </a:lnTo>
                      <a:lnTo>
                        <a:pt x="4311" y="7031"/>
                      </a:lnTo>
                      <a:lnTo>
                        <a:pt x="4374" y="7010"/>
                      </a:lnTo>
                      <a:lnTo>
                        <a:pt x="4478" y="7094"/>
                      </a:lnTo>
                      <a:lnTo>
                        <a:pt x="4499" y="7199"/>
                      </a:lnTo>
                      <a:lnTo>
                        <a:pt x="4750" y="7303"/>
                      </a:lnTo>
                      <a:lnTo>
                        <a:pt x="4855" y="7282"/>
                      </a:lnTo>
                      <a:lnTo>
                        <a:pt x="4855" y="7136"/>
                      </a:lnTo>
                      <a:lnTo>
                        <a:pt x="4918" y="7073"/>
                      </a:lnTo>
                      <a:lnTo>
                        <a:pt x="4918" y="6927"/>
                      </a:lnTo>
                      <a:lnTo>
                        <a:pt x="4813" y="6801"/>
                      </a:lnTo>
                      <a:lnTo>
                        <a:pt x="4918" y="6508"/>
                      </a:lnTo>
                      <a:lnTo>
                        <a:pt x="5022" y="6403"/>
                      </a:lnTo>
                      <a:lnTo>
                        <a:pt x="5022" y="6362"/>
                      </a:lnTo>
                      <a:lnTo>
                        <a:pt x="5043" y="6362"/>
                      </a:lnTo>
                      <a:lnTo>
                        <a:pt x="5043" y="6341"/>
                      </a:lnTo>
                      <a:lnTo>
                        <a:pt x="4960" y="6236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9" name="Google Shape;2941;p74">
                <a:extLst>
                  <a:ext uri="{FF2B5EF4-FFF2-40B4-BE49-F238E27FC236}">
                    <a16:creationId xmlns:a16="http://schemas.microsoft.com/office/drawing/2014/main" id="{CDE2F001-5CFE-4B7C-B7CB-DEB99340435D}"/>
                  </a:ext>
                </a:extLst>
              </p:cNvPr>
              <p:cNvGrpSpPr/>
              <p:nvPr/>
            </p:nvGrpSpPr>
            <p:grpSpPr>
              <a:xfrm>
                <a:off x="3775674" y="2798496"/>
                <a:ext cx="40545" cy="23564"/>
                <a:chOff x="3750475" y="2481850"/>
                <a:chExt cx="85125" cy="51800"/>
              </a:xfrm>
            </p:grpSpPr>
            <p:sp>
              <p:nvSpPr>
                <p:cNvPr id="242" name="Google Shape;2942;p74">
                  <a:extLst>
                    <a:ext uri="{FF2B5EF4-FFF2-40B4-BE49-F238E27FC236}">
                      <a16:creationId xmlns:a16="http://schemas.microsoft.com/office/drawing/2014/main" id="{7CE97DAC-6F95-4AE0-B9BE-370B632765F7}"/>
                    </a:ext>
                  </a:extLst>
                </p:cNvPr>
                <p:cNvSpPr/>
                <p:nvPr/>
              </p:nvSpPr>
              <p:spPr>
                <a:xfrm>
                  <a:off x="3762125" y="2492625"/>
                  <a:ext cx="64900" cy="3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96" h="1466" extrusionOk="0">
                      <a:moveTo>
                        <a:pt x="1507" y="1"/>
                      </a:moveTo>
                      <a:lnTo>
                        <a:pt x="1361" y="64"/>
                      </a:lnTo>
                      <a:lnTo>
                        <a:pt x="1402" y="105"/>
                      </a:lnTo>
                      <a:lnTo>
                        <a:pt x="1340" y="189"/>
                      </a:lnTo>
                      <a:lnTo>
                        <a:pt x="1214" y="126"/>
                      </a:lnTo>
                      <a:lnTo>
                        <a:pt x="1109" y="189"/>
                      </a:lnTo>
                      <a:lnTo>
                        <a:pt x="1005" y="168"/>
                      </a:lnTo>
                      <a:lnTo>
                        <a:pt x="817" y="210"/>
                      </a:lnTo>
                      <a:lnTo>
                        <a:pt x="712" y="210"/>
                      </a:lnTo>
                      <a:lnTo>
                        <a:pt x="691" y="126"/>
                      </a:lnTo>
                      <a:lnTo>
                        <a:pt x="565" y="126"/>
                      </a:lnTo>
                      <a:lnTo>
                        <a:pt x="482" y="231"/>
                      </a:lnTo>
                      <a:lnTo>
                        <a:pt x="607" y="294"/>
                      </a:lnTo>
                      <a:lnTo>
                        <a:pt x="607" y="398"/>
                      </a:lnTo>
                      <a:lnTo>
                        <a:pt x="503" y="440"/>
                      </a:lnTo>
                      <a:lnTo>
                        <a:pt x="398" y="608"/>
                      </a:lnTo>
                      <a:lnTo>
                        <a:pt x="314" y="628"/>
                      </a:lnTo>
                      <a:lnTo>
                        <a:pt x="168" y="859"/>
                      </a:lnTo>
                      <a:lnTo>
                        <a:pt x="147" y="1047"/>
                      </a:lnTo>
                      <a:lnTo>
                        <a:pt x="147" y="1152"/>
                      </a:lnTo>
                      <a:lnTo>
                        <a:pt x="84" y="1152"/>
                      </a:lnTo>
                      <a:lnTo>
                        <a:pt x="0" y="1173"/>
                      </a:lnTo>
                      <a:lnTo>
                        <a:pt x="42" y="1277"/>
                      </a:lnTo>
                      <a:lnTo>
                        <a:pt x="147" y="1277"/>
                      </a:lnTo>
                      <a:lnTo>
                        <a:pt x="293" y="1235"/>
                      </a:lnTo>
                      <a:lnTo>
                        <a:pt x="252" y="1068"/>
                      </a:lnTo>
                      <a:lnTo>
                        <a:pt x="314" y="1026"/>
                      </a:lnTo>
                      <a:lnTo>
                        <a:pt x="482" y="1026"/>
                      </a:lnTo>
                      <a:lnTo>
                        <a:pt x="524" y="1131"/>
                      </a:lnTo>
                      <a:lnTo>
                        <a:pt x="586" y="1277"/>
                      </a:lnTo>
                      <a:lnTo>
                        <a:pt x="670" y="1340"/>
                      </a:lnTo>
                      <a:lnTo>
                        <a:pt x="670" y="1424"/>
                      </a:lnTo>
                      <a:lnTo>
                        <a:pt x="796" y="1465"/>
                      </a:lnTo>
                      <a:lnTo>
                        <a:pt x="1026" y="1319"/>
                      </a:lnTo>
                      <a:lnTo>
                        <a:pt x="1151" y="1361"/>
                      </a:lnTo>
                      <a:lnTo>
                        <a:pt x="1361" y="1026"/>
                      </a:lnTo>
                      <a:lnTo>
                        <a:pt x="1507" y="1110"/>
                      </a:lnTo>
                      <a:lnTo>
                        <a:pt x="1507" y="1235"/>
                      </a:lnTo>
                      <a:lnTo>
                        <a:pt x="1674" y="1319"/>
                      </a:lnTo>
                      <a:lnTo>
                        <a:pt x="1737" y="1445"/>
                      </a:lnTo>
                      <a:lnTo>
                        <a:pt x="1842" y="1235"/>
                      </a:lnTo>
                      <a:lnTo>
                        <a:pt x="1842" y="1068"/>
                      </a:lnTo>
                      <a:lnTo>
                        <a:pt x="2093" y="1131"/>
                      </a:lnTo>
                      <a:lnTo>
                        <a:pt x="2197" y="1131"/>
                      </a:lnTo>
                      <a:lnTo>
                        <a:pt x="2302" y="1214"/>
                      </a:lnTo>
                      <a:lnTo>
                        <a:pt x="2302" y="1005"/>
                      </a:lnTo>
                      <a:lnTo>
                        <a:pt x="2553" y="942"/>
                      </a:lnTo>
                      <a:lnTo>
                        <a:pt x="2490" y="754"/>
                      </a:lnTo>
                      <a:lnTo>
                        <a:pt x="2595" y="628"/>
                      </a:lnTo>
                      <a:lnTo>
                        <a:pt x="2553" y="524"/>
                      </a:lnTo>
                      <a:lnTo>
                        <a:pt x="2469" y="524"/>
                      </a:lnTo>
                      <a:lnTo>
                        <a:pt x="2365" y="628"/>
                      </a:lnTo>
                      <a:lnTo>
                        <a:pt x="2260" y="503"/>
                      </a:lnTo>
                      <a:lnTo>
                        <a:pt x="2177" y="524"/>
                      </a:lnTo>
                      <a:lnTo>
                        <a:pt x="2030" y="524"/>
                      </a:lnTo>
                      <a:lnTo>
                        <a:pt x="1988" y="440"/>
                      </a:lnTo>
                      <a:lnTo>
                        <a:pt x="2030" y="398"/>
                      </a:lnTo>
                      <a:lnTo>
                        <a:pt x="2030" y="294"/>
                      </a:lnTo>
                      <a:lnTo>
                        <a:pt x="1884" y="210"/>
                      </a:lnTo>
                      <a:lnTo>
                        <a:pt x="1737" y="84"/>
                      </a:lnTo>
                      <a:lnTo>
                        <a:pt x="1653" y="84"/>
                      </a:lnTo>
                      <a:lnTo>
                        <a:pt x="1612" y="126"/>
                      </a:lnTo>
                      <a:lnTo>
                        <a:pt x="1528" y="105"/>
                      </a:lnTo>
                      <a:lnTo>
                        <a:pt x="1507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3" name="Google Shape;2943;p74">
                  <a:extLst>
                    <a:ext uri="{FF2B5EF4-FFF2-40B4-BE49-F238E27FC236}">
                      <a16:creationId xmlns:a16="http://schemas.microsoft.com/office/drawing/2014/main" id="{76B0B74A-B9FE-4962-83AF-E8ABF96C27A2}"/>
                    </a:ext>
                  </a:extLst>
                </p:cNvPr>
                <p:cNvSpPr/>
                <p:nvPr/>
              </p:nvSpPr>
              <p:spPr>
                <a:xfrm>
                  <a:off x="3750475" y="2481850"/>
                  <a:ext cx="85125" cy="5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05" h="2072" extrusionOk="0">
                      <a:moveTo>
                        <a:pt x="1095" y="286"/>
                      </a:moveTo>
                      <a:lnTo>
                        <a:pt x="0" y="1667"/>
                      </a:lnTo>
                      <a:lnTo>
                        <a:pt x="547" y="2072"/>
                      </a:lnTo>
                      <a:lnTo>
                        <a:pt x="1214" y="1858"/>
                      </a:lnTo>
                      <a:lnTo>
                        <a:pt x="1881" y="1262"/>
                      </a:lnTo>
                      <a:lnTo>
                        <a:pt x="2976" y="1286"/>
                      </a:lnTo>
                      <a:lnTo>
                        <a:pt x="3405" y="786"/>
                      </a:lnTo>
                      <a:lnTo>
                        <a:pt x="2167" y="0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</p:sp>
          </p:grpSp>
          <p:grpSp>
            <p:nvGrpSpPr>
              <p:cNvPr id="10" name="Google Shape;2944;p74">
                <a:extLst>
                  <a:ext uri="{FF2B5EF4-FFF2-40B4-BE49-F238E27FC236}">
                    <a16:creationId xmlns:a16="http://schemas.microsoft.com/office/drawing/2014/main" id="{CA67AC23-FE77-420E-A91B-EE56CDF691F2}"/>
                  </a:ext>
                </a:extLst>
              </p:cNvPr>
              <p:cNvGrpSpPr/>
              <p:nvPr/>
            </p:nvGrpSpPr>
            <p:grpSpPr>
              <a:xfrm>
                <a:off x="3716946" y="2776024"/>
                <a:ext cx="81971" cy="76912"/>
                <a:chOff x="3627175" y="2432450"/>
                <a:chExt cx="172100" cy="169075"/>
              </a:xfrm>
            </p:grpSpPr>
            <p:sp>
              <p:nvSpPr>
                <p:cNvPr id="239" name="Google Shape;2945;p74">
                  <a:extLst>
                    <a:ext uri="{FF2B5EF4-FFF2-40B4-BE49-F238E27FC236}">
                      <a16:creationId xmlns:a16="http://schemas.microsoft.com/office/drawing/2014/main" id="{7DA77D15-3812-4BE6-87F1-B9D2EC9F00A9}"/>
                    </a:ext>
                  </a:extLst>
                </p:cNvPr>
                <p:cNvSpPr/>
                <p:nvPr/>
              </p:nvSpPr>
              <p:spPr>
                <a:xfrm>
                  <a:off x="3627175" y="2433000"/>
                  <a:ext cx="164800" cy="156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92" h="6278" extrusionOk="0">
                      <a:moveTo>
                        <a:pt x="3829" y="0"/>
                      </a:moveTo>
                      <a:lnTo>
                        <a:pt x="3808" y="42"/>
                      </a:lnTo>
                      <a:lnTo>
                        <a:pt x="3599" y="105"/>
                      </a:lnTo>
                      <a:lnTo>
                        <a:pt x="3578" y="63"/>
                      </a:lnTo>
                      <a:lnTo>
                        <a:pt x="3390" y="168"/>
                      </a:lnTo>
                      <a:lnTo>
                        <a:pt x="3369" y="272"/>
                      </a:lnTo>
                      <a:lnTo>
                        <a:pt x="3390" y="398"/>
                      </a:lnTo>
                      <a:lnTo>
                        <a:pt x="3348" y="607"/>
                      </a:lnTo>
                      <a:lnTo>
                        <a:pt x="3181" y="796"/>
                      </a:lnTo>
                      <a:lnTo>
                        <a:pt x="3181" y="837"/>
                      </a:lnTo>
                      <a:lnTo>
                        <a:pt x="2992" y="900"/>
                      </a:lnTo>
                      <a:lnTo>
                        <a:pt x="2888" y="900"/>
                      </a:lnTo>
                      <a:lnTo>
                        <a:pt x="2783" y="879"/>
                      </a:lnTo>
                      <a:lnTo>
                        <a:pt x="2574" y="1005"/>
                      </a:lnTo>
                      <a:lnTo>
                        <a:pt x="2532" y="1089"/>
                      </a:lnTo>
                      <a:lnTo>
                        <a:pt x="2574" y="1151"/>
                      </a:lnTo>
                      <a:lnTo>
                        <a:pt x="2658" y="1193"/>
                      </a:lnTo>
                      <a:lnTo>
                        <a:pt x="2532" y="1298"/>
                      </a:lnTo>
                      <a:lnTo>
                        <a:pt x="2365" y="1319"/>
                      </a:lnTo>
                      <a:lnTo>
                        <a:pt x="2134" y="1298"/>
                      </a:lnTo>
                      <a:lnTo>
                        <a:pt x="2030" y="1235"/>
                      </a:lnTo>
                      <a:lnTo>
                        <a:pt x="1946" y="1298"/>
                      </a:lnTo>
                      <a:lnTo>
                        <a:pt x="1925" y="1214"/>
                      </a:lnTo>
                      <a:lnTo>
                        <a:pt x="1841" y="1151"/>
                      </a:lnTo>
                      <a:lnTo>
                        <a:pt x="1883" y="1047"/>
                      </a:lnTo>
                      <a:lnTo>
                        <a:pt x="1800" y="1026"/>
                      </a:lnTo>
                      <a:lnTo>
                        <a:pt x="1695" y="1047"/>
                      </a:lnTo>
                      <a:lnTo>
                        <a:pt x="1569" y="1047"/>
                      </a:lnTo>
                      <a:lnTo>
                        <a:pt x="1507" y="1026"/>
                      </a:lnTo>
                      <a:lnTo>
                        <a:pt x="1528" y="1151"/>
                      </a:lnTo>
                      <a:lnTo>
                        <a:pt x="1507" y="1214"/>
                      </a:lnTo>
                      <a:lnTo>
                        <a:pt x="1716" y="1402"/>
                      </a:lnTo>
                      <a:lnTo>
                        <a:pt x="1674" y="1444"/>
                      </a:lnTo>
                      <a:lnTo>
                        <a:pt x="1695" y="1528"/>
                      </a:lnTo>
                      <a:lnTo>
                        <a:pt x="1695" y="1633"/>
                      </a:lnTo>
                      <a:lnTo>
                        <a:pt x="1737" y="1716"/>
                      </a:lnTo>
                      <a:lnTo>
                        <a:pt x="1737" y="1821"/>
                      </a:lnTo>
                      <a:lnTo>
                        <a:pt x="1569" y="1779"/>
                      </a:lnTo>
                      <a:lnTo>
                        <a:pt x="1465" y="1821"/>
                      </a:lnTo>
                      <a:lnTo>
                        <a:pt x="1381" y="1779"/>
                      </a:lnTo>
                      <a:lnTo>
                        <a:pt x="1277" y="1821"/>
                      </a:lnTo>
                      <a:lnTo>
                        <a:pt x="1256" y="1758"/>
                      </a:lnTo>
                      <a:lnTo>
                        <a:pt x="1109" y="1863"/>
                      </a:lnTo>
                      <a:lnTo>
                        <a:pt x="963" y="1653"/>
                      </a:lnTo>
                      <a:lnTo>
                        <a:pt x="858" y="1633"/>
                      </a:lnTo>
                      <a:lnTo>
                        <a:pt x="733" y="1653"/>
                      </a:lnTo>
                      <a:lnTo>
                        <a:pt x="628" y="1758"/>
                      </a:lnTo>
                      <a:lnTo>
                        <a:pt x="565" y="1737"/>
                      </a:lnTo>
                      <a:lnTo>
                        <a:pt x="481" y="1779"/>
                      </a:lnTo>
                      <a:lnTo>
                        <a:pt x="440" y="1758"/>
                      </a:lnTo>
                      <a:lnTo>
                        <a:pt x="335" y="1758"/>
                      </a:lnTo>
                      <a:lnTo>
                        <a:pt x="251" y="1842"/>
                      </a:lnTo>
                      <a:lnTo>
                        <a:pt x="63" y="1863"/>
                      </a:lnTo>
                      <a:lnTo>
                        <a:pt x="0" y="1946"/>
                      </a:lnTo>
                      <a:lnTo>
                        <a:pt x="42" y="2030"/>
                      </a:lnTo>
                      <a:lnTo>
                        <a:pt x="147" y="1988"/>
                      </a:lnTo>
                      <a:lnTo>
                        <a:pt x="251" y="2030"/>
                      </a:lnTo>
                      <a:lnTo>
                        <a:pt x="272" y="2051"/>
                      </a:lnTo>
                      <a:lnTo>
                        <a:pt x="272" y="2051"/>
                      </a:lnTo>
                      <a:lnTo>
                        <a:pt x="147" y="2030"/>
                      </a:lnTo>
                      <a:lnTo>
                        <a:pt x="105" y="2051"/>
                      </a:lnTo>
                      <a:lnTo>
                        <a:pt x="126" y="2156"/>
                      </a:lnTo>
                      <a:lnTo>
                        <a:pt x="168" y="2072"/>
                      </a:lnTo>
                      <a:lnTo>
                        <a:pt x="230" y="2093"/>
                      </a:lnTo>
                      <a:lnTo>
                        <a:pt x="251" y="2177"/>
                      </a:lnTo>
                      <a:lnTo>
                        <a:pt x="209" y="2197"/>
                      </a:lnTo>
                      <a:lnTo>
                        <a:pt x="105" y="2239"/>
                      </a:lnTo>
                      <a:lnTo>
                        <a:pt x="105" y="2260"/>
                      </a:lnTo>
                      <a:lnTo>
                        <a:pt x="209" y="2260"/>
                      </a:lnTo>
                      <a:lnTo>
                        <a:pt x="230" y="2386"/>
                      </a:lnTo>
                      <a:lnTo>
                        <a:pt x="230" y="2469"/>
                      </a:lnTo>
                      <a:lnTo>
                        <a:pt x="335" y="2386"/>
                      </a:lnTo>
                      <a:lnTo>
                        <a:pt x="481" y="2386"/>
                      </a:lnTo>
                      <a:lnTo>
                        <a:pt x="670" y="2469"/>
                      </a:lnTo>
                      <a:lnTo>
                        <a:pt x="733" y="2511"/>
                      </a:lnTo>
                      <a:lnTo>
                        <a:pt x="774" y="2511"/>
                      </a:lnTo>
                      <a:lnTo>
                        <a:pt x="900" y="2595"/>
                      </a:lnTo>
                      <a:lnTo>
                        <a:pt x="1005" y="2511"/>
                      </a:lnTo>
                      <a:lnTo>
                        <a:pt x="1067" y="2553"/>
                      </a:lnTo>
                      <a:lnTo>
                        <a:pt x="1046" y="2595"/>
                      </a:lnTo>
                      <a:lnTo>
                        <a:pt x="1067" y="2658"/>
                      </a:lnTo>
                      <a:lnTo>
                        <a:pt x="1172" y="2595"/>
                      </a:lnTo>
                      <a:lnTo>
                        <a:pt x="1214" y="2658"/>
                      </a:lnTo>
                      <a:lnTo>
                        <a:pt x="1172" y="2762"/>
                      </a:lnTo>
                      <a:lnTo>
                        <a:pt x="1214" y="2825"/>
                      </a:lnTo>
                      <a:lnTo>
                        <a:pt x="1297" y="2825"/>
                      </a:lnTo>
                      <a:lnTo>
                        <a:pt x="1402" y="2783"/>
                      </a:lnTo>
                      <a:lnTo>
                        <a:pt x="1528" y="2783"/>
                      </a:lnTo>
                      <a:lnTo>
                        <a:pt x="1611" y="2888"/>
                      </a:lnTo>
                      <a:lnTo>
                        <a:pt x="1507" y="2825"/>
                      </a:lnTo>
                      <a:lnTo>
                        <a:pt x="1402" y="2825"/>
                      </a:lnTo>
                      <a:lnTo>
                        <a:pt x="1360" y="2930"/>
                      </a:lnTo>
                      <a:lnTo>
                        <a:pt x="1402" y="2972"/>
                      </a:lnTo>
                      <a:lnTo>
                        <a:pt x="1423" y="3076"/>
                      </a:lnTo>
                      <a:lnTo>
                        <a:pt x="1381" y="3181"/>
                      </a:lnTo>
                      <a:lnTo>
                        <a:pt x="1402" y="3244"/>
                      </a:lnTo>
                      <a:lnTo>
                        <a:pt x="1486" y="3244"/>
                      </a:lnTo>
                      <a:lnTo>
                        <a:pt x="1632" y="3432"/>
                      </a:lnTo>
                      <a:lnTo>
                        <a:pt x="1779" y="3453"/>
                      </a:lnTo>
                      <a:lnTo>
                        <a:pt x="1904" y="3537"/>
                      </a:lnTo>
                      <a:lnTo>
                        <a:pt x="1904" y="3641"/>
                      </a:lnTo>
                      <a:lnTo>
                        <a:pt x="1946" y="3725"/>
                      </a:lnTo>
                      <a:lnTo>
                        <a:pt x="1904" y="3830"/>
                      </a:lnTo>
                      <a:lnTo>
                        <a:pt x="1883" y="3850"/>
                      </a:lnTo>
                      <a:lnTo>
                        <a:pt x="1841" y="3934"/>
                      </a:lnTo>
                      <a:lnTo>
                        <a:pt x="1946" y="3955"/>
                      </a:lnTo>
                      <a:lnTo>
                        <a:pt x="2134" y="4081"/>
                      </a:lnTo>
                      <a:lnTo>
                        <a:pt x="2260" y="4436"/>
                      </a:lnTo>
                      <a:lnTo>
                        <a:pt x="2260" y="4436"/>
                      </a:lnTo>
                      <a:lnTo>
                        <a:pt x="2113" y="4269"/>
                      </a:lnTo>
                      <a:lnTo>
                        <a:pt x="2093" y="4143"/>
                      </a:lnTo>
                      <a:lnTo>
                        <a:pt x="1946" y="4081"/>
                      </a:lnTo>
                      <a:lnTo>
                        <a:pt x="1904" y="4122"/>
                      </a:lnTo>
                      <a:lnTo>
                        <a:pt x="1841" y="4394"/>
                      </a:lnTo>
                      <a:lnTo>
                        <a:pt x="1841" y="4604"/>
                      </a:lnTo>
                      <a:lnTo>
                        <a:pt x="1946" y="4687"/>
                      </a:lnTo>
                      <a:lnTo>
                        <a:pt x="1883" y="4750"/>
                      </a:lnTo>
                      <a:lnTo>
                        <a:pt x="1841" y="5127"/>
                      </a:lnTo>
                      <a:lnTo>
                        <a:pt x="1737" y="5482"/>
                      </a:lnTo>
                      <a:lnTo>
                        <a:pt x="1590" y="5545"/>
                      </a:lnTo>
                      <a:lnTo>
                        <a:pt x="1695" y="5608"/>
                      </a:lnTo>
                      <a:lnTo>
                        <a:pt x="1716" y="5629"/>
                      </a:lnTo>
                      <a:lnTo>
                        <a:pt x="1779" y="5629"/>
                      </a:lnTo>
                      <a:lnTo>
                        <a:pt x="1800" y="5754"/>
                      </a:lnTo>
                      <a:lnTo>
                        <a:pt x="1800" y="5859"/>
                      </a:lnTo>
                      <a:lnTo>
                        <a:pt x="1946" y="5838"/>
                      </a:lnTo>
                      <a:lnTo>
                        <a:pt x="2197" y="5922"/>
                      </a:lnTo>
                      <a:lnTo>
                        <a:pt x="2302" y="6047"/>
                      </a:lnTo>
                      <a:lnTo>
                        <a:pt x="2406" y="6006"/>
                      </a:lnTo>
                      <a:lnTo>
                        <a:pt x="2532" y="6131"/>
                      </a:lnTo>
                      <a:lnTo>
                        <a:pt x="2678" y="6131"/>
                      </a:lnTo>
                      <a:lnTo>
                        <a:pt x="2762" y="6152"/>
                      </a:lnTo>
                      <a:lnTo>
                        <a:pt x="2867" y="6047"/>
                      </a:lnTo>
                      <a:lnTo>
                        <a:pt x="3139" y="6047"/>
                      </a:lnTo>
                      <a:lnTo>
                        <a:pt x="3243" y="6110"/>
                      </a:lnTo>
                      <a:lnTo>
                        <a:pt x="3390" y="6068"/>
                      </a:lnTo>
                      <a:lnTo>
                        <a:pt x="3557" y="6173"/>
                      </a:lnTo>
                      <a:lnTo>
                        <a:pt x="3829" y="6152"/>
                      </a:lnTo>
                      <a:lnTo>
                        <a:pt x="4018" y="6257"/>
                      </a:lnTo>
                      <a:lnTo>
                        <a:pt x="4101" y="6278"/>
                      </a:lnTo>
                      <a:lnTo>
                        <a:pt x="4101" y="6236"/>
                      </a:lnTo>
                      <a:lnTo>
                        <a:pt x="4038" y="6068"/>
                      </a:lnTo>
                      <a:lnTo>
                        <a:pt x="4101" y="5859"/>
                      </a:lnTo>
                      <a:lnTo>
                        <a:pt x="4101" y="5796"/>
                      </a:lnTo>
                      <a:lnTo>
                        <a:pt x="4227" y="5650"/>
                      </a:lnTo>
                      <a:lnTo>
                        <a:pt x="4436" y="5441"/>
                      </a:lnTo>
                      <a:lnTo>
                        <a:pt x="4499" y="5441"/>
                      </a:lnTo>
                      <a:lnTo>
                        <a:pt x="4562" y="5503"/>
                      </a:lnTo>
                      <a:lnTo>
                        <a:pt x="4708" y="5503"/>
                      </a:lnTo>
                      <a:lnTo>
                        <a:pt x="4834" y="5587"/>
                      </a:lnTo>
                      <a:lnTo>
                        <a:pt x="4938" y="5587"/>
                      </a:lnTo>
                      <a:lnTo>
                        <a:pt x="5022" y="5524"/>
                      </a:lnTo>
                      <a:lnTo>
                        <a:pt x="5085" y="5503"/>
                      </a:lnTo>
                      <a:lnTo>
                        <a:pt x="5461" y="5734"/>
                      </a:lnTo>
                      <a:lnTo>
                        <a:pt x="5545" y="5817"/>
                      </a:lnTo>
                      <a:lnTo>
                        <a:pt x="5796" y="5817"/>
                      </a:lnTo>
                      <a:lnTo>
                        <a:pt x="5901" y="5734"/>
                      </a:lnTo>
                      <a:lnTo>
                        <a:pt x="5880" y="5692"/>
                      </a:lnTo>
                      <a:lnTo>
                        <a:pt x="5984" y="5545"/>
                      </a:lnTo>
                      <a:lnTo>
                        <a:pt x="6340" y="5294"/>
                      </a:lnTo>
                      <a:lnTo>
                        <a:pt x="6382" y="5273"/>
                      </a:lnTo>
                      <a:lnTo>
                        <a:pt x="6319" y="5169"/>
                      </a:lnTo>
                      <a:lnTo>
                        <a:pt x="6403" y="4980"/>
                      </a:lnTo>
                      <a:lnTo>
                        <a:pt x="6235" y="4980"/>
                      </a:lnTo>
                      <a:lnTo>
                        <a:pt x="6068" y="4855"/>
                      </a:lnTo>
                      <a:lnTo>
                        <a:pt x="6026" y="4562"/>
                      </a:lnTo>
                      <a:lnTo>
                        <a:pt x="5880" y="4394"/>
                      </a:lnTo>
                      <a:lnTo>
                        <a:pt x="5963" y="4332"/>
                      </a:lnTo>
                      <a:lnTo>
                        <a:pt x="6089" y="4290"/>
                      </a:lnTo>
                      <a:lnTo>
                        <a:pt x="6131" y="4122"/>
                      </a:lnTo>
                      <a:lnTo>
                        <a:pt x="6026" y="4018"/>
                      </a:lnTo>
                      <a:lnTo>
                        <a:pt x="6005" y="3850"/>
                      </a:lnTo>
                      <a:lnTo>
                        <a:pt x="6068" y="3809"/>
                      </a:lnTo>
                      <a:lnTo>
                        <a:pt x="6068" y="3725"/>
                      </a:lnTo>
                      <a:lnTo>
                        <a:pt x="5984" y="3662"/>
                      </a:lnTo>
                      <a:lnTo>
                        <a:pt x="5922" y="3516"/>
                      </a:lnTo>
                      <a:lnTo>
                        <a:pt x="5880" y="3411"/>
                      </a:lnTo>
                      <a:lnTo>
                        <a:pt x="5712" y="3411"/>
                      </a:lnTo>
                      <a:lnTo>
                        <a:pt x="5650" y="3453"/>
                      </a:lnTo>
                      <a:lnTo>
                        <a:pt x="5691" y="3620"/>
                      </a:lnTo>
                      <a:lnTo>
                        <a:pt x="5545" y="3662"/>
                      </a:lnTo>
                      <a:lnTo>
                        <a:pt x="5440" y="3662"/>
                      </a:lnTo>
                      <a:lnTo>
                        <a:pt x="5398" y="3558"/>
                      </a:lnTo>
                      <a:lnTo>
                        <a:pt x="5482" y="3537"/>
                      </a:lnTo>
                      <a:lnTo>
                        <a:pt x="5545" y="3537"/>
                      </a:lnTo>
                      <a:lnTo>
                        <a:pt x="5545" y="3432"/>
                      </a:lnTo>
                      <a:lnTo>
                        <a:pt x="5566" y="3244"/>
                      </a:lnTo>
                      <a:lnTo>
                        <a:pt x="5712" y="3013"/>
                      </a:lnTo>
                      <a:lnTo>
                        <a:pt x="5796" y="2993"/>
                      </a:lnTo>
                      <a:lnTo>
                        <a:pt x="5901" y="2825"/>
                      </a:lnTo>
                      <a:lnTo>
                        <a:pt x="6005" y="2783"/>
                      </a:lnTo>
                      <a:lnTo>
                        <a:pt x="6005" y="2679"/>
                      </a:lnTo>
                      <a:lnTo>
                        <a:pt x="5880" y="2616"/>
                      </a:lnTo>
                      <a:lnTo>
                        <a:pt x="5963" y="2511"/>
                      </a:lnTo>
                      <a:lnTo>
                        <a:pt x="6089" y="2511"/>
                      </a:lnTo>
                      <a:lnTo>
                        <a:pt x="6110" y="2595"/>
                      </a:lnTo>
                      <a:lnTo>
                        <a:pt x="6215" y="2595"/>
                      </a:lnTo>
                      <a:lnTo>
                        <a:pt x="6403" y="2553"/>
                      </a:lnTo>
                      <a:lnTo>
                        <a:pt x="6340" y="2449"/>
                      </a:lnTo>
                      <a:lnTo>
                        <a:pt x="6235" y="2365"/>
                      </a:lnTo>
                      <a:lnTo>
                        <a:pt x="6235" y="2197"/>
                      </a:lnTo>
                      <a:lnTo>
                        <a:pt x="6298" y="2030"/>
                      </a:lnTo>
                      <a:lnTo>
                        <a:pt x="6382" y="1946"/>
                      </a:lnTo>
                      <a:lnTo>
                        <a:pt x="6382" y="1842"/>
                      </a:lnTo>
                      <a:lnTo>
                        <a:pt x="6445" y="1674"/>
                      </a:lnTo>
                      <a:lnTo>
                        <a:pt x="6591" y="1549"/>
                      </a:lnTo>
                      <a:lnTo>
                        <a:pt x="6445" y="1465"/>
                      </a:lnTo>
                      <a:lnTo>
                        <a:pt x="6340" y="1465"/>
                      </a:lnTo>
                      <a:lnTo>
                        <a:pt x="6215" y="1402"/>
                      </a:lnTo>
                      <a:lnTo>
                        <a:pt x="6110" y="1444"/>
                      </a:lnTo>
                      <a:lnTo>
                        <a:pt x="6026" y="1402"/>
                      </a:lnTo>
                      <a:lnTo>
                        <a:pt x="5922" y="1402"/>
                      </a:lnTo>
                      <a:lnTo>
                        <a:pt x="5859" y="1444"/>
                      </a:lnTo>
                      <a:lnTo>
                        <a:pt x="5754" y="1361"/>
                      </a:lnTo>
                      <a:lnTo>
                        <a:pt x="5754" y="1298"/>
                      </a:lnTo>
                      <a:lnTo>
                        <a:pt x="5650" y="1214"/>
                      </a:lnTo>
                      <a:lnTo>
                        <a:pt x="5566" y="1235"/>
                      </a:lnTo>
                      <a:lnTo>
                        <a:pt x="5398" y="1193"/>
                      </a:lnTo>
                      <a:lnTo>
                        <a:pt x="5357" y="1089"/>
                      </a:lnTo>
                      <a:lnTo>
                        <a:pt x="5252" y="1089"/>
                      </a:lnTo>
                      <a:lnTo>
                        <a:pt x="5189" y="1130"/>
                      </a:lnTo>
                      <a:lnTo>
                        <a:pt x="5085" y="1047"/>
                      </a:lnTo>
                      <a:lnTo>
                        <a:pt x="4980" y="1026"/>
                      </a:lnTo>
                      <a:lnTo>
                        <a:pt x="4854" y="879"/>
                      </a:lnTo>
                      <a:lnTo>
                        <a:pt x="4771" y="837"/>
                      </a:lnTo>
                      <a:lnTo>
                        <a:pt x="4729" y="796"/>
                      </a:lnTo>
                      <a:lnTo>
                        <a:pt x="4645" y="796"/>
                      </a:lnTo>
                      <a:lnTo>
                        <a:pt x="4603" y="837"/>
                      </a:lnTo>
                      <a:lnTo>
                        <a:pt x="4457" y="775"/>
                      </a:lnTo>
                      <a:lnTo>
                        <a:pt x="4457" y="607"/>
                      </a:lnTo>
                      <a:lnTo>
                        <a:pt x="4394" y="586"/>
                      </a:lnTo>
                      <a:lnTo>
                        <a:pt x="4310" y="524"/>
                      </a:lnTo>
                      <a:lnTo>
                        <a:pt x="4227" y="524"/>
                      </a:lnTo>
                      <a:lnTo>
                        <a:pt x="4080" y="398"/>
                      </a:lnTo>
                      <a:lnTo>
                        <a:pt x="4038" y="293"/>
                      </a:lnTo>
                      <a:lnTo>
                        <a:pt x="3913" y="252"/>
                      </a:lnTo>
                      <a:lnTo>
                        <a:pt x="3892" y="63"/>
                      </a:lnTo>
                      <a:lnTo>
                        <a:pt x="3829" y="0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0" name="Google Shape;2946;p74">
                  <a:extLst>
                    <a:ext uri="{FF2B5EF4-FFF2-40B4-BE49-F238E27FC236}">
                      <a16:creationId xmlns:a16="http://schemas.microsoft.com/office/drawing/2014/main" id="{91644438-41F0-405D-BA34-9D807333E47A}"/>
                    </a:ext>
                  </a:extLst>
                </p:cNvPr>
                <p:cNvSpPr/>
                <p:nvPr/>
              </p:nvSpPr>
              <p:spPr>
                <a:xfrm>
                  <a:off x="3658200" y="2557475"/>
                  <a:ext cx="70850" cy="44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34" h="1762" extrusionOk="0">
                      <a:moveTo>
                        <a:pt x="571" y="595"/>
                      </a:moveTo>
                      <a:lnTo>
                        <a:pt x="0" y="1119"/>
                      </a:lnTo>
                      <a:lnTo>
                        <a:pt x="1833" y="1762"/>
                      </a:lnTo>
                      <a:lnTo>
                        <a:pt x="2714" y="1476"/>
                      </a:lnTo>
                      <a:lnTo>
                        <a:pt x="2834" y="1071"/>
                      </a:lnTo>
                      <a:lnTo>
                        <a:pt x="1833" y="0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</p:sp>
            <p:sp>
              <p:nvSpPr>
                <p:cNvPr id="241" name="Google Shape;2947;p74">
                  <a:extLst>
                    <a:ext uri="{FF2B5EF4-FFF2-40B4-BE49-F238E27FC236}">
                      <a16:creationId xmlns:a16="http://schemas.microsoft.com/office/drawing/2014/main" id="{6288A47C-1FBD-4B4E-B3BC-DEE8DE25221F}"/>
                    </a:ext>
                  </a:extLst>
                </p:cNvPr>
                <p:cNvSpPr/>
                <p:nvPr/>
              </p:nvSpPr>
              <p:spPr>
                <a:xfrm>
                  <a:off x="3719525" y="2432450"/>
                  <a:ext cx="79750" cy="8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90" h="3596" extrusionOk="0">
                      <a:moveTo>
                        <a:pt x="0" y="167"/>
                      </a:moveTo>
                      <a:lnTo>
                        <a:pt x="261" y="0"/>
                      </a:lnTo>
                      <a:lnTo>
                        <a:pt x="1619" y="1095"/>
                      </a:lnTo>
                      <a:lnTo>
                        <a:pt x="2381" y="1286"/>
                      </a:lnTo>
                      <a:lnTo>
                        <a:pt x="3190" y="1429"/>
                      </a:lnTo>
                      <a:lnTo>
                        <a:pt x="2809" y="2595"/>
                      </a:lnTo>
                      <a:lnTo>
                        <a:pt x="2071" y="2429"/>
                      </a:lnTo>
                      <a:lnTo>
                        <a:pt x="1524" y="3596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</p:sp>
          </p:grpSp>
          <p:grpSp>
            <p:nvGrpSpPr>
              <p:cNvPr id="11" name="Google Shape;2948;p74">
                <a:extLst>
                  <a:ext uri="{FF2B5EF4-FFF2-40B4-BE49-F238E27FC236}">
                    <a16:creationId xmlns:a16="http://schemas.microsoft.com/office/drawing/2014/main" id="{F7D7103B-A06A-416D-94E4-AE24CB3CE342}"/>
                  </a:ext>
                </a:extLst>
              </p:cNvPr>
              <p:cNvGrpSpPr/>
              <p:nvPr/>
            </p:nvGrpSpPr>
            <p:grpSpPr>
              <a:xfrm>
                <a:off x="3685682" y="2845624"/>
                <a:ext cx="29311" cy="45055"/>
                <a:chOff x="3561536" y="2585450"/>
                <a:chExt cx="61539" cy="99045"/>
              </a:xfrm>
            </p:grpSpPr>
            <p:sp>
              <p:nvSpPr>
                <p:cNvPr id="237" name="Google Shape;2949;p74">
                  <a:extLst>
                    <a:ext uri="{FF2B5EF4-FFF2-40B4-BE49-F238E27FC236}">
                      <a16:creationId xmlns:a16="http://schemas.microsoft.com/office/drawing/2014/main" id="{B6484F9B-FF57-4541-8B36-8BD21AD9D2D4}"/>
                    </a:ext>
                  </a:extLst>
                </p:cNvPr>
                <p:cNvSpPr/>
                <p:nvPr/>
              </p:nvSpPr>
              <p:spPr>
                <a:xfrm rot="192277">
                  <a:off x="3564002" y="2593849"/>
                  <a:ext cx="44498" cy="894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0" h="3579" extrusionOk="0">
                      <a:moveTo>
                        <a:pt x="628" y="1"/>
                      </a:moveTo>
                      <a:lnTo>
                        <a:pt x="356" y="22"/>
                      </a:lnTo>
                      <a:lnTo>
                        <a:pt x="377" y="147"/>
                      </a:lnTo>
                      <a:lnTo>
                        <a:pt x="461" y="357"/>
                      </a:lnTo>
                      <a:lnTo>
                        <a:pt x="440" y="712"/>
                      </a:lnTo>
                      <a:lnTo>
                        <a:pt x="440" y="775"/>
                      </a:lnTo>
                      <a:lnTo>
                        <a:pt x="419" y="943"/>
                      </a:lnTo>
                      <a:lnTo>
                        <a:pt x="482" y="1026"/>
                      </a:lnTo>
                      <a:lnTo>
                        <a:pt x="440" y="1131"/>
                      </a:lnTo>
                      <a:lnTo>
                        <a:pt x="356" y="1256"/>
                      </a:lnTo>
                      <a:lnTo>
                        <a:pt x="356" y="1445"/>
                      </a:lnTo>
                      <a:lnTo>
                        <a:pt x="231" y="1654"/>
                      </a:lnTo>
                      <a:lnTo>
                        <a:pt x="231" y="1759"/>
                      </a:lnTo>
                      <a:lnTo>
                        <a:pt x="64" y="1968"/>
                      </a:lnTo>
                      <a:lnTo>
                        <a:pt x="1" y="2303"/>
                      </a:lnTo>
                      <a:lnTo>
                        <a:pt x="1" y="2386"/>
                      </a:lnTo>
                      <a:lnTo>
                        <a:pt x="105" y="2386"/>
                      </a:lnTo>
                      <a:lnTo>
                        <a:pt x="168" y="2303"/>
                      </a:lnTo>
                      <a:lnTo>
                        <a:pt x="273" y="2219"/>
                      </a:lnTo>
                      <a:lnTo>
                        <a:pt x="252" y="2303"/>
                      </a:lnTo>
                      <a:lnTo>
                        <a:pt x="315" y="2344"/>
                      </a:lnTo>
                      <a:lnTo>
                        <a:pt x="126" y="2428"/>
                      </a:lnTo>
                      <a:lnTo>
                        <a:pt x="126" y="2554"/>
                      </a:lnTo>
                      <a:lnTo>
                        <a:pt x="168" y="2616"/>
                      </a:lnTo>
                      <a:lnTo>
                        <a:pt x="252" y="2533"/>
                      </a:lnTo>
                      <a:lnTo>
                        <a:pt x="419" y="2533"/>
                      </a:lnTo>
                      <a:lnTo>
                        <a:pt x="336" y="2616"/>
                      </a:lnTo>
                      <a:lnTo>
                        <a:pt x="377" y="2763"/>
                      </a:lnTo>
                      <a:lnTo>
                        <a:pt x="336" y="2909"/>
                      </a:lnTo>
                      <a:lnTo>
                        <a:pt x="336" y="3223"/>
                      </a:lnTo>
                      <a:lnTo>
                        <a:pt x="273" y="3432"/>
                      </a:lnTo>
                      <a:lnTo>
                        <a:pt x="231" y="3495"/>
                      </a:lnTo>
                      <a:lnTo>
                        <a:pt x="273" y="3537"/>
                      </a:lnTo>
                      <a:lnTo>
                        <a:pt x="440" y="3432"/>
                      </a:lnTo>
                      <a:lnTo>
                        <a:pt x="691" y="3495"/>
                      </a:lnTo>
                      <a:lnTo>
                        <a:pt x="796" y="3579"/>
                      </a:lnTo>
                      <a:lnTo>
                        <a:pt x="963" y="3474"/>
                      </a:lnTo>
                      <a:lnTo>
                        <a:pt x="1110" y="3474"/>
                      </a:lnTo>
                      <a:lnTo>
                        <a:pt x="1152" y="3432"/>
                      </a:lnTo>
                      <a:lnTo>
                        <a:pt x="1152" y="3286"/>
                      </a:lnTo>
                      <a:lnTo>
                        <a:pt x="1068" y="3160"/>
                      </a:lnTo>
                      <a:lnTo>
                        <a:pt x="1193" y="2909"/>
                      </a:lnTo>
                      <a:lnTo>
                        <a:pt x="1319" y="2805"/>
                      </a:lnTo>
                      <a:lnTo>
                        <a:pt x="1361" y="2658"/>
                      </a:lnTo>
                      <a:lnTo>
                        <a:pt x="1214" y="2658"/>
                      </a:lnTo>
                      <a:lnTo>
                        <a:pt x="1152" y="2512"/>
                      </a:lnTo>
                      <a:lnTo>
                        <a:pt x="1319" y="2323"/>
                      </a:lnTo>
                      <a:lnTo>
                        <a:pt x="1319" y="2093"/>
                      </a:lnTo>
                      <a:lnTo>
                        <a:pt x="1193" y="2010"/>
                      </a:lnTo>
                      <a:lnTo>
                        <a:pt x="1047" y="1717"/>
                      </a:lnTo>
                      <a:lnTo>
                        <a:pt x="1172" y="1696"/>
                      </a:lnTo>
                      <a:lnTo>
                        <a:pt x="1277" y="1696"/>
                      </a:lnTo>
                      <a:lnTo>
                        <a:pt x="1424" y="1487"/>
                      </a:lnTo>
                      <a:lnTo>
                        <a:pt x="1319" y="1382"/>
                      </a:lnTo>
                      <a:lnTo>
                        <a:pt x="1465" y="1277"/>
                      </a:lnTo>
                      <a:lnTo>
                        <a:pt x="1465" y="922"/>
                      </a:lnTo>
                      <a:lnTo>
                        <a:pt x="1424" y="754"/>
                      </a:lnTo>
                      <a:lnTo>
                        <a:pt x="1675" y="545"/>
                      </a:lnTo>
                      <a:lnTo>
                        <a:pt x="1737" y="545"/>
                      </a:lnTo>
                      <a:lnTo>
                        <a:pt x="1779" y="440"/>
                      </a:lnTo>
                      <a:lnTo>
                        <a:pt x="1675" y="252"/>
                      </a:lnTo>
                      <a:lnTo>
                        <a:pt x="1633" y="127"/>
                      </a:lnTo>
                      <a:lnTo>
                        <a:pt x="1382" y="85"/>
                      </a:lnTo>
                      <a:lnTo>
                        <a:pt x="1277" y="210"/>
                      </a:lnTo>
                      <a:lnTo>
                        <a:pt x="942" y="127"/>
                      </a:lnTo>
                      <a:lnTo>
                        <a:pt x="754" y="231"/>
                      </a:lnTo>
                      <a:lnTo>
                        <a:pt x="691" y="147"/>
                      </a:lnTo>
                      <a:lnTo>
                        <a:pt x="733" y="22"/>
                      </a:lnTo>
                      <a:lnTo>
                        <a:pt x="628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8" name="Google Shape;2950;p74">
                  <a:extLst>
                    <a:ext uri="{FF2B5EF4-FFF2-40B4-BE49-F238E27FC236}">
                      <a16:creationId xmlns:a16="http://schemas.microsoft.com/office/drawing/2014/main" id="{0060780F-07CF-4691-80AC-B2E78E92EB5D}"/>
                    </a:ext>
                  </a:extLst>
                </p:cNvPr>
                <p:cNvSpPr/>
                <p:nvPr/>
              </p:nvSpPr>
              <p:spPr>
                <a:xfrm>
                  <a:off x="3580800" y="2585450"/>
                  <a:ext cx="42275" cy="9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1" h="3738" extrusionOk="0">
                      <a:moveTo>
                        <a:pt x="453" y="0"/>
                      </a:moveTo>
                      <a:lnTo>
                        <a:pt x="0" y="547"/>
                      </a:lnTo>
                      <a:lnTo>
                        <a:pt x="0" y="3429"/>
                      </a:lnTo>
                      <a:lnTo>
                        <a:pt x="429" y="3738"/>
                      </a:lnTo>
                      <a:lnTo>
                        <a:pt x="1691" y="2714"/>
                      </a:lnTo>
                      <a:lnTo>
                        <a:pt x="1691" y="500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</p:sp>
          </p:grpSp>
          <p:grpSp>
            <p:nvGrpSpPr>
              <p:cNvPr id="12" name="Google Shape;2951;p74">
                <a:extLst>
                  <a:ext uri="{FF2B5EF4-FFF2-40B4-BE49-F238E27FC236}">
                    <a16:creationId xmlns:a16="http://schemas.microsoft.com/office/drawing/2014/main" id="{F4483470-055E-4A13-8EFA-F2E547E32E88}"/>
                  </a:ext>
                </a:extLst>
              </p:cNvPr>
              <p:cNvGrpSpPr/>
              <p:nvPr/>
            </p:nvGrpSpPr>
            <p:grpSpPr>
              <a:xfrm>
                <a:off x="3849905" y="2572252"/>
                <a:ext cx="74339" cy="119559"/>
                <a:chOff x="3906325" y="1984500"/>
                <a:chExt cx="156075" cy="262825"/>
              </a:xfrm>
            </p:grpSpPr>
            <p:sp>
              <p:nvSpPr>
                <p:cNvPr id="235" name="Google Shape;2952;p74">
                  <a:extLst>
                    <a:ext uri="{FF2B5EF4-FFF2-40B4-BE49-F238E27FC236}">
                      <a16:creationId xmlns:a16="http://schemas.microsoft.com/office/drawing/2014/main" id="{57798958-F42A-45EA-A06B-CFF1991C2F4D}"/>
                    </a:ext>
                  </a:extLst>
                </p:cNvPr>
                <p:cNvSpPr/>
                <p:nvPr/>
              </p:nvSpPr>
              <p:spPr>
                <a:xfrm>
                  <a:off x="3906325" y="1984500"/>
                  <a:ext cx="100825" cy="124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33" h="4968" extrusionOk="0">
                      <a:moveTo>
                        <a:pt x="2901" y="4968"/>
                      </a:moveTo>
                      <a:lnTo>
                        <a:pt x="1524" y="4673"/>
                      </a:lnTo>
                      <a:lnTo>
                        <a:pt x="0" y="1771"/>
                      </a:lnTo>
                      <a:lnTo>
                        <a:pt x="737" y="886"/>
                      </a:lnTo>
                      <a:lnTo>
                        <a:pt x="2508" y="1181"/>
                      </a:lnTo>
                      <a:lnTo>
                        <a:pt x="2655" y="345"/>
                      </a:lnTo>
                      <a:lnTo>
                        <a:pt x="3442" y="0"/>
                      </a:lnTo>
                      <a:lnTo>
                        <a:pt x="4033" y="443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</p:sp>
            <p:sp>
              <p:nvSpPr>
                <p:cNvPr id="236" name="Google Shape;2953;p74">
                  <a:extLst>
                    <a:ext uri="{FF2B5EF4-FFF2-40B4-BE49-F238E27FC236}">
                      <a16:creationId xmlns:a16="http://schemas.microsoft.com/office/drawing/2014/main" id="{3D2800E3-82A1-404C-BB47-BDC77BF25DB2}"/>
                    </a:ext>
                  </a:extLst>
                </p:cNvPr>
                <p:cNvSpPr/>
                <p:nvPr/>
              </p:nvSpPr>
              <p:spPr>
                <a:xfrm>
                  <a:off x="3919575" y="1989950"/>
                  <a:ext cx="142825" cy="257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13" h="10295" extrusionOk="0">
                      <a:moveTo>
                        <a:pt x="2867" y="0"/>
                      </a:moveTo>
                      <a:lnTo>
                        <a:pt x="2762" y="105"/>
                      </a:lnTo>
                      <a:lnTo>
                        <a:pt x="2762" y="147"/>
                      </a:lnTo>
                      <a:lnTo>
                        <a:pt x="2679" y="189"/>
                      </a:lnTo>
                      <a:lnTo>
                        <a:pt x="2532" y="147"/>
                      </a:lnTo>
                      <a:lnTo>
                        <a:pt x="2386" y="209"/>
                      </a:lnTo>
                      <a:lnTo>
                        <a:pt x="2386" y="293"/>
                      </a:lnTo>
                      <a:lnTo>
                        <a:pt x="2323" y="419"/>
                      </a:lnTo>
                      <a:lnTo>
                        <a:pt x="2239" y="461"/>
                      </a:lnTo>
                      <a:lnTo>
                        <a:pt x="2281" y="544"/>
                      </a:lnTo>
                      <a:lnTo>
                        <a:pt x="2260" y="628"/>
                      </a:lnTo>
                      <a:lnTo>
                        <a:pt x="2239" y="921"/>
                      </a:lnTo>
                      <a:lnTo>
                        <a:pt x="2281" y="1088"/>
                      </a:lnTo>
                      <a:lnTo>
                        <a:pt x="2344" y="1193"/>
                      </a:lnTo>
                      <a:lnTo>
                        <a:pt x="2281" y="1277"/>
                      </a:lnTo>
                      <a:lnTo>
                        <a:pt x="2177" y="1360"/>
                      </a:lnTo>
                      <a:lnTo>
                        <a:pt x="2072" y="1360"/>
                      </a:lnTo>
                      <a:lnTo>
                        <a:pt x="1967" y="1444"/>
                      </a:lnTo>
                      <a:lnTo>
                        <a:pt x="1905" y="1486"/>
                      </a:lnTo>
                      <a:lnTo>
                        <a:pt x="1821" y="1611"/>
                      </a:lnTo>
                      <a:lnTo>
                        <a:pt x="1674" y="1590"/>
                      </a:lnTo>
                      <a:lnTo>
                        <a:pt x="1507" y="1465"/>
                      </a:lnTo>
                      <a:lnTo>
                        <a:pt x="1381" y="1465"/>
                      </a:lnTo>
                      <a:lnTo>
                        <a:pt x="1298" y="1549"/>
                      </a:lnTo>
                      <a:lnTo>
                        <a:pt x="1151" y="1674"/>
                      </a:lnTo>
                      <a:lnTo>
                        <a:pt x="900" y="1674"/>
                      </a:lnTo>
                      <a:lnTo>
                        <a:pt x="733" y="1590"/>
                      </a:lnTo>
                      <a:lnTo>
                        <a:pt x="670" y="1465"/>
                      </a:lnTo>
                      <a:lnTo>
                        <a:pt x="607" y="1339"/>
                      </a:lnTo>
                      <a:lnTo>
                        <a:pt x="377" y="1130"/>
                      </a:lnTo>
                      <a:lnTo>
                        <a:pt x="293" y="984"/>
                      </a:lnTo>
                      <a:lnTo>
                        <a:pt x="189" y="963"/>
                      </a:lnTo>
                      <a:lnTo>
                        <a:pt x="105" y="1046"/>
                      </a:lnTo>
                      <a:lnTo>
                        <a:pt x="84" y="1151"/>
                      </a:lnTo>
                      <a:lnTo>
                        <a:pt x="105" y="1214"/>
                      </a:lnTo>
                      <a:lnTo>
                        <a:pt x="84" y="1256"/>
                      </a:lnTo>
                      <a:lnTo>
                        <a:pt x="42" y="1214"/>
                      </a:lnTo>
                      <a:lnTo>
                        <a:pt x="1" y="1256"/>
                      </a:lnTo>
                      <a:lnTo>
                        <a:pt x="105" y="1360"/>
                      </a:lnTo>
                      <a:lnTo>
                        <a:pt x="273" y="1423"/>
                      </a:lnTo>
                      <a:lnTo>
                        <a:pt x="482" y="1674"/>
                      </a:lnTo>
                      <a:lnTo>
                        <a:pt x="628" y="1779"/>
                      </a:lnTo>
                      <a:lnTo>
                        <a:pt x="879" y="1800"/>
                      </a:lnTo>
                      <a:lnTo>
                        <a:pt x="942" y="1841"/>
                      </a:lnTo>
                      <a:lnTo>
                        <a:pt x="1026" y="1883"/>
                      </a:lnTo>
                      <a:lnTo>
                        <a:pt x="1130" y="2009"/>
                      </a:lnTo>
                      <a:lnTo>
                        <a:pt x="1193" y="2113"/>
                      </a:lnTo>
                      <a:lnTo>
                        <a:pt x="1298" y="2113"/>
                      </a:lnTo>
                      <a:lnTo>
                        <a:pt x="1402" y="2239"/>
                      </a:lnTo>
                      <a:lnTo>
                        <a:pt x="1465" y="2239"/>
                      </a:lnTo>
                      <a:lnTo>
                        <a:pt x="1528" y="2323"/>
                      </a:lnTo>
                      <a:lnTo>
                        <a:pt x="1465" y="2427"/>
                      </a:lnTo>
                      <a:lnTo>
                        <a:pt x="1507" y="2574"/>
                      </a:lnTo>
                      <a:lnTo>
                        <a:pt x="1444" y="2720"/>
                      </a:lnTo>
                      <a:lnTo>
                        <a:pt x="1444" y="2825"/>
                      </a:lnTo>
                      <a:lnTo>
                        <a:pt x="1612" y="2825"/>
                      </a:lnTo>
                      <a:lnTo>
                        <a:pt x="1633" y="2950"/>
                      </a:lnTo>
                      <a:lnTo>
                        <a:pt x="1591" y="3034"/>
                      </a:lnTo>
                      <a:lnTo>
                        <a:pt x="1612" y="3181"/>
                      </a:lnTo>
                      <a:lnTo>
                        <a:pt x="1653" y="3285"/>
                      </a:lnTo>
                      <a:lnTo>
                        <a:pt x="1695" y="3494"/>
                      </a:lnTo>
                      <a:lnTo>
                        <a:pt x="1653" y="3599"/>
                      </a:lnTo>
                      <a:lnTo>
                        <a:pt x="1695" y="3683"/>
                      </a:lnTo>
                      <a:lnTo>
                        <a:pt x="1695" y="3913"/>
                      </a:lnTo>
                      <a:lnTo>
                        <a:pt x="1653" y="3997"/>
                      </a:lnTo>
                      <a:lnTo>
                        <a:pt x="1716" y="4143"/>
                      </a:lnTo>
                      <a:lnTo>
                        <a:pt x="1821" y="4185"/>
                      </a:lnTo>
                      <a:lnTo>
                        <a:pt x="1925" y="4394"/>
                      </a:lnTo>
                      <a:lnTo>
                        <a:pt x="1967" y="4478"/>
                      </a:lnTo>
                      <a:lnTo>
                        <a:pt x="1967" y="4603"/>
                      </a:lnTo>
                      <a:lnTo>
                        <a:pt x="1988" y="4645"/>
                      </a:lnTo>
                      <a:lnTo>
                        <a:pt x="2093" y="4645"/>
                      </a:lnTo>
                      <a:lnTo>
                        <a:pt x="2197" y="4750"/>
                      </a:lnTo>
                      <a:lnTo>
                        <a:pt x="2407" y="4750"/>
                      </a:lnTo>
                      <a:lnTo>
                        <a:pt x="2574" y="4875"/>
                      </a:lnTo>
                      <a:lnTo>
                        <a:pt x="2490" y="4938"/>
                      </a:lnTo>
                      <a:lnTo>
                        <a:pt x="2553" y="5022"/>
                      </a:lnTo>
                      <a:lnTo>
                        <a:pt x="2553" y="5189"/>
                      </a:lnTo>
                      <a:lnTo>
                        <a:pt x="2490" y="5231"/>
                      </a:lnTo>
                      <a:lnTo>
                        <a:pt x="2679" y="5378"/>
                      </a:lnTo>
                      <a:lnTo>
                        <a:pt x="2553" y="5357"/>
                      </a:lnTo>
                      <a:lnTo>
                        <a:pt x="2490" y="5378"/>
                      </a:lnTo>
                      <a:lnTo>
                        <a:pt x="2658" y="5524"/>
                      </a:lnTo>
                      <a:lnTo>
                        <a:pt x="2658" y="5587"/>
                      </a:lnTo>
                      <a:lnTo>
                        <a:pt x="2469" y="5482"/>
                      </a:lnTo>
                      <a:lnTo>
                        <a:pt x="2302" y="5482"/>
                      </a:lnTo>
                      <a:lnTo>
                        <a:pt x="2156" y="5587"/>
                      </a:lnTo>
                      <a:lnTo>
                        <a:pt x="2156" y="5691"/>
                      </a:lnTo>
                      <a:lnTo>
                        <a:pt x="2051" y="5796"/>
                      </a:lnTo>
                      <a:lnTo>
                        <a:pt x="2051" y="5880"/>
                      </a:lnTo>
                      <a:lnTo>
                        <a:pt x="1988" y="5901"/>
                      </a:lnTo>
                      <a:lnTo>
                        <a:pt x="1821" y="6089"/>
                      </a:lnTo>
                      <a:lnTo>
                        <a:pt x="1779" y="6277"/>
                      </a:lnTo>
                      <a:lnTo>
                        <a:pt x="1737" y="6298"/>
                      </a:lnTo>
                      <a:lnTo>
                        <a:pt x="1716" y="6256"/>
                      </a:lnTo>
                      <a:lnTo>
                        <a:pt x="1653" y="6256"/>
                      </a:lnTo>
                      <a:lnTo>
                        <a:pt x="1716" y="6361"/>
                      </a:lnTo>
                      <a:lnTo>
                        <a:pt x="1674" y="6445"/>
                      </a:lnTo>
                      <a:lnTo>
                        <a:pt x="1549" y="6445"/>
                      </a:lnTo>
                      <a:lnTo>
                        <a:pt x="1465" y="6549"/>
                      </a:lnTo>
                      <a:lnTo>
                        <a:pt x="1507" y="6717"/>
                      </a:lnTo>
                      <a:lnTo>
                        <a:pt x="1570" y="6759"/>
                      </a:lnTo>
                      <a:lnTo>
                        <a:pt x="1444" y="6717"/>
                      </a:lnTo>
                      <a:lnTo>
                        <a:pt x="1402" y="6654"/>
                      </a:lnTo>
                      <a:lnTo>
                        <a:pt x="1319" y="6696"/>
                      </a:lnTo>
                      <a:lnTo>
                        <a:pt x="1256" y="6821"/>
                      </a:lnTo>
                      <a:lnTo>
                        <a:pt x="1298" y="6884"/>
                      </a:lnTo>
                      <a:lnTo>
                        <a:pt x="1214" y="6842"/>
                      </a:lnTo>
                      <a:lnTo>
                        <a:pt x="1193" y="6905"/>
                      </a:lnTo>
                      <a:lnTo>
                        <a:pt x="1256" y="6968"/>
                      </a:lnTo>
                      <a:lnTo>
                        <a:pt x="1256" y="7031"/>
                      </a:lnTo>
                      <a:lnTo>
                        <a:pt x="1193" y="7114"/>
                      </a:lnTo>
                      <a:lnTo>
                        <a:pt x="1151" y="7156"/>
                      </a:lnTo>
                      <a:lnTo>
                        <a:pt x="1047" y="7219"/>
                      </a:lnTo>
                      <a:lnTo>
                        <a:pt x="1005" y="7177"/>
                      </a:lnTo>
                      <a:lnTo>
                        <a:pt x="984" y="7135"/>
                      </a:lnTo>
                      <a:lnTo>
                        <a:pt x="900" y="7114"/>
                      </a:lnTo>
                      <a:lnTo>
                        <a:pt x="817" y="7135"/>
                      </a:lnTo>
                      <a:lnTo>
                        <a:pt x="837" y="7240"/>
                      </a:lnTo>
                      <a:lnTo>
                        <a:pt x="796" y="7282"/>
                      </a:lnTo>
                      <a:lnTo>
                        <a:pt x="837" y="7386"/>
                      </a:lnTo>
                      <a:lnTo>
                        <a:pt x="796" y="7491"/>
                      </a:lnTo>
                      <a:lnTo>
                        <a:pt x="733" y="7533"/>
                      </a:lnTo>
                      <a:lnTo>
                        <a:pt x="691" y="7637"/>
                      </a:lnTo>
                      <a:lnTo>
                        <a:pt x="733" y="7742"/>
                      </a:lnTo>
                      <a:lnTo>
                        <a:pt x="775" y="7763"/>
                      </a:lnTo>
                      <a:lnTo>
                        <a:pt x="733" y="7867"/>
                      </a:lnTo>
                      <a:lnTo>
                        <a:pt x="775" y="7951"/>
                      </a:lnTo>
                      <a:lnTo>
                        <a:pt x="858" y="7909"/>
                      </a:lnTo>
                      <a:lnTo>
                        <a:pt x="900" y="7972"/>
                      </a:lnTo>
                      <a:lnTo>
                        <a:pt x="879" y="8098"/>
                      </a:lnTo>
                      <a:lnTo>
                        <a:pt x="837" y="8160"/>
                      </a:lnTo>
                      <a:lnTo>
                        <a:pt x="879" y="8265"/>
                      </a:lnTo>
                      <a:lnTo>
                        <a:pt x="837" y="8307"/>
                      </a:lnTo>
                      <a:lnTo>
                        <a:pt x="942" y="8495"/>
                      </a:lnTo>
                      <a:lnTo>
                        <a:pt x="1005" y="8537"/>
                      </a:lnTo>
                      <a:lnTo>
                        <a:pt x="942" y="8621"/>
                      </a:lnTo>
                      <a:lnTo>
                        <a:pt x="1026" y="8746"/>
                      </a:lnTo>
                      <a:lnTo>
                        <a:pt x="942" y="8788"/>
                      </a:lnTo>
                      <a:lnTo>
                        <a:pt x="984" y="8955"/>
                      </a:lnTo>
                      <a:lnTo>
                        <a:pt x="942" y="9039"/>
                      </a:lnTo>
                      <a:lnTo>
                        <a:pt x="942" y="9269"/>
                      </a:lnTo>
                      <a:lnTo>
                        <a:pt x="1005" y="9353"/>
                      </a:lnTo>
                      <a:lnTo>
                        <a:pt x="942" y="9479"/>
                      </a:lnTo>
                      <a:lnTo>
                        <a:pt x="942" y="9562"/>
                      </a:lnTo>
                      <a:lnTo>
                        <a:pt x="1005" y="9625"/>
                      </a:lnTo>
                      <a:lnTo>
                        <a:pt x="1151" y="9541"/>
                      </a:lnTo>
                      <a:lnTo>
                        <a:pt x="1214" y="9583"/>
                      </a:lnTo>
                      <a:lnTo>
                        <a:pt x="1235" y="9520"/>
                      </a:lnTo>
                      <a:lnTo>
                        <a:pt x="1361" y="9646"/>
                      </a:lnTo>
                      <a:lnTo>
                        <a:pt x="1444" y="9625"/>
                      </a:lnTo>
                      <a:lnTo>
                        <a:pt x="1528" y="9688"/>
                      </a:lnTo>
                      <a:lnTo>
                        <a:pt x="1674" y="9667"/>
                      </a:lnTo>
                      <a:lnTo>
                        <a:pt x="1737" y="9688"/>
                      </a:lnTo>
                      <a:lnTo>
                        <a:pt x="1674" y="9772"/>
                      </a:lnTo>
                      <a:lnTo>
                        <a:pt x="1737" y="9772"/>
                      </a:lnTo>
                      <a:lnTo>
                        <a:pt x="1863" y="9667"/>
                      </a:lnTo>
                      <a:lnTo>
                        <a:pt x="1863" y="9751"/>
                      </a:lnTo>
                      <a:lnTo>
                        <a:pt x="1779" y="9855"/>
                      </a:lnTo>
                      <a:lnTo>
                        <a:pt x="1946" y="10064"/>
                      </a:lnTo>
                      <a:lnTo>
                        <a:pt x="1967" y="10148"/>
                      </a:lnTo>
                      <a:lnTo>
                        <a:pt x="1946" y="10274"/>
                      </a:lnTo>
                      <a:lnTo>
                        <a:pt x="1967" y="10295"/>
                      </a:lnTo>
                      <a:lnTo>
                        <a:pt x="2030" y="10148"/>
                      </a:lnTo>
                      <a:lnTo>
                        <a:pt x="2114" y="10106"/>
                      </a:lnTo>
                      <a:lnTo>
                        <a:pt x="2135" y="10190"/>
                      </a:lnTo>
                      <a:lnTo>
                        <a:pt x="2239" y="10148"/>
                      </a:lnTo>
                      <a:lnTo>
                        <a:pt x="2323" y="10148"/>
                      </a:lnTo>
                      <a:lnTo>
                        <a:pt x="2490" y="10002"/>
                      </a:lnTo>
                      <a:lnTo>
                        <a:pt x="2595" y="10002"/>
                      </a:lnTo>
                      <a:lnTo>
                        <a:pt x="2825" y="9855"/>
                      </a:lnTo>
                      <a:lnTo>
                        <a:pt x="2867" y="9792"/>
                      </a:lnTo>
                      <a:lnTo>
                        <a:pt x="3014" y="9855"/>
                      </a:lnTo>
                      <a:lnTo>
                        <a:pt x="3118" y="9834"/>
                      </a:lnTo>
                      <a:lnTo>
                        <a:pt x="3223" y="9688"/>
                      </a:lnTo>
                      <a:lnTo>
                        <a:pt x="3244" y="9751"/>
                      </a:lnTo>
                      <a:lnTo>
                        <a:pt x="3202" y="9855"/>
                      </a:lnTo>
                      <a:lnTo>
                        <a:pt x="3244" y="9876"/>
                      </a:lnTo>
                      <a:lnTo>
                        <a:pt x="3306" y="9751"/>
                      </a:lnTo>
                      <a:lnTo>
                        <a:pt x="3348" y="9772"/>
                      </a:lnTo>
                      <a:lnTo>
                        <a:pt x="3306" y="9646"/>
                      </a:lnTo>
                      <a:lnTo>
                        <a:pt x="3348" y="9583"/>
                      </a:lnTo>
                      <a:lnTo>
                        <a:pt x="3411" y="9688"/>
                      </a:lnTo>
                      <a:lnTo>
                        <a:pt x="3453" y="9688"/>
                      </a:lnTo>
                      <a:lnTo>
                        <a:pt x="3495" y="9625"/>
                      </a:lnTo>
                      <a:lnTo>
                        <a:pt x="3537" y="9751"/>
                      </a:lnTo>
                      <a:lnTo>
                        <a:pt x="3620" y="9730"/>
                      </a:lnTo>
                      <a:lnTo>
                        <a:pt x="3620" y="9646"/>
                      </a:lnTo>
                      <a:lnTo>
                        <a:pt x="3662" y="9667"/>
                      </a:lnTo>
                      <a:lnTo>
                        <a:pt x="3704" y="9730"/>
                      </a:lnTo>
                      <a:lnTo>
                        <a:pt x="3767" y="9646"/>
                      </a:lnTo>
                      <a:lnTo>
                        <a:pt x="3934" y="9625"/>
                      </a:lnTo>
                      <a:lnTo>
                        <a:pt x="4018" y="9688"/>
                      </a:lnTo>
                      <a:lnTo>
                        <a:pt x="4206" y="9667"/>
                      </a:lnTo>
                      <a:lnTo>
                        <a:pt x="4206" y="9625"/>
                      </a:lnTo>
                      <a:lnTo>
                        <a:pt x="4143" y="9562"/>
                      </a:lnTo>
                      <a:lnTo>
                        <a:pt x="4206" y="9541"/>
                      </a:lnTo>
                      <a:lnTo>
                        <a:pt x="4269" y="9562"/>
                      </a:lnTo>
                      <a:lnTo>
                        <a:pt x="4311" y="9646"/>
                      </a:lnTo>
                      <a:lnTo>
                        <a:pt x="4415" y="9667"/>
                      </a:lnTo>
                      <a:lnTo>
                        <a:pt x="4457" y="9562"/>
                      </a:lnTo>
                      <a:lnTo>
                        <a:pt x="4436" y="9416"/>
                      </a:lnTo>
                      <a:lnTo>
                        <a:pt x="4687" y="9144"/>
                      </a:lnTo>
                      <a:lnTo>
                        <a:pt x="4876" y="9123"/>
                      </a:lnTo>
                      <a:lnTo>
                        <a:pt x="5043" y="8872"/>
                      </a:lnTo>
                      <a:lnTo>
                        <a:pt x="5190" y="8621"/>
                      </a:lnTo>
                      <a:lnTo>
                        <a:pt x="5315" y="8349"/>
                      </a:lnTo>
                      <a:lnTo>
                        <a:pt x="5566" y="7951"/>
                      </a:lnTo>
                      <a:lnTo>
                        <a:pt x="5713" y="7533"/>
                      </a:lnTo>
                      <a:lnTo>
                        <a:pt x="5692" y="7344"/>
                      </a:lnTo>
                      <a:lnTo>
                        <a:pt x="5420" y="7051"/>
                      </a:lnTo>
                      <a:lnTo>
                        <a:pt x="5273" y="7010"/>
                      </a:lnTo>
                      <a:lnTo>
                        <a:pt x="5001" y="6633"/>
                      </a:lnTo>
                      <a:lnTo>
                        <a:pt x="5064" y="6466"/>
                      </a:lnTo>
                      <a:lnTo>
                        <a:pt x="5169" y="6298"/>
                      </a:lnTo>
                      <a:lnTo>
                        <a:pt x="5169" y="6110"/>
                      </a:lnTo>
                      <a:lnTo>
                        <a:pt x="4980" y="5984"/>
                      </a:lnTo>
                      <a:lnTo>
                        <a:pt x="4938" y="5859"/>
                      </a:lnTo>
                      <a:lnTo>
                        <a:pt x="4938" y="5650"/>
                      </a:lnTo>
                      <a:lnTo>
                        <a:pt x="4980" y="5587"/>
                      </a:lnTo>
                      <a:lnTo>
                        <a:pt x="4938" y="5482"/>
                      </a:lnTo>
                      <a:lnTo>
                        <a:pt x="4792" y="5461"/>
                      </a:lnTo>
                      <a:lnTo>
                        <a:pt x="4729" y="5357"/>
                      </a:lnTo>
                      <a:lnTo>
                        <a:pt x="4729" y="5168"/>
                      </a:lnTo>
                      <a:lnTo>
                        <a:pt x="4792" y="5064"/>
                      </a:lnTo>
                      <a:lnTo>
                        <a:pt x="4687" y="5043"/>
                      </a:lnTo>
                      <a:lnTo>
                        <a:pt x="4687" y="4938"/>
                      </a:lnTo>
                      <a:lnTo>
                        <a:pt x="4729" y="4582"/>
                      </a:lnTo>
                      <a:lnTo>
                        <a:pt x="4834" y="4541"/>
                      </a:lnTo>
                      <a:lnTo>
                        <a:pt x="4562" y="3955"/>
                      </a:lnTo>
                      <a:lnTo>
                        <a:pt x="4332" y="3494"/>
                      </a:lnTo>
                      <a:lnTo>
                        <a:pt x="4269" y="3348"/>
                      </a:lnTo>
                      <a:lnTo>
                        <a:pt x="4143" y="3181"/>
                      </a:lnTo>
                      <a:lnTo>
                        <a:pt x="4248" y="2929"/>
                      </a:lnTo>
                      <a:lnTo>
                        <a:pt x="4353" y="2741"/>
                      </a:lnTo>
                      <a:lnTo>
                        <a:pt x="4415" y="2553"/>
                      </a:lnTo>
                      <a:lnTo>
                        <a:pt x="4332" y="2490"/>
                      </a:lnTo>
                      <a:lnTo>
                        <a:pt x="4060" y="2323"/>
                      </a:lnTo>
                      <a:lnTo>
                        <a:pt x="4018" y="2218"/>
                      </a:lnTo>
                      <a:lnTo>
                        <a:pt x="3934" y="2093"/>
                      </a:lnTo>
                      <a:lnTo>
                        <a:pt x="3767" y="2009"/>
                      </a:lnTo>
                      <a:lnTo>
                        <a:pt x="3704" y="2009"/>
                      </a:lnTo>
                      <a:lnTo>
                        <a:pt x="3599" y="1758"/>
                      </a:lnTo>
                      <a:lnTo>
                        <a:pt x="3516" y="1653"/>
                      </a:lnTo>
                      <a:lnTo>
                        <a:pt x="3558" y="1465"/>
                      </a:lnTo>
                      <a:lnTo>
                        <a:pt x="3599" y="1297"/>
                      </a:lnTo>
                      <a:lnTo>
                        <a:pt x="3495" y="1277"/>
                      </a:lnTo>
                      <a:lnTo>
                        <a:pt x="3599" y="1235"/>
                      </a:lnTo>
                      <a:lnTo>
                        <a:pt x="3746" y="1172"/>
                      </a:lnTo>
                      <a:lnTo>
                        <a:pt x="3725" y="942"/>
                      </a:lnTo>
                      <a:lnTo>
                        <a:pt x="3830" y="774"/>
                      </a:lnTo>
                      <a:lnTo>
                        <a:pt x="3850" y="649"/>
                      </a:lnTo>
                      <a:lnTo>
                        <a:pt x="3746" y="523"/>
                      </a:lnTo>
                      <a:lnTo>
                        <a:pt x="3725" y="419"/>
                      </a:lnTo>
                      <a:lnTo>
                        <a:pt x="3537" y="398"/>
                      </a:lnTo>
                      <a:lnTo>
                        <a:pt x="3411" y="335"/>
                      </a:lnTo>
                      <a:lnTo>
                        <a:pt x="3327" y="251"/>
                      </a:lnTo>
                      <a:lnTo>
                        <a:pt x="3202" y="84"/>
                      </a:lnTo>
                      <a:lnTo>
                        <a:pt x="3097" y="0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3" name="Google Shape;2954;p74">
                <a:extLst>
                  <a:ext uri="{FF2B5EF4-FFF2-40B4-BE49-F238E27FC236}">
                    <a16:creationId xmlns:a16="http://schemas.microsoft.com/office/drawing/2014/main" id="{87DE2801-3AA3-41FB-9510-603FA4278F78}"/>
                  </a:ext>
                </a:extLst>
              </p:cNvPr>
              <p:cNvGrpSpPr/>
              <p:nvPr/>
            </p:nvGrpSpPr>
            <p:grpSpPr>
              <a:xfrm>
                <a:off x="2654821" y="2414345"/>
                <a:ext cx="667570" cy="558731"/>
                <a:chOff x="1397225" y="1637375"/>
                <a:chExt cx="1401575" cy="1228250"/>
              </a:xfrm>
            </p:grpSpPr>
            <p:sp>
              <p:nvSpPr>
                <p:cNvPr id="231" name="Google Shape;2955;p74">
                  <a:extLst>
                    <a:ext uri="{FF2B5EF4-FFF2-40B4-BE49-F238E27FC236}">
                      <a16:creationId xmlns:a16="http://schemas.microsoft.com/office/drawing/2014/main" id="{520163F5-ADF0-423A-B93A-869D2FC798F9}"/>
                    </a:ext>
                  </a:extLst>
                </p:cNvPr>
                <p:cNvSpPr/>
                <p:nvPr/>
              </p:nvSpPr>
              <p:spPr>
                <a:xfrm>
                  <a:off x="2050925" y="2362200"/>
                  <a:ext cx="747875" cy="497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15" h="19889" extrusionOk="0">
                      <a:moveTo>
                        <a:pt x="107" y="1186"/>
                      </a:moveTo>
                      <a:lnTo>
                        <a:pt x="0" y="0"/>
                      </a:lnTo>
                      <a:lnTo>
                        <a:pt x="15577" y="1563"/>
                      </a:lnTo>
                      <a:lnTo>
                        <a:pt x="26519" y="5336"/>
                      </a:lnTo>
                      <a:lnTo>
                        <a:pt x="27435" y="5444"/>
                      </a:lnTo>
                      <a:lnTo>
                        <a:pt x="28783" y="4420"/>
                      </a:lnTo>
                      <a:lnTo>
                        <a:pt x="29753" y="4527"/>
                      </a:lnTo>
                      <a:lnTo>
                        <a:pt x="29915" y="6198"/>
                      </a:lnTo>
                      <a:lnTo>
                        <a:pt x="26465" y="6899"/>
                      </a:lnTo>
                      <a:lnTo>
                        <a:pt x="11157" y="16062"/>
                      </a:lnTo>
                      <a:lnTo>
                        <a:pt x="10295" y="18649"/>
                      </a:lnTo>
                      <a:lnTo>
                        <a:pt x="10295" y="19889"/>
                      </a:lnTo>
                      <a:lnTo>
                        <a:pt x="2803" y="15846"/>
                      </a:lnTo>
                      <a:lnTo>
                        <a:pt x="1347" y="14876"/>
                      </a:lnTo>
                      <a:lnTo>
                        <a:pt x="0" y="14607"/>
                      </a:lnTo>
                      <a:lnTo>
                        <a:pt x="916" y="11642"/>
                      </a:lnTo>
                      <a:lnTo>
                        <a:pt x="1725" y="388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</p:sp>
            <p:grpSp>
              <p:nvGrpSpPr>
                <p:cNvPr id="232" name="Google Shape;2956;p74">
                  <a:extLst>
                    <a:ext uri="{FF2B5EF4-FFF2-40B4-BE49-F238E27FC236}">
                      <a16:creationId xmlns:a16="http://schemas.microsoft.com/office/drawing/2014/main" id="{F536D050-E25A-4B6D-BA86-F92EA35CFC3D}"/>
                    </a:ext>
                  </a:extLst>
                </p:cNvPr>
                <p:cNvGrpSpPr/>
                <p:nvPr/>
              </p:nvGrpSpPr>
              <p:grpSpPr>
                <a:xfrm>
                  <a:off x="1397225" y="1637375"/>
                  <a:ext cx="1398775" cy="1228250"/>
                  <a:chOff x="1397225" y="1637375"/>
                  <a:chExt cx="1398775" cy="1228250"/>
                </a:xfrm>
              </p:grpSpPr>
              <p:sp>
                <p:nvSpPr>
                  <p:cNvPr id="233" name="Google Shape;2957;p74">
                    <a:extLst>
                      <a:ext uri="{FF2B5EF4-FFF2-40B4-BE49-F238E27FC236}">
                        <a16:creationId xmlns:a16="http://schemas.microsoft.com/office/drawing/2014/main" id="{860BF770-A1E4-41EC-B0B6-83DEDBEF3AEC}"/>
                      </a:ext>
                    </a:extLst>
                  </p:cNvPr>
                  <p:cNvSpPr/>
                  <p:nvPr/>
                </p:nvSpPr>
                <p:spPr>
                  <a:xfrm>
                    <a:off x="1397225" y="1637375"/>
                    <a:ext cx="692600" cy="594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704" h="23770" extrusionOk="0">
                        <a:moveTo>
                          <a:pt x="14864" y="15547"/>
                        </a:moveTo>
                        <a:lnTo>
                          <a:pt x="14836" y="15589"/>
                        </a:lnTo>
                        <a:lnTo>
                          <a:pt x="14836" y="15568"/>
                        </a:lnTo>
                        <a:lnTo>
                          <a:pt x="14864" y="15547"/>
                        </a:lnTo>
                        <a:close/>
                        <a:moveTo>
                          <a:pt x="19460" y="16760"/>
                        </a:moveTo>
                        <a:lnTo>
                          <a:pt x="19523" y="16823"/>
                        </a:lnTo>
                        <a:lnTo>
                          <a:pt x="19460" y="16844"/>
                        </a:lnTo>
                        <a:lnTo>
                          <a:pt x="19460" y="16760"/>
                        </a:lnTo>
                        <a:close/>
                        <a:moveTo>
                          <a:pt x="23686" y="18497"/>
                        </a:moveTo>
                        <a:lnTo>
                          <a:pt x="23624" y="18644"/>
                        </a:lnTo>
                        <a:lnTo>
                          <a:pt x="23561" y="18853"/>
                        </a:lnTo>
                        <a:lnTo>
                          <a:pt x="23582" y="19020"/>
                        </a:lnTo>
                        <a:lnTo>
                          <a:pt x="23477" y="19229"/>
                        </a:lnTo>
                        <a:lnTo>
                          <a:pt x="23477" y="19355"/>
                        </a:lnTo>
                        <a:lnTo>
                          <a:pt x="23519" y="19439"/>
                        </a:lnTo>
                        <a:lnTo>
                          <a:pt x="23393" y="19355"/>
                        </a:lnTo>
                        <a:lnTo>
                          <a:pt x="23393" y="19543"/>
                        </a:lnTo>
                        <a:lnTo>
                          <a:pt x="23393" y="19564"/>
                        </a:lnTo>
                        <a:cubicBezTo>
                          <a:pt x="23352" y="19648"/>
                          <a:pt x="23310" y="19753"/>
                          <a:pt x="23310" y="19836"/>
                        </a:cubicBezTo>
                        <a:lnTo>
                          <a:pt x="23310" y="19962"/>
                        </a:lnTo>
                        <a:lnTo>
                          <a:pt x="23289" y="19941"/>
                        </a:lnTo>
                        <a:lnTo>
                          <a:pt x="23289" y="19836"/>
                        </a:lnTo>
                        <a:lnTo>
                          <a:pt x="23258" y="19791"/>
                        </a:lnTo>
                        <a:lnTo>
                          <a:pt x="23268" y="19773"/>
                        </a:lnTo>
                        <a:lnTo>
                          <a:pt x="23268" y="19627"/>
                        </a:lnTo>
                        <a:lnTo>
                          <a:pt x="23331" y="19543"/>
                        </a:lnTo>
                        <a:lnTo>
                          <a:pt x="23352" y="19250"/>
                        </a:lnTo>
                        <a:lnTo>
                          <a:pt x="23435" y="19020"/>
                        </a:lnTo>
                        <a:lnTo>
                          <a:pt x="23435" y="18790"/>
                        </a:lnTo>
                        <a:lnTo>
                          <a:pt x="23414" y="18623"/>
                        </a:lnTo>
                        <a:lnTo>
                          <a:pt x="23352" y="18539"/>
                        </a:lnTo>
                        <a:lnTo>
                          <a:pt x="23352" y="18518"/>
                        </a:lnTo>
                        <a:lnTo>
                          <a:pt x="23414" y="18539"/>
                        </a:lnTo>
                        <a:lnTo>
                          <a:pt x="23456" y="18685"/>
                        </a:lnTo>
                        <a:lnTo>
                          <a:pt x="23519" y="18706"/>
                        </a:lnTo>
                        <a:lnTo>
                          <a:pt x="23561" y="18581"/>
                        </a:lnTo>
                        <a:lnTo>
                          <a:pt x="23686" y="18497"/>
                        </a:lnTo>
                        <a:close/>
                        <a:moveTo>
                          <a:pt x="23204" y="19889"/>
                        </a:moveTo>
                        <a:lnTo>
                          <a:pt x="23184" y="19941"/>
                        </a:lnTo>
                        <a:lnTo>
                          <a:pt x="23142" y="20297"/>
                        </a:lnTo>
                        <a:lnTo>
                          <a:pt x="23038" y="20464"/>
                        </a:lnTo>
                        <a:lnTo>
                          <a:pt x="23017" y="20631"/>
                        </a:lnTo>
                        <a:lnTo>
                          <a:pt x="23121" y="20694"/>
                        </a:lnTo>
                        <a:lnTo>
                          <a:pt x="23080" y="20778"/>
                        </a:lnTo>
                        <a:lnTo>
                          <a:pt x="23121" y="20841"/>
                        </a:lnTo>
                        <a:lnTo>
                          <a:pt x="22996" y="20841"/>
                        </a:lnTo>
                        <a:lnTo>
                          <a:pt x="22912" y="20924"/>
                        </a:lnTo>
                        <a:lnTo>
                          <a:pt x="22912" y="21050"/>
                        </a:lnTo>
                        <a:cubicBezTo>
                          <a:pt x="22891" y="21050"/>
                          <a:pt x="22870" y="21092"/>
                          <a:pt x="22870" y="21134"/>
                        </a:cubicBezTo>
                        <a:lnTo>
                          <a:pt x="22870" y="21154"/>
                        </a:lnTo>
                        <a:lnTo>
                          <a:pt x="22847" y="21178"/>
                        </a:lnTo>
                        <a:lnTo>
                          <a:pt x="22847" y="21178"/>
                        </a:lnTo>
                        <a:lnTo>
                          <a:pt x="22849" y="21154"/>
                        </a:lnTo>
                        <a:lnTo>
                          <a:pt x="22849" y="20945"/>
                        </a:lnTo>
                        <a:lnTo>
                          <a:pt x="22828" y="20882"/>
                        </a:lnTo>
                        <a:cubicBezTo>
                          <a:pt x="22828" y="20820"/>
                          <a:pt x="22849" y="20778"/>
                          <a:pt x="22849" y="20736"/>
                        </a:cubicBezTo>
                        <a:lnTo>
                          <a:pt x="22891" y="20778"/>
                        </a:lnTo>
                        <a:lnTo>
                          <a:pt x="22954" y="20778"/>
                        </a:lnTo>
                        <a:lnTo>
                          <a:pt x="22954" y="20610"/>
                        </a:lnTo>
                        <a:lnTo>
                          <a:pt x="23017" y="20569"/>
                        </a:lnTo>
                        <a:lnTo>
                          <a:pt x="22954" y="20485"/>
                        </a:lnTo>
                        <a:lnTo>
                          <a:pt x="22828" y="20464"/>
                        </a:lnTo>
                        <a:lnTo>
                          <a:pt x="22828" y="20380"/>
                        </a:lnTo>
                        <a:lnTo>
                          <a:pt x="22703" y="20150"/>
                        </a:lnTo>
                        <a:lnTo>
                          <a:pt x="22703" y="20108"/>
                        </a:lnTo>
                        <a:lnTo>
                          <a:pt x="22828" y="20255"/>
                        </a:lnTo>
                        <a:lnTo>
                          <a:pt x="22912" y="20380"/>
                        </a:lnTo>
                        <a:lnTo>
                          <a:pt x="22996" y="20401"/>
                        </a:lnTo>
                        <a:lnTo>
                          <a:pt x="23038" y="20359"/>
                        </a:lnTo>
                        <a:lnTo>
                          <a:pt x="23017" y="20276"/>
                        </a:lnTo>
                        <a:lnTo>
                          <a:pt x="23121" y="20255"/>
                        </a:lnTo>
                        <a:lnTo>
                          <a:pt x="23121" y="20171"/>
                        </a:lnTo>
                        <a:lnTo>
                          <a:pt x="23059" y="20108"/>
                        </a:lnTo>
                        <a:cubicBezTo>
                          <a:pt x="23101" y="20066"/>
                          <a:pt x="23121" y="19983"/>
                          <a:pt x="23142" y="19941"/>
                        </a:cubicBezTo>
                        <a:lnTo>
                          <a:pt x="23163" y="19962"/>
                        </a:lnTo>
                        <a:lnTo>
                          <a:pt x="23204" y="19889"/>
                        </a:lnTo>
                        <a:close/>
                        <a:moveTo>
                          <a:pt x="23519" y="19836"/>
                        </a:moveTo>
                        <a:lnTo>
                          <a:pt x="23540" y="19962"/>
                        </a:lnTo>
                        <a:lnTo>
                          <a:pt x="23582" y="19962"/>
                        </a:lnTo>
                        <a:lnTo>
                          <a:pt x="23582" y="20087"/>
                        </a:lnTo>
                        <a:lnTo>
                          <a:pt x="23665" y="20171"/>
                        </a:lnTo>
                        <a:lnTo>
                          <a:pt x="23728" y="20108"/>
                        </a:lnTo>
                        <a:lnTo>
                          <a:pt x="23770" y="20150"/>
                        </a:lnTo>
                        <a:lnTo>
                          <a:pt x="23875" y="20087"/>
                        </a:lnTo>
                        <a:lnTo>
                          <a:pt x="24021" y="20087"/>
                        </a:lnTo>
                        <a:lnTo>
                          <a:pt x="24021" y="20108"/>
                        </a:lnTo>
                        <a:lnTo>
                          <a:pt x="23854" y="20213"/>
                        </a:lnTo>
                        <a:lnTo>
                          <a:pt x="23812" y="20255"/>
                        </a:lnTo>
                        <a:lnTo>
                          <a:pt x="23812" y="20297"/>
                        </a:lnTo>
                        <a:lnTo>
                          <a:pt x="23875" y="20359"/>
                        </a:lnTo>
                        <a:lnTo>
                          <a:pt x="23854" y="20401"/>
                        </a:lnTo>
                        <a:lnTo>
                          <a:pt x="23770" y="20401"/>
                        </a:lnTo>
                        <a:lnTo>
                          <a:pt x="23770" y="20464"/>
                        </a:lnTo>
                        <a:lnTo>
                          <a:pt x="23854" y="20590"/>
                        </a:lnTo>
                        <a:lnTo>
                          <a:pt x="23854" y="20694"/>
                        </a:lnTo>
                        <a:lnTo>
                          <a:pt x="23812" y="20715"/>
                        </a:lnTo>
                        <a:lnTo>
                          <a:pt x="23728" y="20631"/>
                        </a:lnTo>
                        <a:lnTo>
                          <a:pt x="23665" y="20548"/>
                        </a:lnTo>
                        <a:lnTo>
                          <a:pt x="23645" y="20610"/>
                        </a:lnTo>
                        <a:lnTo>
                          <a:pt x="23665" y="20694"/>
                        </a:lnTo>
                        <a:lnTo>
                          <a:pt x="23624" y="20757"/>
                        </a:lnTo>
                        <a:lnTo>
                          <a:pt x="23624" y="20903"/>
                        </a:lnTo>
                        <a:lnTo>
                          <a:pt x="23645" y="20924"/>
                        </a:lnTo>
                        <a:cubicBezTo>
                          <a:pt x="23629" y="20919"/>
                          <a:pt x="23614" y="20916"/>
                          <a:pt x="23601" y="20916"/>
                        </a:cubicBezTo>
                        <a:cubicBezTo>
                          <a:pt x="23562" y="20916"/>
                          <a:pt x="23535" y="20940"/>
                          <a:pt x="23519" y="20987"/>
                        </a:cubicBezTo>
                        <a:cubicBezTo>
                          <a:pt x="23456" y="21071"/>
                          <a:pt x="23414" y="21154"/>
                          <a:pt x="23373" y="21259"/>
                        </a:cubicBezTo>
                        <a:lnTo>
                          <a:pt x="23268" y="21154"/>
                        </a:lnTo>
                        <a:lnTo>
                          <a:pt x="23121" y="21154"/>
                        </a:lnTo>
                        <a:lnTo>
                          <a:pt x="23121" y="21238"/>
                        </a:lnTo>
                        <a:lnTo>
                          <a:pt x="23163" y="21322"/>
                        </a:lnTo>
                        <a:lnTo>
                          <a:pt x="23142" y="21426"/>
                        </a:lnTo>
                        <a:lnTo>
                          <a:pt x="23247" y="21468"/>
                        </a:lnTo>
                        <a:lnTo>
                          <a:pt x="23205" y="21552"/>
                        </a:lnTo>
                        <a:lnTo>
                          <a:pt x="23121" y="21552"/>
                        </a:lnTo>
                        <a:lnTo>
                          <a:pt x="23101" y="21531"/>
                        </a:lnTo>
                        <a:lnTo>
                          <a:pt x="23038" y="21615"/>
                        </a:lnTo>
                        <a:lnTo>
                          <a:pt x="23038" y="21531"/>
                        </a:lnTo>
                        <a:lnTo>
                          <a:pt x="23101" y="21447"/>
                        </a:lnTo>
                        <a:lnTo>
                          <a:pt x="22996" y="21322"/>
                        </a:lnTo>
                        <a:cubicBezTo>
                          <a:pt x="22996" y="21259"/>
                          <a:pt x="22996" y="21196"/>
                          <a:pt x="23017" y="21134"/>
                        </a:cubicBezTo>
                        <a:lnTo>
                          <a:pt x="23163" y="21050"/>
                        </a:lnTo>
                        <a:lnTo>
                          <a:pt x="23205" y="20882"/>
                        </a:lnTo>
                        <a:lnTo>
                          <a:pt x="23268" y="20903"/>
                        </a:lnTo>
                        <a:lnTo>
                          <a:pt x="23331" y="20841"/>
                        </a:lnTo>
                        <a:lnTo>
                          <a:pt x="23331" y="20736"/>
                        </a:lnTo>
                        <a:lnTo>
                          <a:pt x="23352" y="20673"/>
                        </a:lnTo>
                        <a:lnTo>
                          <a:pt x="23352" y="20276"/>
                        </a:lnTo>
                        <a:lnTo>
                          <a:pt x="23373" y="20171"/>
                        </a:lnTo>
                        <a:lnTo>
                          <a:pt x="23435" y="20401"/>
                        </a:lnTo>
                        <a:lnTo>
                          <a:pt x="23414" y="20673"/>
                        </a:lnTo>
                        <a:lnTo>
                          <a:pt x="23456" y="20694"/>
                        </a:lnTo>
                        <a:lnTo>
                          <a:pt x="23540" y="20527"/>
                        </a:lnTo>
                        <a:lnTo>
                          <a:pt x="23519" y="20108"/>
                        </a:lnTo>
                        <a:lnTo>
                          <a:pt x="23435" y="20004"/>
                        </a:lnTo>
                        <a:cubicBezTo>
                          <a:pt x="23456" y="19983"/>
                          <a:pt x="23456" y="19941"/>
                          <a:pt x="23498" y="19899"/>
                        </a:cubicBezTo>
                        <a:cubicBezTo>
                          <a:pt x="23519" y="19878"/>
                          <a:pt x="23519" y="19857"/>
                          <a:pt x="23519" y="19836"/>
                        </a:cubicBezTo>
                        <a:close/>
                        <a:moveTo>
                          <a:pt x="22808" y="1"/>
                        </a:moveTo>
                        <a:lnTo>
                          <a:pt x="22598" y="105"/>
                        </a:lnTo>
                        <a:lnTo>
                          <a:pt x="22556" y="168"/>
                        </a:lnTo>
                        <a:lnTo>
                          <a:pt x="22389" y="168"/>
                        </a:lnTo>
                        <a:lnTo>
                          <a:pt x="22264" y="231"/>
                        </a:lnTo>
                        <a:lnTo>
                          <a:pt x="22033" y="440"/>
                        </a:lnTo>
                        <a:lnTo>
                          <a:pt x="21866" y="503"/>
                        </a:lnTo>
                        <a:lnTo>
                          <a:pt x="21615" y="503"/>
                        </a:lnTo>
                        <a:lnTo>
                          <a:pt x="21448" y="398"/>
                        </a:lnTo>
                        <a:lnTo>
                          <a:pt x="21406" y="335"/>
                        </a:lnTo>
                        <a:lnTo>
                          <a:pt x="21406" y="398"/>
                        </a:lnTo>
                        <a:lnTo>
                          <a:pt x="21322" y="398"/>
                        </a:lnTo>
                        <a:lnTo>
                          <a:pt x="21217" y="294"/>
                        </a:lnTo>
                        <a:lnTo>
                          <a:pt x="21113" y="335"/>
                        </a:lnTo>
                        <a:lnTo>
                          <a:pt x="21092" y="419"/>
                        </a:lnTo>
                        <a:lnTo>
                          <a:pt x="21029" y="419"/>
                        </a:lnTo>
                        <a:lnTo>
                          <a:pt x="21008" y="335"/>
                        </a:lnTo>
                        <a:lnTo>
                          <a:pt x="21029" y="273"/>
                        </a:lnTo>
                        <a:lnTo>
                          <a:pt x="21134" y="210"/>
                        </a:lnTo>
                        <a:lnTo>
                          <a:pt x="21092" y="168"/>
                        </a:lnTo>
                        <a:lnTo>
                          <a:pt x="20945" y="210"/>
                        </a:lnTo>
                        <a:lnTo>
                          <a:pt x="20736" y="315"/>
                        </a:lnTo>
                        <a:lnTo>
                          <a:pt x="20590" y="398"/>
                        </a:lnTo>
                        <a:lnTo>
                          <a:pt x="20527" y="524"/>
                        </a:lnTo>
                        <a:lnTo>
                          <a:pt x="20569" y="628"/>
                        </a:lnTo>
                        <a:lnTo>
                          <a:pt x="20694" y="649"/>
                        </a:lnTo>
                        <a:lnTo>
                          <a:pt x="20611" y="733"/>
                        </a:lnTo>
                        <a:lnTo>
                          <a:pt x="20255" y="733"/>
                        </a:lnTo>
                        <a:lnTo>
                          <a:pt x="20088" y="859"/>
                        </a:lnTo>
                        <a:lnTo>
                          <a:pt x="19983" y="1131"/>
                        </a:lnTo>
                        <a:lnTo>
                          <a:pt x="19941" y="1319"/>
                        </a:lnTo>
                        <a:lnTo>
                          <a:pt x="19878" y="1319"/>
                        </a:lnTo>
                        <a:lnTo>
                          <a:pt x="19857" y="1256"/>
                        </a:lnTo>
                        <a:lnTo>
                          <a:pt x="19878" y="1068"/>
                        </a:lnTo>
                        <a:lnTo>
                          <a:pt x="20025" y="817"/>
                        </a:lnTo>
                        <a:lnTo>
                          <a:pt x="20025" y="733"/>
                        </a:lnTo>
                        <a:lnTo>
                          <a:pt x="19983" y="733"/>
                        </a:lnTo>
                        <a:lnTo>
                          <a:pt x="19732" y="1047"/>
                        </a:lnTo>
                        <a:lnTo>
                          <a:pt x="19585" y="1047"/>
                        </a:lnTo>
                        <a:lnTo>
                          <a:pt x="19523" y="1026"/>
                        </a:lnTo>
                        <a:lnTo>
                          <a:pt x="19439" y="921"/>
                        </a:lnTo>
                        <a:lnTo>
                          <a:pt x="19313" y="900"/>
                        </a:lnTo>
                        <a:lnTo>
                          <a:pt x="19230" y="900"/>
                        </a:lnTo>
                        <a:lnTo>
                          <a:pt x="19230" y="942"/>
                        </a:lnTo>
                        <a:lnTo>
                          <a:pt x="19418" y="1026"/>
                        </a:lnTo>
                        <a:lnTo>
                          <a:pt x="19460" y="1110"/>
                        </a:lnTo>
                        <a:lnTo>
                          <a:pt x="19418" y="1131"/>
                        </a:lnTo>
                        <a:lnTo>
                          <a:pt x="19251" y="1068"/>
                        </a:lnTo>
                        <a:lnTo>
                          <a:pt x="19062" y="1047"/>
                        </a:lnTo>
                        <a:lnTo>
                          <a:pt x="18832" y="1151"/>
                        </a:lnTo>
                        <a:lnTo>
                          <a:pt x="18539" y="1423"/>
                        </a:lnTo>
                        <a:lnTo>
                          <a:pt x="18204" y="1570"/>
                        </a:lnTo>
                        <a:lnTo>
                          <a:pt x="17974" y="1758"/>
                        </a:lnTo>
                        <a:lnTo>
                          <a:pt x="17744" y="1967"/>
                        </a:lnTo>
                        <a:lnTo>
                          <a:pt x="17451" y="2219"/>
                        </a:lnTo>
                        <a:lnTo>
                          <a:pt x="17263" y="2302"/>
                        </a:lnTo>
                        <a:lnTo>
                          <a:pt x="17158" y="2323"/>
                        </a:lnTo>
                        <a:lnTo>
                          <a:pt x="17012" y="2428"/>
                        </a:lnTo>
                        <a:lnTo>
                          <a:pt x="16865" y="2428"/>
                        </a:lnTo>
                        <a:lnTo>
                          <a:pt x="16698" y="2574"/>
                        </a:lnTo>
                        <a:lnTo>
                          <a:pt x="16510" y="2574"/>
                        </a:lnTo>
                        <a:lnTo>
                          <a:pt x="16426" y="2491"/>
                        </a:lnTo>
                        <a:lnTo>
                          <a:pt x="16238" y="2470"/>
                        </a:lnTo>
                        <a:lnTo>
                          <a:pt x="16091" y="2365"/>
                        </a:lnTo>
                        <a:lnTo>
                          <a:pt x="15986" y="2302"/>
                        </a:lnTo>
                        <a:lnTo>
                          <a:pt x="15798" y="2219"/>
                        </a:lnTo>
                        <a:lnTo>
                          <a:pt x="15714" y="2260"/>
                        </a:lnTo>
                        <a:lnTo>
                          <a:pt x="15589" y="2386"/>
                        </a:lnTo>
                        <a:lnTo>
                          <a:pt x="15380" y="2595"/>
                        </a:lnTo>
                        <a:lnTo>
                          <a:pt x="15338" y="2721"/>
                        </a:lnTo>
                        <a:lnTo>
                          <a:pt x="15233" y="2825"/>
                        </a:lnTo>
                        <a:lnTo>
                          <a:pt x="15170" y="2951"/>
                        </a:lnTo>
                        <a:lnTo>
                          <a:pt x="15087" y="2951"/>
                        </a:lnTo>
                        <a:lnTo>
                          <a:pt x="15024" y="2909"/>
                        </a:lnTo>
                        <a:lnTo>
                          <a:pt x="14940" y="2951"/>
                        </a:lnTo>
                        <a:lnTo>
                          <a:pt x="15045" y="3202"/>
                        </a:lnTo>
                        <a:lnTo>
                          <a:pt x="15170" y="3683"/>
                        </a:lnTo>
                        <a:lnTo>
                          <a:pt x="15296" y="4081"/>
                        </a:lnTo>
                        <a:lnTo>
                          <a:pt x="15359" y="4416"/>
                        </a:lnTo>
                        <a:lnTo>
                          <a:pt x="15338" y="4729"/>
                        </a:lnTo>
                        <a:lnTo>
                          <a:pt x="15191" y="4980"/>
                        </a:lnTo>
                        <a:lnTo>
                          <a:pt x="15087" y="5127"/>
                        </a:lnTo>
                        <a:lnTo>
                          <a:pt x="15087" y="5190"/>
                        </a:lnTo>
                        <a:lnTo>
                          <a:pt x="15296" y="5441"/>
                        </a:lnTo>
                        <a:lnTo>
                          <a:pt x="15442" y="5504"/>
                        </a:lnTo>
                        <a:lnTo>
                          <a:pt x="15442" y="5357"/>
                        </a:lnTo>
                        <a:lnTo>
                          <a:pt x="15484" y="5420"/>
                        </a:lnTo>
                        <a:lnTo>
                          <a:pt x="15589" y="5357"/>
                        </a:lnTo>
                        <a:lnTo>
                          <a:pt x="15673" y="5357"/>
                        </a:lnTo>
                        <a:lnTo>
                          <a:pt x="15589" y="5441"/>
                        </a:lnTo>
                        <a:lnTo>
                          <a:pt x="15589" y="5525"/>
                        </a:lnTo>
                        <a:lnTo>
                          <a:pt x="15882" y="5755"/>
                        </a:lnTo>
                        <a:lnTo>
                          <a:pt x="15798" y="5817"/>
                        </a:lnTo>
                        <a:lnTo>
                          <a:pt x="15673" y="5776"/>
                        </a:lnTo>
                        <a:lnTo>
                          <a:pt x="15652" y="5859"/>
                        </a:lnTo>
                        <a:lnTo>
                          <a:pt x="15610" y="6152"/>
                        </a:lnTo>
                        <a:lnTo>
                          <a:pt x="15610" y="6278"/>
                        </a:lnTo>
                        <a:lnTo>
                          <a:pt x="15673" y="6341"/>
                        </a:lnTo>
                        <a:lnTo>
                          <a:pt x="15756" y="6257"/>
                        </a:lnTo>
                        <a:lnTo>
                          <a:pt x="15882" y="6236"/>
                        </a:lnTo>
                        <a:lnTo>
                          <a:pt x="15986" y="6278"/>
                        </a:lnTo>
                        <a:lnTo>
                          <a:pt x="16028" y="6361"/>
                        </a:lnTo>
                        <a:lnTo>
                          <a:pt x="16196" y="6299"/>
                        </a:lnTo>
                        <a:lnTo>
                          <a:pt x="16384" y="6361"/>
                        </a:lnTo>
                        <a:lnTo>
                          <a:pt x="16530" y="6445"/>
                        </a:lnTo>
                        <a:lnTo>
                          <a:pt x="16384" y="6508"/>
                        </a:lnTo>
                        <a:lnTo>
                          <a:pt x="16405" y="6654"/>
                        </a:lnTo>
                        <a:lnTo>
                          <a:pt x="16384" y="6759"/>
                        </a:lnTo>
                        <a:lnTo>
                          <a:pt x="16196" y="6780"/>
                        </a:lnTo>
                        <a:lnTo>
                          <a:pt x="16217" y="6696"/>
                        </a:lnTo>
                        <a:lnTo>
                          <a:pt x="16112" y="6613"/>
                        </a:lnTo>
                        <a:lnTo>
                          <a:pt x="16028" y="6675"/>
                        </a:lnTo>
                        <a:lnTo>
                          <a:pt x="15882" y="6654"/>
                        </a:lnTo>
                        <a:lnTo>
                          <a:pt x="15819" y="6592"/>
                        </a:lnTo>
                        <a:lnTo>
                          <a:pt x="15777" y="6445"/>
                        </a:lnTo>
                        <a:lnTo>
                          <a:pt x="15673" y="6403"/>
                        </a:lnTo>
                        <a:lnTo>
                          <a:pt x="15610" y="6403"/>
                        </a:lnTo>
                        <a:lnTo>
                          <a:pt x="15484" y="6299"/>
                        </a:lnTo>
                        <a:lnTo>
                          <a:pt x="15505" y="6131"/>
                        </a:lnTo>
                        <a:lnTo>
                          <a:pt x="15652" y="5776"/>
                        </a:lnTo>
                        <a:lnTo>
                          <a:pt x="15610" y="5671"/>
                        </a:lnTo>
                        <a:lnTo>
                          <a:pt x="15568" y="5671"/>
                        </a:lnTo>
                        <a:lnTo>
                          <a:pt x="15463" y="5776"/>
                        </a:lnTo>
                        <a:lnTo>
                          <a:pt x="15463" y="6131"/>
                        </a:lnTo>
                        <a:lnTo>
                          <a:pt x="15401" y="6341"/>
                        </a:lnTo>
                        <a:lnTo>
                          <a:pt x="15296" y="6445"/>
                        </a:lnTo>
                        <a:lnTo>
                          <a:pt x="15296" y="6508"/>
                        </a:lnTo>
                        <a:lnTo>
                          <a:pt x="15380" y="6382"/>
                        </a:lnTo>
                        <a:lnTo>
                          <a:pt x="15463" y="6382"/>
                        </a:lnTo>
                        <a:lnTo>
                          <a:pt x="15505" y="6445"/>
                        </a:lnTo>
                        <a:lnTo>
                          <a:pt x="15652" y="6445"/>
                        </a:lnTo>
                        <a:lnTo>
                          <a:pt x="15694" y="6571"/>
                        </a:lnTo>
                        <a:lnTo>
                          <a:pt x="15694" y="6780"/>
                        </a:lnTo>
                        <a:lnTo>
                          <a:pt x="15589" y="6905"/>
                        </a:lnTo>
                        <a:lnTo>
                          <a:pt x="15442" y="6968"/>
                        </a:lnTo>
                        <a:lnTo>
                          <a:pt x="15442" y="6968"/>
                        </a:lnTo>
                        <a:lnTo>
                          <a:pt x="15589" y="6780"/>
                        </a:lnTo>
                        <a:lnTo>
                          <a:pt x="15589" y="6696"/>
                        </a:lnTo>
                        <a:lnTo>
                          <a:pt x="15505" y="6675"/>
                        </a:lnTo>
                        <a:lnTo>
                          <a:pt x="15463" y="6613"/>
                        </a:lnTo>
                        <a:lnTo>
                          <a:pt x="15380" y="6675"/>
                        </a:lnTo>
                        <a:lnTo>
                          <a:pt x="15191" y="6801"/>
                        </a:lnTo>
                        <a:lnTo>
                          <a:pt x="15191" y="6905"/>
                        </a:lnTo>
                        <a:lnTo>
                          <a:pt x="15087" y="6926"/>
                        </a:lnTo>
                        <a:lnTo>
                          <a:pt x="14982" y="6989"/>
                        </a:lnTo>
                        <a:lnTo>
                          <a:pt x="14961" y="6885"/>
                        </a:lnTo>
                        <a:lnTo>
                          <a:pt x="14898" y="6864"/>
                        </a:lnTo>
                        <a:lnTo>
                          <a:pt x="14752" y="6864"/>
                        </a:lnTo>
                        <a:lnTo>
                          <a:pt x="14668" y="6822"/>
                        </a:lnTo>
                        <a:lnTo>
                          <a:pt x="14647" y="6696"/>
                        </a:lnTo>
                        <a:lnTo>
                          <a:pt x="14564" y="6675"/>
                        </a:lnTo>
                        <a:lnTo>
                          <a:pt x="14522" y="6696"/>
                        </a:lnTo>
                        <a:lnTo>
                          <a:pt x="14417" y="6696"/>
                        </a:lnTo>
                        <a:lnTo>
                          <a:pt x="14417" y="6613"/>
                        </a:lnTo>
                        <a:lnTo>
                          <a:pt x="14334" y="6571"/>
                        </a:lnTo>
                        <a:lnTo>
                          <a:pt x="14250" y="6613"/>
                        </a:lnTo>
                        <a:lnTo>
                          <a:pt x="14208" y="6613"/>
                        </a:lnTo>
                        <a:lnTo>
                          <a:pt x="14208" y="6487"/>
                        </a:lnTo>
                        <a:lnTo>
                          <a:pt x="14145" y="6403"/>
                        </a:lnTo>
                        <a:lnTo>
                          <a:pt x="14145" y="6341"/>
                        </a:lnTo>
                        <a:lnTo>
                          <a:pt x="14250" y="6299"/>
                        </a:lnTo>
                        <a:lnTo>
                          <a:pt x="14396" y="6131"/>
                        </a:lnTo>
                        <a:lnTo>
                          <a:pt x="14459" y="6131"/>
                        </a:lnTo>
                        <a:lnTo>
                          <a:pt x="14543" y="6048"/>
                        </a:lnTo>
                        <a:lnTo>
                          <a:pt x="14543" y="5964"/>
                        </a:lnTo>
                        <a:lnTo>
                          <a:pt x="14396" y="5817"/>
                        </a:lnTo>
                        <a:lnTo>
                          <a:pt x="14313" y="5755"/>
                        </a:lnTo>
                        <a:lnTo>
                          <a:pt x="14208" y="5755"/>
                        </a:lnTo>
                        <a:lnTo>
                          <a:pt x="14020" y="5859"/>
                        </a:lnTo>
                        <a:lnTo>
                          <a:pt x="13915" y="5859"/>
                        </a:lnTo>
                        <a:lnTo>
                          <a:pt x="13810" y="5776"/>
                        </a:lnTo>
                        <a:lnTo>
                          <a:pt x="13706" y="5776"/>
                        </a:lnTo>
                        <a:lnTo>
                          <a:pt x="13371" y="5922"/>
                        </a:lnTo>
                        <a:lnTo>
                          <a:pt x="13329" y="5964"/>
                        </a:lnTo>
                        <a:lnTo>
                          <a:pt x="13392" y="6027"/>
                        </a:lnTo>
                        <a:lnTo>
                          <a:pt x="13517" y="6131"/>
                        </a:lnTo>
                        <a:lnTo>
                          <a:pt x="13497" y="6152"/>
                        </a:lnTo>
                        <a:lnTo>
                          <a:pt x="13392" y="6131"/>
                        </a:lnTo>
                        <a:lnTo>
                          <a:pt x="13287" y="6131"/>
                        </a:lnTo>
                        <a:lnTo>
                          <a:pt x="13225" y="6069"/>
                        </a:lnTo>
                        <a:lnTo>
                          <a:pt x="13120" y="6048"/>
                        </a:lnTo>
                        <a:lnTo>
                          <a:pt x="12911" y="6027"/>
                        </a:lnTo>
                        <a:lnTo>
                          <a:pt x="12701" y="6048"/>
                        </a:lnTo>
                        <a:lnTo>
                          <a:pt x="12639" y="6089"/>
                        </a:lnTo>
                        <a:lnTo>
                          <a:pt x="12639" y="6152"/>
                        </a:lnTo>
                        <a:lnTo>
                          <a:pt x="12534" y="6152"/>
                        </a:lnTo>
                        <a:lnTo>
                          <a:pt x="12492" y="6131"/>
                        </a:lnTo>
                        <a:lnTo>
                          <a:pt x="12429" y="6131"/>
                        </a:lnTo>
                        <a:lnTo>
                          <a:pt x="12262" y="6236"/>
                        </a:lnTo>
                        <a:lnTo>
                          <a:pt x="12262" y="6278"/>
                        </a:lnTo>
                        <a:lnTo>
                          <a:pt x="12178" y="6299"/>
                        </a:lnTo>
                        <a:lnTo>
                          <a:pt x="12011" y="6382"/>
                        </a:lnTo>
                        <a:lnTo>
                          <a:pt x="11865" y="6466"/>
                        </a:lnTo>
                        <a:lnTo>
                          <a:pt x="11802" y="6466"/>
                        </a:lnTo>
                        <a:lnTo>
                          <a:pt x="11823" y="6403"/>
                        </a:lnTo>
                        <a:lnTo>
                          <a:pt x="11844" y="6341"/>
                        </a:lnTo>
                        <a:lnTo>
                          <a:pt x="11739" y="6382"/>
                        </a:lnTo>
                        <a:lnTo>
                          <a:pt x="11634" y="6508"/>
                        </a:lnTo>
                        <a:lnTo>
                          <a:pt x="11634" y="6571"/>
                        </a:lnTo>
                        <a:lnTo>
                          <a:pt x="11802" y="6759"/>
                        </a:lnTo>
                        <a:lnTo>
                          <a:pt x="11948" y="6989"/>
                        </a:lnTo>
                        <a:lnTo>
                          <a:pt x="12116" y="7031"/>
                        </a:lnTo>
                        <a:lnTo>
                          <a:pt x="12241" y="7198"/>
                        </a:lnTo>
                        <a:lnTo>
                          <a:pt x="12367" y="7282"/>
                        </a:lnTo>
                        <a:lnTo>
                          <a:pt x="12429" y="7408"/>
                        </a:lnTo>
                        <a:lnTo>
                          <a:pt x="12534" y="7429"/>
                        </a:lnTo>
                        <a:lnTo>
                          <a:pt x="12660" y="7512"/>
                        </a:lnTo>
                        <a:lnTo>
                          <a:pt x="12597" y="7533"/>
                        </a:lnTo>
                        <a:lnTo>
                          <a:pt x="12429" y="7533"/>
                        </a:lnTo>
                        <a:lnTo>
                          <a:pt x="12388" y="7429"/>
                        </a:lnTo>
                        <a:lnTo>
                          <a:pt x="12262" y="7324"/>
                        </a:lnTo>
                        <a:lnTo>
                          <a:pt x="12178" y="7282"/>
                        </a:lnTo>
                        <a:lnTo>
                          <a:pt x="12137" y="7282"/>
                        </a:lnTo>
                        <a:lnTo>
                          <a:pt x="12011" y="7408"/>
                        </a:lnTo>
                        <a:lnTo>
                          <a:pt x="11885" y="7408"/>
                        </a:lnTo>
                        <a:lnTo>
                          <a:pt x="11802" y="7303"/>
                        </a:lnTo>
                        <a:lnTo>
                          <a:pt x="11906" y="7198"/>
                        </a:lnTo>
                        <a:lnTo>
                          <a:pt x="11906" y="7136"/>
                        </a:lnTo>
                        <a:lnTo>
                          <a:pt x="11823" y="7136"/>
                        </a:lnTo>
                        <a:lnTo>
                          <a:pt x="11739" y="7282"/>
                        </a:lnTo>
                        <a:lnTo>
                          <a:pt x="11781" y="7512"/>
                        </a:lnTo>
                        <a:lnTo>
                          <a:pt x="11802" y="7554"/>
                        </a:lnTo>
                        <a:lnTo>
                          <a:pt x="11802" y="7638"/>
                        </a:lnTo>
                        <a:lnTo>
                          <a:pt x="11676" y="7742"/>
                        </a:lnTo>
                        <a:lnTo>
                          <a:pt x="11593" y="7910"/>
                        </a:lnTo>
                        <a:lnTo>
                          <a:pt x="11572" y="8056"/>
                        </a:lnTo>
                        <a:lnTo>
                          <a:pt x="11593" y="8224"/>
                        </a:lnTo>
                        <a:lnTo>
                          <a:pt x="11802" y="8454"/>
                        </a:lnTo>
                        <a:lnTo>
                          <a:pt x="11990" y="8538"/>
                        </a:lnTo>
                        <a:lnTo>
                          <a:pt x="12116" y="8663"/>
                        </a:lnTo>
                        <a:lnTo>
                          <a:pt x="12199" y="8663"/>
                        </a:lnTo>
                        <a:lnTo>
                          <a:pt x="12346" y="8558"/>
                        </a:lnTo>
                        <a:lnTo>
                          <a:pt x="12492" y="8496"/>
                        </a:lnTo>
                        <a:lnTo>
                          <a:pt x="12639" y="8579"/>
                        </a:lnTo>
                        <a:lnTo>
                          <a:pt x="12890" y="8600"/>
                        </a:lnTo>
                        <a:lnTo>
                          <a:pt x="12994" y="8684"/>
                        </a:lnTo>
                        <a:lnTo>
                          <a:pt x="13015" y="8810"/>
                        </a:lnTo>
                        <a:lnTo>
                          <a:pt x="13078" y="8851"/>
                        </a:lnTo>
                        <a:lnTo>
                          <a:pt x="13141" y="8789"/>
                        </a:lnTo>
                        <a:lnTo>
                          <a:pt x="13141" y="8642"/>
                        </a:lnTo>
                        <a:lnTo>
                          <a:pt x="13162" y="8579"/>
                        </a:lnTo>
                        <a:lnTo>
                          <a:pt x="13266" y="8642"/>
                        </a:lnTo>
                        <a:lnTo>
                          <a:pt x="13266" y="8705"/>
                        </a:lnTo>
                        <a:lnTo>
                          <a:pt x="13162" y="8851"/>
                        </a:lnTo>
                        <a:lnTo>
                          <a:pt x="13162" y="8956"/>
                        </a:lnTo>
                        <a:lnTo>
                          <a:pt x="13204" y="8956"/>
                        </a:lnTo>
                        <a:lnTo>
                          <a:pt x="13371" y="8810"/>
                        </a:lnTo>
                        <a:lnTo>
                          <a:pt x="13413" y="8747"/>
                        </a:lnTo>
                        <a:lnTo>
                          <a:pt x="13601" y="8684"/>
                        </a:lnTo>
                        <a:lnTo>
                          <a:pt x="13831" y="8538"/>
                        </a:lnTo>
                        <a:lnTo>
                          <a:pt x="13999" y="8496"/>
                        </a:lnTo>
                        <a:lnTo>
                          <a:pt x="14082" y="8391"/>
                        </a:lnTo>
                        <a:lnTo>
                          <a:pt x="14124" y="8391"/>
                        </a:lnTo>
                        <a:lnTo>
                          <a:pt x="14145" y="8475"/>
                        </a:lnTo>
                        <a:lnTo>
                          <a:pt x="14208" y="8496"/>
                        </a:lnTo>
                        <a:lnTo>
                          <a:pt x="14396" y="8370"/>
                        </a:lnTo>
                        <a:lnTo>
                          <a:pt x="14543" y="8370"/>
                        </a:lnTo>
                        <a:lnTo>
                          <a:pt x="14606" y="8328"/>
                        </a:lnTo>
                        <a:lnTo>
                          <a:pt x="14543" y="8391"/>
                        </a:lnTo>
                        <a:lnTo>
                          <a:pt x="14417" y="8475"/>
                        </a:lnTo>
                        <a:lnTo>
                          <a:pt x="14417" y="8538"/>
                        </a:lnTo>
                        <a:lnTo>
                          <a:pt x="14459" y="8558"/>
                        </a:lnTo>
                        <a:lnTo>
                          <a:pt x="14354" y="8747"/>
                        </a:lnTo>
                        <a:lnTo>
                          <a:pt x="14208" y="8768"/>
                        </a:lnTo>
                        <a:lnTo>
                          <a:pt x="14145" y="8705"/>
                        </a:lnTo>
                        <a:lnTo>
                          <a:pt x="14082" y="8705"/>
                        </a:lnTo>
                        <a:lnTo>
                          <a:pt x="13915" y="8851"/>
                        </a:lnTo>
                        <a:lnTo>
                          <a:pt x="13915" y="8872"/>
                        </a:lnTo>
                        <a:lnTo>
                          <a:pt x="14041" y="8893"/>
                        </a:lnTo>
                        <a:lnTo>
                          <a:pt x="14124" y="8977"/>
                        </a:lnTo>
                        <a:lnTo>
                          <a:pt x="14124" y="9123"/>
                        </a:lnTo>
                        <a:lnTo>
                          <a:pt x="13936" y="9333"/>
                        </a:lnTo>
                        <a:lnTo>
                          <a:pt x="13915" y="9479"/>
                        </a:lnTo>
                        <a:lnTo>
                          <a:pt x="13873" y="9542"/>
                        </a:lnTo>
                        <a:lnTo>
                          <a:pt x="13831" y="9626"/>
                        </a:lnTo>
                        <a:lnTo>
                          <a:pt x="13873" y="9688"/>
                        </a:lnTo>
                        <a:lnTo>
                          <a:pt x="13894" y="9751"/>
                        </a:lnTo>
                        <a:lnTo>
                          <a:pt x="13873" y="9856"/>
                        </a:lnTo>
                        <a:lnTo>
                          <a:pt x="13748" y="10002"/>
                        </a:lnTo>
                        <a:lnTo>
                          <a:pt x="13643" y="10065"/>
                        </a:lnTo>
                        <a:lnTo>
                          <a:pt x="13538" y="10065"/>
                        </a:lnTo>
                        <a:lnTo>
                          <a:pt x="13476" y="10128"/>
                        </a:lnTo>
                        <a:lnTo>
                          <a:pt x="13371" y="10232"/>
                        </a:lnTo>
                        <a:lnTo>
                          <a:pt x="13287" y="10253"/>
                        </a:lnTo>
                        <a:lnTo>
                          <a:pt x="13162" y="10232"/>
                        </a:lnTo>
                        <a:lnTo>
                          <a:pt x="12994" y="10128"/>
                        </a:lnTo>
                        <a:lnTo>
                          <a:pt x="12953" y="10149"/>
                        </a:lnTo>
                        <a:lnTo>
                          <a:pt x="12890" y="10107"/>
                        </a:lnTo>
                        <a:lnTo>
                          <a:pt x="12806" y="10002"/>
                        </a:lnTo>
                        <a:lnTo>
                          <a:pt x="12785" y="10023"/>
                        </a:lnTo>
                        <a:lnTo>
                          <a:pt x="12681" y="10170"/>
                        </a:lnTo>
                        <a:lnTo>
                          <a:pt x="12555" y="10253"/>
                        </a:lnTo>
                        <a:lnTo>
                          <a:pt x="12471" y="10358"/>
                        </a:lnTo>
                        <a:lnTo>
                          <a:pt x="12241" y="10442"/>
                        </a:lnTo>
                        <a:lnTo>
                          <a:pt x="12157" y="10483"/>
                        </a:lnTo>
                        <a:lnTo>
                          <a:pt x="12053" y="10483"/>
                        </a:lnTo>
                        <a:lnTo>
                          <a:pt x="11948" y="10462"/>
                        </a:lnTo>
                        <a:lnTo>
                          <a:pt x="11760" y="10462"/>
                        </a:lnTo>
                        <a:lnTo>
                          <a:pt x="11634" y="10567"/>
                        </a:lnTo>
                        <a:lnTo>
                          <a:pt x="11509" y="10567"/>
                        </a:lnTo>
                        <a:lnTo>
                          <a:pt x="11425" y="10630"/>
                        </a:lnTo>
                        <a:lnTo>
                          <a:pt x="11425" y="10755"/>
                        </a:lnTo>
                        <a:lnTo>
                          <a:pt x="11341" y="10965"/>
                        </a:lnTo>
                        <a:lnTo>
                          <a:pt x="11279" y="11048"/>
                        </a:lnTo>
                        <a:lnTo>
                          <a:pt x="11279" y="10965"/>
                        </a:lnTo>
                        <a:lnTo>
                          <a:pt x="11132" y="10839"/>
                        </a:lnTo>
                        <a:lnTo>
                          <a:pt x="10986" y="10839"/>
                        </a:lnTo>
                        <a:lnTo>
                          <a:pt x="10902" y="10860"/>
                        </a:lnTo>
                        <a:lnTo>
                          <a:pt x="10923" y="10944"/>
                        </a:lnTo>
                        <a:lnTo>
                          <a:pt x="11007" y="10986"/>
                        </a:lnTo>
                        <a:lnTo>
                          <a:pt x="10965" y="11090"/>
                        </a:lnTo>
                        <a:lnTo>
                          <a:pt x="10902" y="11090"/>
                        </a:lnTo>
                        <a:lnTo>
                          <a:pt x="10860" y="10986"/>
                        </a:lnTo>
                        <a:lnTo>
                          <a:pt x="10756" y="10881"/>
                        </a:lnTo>
                        <a:lnTo>
                          <a:pt x="10693" y="10881"/>
                        </a:lnTo>
                        <a:lnTo>
                          <a:pt x="10546" y="11048"/>
                        </a:lnTo>
                        <a:lnTo>
                          <a:pt x="10484" y="11174"/>
                        </a:lnTo>
                        <a:lnTo>
                          <a:pt x="10400" y="11195"/>
                        </a:lnTo>
                        <a:lnTo>
                          <a:pt x="10337" y="11195"/>
                        </a:lnTo>
                        <a:lnTo>
                          <a:pt x="10065" y="11425"/>
                        </a:lnTo>
                        <a:lnTo>
                          <a:pt x="10023" y="11613"/>
                        </a:lnTo>
                        <a:lnTo>
                          <a:pt x="9960" y="11634"/>
                        </a:lnTo>
                        <a:lnTo>
                          <a:pt x="9835" y="11676"/>
                        </a:lnTo>
                        <a:lnTo>
                          <a:pt x="9730" y="11613"/>
                        </a:lnTo>
                        <a:lnTo>
                          <a:pt x="9709" y="11634"/>
                        </a:lnTo>
                        <a:lnTo>
                          <a:pt x="9814" y="11781"/>
                        </a:lnTo>
                        <a:lnTo>
                          <a:pt x="9772" y="11843"/>
                        </a:lnTo>
                        <a:lnTo>
                          <a:pt x="9709" y="11843"/>
                        </a:lnTo>
                        <a:lnTo>
                          <a:pt x="9647" y="11739"/>
                        </a:lnTo>
                        <a:lnTo>
                          <a:pt x="9605" y="11739"/>
                        </a:lnTo>
                        <a:lnTo>
                          <a:pt x="9542" y="11843"/>
                        </a:lnTo>
                        <a:lnTo>
                          <a:pt x="9416" y="12011"/>
                        </a:lnTo>
                        <a:lnTo>
                          <a:pt x="9416" y="12095"/>
                        </a:lnTo>
                        <a:lnTo>
                          <a:pt x="9521" y="12241"/>
                        </a:lnTo>
                        <a:lnTo>
                          <a:pt x="9542" y="12367"/>
                        </a:lnTo>
                        <a:lnTo>
                          <a:pt x="9521" y="12471"/>
                        </a:lnTo>
                        <a:lnTo>
                          <a:pt x="9458" y="12576"/>
                        </a:lnTo>
                        <a:lnTo>
                          <a:pt x="9500" y="12680"/>
                        </a:lnTo>
                        <a:lnTo>
                          <a:pt x="9563" y="12659"/>
                        </a:lnTo>
                        <a:lnTo>
                          <a:pt x="9647" y="12576"/>
                        </a:lnTo>
                        <a:lnTo>
                          <a:pt x="9668" y="12639"/>
                        </a:lnTo>
                        <a:lnTo>
                          <a:pt x="9709" y="12785"/>
                        </a:lnTo>
                        <a:lnTo>
                          <a:pt x="9647" y="12827"/>
                        </a:lnTo>
                        <a:lnTo>
                          <a:pt x="9605" y="12869"/>
                        </a:lnTo>
                        <a:lnTo>
                          <a:pt x="9626" y="12931"/>
                        </a:lnTo>
                        <a:lnTo>
                          <a:pt x="9709" y="12931"/>
                        </a:lnTo>
                        <a:lnTo>
                          <a:pt x="9751" y="12869"/>
                        </a:lnTo>
                        <a:lnTo>
                          <a:pt x="9835" y="12869"/>
                        </a:lnTo>
                        <a:lnTo>
                          <a:pt x="9856" y="12931"/>
                        </a:lnTo>
                        <a:lnTo>
                          <a:pt x="9856" y="12973"/>
                        </a:lnTo>
                        <a:lnTo>
                          <a:pt x="9981" y="12994"/>
                        </a:lnTo>
                        <a:lnTo>
                          <a:pt x="10086" y="13057"/>
                        </a:lnTo>
                        <a:lnTo>
                          <a:pt x="10232" y="13057"/>
                        </a:lnTo>
                        <a:lnTo>
                          <a:pt x="10337" y="12973"/>
                        </a:lnTo>
                        <a:lnTo>
                          <a:pt x="10379" y="12764"/>
                        </a:lnTo>
                        <a:lnTo>
                          <a:pt x="10463" y="12680"/>
                        </a:lnTo>
                        <a:lnTo>
                          <a:pt x="10672" y="12680"/>
                        </a:lnTo>
                        <a:lnTo>
                          <a:pt x="10756" y="12639"/>
                        </a:lnTo>
                        <a:lnTo>
                          <a:pt x="10651" y="12764"/>
                        </a:lnTo>
                        <a:lnTo>
                          <a:pt x="10546" y="12764"/>
                        </a:lnTo>
                        <a:lnTo>
                          <a:pt x="10358" y="12952"/>
                        </a:lnTo>
                        <a:lnTo>
                          <a:pt x="10337" y="13057"/>
                        </a:lnTo>
                        <a:lnTo>
                          <a:pt x="10253" y="13141"/>
                        </a:lnTo>
                        <a:lnTo>
                          <a:pt x="10358" y="13266"/>
                        </a:lnTo>
                        <a:lnTo>
                          <a:pt x="10358" y="13350"/>
                        </a:lnTo>
                        <a:lnTo>
                          <a:pt x="10191" y="13392"/>
                        </a:lnTo>
                        <a:lnTo>
                          <a:pt x="10149" y="13350"/>
                        </a:lnTo>
                        <a:lnTo>
                          <a:pt x="10149" y="13266"/>
                        </a:lnTo>
                        <a:lnTo>
                          <a:pt x="10086" y="13203"/>
                        </a:lnTo>
                        <a:lnTo>
                          <a:pt x="9981" y="13203"/>
                        </a:lnTo>
                        <a:lnTo>
                          <a:pt x="9940" y="13099"/>
                        </a:lnTo>
                        <a:lnTo>
                          <a:pt x="9772" y="13078"/>
                        </a:lnTo>
                        <a:lnTo>
                          <a:pt x="9730" y="12994"/>
                        </a:lnTo>
                        <a:lnTo>
                          <a:pt x="9647" y="13078"/>
                        </a:lnTo>
                        <a:lnTo>
                          <a:pt x="9542" y="13099"/>
                        </a:lnTo>
                        <a:lnTo>
                          <a:pt x="9521" y="13203"/>
                        </a:lnTo>
                        <a:lnTo>
                          <a:pt x="9437" y="13266"/>
                        </a:lnTo>
                        <a:lnTo>
                          <a:pt x="9312" y="13245"/>
                        </a:lnTo>
                        <a:lnTo>
                          <a:pt x="9291" y="13308"/>
                        </a:lnTo>
                        <a:lnTo>
                          <a:pt x="9333" y="13413"/>
                        </a:lnTo>
                        <a:lnTo>
                          <a:pt x="9396" y="13413"/>
                        </a:lnTo>
                        <a:lnTo>
                          <a:pt x="9312" y="13496"/>
                        </a:lnTo>
                        <a:lnTo>
                          <a:pt x="9291" y="13664"/>
                        </a:lnTo>
                        <a:lnTo>
                          <a:pt x="9312" y="13768"/>
                        </a:lnTo>
                        <a:lnTo>
                          <a:pt x="9396" y="13768"/>
                        </a:lnTo>
                        <a:lnTo>
                          <a:pt x="9396" y="13936"/>
                        </a:lnTo>
                        <a:lnTo>
                          <a:pt x="9416" y="13999"/>
                        </a:lnTo>
                        <a:lnTo>
                          <a:pt x="9416" y="14082"/>
                        </a:lnTo>
                        <a:lnTo>
                          <a:pt x="9521" y="14187"/>
                        </a:lnTo>
                        <a:lnTo>
                          <a:pt x="9521" y="14229"/>
                        </a:lnTo>
                        <a:lnTo>
                          <a:pt x="9396" y="14250"/>
                        </a:lnTo>
                        <a:lnTo>
                          <a:pt x="9354" y="14312"/>
                        </a:lnTo>
                        <a:lnTo>
                          <a:pt x="9730" y="14501"/>
                        </a:lnTo>
                        <a:lnTo>
                          <a:pt x="9877" y="14501"/>
                        </a:lnTo>
                        <a:lnTo>
                          <a:pt x="10065" y="14417"/>
                        </a:lnTo>
                        <a:lnTo>
                          <a:pt x="10170" y="14396"/>
                        </a:lnTo>
                        <a:lnTo>
                          <a:pt x="10232" y="14438"/>
                        </a:lnTo>
                        <a:lnTo>
                          <a:pt x="10295" y="14438"/>
                        </a:lnTo>
                        <a:lnTo>
                          <a:pt x="10463" y="14229"/>
                        </a:lnTo>
                        <a:lnTo>
                          <a:pt x="10463" y="14124"/>
                        </a:lnTo>
                        <a:lnTo>
                          <a:pt x="10400" y="14040"/>
                        </a:lnTo>
                        <a:lnTo>
                          <a:pt x="10400" y="13999"/>
                        </a:lnTo>
                        <a:lnTo>
                          <a:pt x="10567" y="13915"/>
                        </a:lnTo>
                        <a:lnTo>
                          <a:pt x="10714" y="13789"/>
                        </a:lnTo>
                        <a:lnTo>
                          <a:pt x="10986" y="13622"/>
                        </a:lnTo>
                        <a:lnTo>
                          <a:pt x="11090" y="13664"/>
                        </a:lnTo>
                        <a:lnTo>
                          <a:pt x="10986" y="13664"/>
                        </a:lnTo>
                        <a:lnTo>
                          <a:pt x="10756" y="13894"/>
                        </a:lnTo>
                        <a:lnTo>
                          <a:pt x="10588" y="13978"/>
                        </a:lnTo>
                        <a:lnTo>
                          <a:pt x="10588" y="14019"/>
                        </a:lnTo>
                        <a:lnTo>
                          <a:pt x="10693" y="14103"/>
                        </a:lnTo>
                        <a:lnTo>
                          <a:pt x="10693" y="14187"/>
                        </a:lnTo>
                        <a:lnTo>
                          <a:pt x="10588" y="14333"/>
                        </a:lnTo>
                        <a:lnTo>
                          <a:pt x="10463" y="14417"/>
                        </a:lnTo>
                        <a:lnTo>
                          <a:pt x="10442" y="14543"/>
                        </a:lnTo>
                        <a:lnTo>
                          <a:pt x="10463" y="14710"/>
                        </a:lnTo>
                        <a:lnTo>
                          <a:pt x="10442" y="14815"/>
                        </a:lnTo>
                        <a:lnTo>
                          <a:pt x="10442" y="14856"/>
                        </a:lnTo>
                        <a:lnTo>
                          <a:pt x="10442" y="14961"/>
                        </a:lnTo>
                        <a:lnTo>
                          <a:pt x="10463" y="15087"/>
                        </a:lnTo>
                        <a:lnTo>
                          <a:pt x="10295" y="15149"/>
                        </a:lnTo>
                        <a:lnTo>
                          <a:pt x="10232" y="15191"/>
                        </a:lnTo>
                        <a:lnTo>
                          <a:pt x="10191" y="15275"/>
                        </a:lnTo>
                        <a:lnTo>
                          <a:pt x="10044" y="15442"/>
                        </a:lnTo>
                        <a:lnTo>
                          <a:pt x="10002" y="15463"/>
                        </a:lnTo>
                        <a:lnTo>
                          <a:pt x="10044" y="15568"/>
                        </a:lnTo>
                        <a:lnTo>
                          <a:pt x="10044" y="15672"/>
                        </a:lnTo>
                        <a:lnTo>
                          <a:pt x="10107" y="15693"/>
                        </a:lnTo>
                        <a:lnTo>
                          <a:pt x="10212" y="15672"/>
                        </a:lnTo>
                        <a:lnTo>
                          <a:pt x="10274" y="15672"/>
                        </a:lnTo>
                        <a:lnTo>
                          <a:pt x="10316" y="15714"/>
                        </a:lnTo>
                        <a:lnTo>
                          <a:pt x="10253" y="15798"/>
                        </a:lnTo>
                        <a:lnTo>
                          <a:pt x="10128" y="15798"/>
                        </a:lnTo>
                        <a:lnTo>
                          <a:pt x="10065" y="15840"/>
                        </a:lnTo>
                        <a:lnTo>
                          <a:pt x="10086" y="15903"/>
                        </a:lnTo>
                        <a:lnTo>
                          <a:pt x="10065" y="15944"/>
                        </a:lnTo>
                        <a:lnTo>
                          <a:pt x="10086" y="16028"/>
                        </a:lnTo>
                        <a:lnTo>
                          <a:pt x="10023" y="16091"/>
                        </a:lnTo>
                        <a:lnTo>
                          <a:pt x="9940" y="16112"/>
                        </a:lnTo>
                        <a:lnTo>
                          <a:pt x="9835" y="16154"/>
                        </a:lnTo>
                        <a:lnTo>
                          <a:pt x="9751" y="16133"/>
                        </a:lnTo>
                        <a:lnTo>
                          <a:pt x="9709" y="16154"/>
                        </a:lnTo>
                        <a:lnTo>
                          <a:pt x="9772" y="16216"/>
                        </a:lnTo>
                        <a:lnTo>
                          <a:pt x="9877" y="16237"/>
                        </a:lnTo>
                        <a:lnTo>
                          <a:pt x="9960" y="16300"/>
                        </a:lnTo>
                        <a:lnTo>
                          <a:pt x="10086" y="16154"/>
                        </a:lnTo>
                        <a:lnTo>
                          <a:pt x="10337" y="16007"/>
                        </a:lnTo>
                        <a:lnTo>
                          <a:pt x="10379" y="16007"/>
                        </a:lnTo>
                        <a:lnTo>
                          <a:pt x="10463" y="16028"/>
                        </a:lnTo>
                        <a:lnTo>
                          <a:pt x="10546" y="15944"/>
                        </a:lnTo>
                        <a:lnTo>
                          <a:pt x="10714" y="15882"/>
                        </a:lnTo>
                        <a:lnTo>
                          <a:pt x="10693" y="15944"/>
                        </a:lnTo>
                        <a:lnTo>
                          <a:pt x="10630" y="16007"/>
                        </a:lnTo>
                        <a:lnTo>
                          <a:pt x="10630" y="16049"/>
                        </a:lnTo>
                        <a:lnTo>
                          <a:pt x="10693" y="16091"/>
                        </a:lnTo>
                        <a:lnTo>
                          <a:pt x="10714" y="16196"/>
                        </a:lnTo>
                        <a:lnTo>
                          <a:pt x="10693" y="16237"/>
                        </a:lnTo>
                        <a:lnTo>
                          <a:pt x="10776" y="16300"/>
                        </a:lnTo>
                        <a:lnTo>
                          <a:pt x="10881" y="16216"/>
                        </a:lnTo>
                        <a:lnTo>
                          <a:pt x="10944" y="16133"/>
                        </a:lnTo>
                        <a:lnTo>
                          <a:pt x="10986" y="16196"/>
                        </a:lnTo>
                        <a:lnTo>
                          <a:pt x="10965" y="16237"/>
                        </a:lnTo>
                        <a:lnTo>
                          <a:pt x="11049" y="16363"/>
                        </a:lnTo>
                        <a:lnTo>
                          <a:pt x="11069" y="16551"/>
                        </a:lnTo>
                        <a:lnTo>
                          <a:pt x="11049" y="16656"/>
                        </a:lnTo>
                        <a:lnTo>
                          <a:pt x="11090" y="16823"/>
                        </a:lnTo>
                        <a:lnTo>
                          <a:pt x="11153" y="16823"/>
                        </a:lnTo>
                        <a:lnTo>
                          <a:pt x="11195" y="16677"/>
                        </a:lnTo>
                        <a:lnTo>
                          <a:pt x="11195" y="16572"/>
                        </a:lnTo>
                        <a:lnTo>
                          <a:pt x="11300" y="16426"/>
                        </a:lnTo>
                        <a:lnTo>
                          <a:pt x="11321" y="16321"/>
                        </a:lnTo>
                        <a:lnTo>
                          <a:pt x="11467" y="16216"/>
                        </a:lnTo>
                        <a:lnTo>
                          <a:pt x="11488" y="16216"/>
                        </a:lnTo>
                        <a:lnTo>
                          <a:pt x="11593" y="16133"/>
                        </a:lnTo>
                        <a:lnTo>
                          <a:pt x="11739" y="16133"/>
                        </a:lnTo>
                        <a:lnTo>
                          <a:pt x="11593" y="16216"/>
                        </a:lnTo>
                        <a:lnTo>
                          <a:pt x="11425" y="16405"/>
                        </a:lnTo>
                        <a:lnTo>
                          <a:pt x="11425" y="16447"/>
                        </a:lnTo>
                        <a:lnTo>
                          <a:pt x="11572" y="16614"/>
                        </a:lnTo>
                        <a:lnTo>
                          <a:pt x="11634" y="16635"/>
                        </a:lnTo>
                        <a:lnTo>
                          <a:pt x="11802" y="16551"/>
                        </a:lnTo>
                        <a:lnTo>
                          <a:pt x="12032" y="16530"/>
                        </a:lnTo>
                        <a:lnTo>
                          <a:pt x="12137" y="16447"/>
                        </a:lnTo>
                        <a:lnTo>
                          <a:pt x="12220" y="16447"/>
                        </a:lnTo>
                        <a:lnTo>
                          <a:pt x="12429" y="16342"/>
                        </a:lnTo>
                        <a:lnTo>
                          <a:pt x="12513" y="16342"/>
                        </a:lnTo>
                        <a:lnTo>
                          <a:pt x="12429" y="16363"/>
                        </a:lnTo>
                        <a:lnTo>
                          <a:pt x="12304" y="16530"/>
                        </a:lnTo>
                        <a:lnTo>
                          <a:pt x="12304" y="16572"/>
                        </a:lnTo>
                        <a:lnTo>
                          <a:pt x="12220" y="16656"/>
                        </a:lnTo>
                        <a:lnTo>
                          <a:pt x="11906" y="16844"/>
                        </a:lnTo>
                        <a:lnTo>
                          <a:pt x="11781" y="16970"/>
                        </a:lnTo>
                        <a:lnTo>
                          <a:pt x="11676" y="17158"/>
                        </a:lnTo>
                        <a:lnTo>
                          <a:pt x="11634" y="17263"/>
                        </a:lnTo>
                        <a:lnTo>
                          <a:pt x="11697" y="17367"/>
                        </a:lnTo>
                        <a:lnTo>
                          <a:pt x="11802" y="17451"/>
                        </a:lnTo>
                        <a:lnTo>
                          <a:pt x="11613" y="17409"/>
                        </a:lnTo>
                        <a:lnTo>
                          <a:pt x="11530" y="17451"/>
                        </a:lnTo>
                        <a:lnTo>
                          <a:pt x="11425" y="17577"/>
                        </a:lnTo>
                        <a:lnTo>
                          <a:pt x="11383" y="17702"/>
                        </a:lnTo>
                        <a:lnTo>
                          <a:pt x="11216" y="17869"/>
                        </a:lnTo>
                        <a:lnTo>
                          <a:pt x="11153" y="17974"/>
                        </a:lnTo>
                        <a:lnTo>
                          <a:pt x="11174" y="18016"/>
                        </a:lnTo>
                        <a:lnTo>
                          <a:pt x="11216" y="18079"/>
                        </a:lnTo>
                        <a:lnTo>
                          <a:pt x="11195" y="18141"/>
                        </a:lnTo>
                        <a:lnTo>
                          <a:pt x="11111" y="18121"/>
                        </a:lnTo>
                        <a:lnTo>
                          <a:pt x="11090" y="18037"/>
                        </a:lnTo>
                        <a:lnTo>
                          <a:pt x="11007" y="18016"/>
                        </a:lnTo>
                        <a:lnTo>
                          <a:pt x="10944" y="18121"/>
                        </a:lnTo>
                        <a:lnTo>
                          <a:pt x="10776" y="18204"/>
                        </a:lnTo>
                        <a:lnTo>
                          <a:pt x="10839" y="18288"/>
                        </a:lnTo>
                        <a:lnTo>
                          <a:pt x="10776" y="18351"/>
                        </a:lnTo>
                        <a:lnTo>
                          <a:pt x="10693" y="18330"/>
                        </a:lnTo>
                        <a:lnTo>
                          <a:pt x="10672" y="18288"/>
                        </a:lnTo>
                        <a:lnTo>
                          <a:pt x="10630" y="18330"/>
                        </a:lnTo>
                        <a:lnTo>
                          <a:pt x="10358" y="18539"/>
                        </a:lnTo>
                        <a:lnTo>
                          <a:pt x="10274" y="18644"/>
                        </a:lnTo>
                        <a:lnTo>
                          <a:pt x="10316" y="18727"/>
                        </a:lnTo>
                        <a:lnTo>
                          <a:pt x="10253" y="18769"/>
                        </a:lnTo>
                        <a:lnTo>
                          <a:pt x="10170" y="18748"/>
                        </a:lnTo>
                        <a:lnTo>
                          <a:pt x="10170" y="18644"/>
                        </a:lnTo>
                        <a:lnTo>
                          <a:pt x="10023" y="18727"/>
                        </a:lnTo>
                        <a:lnTo>
                          <a:pt x="9898" y="18811"/>
                        </a:lnTo>
                        <a:lnTo>
                          <a:pt x="9793" y="18853"/>
                        </a:lnTo>
                        <a:lnTo>
                          <a:pt x="9751" y="18937"/>
                        </a:lnTo>
                        <a:lnTo>
                          <a:pt x="9647" y="18978"/>
                        </a:lnTo>
                        <a:lnTo>
                          <a:pt x="9500" y="18978"/>
                        </a:lnTo>
                        <a:lnTo>
                          <a:pt x="9333" y="19146"/>
                        </a:lnTo>
                        <a:lnTo>
                          <a:pt x="9082" y="19250"/>
                        </a:lnTo>
                        <a:lnTo>
                          <a:pt x="8893" y="19397"/>
                        </a:lnTo>
                        <a:lnTo>
                          <a:pt x="8810" y="19564"/>
                        </a:lnTo>
                        <a:lnTo>
                          <a:pt x="8810" y="19606"/>
                        </a:lnTo>
                        <a:lnTo>
                          <a:pt x="8872" y="19711"/>
                        </a:lnTo>
                        <a:lnTo>
                          <a:pt x="8872" y="19794"/>
                        </a:lnTo>
                        <a:lnTo>
                          <a:pt x="8852" y="19815"/>
                        </a:lnTo>
                        <a:lnTo>
                          <a:pt x="8768" y="19711"/>
                        </a:lnTo>
                        <a:lnTo>
                          <a:pt x="8747" y="19711"/>
                        </a:lnTo>
                        <a:lnTo>
                          <a:pt x="8705" y="19773"/>
                        </a:lnTo>
                        <a:lnTo>
                          <a:pt x="8747" y="19857"/>
                        </a:lnTo>
                        <a:lnTo>
                          <a:pt x="8684" y="19878"/>
                        </a:lnTo>
                        <a:lnTo>
                          <a:pt x="8621" y="19794"/>
                        </a:lnTo>
                        <a:lnTo>
                          <a:pt x="8705" y="19711"/>
                        </a:lnTo>
                        <a:cubicBezTo>
                          <a:pt x="8761" y="19673"/>
                          <a:pt x="8717" y="19603"/>
                          <a:pt x="8677" y="19603"/>
                        </a:cubicBezTo>
                        <a:cubicBezTo>
                          <a:pt x="8673" y="19603"/>
                          <a:pt x="8668" y="19604"/>
                          <a:pt x="8663" y="19606"/>
                        </a:cubicBezTo>
                        <a:lnTo>
                          <a:pt x="8600" y="19585"/>
                        </a:lnTo>
                        <a:lnTo>
                          <a:pt x="8496" y="19585"/>
                        </a:lnTo>
                        <a:lnTo>
                          <a:pt x="8454" y="19564"/>
                        </a:lnTo>
                        <a:lnTo>
                          <a:pt x="8349" y="19585"/>
                        </a:lnTo>
                        <a:lnTo>
                          <a:pt x="8161" y="19606"/>
                        </a:lnTo>
                        <a:lnTo>
                          <a:pt x="8056" y="19669"/>
                        </a:lnTo>
                        <a:lnTo>
                          <a:pt x="7973" y="19773"/>
                        </a:lnTo>
                        <a:lnTo>
                          <a:pt x="7826" y="19815"/>
                        </a:lnTo>
                        <a:lnTo>
                          <a:pt x="7680" y="19899"/>
                        </a:lnTo>
                        <a:lnTo>
                          <a:pt x="7554" y="20066"/>
                        </a:lnTo>
                        <a:lnTo>
                          <a:pt x="7575" y="20108"/>
                        </a:lnTo>
                        <a:lnTo>
                          <a:pt x="7533" y="20171"/>
                        </a:lnTo>
                        <a:lnTo>
                          <a:pt x="7471" y="20171"/>
                        </a:lnTo>
                        <a:lnTo>
                          <a:pt x="7345" y="20213"/>
                        </a:lnTo>
                        <a:lnTo>
                          <a:pt x="7261" y="20276"/>
                        </a:lnTo>
                        <a:lnTo>
                          <a:pt x="7261" y="20338"/>
                        </a:lnTo>
                        <a:lnTo>
                          <a:pt x="7219" y="20338"/>
                        </a:lnTo>
                        <a:lnTo>
                          <a:pt x="7115" y="20318"/>
                        </a:lnTo>
                        <a:lnTo>
                          <a:pt x="7010" y="20338"/>
                        </a:lnTo>
                        <a:lnTo>
                          <a:pt x="6989" y="20422"/>
                        </a:lnTo>
                        <a:lnTo>
                          <a:pt x="6947" y="20548"/>
                        </a:lnTo>
                        <a:lnTo>
                          <a:pt x="6947" y="20590"/>
                        </a:lnTo>
                        <a:cubicBezTo>
                          <a:pt x="6927" y="20590"/>
                          <a:pt x="6906" y="20610"/>
                          <a:pt x="6885" y="20610"/>
                        </a:cubicBezTo>
                        <a:lnTo>
                          <a:pt x="6843" y="20590"/>
                        </a:lnTo>
                        <a:lnTo>
                          <a:pt x="6906" y="20485"/>
                        </a:lnTo>
                        <a:lnTo>
                          <a:pt x="6822" y="20380"/>
                        </a:lnTo>
                        <a:lnTo>
                          <a:pt x="6675" y="20380"/>
                        </a:lnTo>
                        <a:lnTo>
                          <a:pt x="6634" y="20422"/>
                        </a:lnTo>
                        <a:lnTo>
                          <a:pt x="6571" y="20485"/>
                        </a:lnTo>
                        <a:lnTo>
                          <a:pt x="6466" y="20485"/>
                        </a:lnTo>
                        <a:lnTo>
                          <a:pt x="6403" y="20527"/>
                        </a:lnTo>
                        <a:lnTo>
                          <a:pt x="6299" y="20422"/>
                        </a:lnTo>
                        <a:lnTo>
                          <a:pt x="6257" y="20422"/>
                        </a:lnTo>
                        <a:lnTo>
                          <a:pt x="6152" y="20610"/>
                        </a:lnTo>
                        <a:lnTo>
                          <a:pt x="6090" y="20631"/>
                        </a:lnTo>
                        <a:lnTo>
                          <a:pt x="5985" y="20715"/>
                        </a:lnTo>
                        <a:lnTo>
                          <a:pt x="5943" y="20694"/>
                        </a:lnTo>
                        <a:lnTo>
                          <a:pt x="5880" y="20736"/>
                        </a:lnTo>
                        <a:lnTo>
                          <a:pt x="5859" y="20841"/>
                        </a:lnTo>
                        <a:lnTo>
                          <a:pt x="5880" y="20945"/>
                        </a:lnTo>
                        <a:lnTo>
                          <a:pt x="5943" y="20966"/>
                        </a:lnTo>
                        <a:cubicBezTo>
                          <a:pt x="5776" y="21029"/>
                          <a:pt x="5629" y="21071"/>
                          <a:pt x="5462" y="21154"/>
                        </a:cubicBezTo>
                        <a:lnTo>
                          <a:pt x="5441" y="21071"/>
                        </a:lnTo>
                        <a:lnTo>
                          <a:pt x="5378" y="21050"/>
                        </a:lnTo>
                        <a:lnTo>
                          <a:pt x="5378" y="21154"/>
                        </a:lnTo>
                        <a:lnTo>
                          <a:pt x="5378" y="21217"/>
                        </a:lnTo>
                        <a:cubicBezTo>
                          <a:pt x="5357" y="21217"/>
                          <a:pt x="5336" y="21238"/>
                          <a:pt x="5274" y="21238"/>
                        </a:cubicBezTo>
                        <a:lnTo>
                          <a:pt x="5232" y="21217"/>
                        </a:lnTo>
                        <a:lnTo>
                          <a:pt x="5169" y="21134"/>
                        </a:lnTo>
                        <a:lnTo>
                          <a:pt x="5064" y="21154"/>
                        </a:lnTo>
                        <a:lnTo>
                          <a:pt x="5064" y="21238"/>
                        </a:lnTo>
                        <a:lnTo>
                          <a:pt x="5127" y="21280"/>
                        </a:lnTo>
                        <a:cubicBezTo>
                          <a:pt x="5106" y="21322"/>
                          <a:pt x="5043" y="21322"/>
                          <a:pt x="5022" y="21343"/>
                        </a:cubicBezTo>
                        <a:lnTo>
                          <a:pt x="4960" y="21280"/>
                        </a:lnTo>
                        <a:lnTo>
                          <a:pt x="4960" y="21364"/>
                        </a:lnTo>
                        <a:cubicBezTo>
                          <a:pt x="4939" y="21385"/>
                          <a:pt x="4918" y="21385"/>
                          <a:pt x="4897" y="21385"/>
                        </a:cubicBezTo>
                        <a:lnTo>
                          <a:pt x="4855" y="21343"/>
                        </a:lnTo>
                        <a:lnTo>
                          <a:pt x="4730" y="21322"/>
                        </a:lnTo>
                        <a:lnTo>
                          <a:pt x="4688" y="21238"/>
                        </a:lnTo>
                        <a:lnTo>
                          <a:pt x="4583" y="21238"/>
                        </a:lnTo>
                        <a:lnTo>
                          <a:pt x="4478" y="21343"/>
                        </a:lnTo>
                        <a:lnTo>
                          <a:pt x="4478" y="21426"/>
                        </a:lnTo>
                        <a:lnTo>
                          <a:pt x="4541" y="21489"/>
                        </a:lnTo>
                        <a:cubicBezTo>
                          <a:pt x="4520" y="21489"/>
                          <a:pt x="4499" y="21531"/>
                          <a:pt x="4499" y="21531"/>
                        </a:cubicBezTo>
                        <a:lnTo>
                          <a:pt x="4395" y="21468"/>
                        </a:lnTo>
                        <a:lnTo>
                          <a:pt x="4290" y="21552"/>
                        </a:lnTo>
                        <a:lnTo>
                          <a:pt x="4290" y="21594"/>
                        </a:lnTo>
                        <a:cubicBezTo>
                          <a:pt x="4081" y="21678"/>
                          <a:pt x="3893" y="21761"/>
                          <a:pt x="3683" y="21845"/>
                        </a:cubicBezTo>
                        <a:lnTo>
                          <a:pt x="3704" y="21782"/>
                        </a:lnTo>
                        <a:lnTo>
                          <a:pt x="3809" y="21740"/>
                        </a:lnTo>
                        <a:lnTo>
                          <a:pt x="3746" y="21698"/>
                        </a:lnTo>
                        <a:lnTo>
                          <a:pt x="3704" y="21573"/>
                        </a:lnTo>
                        <a:lnTo>
                          <a:pt x="3600" y="21636"/>
                        </a:lnTo>
                        <a:lnTo>
                          <a:pt x="3432" y="21636"/>
                        </a:lnTo>
                        <a:lnTo>
                          <a:pt x="3453" y="21698"/>
                        </a:lnTo>
                        <a:lnTo>
                          <a:pt x="3390" y="21803"/>
                        </a:lnTo>
                        <a:lnTo>
                          <a:pt x="3286" y="21845"/>
                        </a:lnTo>
                        <a:lnTo>
                          <a:pt x="3160" y="21970"/>
                        </a:lnTo>
                        <a:lnTo>
                          <a:pt x="3160" y="22012"/>
                        </a:lnTo>
                        <a:cubicBezTo>
                          <a:pt x="2951" y="22096"/>
                          <a:pt x="2742" y="22159"/>
                          <a:pt x="2533" y="22201"/>
                        </a:cubicBezTo>
                        <a:lnTo>
                          <a:pt x="2512" y="22180"/>
                        </a:lnTo>
                        <a:lnTo>
                          <a:pt x="2386" y="22222"/>
                        </a:lnTo>
                        <a:lnTo>
                          <a:pt x="2407" y="22263"/>
                        </a:lnTo>
                        <a:cubicBezTo>
                          <a:pt x="2344" y="22263"/>
                          <a:pt x="2302" y="22284"/>
                          <a:pt x="2240" y="22284"/>
                        </a:cubicBezTo>
                        <a:cubicBezTo>
                          <a:pt x="2177" y="22305"/>
                          <a:pt x="2093" y="22305"/>
                          <a:pt x="2009" y="22326"/>
                        </a:cubicBezTo>
                        <a:lnTo>
                          <a:pt x="1926" y="22263"/>
                        </a:lnTo>
                        <a:lnTo>
                          <a:pt x="1821" y="22368"/>
                        </a:lnTo>
                        <a:lnTo>
                          <a:pt x="1821" y="22389"/>
                        </a:lnTo>
                        <a:cubicBezTo>
                          <a:pt x="1758" y="22410"/>
                          <a:pt x="1654" y="22410"/>
                          <a:pt x="1570" y="22431"/>
                        </a:cubicBezTo>
                        <a:cubicBezTo>
                          <a:pt x="1264" y="22480"/>
                          <a:pt x="957" y="22500"/>
                          <a:pt x="651" y="22500"/>
                        </a:cubicBezTo>
                        <a:cubicBezTo>
                          <a:pt x="434" y="22500"/>
                          <a:pt x="218" y="22490"/>
                          <a:pt x="1" y="22473"/>
                        </a:cubicBezTo>
                        <a:lnTo>
                          <a:pt x="1" y="22473"/>
                        </a:lnTo>
                        <a:cubicBezTo>
                          <a:pt x="332" y="22512"/>
                          <a:pt x="664" y="22527"/>
                          <a:pt x="990" y="22527"/>
                        </a:cubicBezTo>
                        <a:cubicBezTo>
                          <a:pt x="1179" y="22527"/>
                          <a:pt x="1365" y="22522"/>
                          <a:pt x="1549" y="22514"/>
                        </a:cubicBezTo>
                        <a:lnTo>
                          <a:pt x="1549" y="22535"/>
                        </a:lnTo>
                        <a:lnTo>
                          <a:pt x="1654" y="22577"/>
                        </a:lnTo>
                        <a:lnTo>
                          <a:pt x="1612" y="22514"/>
                        </a:lnTo>
                        <a:cubicBezTo>
                          <a:pt x="2093" y="22473"/>
                          <a:pt x="2533" y="22389"/>
                          <a:pt x="2972" y="22263"/>
                        </a:cubicBezTo>
                        <a:lnTo>
                          <a:pt x="2972" y="22263"/>
                        </a:lnTo>
                        <a:lnTo>
                          <a:pt x="2867" y="22368"/>
                        </a:lnTo>
                        <a:lnTo>
                          <a:pt x="3077" y="22368"/>
                        </a:lnTo>
                        <a:lnTo>
                          <a:pt x="3223" y="22222"/>
                        </a:lnTo>
                        <a:lnTo>
                          <a:pt x="3370" y="22222"/>
                        </a:lnTo>
                        <a:lnTo>
                          <a:pt x="3453" y="22159"/>
                        </a:lnTo>
                        <a:cubicBezTo>
                          <a:pt x="3579" y="22096"/>
                          <a:pt x="3746" y="22075"/>
                          <a:pt x="3872" y="22012"/>
                        </a:cubicBezTo>
                        <a:lnTo>
                          <a:pt x="3893" y="22054"/>
                        </a:lnTo>
                        <a:lnTo>
                          <a:pt x="4081" y="22054"/>
                        </a:lnTo>
                        <a:lnTo>
                          <a:pt x="4227" y="21991"/>
                        </a:lnTo>
                        <a:lnTo>
                          <a:pt x="4290" y="21719"/>
                        </a:lnTo>
                        <a:lnTo>
                          <a:pt x="4311" y="21803"/>
                        </a:lnTo>
                        <a:lnTo>
                          <a:pt x="4374" y="21845"/>
                        </a:lnTo>
                        <a:lnTo>
                          <a:pt x="4416" y="21740"/>
                        </a:lnTo>
                        <a:lnTo>
                          <a:pt x="4458" y="21657"/>
                        </a:lnTo>
                        <a:lnTo>
                          <a:pt x="4520" y="21678"/>
                        </a:lnTo>
                        <a:lnTo>
                          <a:pt x="4562" y="21740"/>
                        </a:lnTo>
                        <a:lnTo>
                          <a:pt x="4604" y="21719"/>
                        </a:lnTo>
                        <a:lnTo>
                          <a:pt x="4688" y="21615"/>
                        </a:lnTo>
                        <a:lnTo>
                          <a:pt x="4834" y="21531"/>
                        </a:lnTo>
                        <a:lnTo>
                          <a:pt x="4834" y="21468"/>
                        </a:lnTo>
                        <a:cubicBezTo>
                          <a:pt x="5043" y="21406"/>
                          <a:pt x="5253" y="21301"/>
                          <a:pt x="5462" y="21217"/>
                        </a:cubicBezTo>
                        <a:lnTo>
                          <a:pt x="5462" y="21217"/>
                        </a:lnTo>
                        <a:lnTo>
                          <a:pt x="5420" y="21238"/>
                        </a:lnTo>
                        <a:lnTo>
                          <a:pt x="5546" y="21238"/>
                        </a:lnTo>
                        <a:lnTo>
                          <a:pt x="5504" y="21196"/>
                        </a:lnTo>
                        <a:cubicBezTo>
                          <a:pt x="5839" y="21050"/>
                          <a:pt x="6173" y="20903"/>
                          <a:pt x="6508" y="20778"/>
                        </a:cubicBezTo>
                        <a:lnTo>
                          <a:pt x="6571" y="20799"/>
                        </a:lnTo>
                        <a:lnTo>
                          <a:pt x="6759" y="20778"/>
                        </a:lnTo>
                        <a:lnTo>
                          <a:pt x="6822" y="20694"/>
                        </a:lnTo>
                        <a:lnTo>
                          <a:pt x="6989" y="20715"/>
                        </a:lnTo>
                        <a:lnTo>
                          <a:pt x="6989" y="20673"/>
                        </a:lnTo>
                        <a:lnTo>
                          <a:pt x="6927" y="20610"/>
                        </a:lnTo>
                        <a:cubicBezTo>
                          <a:pt x="7031" y="20569"/>
                          <a:pt x="7136" y="20527"/>
                          <a:pt x="7240" y="20485"/>
                        </a:cubicBezTo>
                        <a:lnTo>
                          <a:pt x="7282" y="20485"/>
                        </a:lnTo>
                        <a:cubicBezTo>
                          <a:pt x="7324" y="20464"/>
                          <a:pt x="7387" y="20422"/>
                          <a:pt x="7429" y="20422"/>
                        </a:cubicBezTo>
                        <a:lnTo>
                          <a:pt x="7450" y="20485"/>
                        </a:lnTo>
                        <a:lnTo>
                          <a:pt x="7554" y="20485"/>
                        </a:lnTo>
                        <a:lnTo>
                          <a:pt x="7617" y="20380"/>
                        </a:lnTo>
                        <a:lnTo>
                          <a:pt x="7638" y="20464"/>
                        </a:lnTo>
                        <a:lnTo>
                          <a:pt x="7659" y="20464"/>
                        </a:lnTo>
                        <a:lnTo>
                          <a:pt x="7701" y="20380"/>
                        </a:lnTo>
                        <a:lnTo>
                          <a:pt x="7763" y="20318"/>
                        </a:lnTo>
                        <a:lnTo>
                          <a:pt x="7868" y="20318"/>
                        </a:lnTo>
                        <a:lnTo>
                          <a:pt x="7973" y="20255"/>
                        </a:lnTo>
                        <a:lnTo>
                          <a:pt x="8015" y="20171"/>
                        </a:lnTo>
                        <a:cubicBezTo>
                          <a:pt x="8077" y="20150"/>
                          <a:pt x="8161" y="20087"/>
                          <a:pt x="8224" y="20066"/>
                        </a:cubicBezTo>
                        <a:lnTo>
                          <a:pt x="8224" y="20066"/>
                        </a:lnTo>
                        <a:lnTo>
                          <a:pt x="8182" y="20108"/>
                        </a:lnTo>
                        <a:lnTo>
                          <a:pt x="8182" y="20213"/>
                        </a:lnTo>
                        <a:lnTo>
                          <a:pt x="8224" y="20255"/>
                        </a:lnTo>
                        <a:lnTo>
                          <a:pt x="8370" y="20150"/>
                        </a:lnTo>
                        <a:lnTo>
                          <a:pt x="8391" y="20066"/>
                        </a:lnTo>
                        <a:lnTo>
                          <a:pt x="8475" y="20045"/>
                        </a:lnTo>
                        <a:lnTo>
                          <a:pt x="8496" y="20087"/>
                        </a:lnTo>
                        <a:lnTo>
                          <a:pt x="8538" y="20045"/>
                        </a:lnTo>
                        <a:lnTo>
                          <a:pt x="8580" y="20045"/>
                        </a:lnTo>
                        <a:lnTo>
                          <a:pt x="8600" y="20108"/>
                        </a:lnTo>
                        <a:lnTo>
                          <a:pt x="8580" y="20192"/>
                        </a:lnTo>
                        <a:lnTo>
                          <a:pt x="8642" y="20192"/>
                        </a:lnTo>
                        <a:lnTo>
                          <a:pt x="8705" y="20087"/>
                        </a:lnTo>
                        <a:lnTo>
                          <a:pt x="8789" y="20087"/>
                        </a:lnTo>
                        <a:lnTo>
                          <a:pt x="8872" y="20004"/>
                        </a:lnTo>
                        <a:lnTo>
                          <a:pt x="8977" y="20004"/>
                        </a:lnTo>
                        <a:lnTo>
                          <a:pt x="9082" y="19857"/>
                        </a:lnTo>
                        <a:lnTo>
                          <a:pt x="9186" y="19794"/>
                        </a:lnTo>
                        <a:lnTo>
                          <a:pt x="9270" y="19836"/>
                        </a:lnTo>
                        <a:lnTo>
                          <a:pt x="9270" y="19899"/>
                        </a:lnTo>
                        <a:lnTo>
                          <a:pt x="9186" y="20004"/>
                        </a:lnTo>
                        <a:lnTo>
                          <a:pt x="9103" y="20150"/>
                        </a:lnTo>
                        <a:lnTo>
                          <a:pt x="9103" y="20192"/>
                        </a:lnTo>
                        <a:lnTo>
                          <a:pt x="9165" y="20192"/>
                        </a:lnTo>
                        <a:lnTo>
                          <a:pt x="9312" y="20045"/>
                        </a:lnTo>
                        <a:lnTo>
                          <a:pt x="9312" y="19857"/>
                        </a:lnTo>
                        <a:lnTo>
                          <a:pt x="9333" y="19836"/>
                        </a:lnTo>
                        <a:lnTo>
                          <a:pt x="9396" y="19899"/>
                        </a:lnTo>
                        <a:lnTo>
                          <a:pt x="9479" y="19857"/>
                        </a:lnTo>
                        <a:lnTo>
                          <a:pt x="9542" y="19878"/>
                        </a:lnTo>
                        <a:lnTo>
                          <a:pt x="9647" y="19878"/>
                        </a:lnTo>
                        <a:lnTo>
                          <a:pt x="9751" y="19753"/>
                        </a:lnTo>
                        <a:lnTo>
                          <a:pt x="9793" y="19753"/>
                        </a:lnTo>
                        <a:lnTo>
                          <a:pt x="9814" y="19773"/>
                        </a:lnTo>
                        <a:lnTo>
                          <a:pt x="9856" y="19648"/>
                        </a:lnTo>
                        <a:lnTo>
                          <a:pt x="9919" y="19585"/>
                        </a:lnTo>
                        <a:lnTo>
                          <a:pt x="9940" y="19627"/>
                        </a:lnTo>
                        <a:lnTo>
                          <a:pt x="9919" y="19690"/>
                        </a:lnTo>
                        <a:lnTo>
                          <a:pt x="9919" y="19794"/>
                        </a:lnTo>
                        <a:lnTo>
                          <a:pt x="9960" y="19773"/>
                        </a:lnTo>
                        <a:lnTo>
                          <a:pt x="10044" y="19669"/>
                        </a:lnTo>
                        <a:lnTo>
                          <a:pt x="10002" y="19648"/>
                        </a:lnTo>
                        <a:lnTo>
                          <a:pt x="10065" y="19564"/>
                        </a:lnTo>
                        <a:lnTo>
                          <a:pt x="10065" y="19522"/>
                        </a:lnTo>
                        <a:lnTo>
                          <a:pt x="9898" y="19522"/>
                        </a:lnTo>
                        <a:lnTo>
                          <a:pt x="9856" y="19481"/>
                        </a:lnTo>
                        <a:lnTo>
                          <a:pt x="10023" y="19439"/>
                        </a:lnTo>
                        <a:lnTo>
                          <a:pt x="10212" y="19334"/>
                        </a:lnTo>
                        <a:lnTo>
                          <a:pt x="10442" y="19334"/>
                        </a:lnTo>
                        <a:lnTo>
                          <a:pt x="10484" y="19271"/>
                        </a:lnTo>
                        <a:lnTo>
                          <a:pt x="10484" y="19209"/>
                        </a:lnTo>
                        <a:lnTo>
                          <a:pt x="10442" y="19209"/>
                        </a:lnTo>
                        <a:lnTo>
                          <a:pt x="10484" y="19167"/>
                        </a:lnTo>
                        <a:lnTo>
                          <a:pt x="10567" y="19146"/>
                        </a:lnTo>
                        <a:lnTo>
                          <a:pt x="10651" y="19104"/>
                        </a:lnTo>
                        <a:lnTo>
                          <a:pt x="10693" y="19104"/>
                        </a:lnTo>
                        <a:lnTo>
                          <a:pt x="10735" y="19209"/>
                        </a:lnTo>
                        <a:lnTo>
                          <a:pt x="10839" y="19209"/>
                        </a:lnTo>
                        <a:lnTo>
                          <a:pt x="10881" y="19125"/>
                        </a:lnTo>
                        <a:lnTo>
                          <a:pt x="10860" y="19104"/>
                        </a:lnTo>
                        <a:lnTo>
                          <a:pt x="10944" y="19020"/>
                        </a:lnTo>
                        <a:lnTo>
                          <a:pt x="10944" y="18916"/>
                        </a:lnTo>
                        <a:lnTo>
                          <a:pt x="10986" y="18853"/>
                        </a:lnTo>
                        <a:lnTo>
                          <a:pt x="11049" y="18916"/>
                        </a:lnTo>
                        <a:lnTo>
                          <a:pt x="11049" y="18999"/>
                        </a:lnTo>
                        <a:lnTo>
                          <a:pt x="11090" y="19041"/>
                        </a:lnTo>
                        <a:lnTo>
                          <a:pt x="11216" y="18957"/>
                        </a:lnTo>
                        <a:lnTo>
                          <a:pt x="11279" y="18895"/>
                        </a:lnTo>
                        <a:lnTo>
                          <a:pt x="11362" y="18895"/>
                        </a:lnTo>
                        <a:lnTo>
                          <a:pt x="11404" y="18790"/>
                        </a:lnTo>
                        <a:lnTo>
                          <a:pt x="11425" y="18748"/>
                        </a:lnTo>
                        <a:lnTo>
                          <a:pt x="11488" y="18811"/>
                        </a:lnTo>
                        <a:lnTo>
                          <a:pt x="11593" y="18790"/>
                        </a:lnTo>
                        <a:lnTo>
                          <a:pt x="11718" y="18623"/>
                        </a:lnTo>
                        <a:lnTo>
                          <a:pt x="11718" y="18539"/>
                        </a:lnTo>
                        <a:lnTo>
                          <a:pt x="11613" y="18539"/>
                        </a:lnTo>
                        <a:lnTo>
                          <a:pt x="11593" y="18518"/>
                        </a:lnTo>
                        <a:lnTo>
                          <a:pt x="11739" y="18413"/>
                        </a:lnTo>
                        <a:lnTo>
                          <a:pt x="11844" y="18393"/>
                        </a:lnTo>
                        <a:lnTo>
                          <a:pt x="11927" y="18288"/>
                        </a:lnTo>
                        <a:lnTo>
                          <a:pt x="11990" y="18288"/>
                        </a:lnTo>
                        <a:lnTo>
                          <a:pt x="12011" y="18330"/>
                        </a:lnTo>
                        <a:lnTo>
                          <a:pt x="12137" y="18204"/>
                        </a:lnTo>
                        <a:lnTo>
                          <a:pt x="12241" y="18141"/>
                        </a:lnTo>
                        <a:lnTo>
                          <a:pt x="12262" y="18079"/>
                        </a:lnTo>
                        <a:lnTo>
                          <a:pt x="12346" y="18037"/>
                        </a:lnTo>
                        <a:lnTo>
                          <a:pt x="12367" y="17995"/>
                        </a:lnTo>
                        <a:lnTo>
                          <a:pt x="12450" y="17995"/>
                        </a:lnTo>
                        <a:lnTo>
                          <a:pt x="12471" y="18079"/>
                        </a:lnTo>
                        <a:lnTo>
                          <a:pt x="12534" y="18100"/>
                        </a:lnTo>
                        <a:lnTo>
                          <a:pt x="12555" y="18016"/>
                        </a:lnTo>
                        <a:lnTo>
                          <a:pt x="12660" y="18016"/>
                        </a:lnTo>
                        <a:lnTo>
                          <a:pt x="12722" y="17995"/>
                        </a:lnTo>
                        <a:lnTo>
                          <a:pt x="12722" y="17911"/>
                        </a:lnTo>
                        <a:lnTo>
                          <a:pt x="12827" y="17890"/>
                        </a:lnTo>
                        <a:lnTo>
                          <a:pt x="12848" y="17828"/>
                        </a:lnTo>
                        <a:lnTo>
                          <a:pt x="12869" y="17869"/>
                        </a:lnTo>
                        <a:lnTo>
                          <a:pt x="13036" y="17890"/>
                        </a:lnTo>
                        <a:lnTo>
                          <a:pt x="13057" y="17786"/>
                        </a:lnTo>
                        <a:lnTo>
                          <a:pt x="13099" y="17786"/>
                        </a:lnTo>
                        <a:lnTo>
                          <a:pt x="13099" y="17849"/>
                        </a:lnTo>
                        <a:lnTo>
                          <a:pt x="13162" y="17849"/>
                        </a:lnTo>
                        <a:lnTo>
                          <a:pt x="13204" y="17786"/>
                        </a:lnTo>
                        <a:lnTo>
                          <a:pt x="13266" y="17849"/>
                        </a:lnTo>
                        <a:lnTo>
                          <a:pt x="13308" y="17807"/>
                        </a:lnTo>
                        <a:lnTo>
                          <a:pt x="13371" y="17660"/>
                        </a:lnTo>
                        <a:lnTo>
                          <a:pt x="13308" y="17660"/>
                        </a:lnTo>
                        <a:lnTo>
                          <a:pt x="13266" y="17681"/>
                        </a:lnTo>
                        <a:lnTo>
                          <a:pt x="13287" y="17597"/>
                        </a:lnTo>
                        <a:lnTo>
                          <a:pt x="13350" y="17556"/>
                        </a:lnTo>
                        <a:cubicBezTo>
                          <a:pt x="13371" y="17618"/>
                          <a:pt x="13392" y="17702"/>
                          <a:pt x="13455" y="17765"/>
                        </a:cubicBezTo>
                        <a:cubicBezTo>
                          <a:pt x="13517" y="17849"/>
                          <a:pt x="13392" y="17995"/>
                          <a:pt x="13308" y="18079"/>
                        </a:cubicBezTo>
                        <a:lnTo>
                          <a:pt x="13245" y="18183"/>
                        </a:lnTo>
                        <a:lnTo>
                          <a:pt x="13266" y="18225"/>
                        </a:lnTo>
                        <a:lnTo>
                          <a:pt x="13371" y="18309"/>
                        </a:lnTo>
                        <a:lnTo>
                          <a:pt x="13350" y="18413"/>
                        </a:lnTo>
                        <a:lnTo>
                          <a:pt x="13266" y="18351"/>
                        </a:lnTo>
                        <a:lnTo>
                          <a:pt x="13245" y="18393"/>
                        </a:lnTo>
                        <a:lnTo>
                          <a:pt x="13266" y="18497"/>
                        </a:lnTo>
                        <a:lnTo>
                          <a:pt x="13162" y="18623"/>
                        </a:lnTo>
                        <a:lnTo>
                          <a:pt x="13099" y="18602"/>
                        </a:lnTo>
                        <a:lnTo>
                          <a:pt x="13099" y="18351"/>
                        </a:lnTo>
                        <a:lnTo>
                          <a:pt x="13057" y="18330"/>
                        </a:lnTo>
                        <a:lnTo>
                          <a:pt x="12890" y="18351"/>
                        </a:lnTo>
                        <a:lnTo>
                          <a:pt x="12639" y="18497"/>
                        </a:lnTo>
                        <a:lnTo>
                          <a:pt x="12471" y="18602"/>
                        </a:lnTo>
                        <a:lnTo>
                          <a:pt x="12450" y="18665"/>
                        </a:lnTo>
                        <a:lnTo>
                          <a:pt x="12471" y="18727"/>
                        </a:lnTo>
                        <a:lnTo>
                          <a:pt x="12471" y="18853"/>
                        </a:lnTo>
                        <a:lnTo>
                          <a:pt x="12450" y="18957"/>
                        </a:lnTo>
                        <a:lnTo>
                          <a:pt x="12409" y="19041"/>
                        </a:lnTo>
                        <a:lnTo>
                          <a:pt x="12409" y="19146"/>
                        </a:lnTo>
                        <a:lnTo>
                          <a:pt x="12471" y="19188"/>
                        </a:lnTo>
                        <a:lnTo>
                          <a:pt x="12555" y="19167"/>
                        </a:lnTo>
                        <a:lnTo>
                          <a:pt x="12576" y="19125"/>
                        </a:lnTo>
                        <a:lnTo>
                          <a:pt x="12555" y="19083"/>
                        </a:lnTo>
                        <a:lnTo>
                          <a:pt x="12513" y="19062"/>
                        </a:lnTo>
                        <a:lnTo>
                          <a:pt x="12555" y="19020"/>
                        </a:lnTo>
                        <a:lnTo>
                          <a:pt x="12681" y="19020"/>
                        </a:lnTo>
                        <a:lnTo>
                          <a:pt x="12660" y="19062"/>
                        </a:lnTo>
                        <a:lnTo>
                          <a:pt x="12722" y="19125"/>
                        </a:lnTo>
                        <a:lnTo>
                          <a:pt x="12785" y="19041"/>
                        </a:lnTo>
                        <a:lnTo>
                          <a:pt x="12848" y="19041"/>
                        </a:lnTo>
                        <a:lnTo>
                          <a:pt x="12764" y="19146"/>
                        </a:lnTo>
                        <a:lnTo>
                          <a:pt x="12764" y="19188"/>
                        </a:lnTo>
                        <a:lnTo>
                          <a:pt x="12555" y="19355"/>
                        </a:lnTo>
                        <a:lnTo>
                          <a:pt x="12534" y="19397"/>
                        </a:lnTo>
                        <a:lnTo>
                          <a:pt x="12639" y="19439"/>
                        </a:lnTo>
                        <a:lnTo>
                          <a:pt x="12681" y="19355"/>
                        </a:lnTo>
                        <a:lnTo>
                          <a:pt x="12764" y="19292"/>
                        </a:lnTo>
                        <a:lnTo>
                          <a:pt x="12764" y="19229"/>
                        </a:lnTo>
                        <a:lnTo>
                          <a:pt x="12890" y="19146"/>
                        </a:lnTo>
                        <a:lnTo>
                          <a:pt x="12869" y="19083"/>
                        </a:lnTo>
                        <a:lnTo>
                          <a:pt x="12932" y="19041"/>
                        </a:lnTo>
                        <a:lnTo>
                          <a:pt x="12973" y="19041"/>
                        </a:lnTo>
                        <a:lnTo>
                          <a:pt x="13036" y="18916"/>
                        </a:lnTo>
                        <a:lnTo>
                          <a:pt x="13078" y="18937"/>
                        </a:lnTo>
                        <a:lnTo>
                          <a:pt x="13183" y="18916"/>
                        </a:lnTo>
                        <a:lnTo>
                          <a:pt x="13287" y="18937"/>
                        </a:lnTo>
                        <a:lnTo>
                          <a:pt x="13455" y="18832"/>
                        </a:lnTo>
                        <a:lnTo>
                          <a:pt x="13413" y="18748"/>
                        </a:lnTo>
                        <a:lnTo>
                          <a:pt x="13287" y="18706"/>
                        </a:lnTo>
                        <a:lnTo>
                          <a:pt x="13371" y="18665"/>
                        </a:lnTo>
                        <a:lnTo>
                          <a:pt x="13497" y="18665"/>
                        </a:lnTo>
                        <a:lnTo>
                          <a:pt x="13580" y="18769"/>
                        </a:lnTo>
                        <a:lnTo>
                          <a:pt x="13664" y="18769"/>
                        </a:lnTo>
                        <a:lnTo>
                          <a:pt x="13727" y="18665"/>
                        </a:lnTo>
                        <a:lnTo>
                          <a:pt x="13685" y="18539"/>
                        </a:lnTo>
                        <a:lnTo>
                          <a:pt x="13580" y="18518"/>
                        </a:lnTo>
                        <a:lnTo>
                          <a:pt x="13622" y="18455"/>
                        </a:lnTo>
                        <a:lnTo>
                          <a:pt x="13706" y="18455"/>
                        </a:lnTo>
                        <a:lnTo>
                          <a:pt x="13789" y="18497"/>
                        </a:lnTo>
                        <a:lnTo>
                          <a:pt x="13852" y="18455"/>
                        </a:lnTo>
                        <a:lnTo>
                          <a:pt x="13894" y="18518"/>
                        </a:lnTo>
                        <a:lnTo>
                          <a:pt x="13957" y="18539"/>
                        </a:lnTo>
                        <a:lnTo>
                          <a:pt x="14041" y="18413"/>
                        </a:lnTo>
                        <a:lnTo>
                          <a:pt x="14020" y="18330"/>
                        </a:lnTo>
                        <a:lnTo>
                          <a:pt x="13957" y="18309"/>
                        </a:lnTo>
                        <a:lnTo>
                          <a:pt x="13957" y="18225"/>
                        </a:lnTo>
                        <a:lnTo>
                          <a:pt x="14062" y="18225"/>
                        </a:lnTo>
                        <a:lnTo>
                          <a:pt x="14166" y="18204"/>
                        </a:lnTo>
                        <a:lnTo>
                          <a:pt x="14124" y="18079"/>
                        </a:lnTo>
                        <a:lnTo>
                          <a:pt x="14041" y="18037"/>
                        </a:lnTo>
                        <a:lnTo>
                          <a:pt x="13957" y="18079"/>
                        </a:lnTo>
                        <a:lnTo>
                          <a:pt x="14041" y="17995"/>
                        </a:lnTo>
                        <a:cubicBezTo>
                          <a:pt x="14062" y="17974"/>
                          <a:pt x="14041" y="17932"/>
                          <a:pt x="14041" y="17932"/>
                        </a:cubicBezTo>
                        <a:lnTo>
                          <a:pt x="14145" y="17828"/>
                        </a:lnTo>
                        <a:lnTo>
                          <a:pt x="14166" y="17911"/>
                        </a:lnTo>
                        <a:lnTo>
                          <a:pt x="14229" y="17911"/>
                        </a:lnTo>
                        <a:lnTo>
                          <a:pt x="14313" y="17807"/>
                        </a:lnTo>
                        <a:lnTo>
                          <a:pt x="14354" y="17869"/>
                        </a:lnTo>
                        <a:lnTo>
                          <a:pt x="14438" y="17828"/>
                        </a:lnTo>
                        <a:lnTo>
                          <a:pt x="14417" y="17765"/>
                        </a:lnTo>
                        <a:lnTo>
                          <a:pt x="14334" y="17723"/>
                        </a:lnTo>
                        <a:lnTo>
                          <a:pt x="14396" y="17660"/>
                        </a:lnTo>
                        <a:lnTo>
                          <a:pt x="14438" y="17597"/>
                        </a:lnTo>
                        <a:lnTo>
                          <a:pt x="14396" y="17514"/>
                        </a:lnTo>
                        <a:lnTo>
                          <a:pt x="14313" y="17556"/>
                        </a:lnTo>
                        <a:lnTo>
                          <a:pt x="14292" y="17597"/>
                        </a:lnTo>
                        <a:lnTo>
                          <a:pt x="14229" y="17597"/>
                        </a:lnTo>
                        <a:lnTo>
                          <a:pt x="14250" y="17493"/>
                        </a:lnTo>
                        <a:lnTo>
                          <a:pt x="14208" y="17472"/>
                        </a:lnTo>
                        <a:lnTo>
                          <a:pt x="14103" y="17493"/>
                        </a:lnTo>
                        <a:lnTo>
                          <a:pt x="14041" y="17577"/>
                        </a:lnTo>
                        <a:lnTo>
                          <a:pt x="14103" y="17618"/>
                        </a:lnTo>
                        <a:lnTo>
                          <a:pt x="14041" y="17723"/>
                        </a:lnTo>
                        <a:lnTo>
                          <a:pt x="13999" y="17702"/>
                        </a:lnTo>
                        <a:lnTo>
                          <a:pt x="13978" y="17786"/>
                        </a:lnTo>
                        <a:lnTo>
                          <a:pt x="13894" y="17765"/>
                        </a:lnTo>
                        <a:lnTo>
                          <a:pt x="13831" y="17807"/>
                        </a:lnTo>
                        <a:lnTo>
                          <a:pt x="13873" y="17869"/>
                        </a:lnTo>
                        <a:lnTo>
                          <a:pt x="13999" y="17995"/>
                        </a:lnTo>
                        <a:lnTo>
                          <a:pt x="13831" y="18141"/>
                        </a:lnTo>
                        <a:lnTo>
                          <a:pt x="13831" y="18079"/>
                        </a:lnTo>
                        <a:lnTo>
                          <a:pt x="13727" y="17995"/>
                        </a:lnTo>
                        <a:lnTo>
                          <a:pt x="13685" y="18037"/>
                        </a:lnTo>
                        <a:lnTo>
                          <a:pt x="13706" y="18121"/>
                        </a:lnTo>
                        <a:lnTo>
                          <a:pt x="13685" y="18225"/>
                        </a:lnTo>
                        <a:lnTo>
                          <a:pt x="13622" y="18204"/>
                        </a:lnTo>
                        <a:lnTo>
                          <a:pt x="13580" y="18225"/>
                        </a:lnTo>
                        <a:lnTo>
                          <a:pt x="13517" y="18330"/>
                        </a:lnTo>
                        <a:lnTo>
                          <a:pt x="13434" y="18351"/>
                        </a:lnTo>
                        <a:lnTo>
                          <a:pt x="13434" y="18288"/>
                        </a:lnTo>
                        <a:lnTo>
                          <a:pt x="13497" y="18225"/>
                        </a:lnTo>
                        <a:lnTo>
                          <a:pt x="13497" y="18121"/>
                        </a:lnTo>
                        <a:lnTo>
                          <a:pt x="13413" y="18079"/>
                        </a:lnTo>
                        <a:lnTo>
                          <a:pt x="13371" y="18079"/>
                        </a:lnTo>
                        <a:cubicBezTo>
                          <a:pt x="13413" y="17995"/>
                          <a:pt x="13476" y="17911"/>
                          <a:pt x="13559" y="17849"/>
                        </a:cubicBezTo>
                        <a:lnTo>
                          <a:pt x="13559" y="17807"/>
                        </a:lnTo>
                        <a:cubicBezTo>
                          <a:pt x="13497" y="17702"/>
                          <a:pt x="13476" y="17597"/>
                          <a:pt x="13434" y="17493"/>
                        </a:cubicBezTo>
                        <a:lnTo>
                          <a:pt x="13476" y="17493"/>
                        </a:lnTo>
                        <a:lnTo>
                          <a:pt x="13517" y="17535"/>
                        </a:lnTo>
                        <a:lnTo>
                          <a:pt x="13538" y="17493"/>
                        </a:lnTo>
                        <a:lnTo>
                          <a:pt x="13497" y="17409"/>
                        </a:lnTo>
                        <a:lnTo>
                          <a:pt x="13413" y="17388"/>
                        </a:lnTo>
                        <a:lnTo>
                          <a:pt x="13476" y="17367"/>
                        </a:lnTo>
                        <a:lnTo>
                          <a:pt x="13580" y="17388"/>
                        </a:lnTo>
                        <a:lnTo>
                          <a:pt x="13706" y="17263"/>
                        </a:lnTo>
                        <a:lnTo>
                          <a:pt x="13831" y="17263"/>
                        </a:lnTo>
                        <a:lnTo>
                          <a:pt x="13936" y="17158"/>
                        </a:lnTo>
                        <a:lnTo>
                          <a:pt x="14020" y="17137"/>
                        </a:lnTo>
                        <a:lnTo>
                          <a:pt x="14145" y="16991"/>
                        </a:lnTo>
                        <a:lnTo>
                          <a:pt x="14145" y="16844"/>
                        </a:lnTo>
                        <a:lnTo>
                          <a:pt x="14103" y="16781"/>
                        </a:lnTo>
                        <a:lnTo>
                          <a:pt x="14082" y="16781"/>
                        </a:lnTo>
                        <a:lnTo>
                          <a:pt x="14020" y="16656"/>
                        </a:lnTo>
                        <a:lnTo>
                          <a:pt x="13957" y="16635"/>
                        </a:lnTo>
                        <a:lnTo>
                          <a:pt x="13810" y="16635"/>
                        </a:lnTo>
                        <a:lnTo>
                          <a:pt x="13831" y="16530"/>
                        </a:lnTo>
                        <a:lnTo>
                          <a:pt x="13831" y="16426"/>
                        </a:lnTo>
                        <a:lnTo>
                          <a:pt x="13999" y="16363"/>
                        </a:lnTo>
                        <a:lnTo>
                          <a:pt x="14020" y="16321"/>
                        </a:lnTo>
                        <a:lnTo>
                          <a:pt x="14103" y="16300"/>
                        </a:lnTo>
                        <a:lnTo>
                          <a:pt x="14124" y="16216"/>
                        </a:lnTo>
                        <a:lnTo>
                          <a:pt x="14103" y="16216"/>
                        </a:lnTo>
                        <a:lnTo>
                          <a:pt x="14145" y="16154"/>
                        </a:lnTo>
                        <a:lnTo>
                          <a:pt x="14250" y="16196"/>
                        </a:lnTo>
                        <a:lnTo>
                          <a:pt x="14417" y="16091"/>
                        </a:lnTo>
                        <a:lnTo>
                          <a:pt x="14522" y="16175"/>
                        </a:lnTo>
                        <a:lnTo>
                          <a:pt x="14647" y="16091"/>
                        </a:lnTo>
                        <a:lnTo>
                          <a:pt x="14626" y="16175"/>
                        </a:lnTo>
                        <a:lnTo>
                          <a:pt x="14647" y="16216"/>
                        </a:lnTo>
                        <a:lnTo>
                          <a:pt x="14731" y="16216"/>
                        </a:lnTo>
                        <a:lnTo>
                          <a:pt x="14857" y="16091"/>
                        </a:lnTo>
                        <a:lnTo>
                          <a:pt x="14836" y="16028"/>
                        </a:lnTo>
                        <a:lnTo>
                          <a:pt x="14773" y="16007"/>
                        </a:lnTo>
                        <a:lnTo>
                          <a:pt x="14752" y="15965"/>
                        </a:lnTo>
                        <a:lnTo>
                          <a:pt x="14794" y="15924"/>
                        </a:lnTo>
                        <a:lnTo>
                          <a:pt x="14919" y="15986"/>
                        </a:lnTo>
                        <a:lnTo>
                          <a:pt x="15129" y="15924"/>
                        </a:lnTo>
                        <a:lnTo>
                          <a:pt x="15170" y="15777"/>
                        </a:lnTo>
                        <a:lnTo>
                          <a:pt x="15129" y="15631"/>
                        </a:lnTo>
                        <a:lnTo>
                          <a:pt x="14961" y="15526"/>
                        </a:lnTo>
                        <a:lnTo>
                          <a:pt x="14891" y="15526"/>
                        </a:lnTo>
                        <a:lnTo>
                          <a:pt x="14919" y="15505"/>
                        </a:lnTo>
                        <a:lnTo>
                          <a:pt x="15066" y="15505"/>
                        </a:lnTo>
                        <a:lnTo>
                          <a:pt x="15150" y="15589"/>
                        </a:lnTo>
                        <a:lnTo>
                          <a:pt x="15296" y="15589"/>
                        </a:lnTo>
                        <a:lnTo>
                          <a:pt x="15401" y="15484"/>
                        </a:lnTo>
                        <a:lnTo>
                          <a:pt x="15401" y="15400"/>
                        </a:lnTo>
                        <a:lnTo>
                          <a:pt x="15673" y="15275"/>
                        </a:lnTo>
                        <a:lnTo>
                          <a:pt x="15798" y="15149"/>
                        </a:lnTo>
                        <a:lnTo>
                          <a:pt x="15924" y="15149"/>
                        </a:lnTo>
                        <a:lnTo>
                          <a:pt x="15986" y="15087"/>
                        </a:lnTo>
                        <a:lnTo>
                          <a:pt x="15986" y="15003"/>
                        </a:lnTo>
                        <a:lnTo>
                          <a:pt x="16217" y="14836"/>
                        </a:lnTo>
                        <a:lnTo>
                          <a:pt x="16426" y="14794"/>
                        </a:lnTo>
                        <a:lnTo>
                          <a:pt x="16656" y="14584"/>
                        </a:lnTo>
                        <a:lnTo>
                          <a:pt x="16844" y="14564"/>
                        </a:lnTo>
                        <a:lnTo>
                          <a:pt x="17033" y="14333"/>
                        </a:lnTo>
                        <a:lnTo>
                          <a:pt x="16949" y="14480"/>
                        </a:lnTo>
                        <a:lnTo>
                          <a:pt x="16949" y="14626"/>
                        </a:lnTo>
                        <a:lnTo>
                          <a:pt x="17012" y="14647"/>
                        </a:lnTo>
                        <a:lnTo>
                          <a:pt x="17075" y="14668"/>
                        </a:lnTo>
                        <a:lnTo>
                          <a:pt x="17116" y="14731"/>
                        </a:lnTo>
                        <a:lnTo>
                          <a:pt x="17263" y="14564"/>
                        </a:lnTo>
                        <a:lnTo>
                          <a:pt x="17367" y="14522"/>
                        </a:lnTo>
                        <a:lnTo>
                          <a:pt x="17598" y="14438"/>
                        </a:lnTo>
                        <a:lnTo>
                          <a:pt x="17681" y="14354"/>
                        </a:lnTo>
                        <a:lnTo>
                          <a:pt x="17681" y="14354"/>
                        </a:lnTo>
                        <a:lnTo>
                          <a:pt x="17639" y="14480"/>
                        </a:lnTo>
                        <a:lnTo>
                          <a:pt x="17451" y="14584"/>
                        </a:lnTo>
                        <a:lnTo>
                          <a:pt x="17326" y="14584"/>
                        </a:lnTo>
                        <a:lnTo>
                          <a:pt x="17054" y="14856"/>
                        </a:lnTo>
                        <a:lnTo>
                          <a:pt x="17033" y="14961"/>
                        </a:lnTo>
                        <a:lnTo>
                          <a:pt x="17158" y="15149"/>
                        </a:lnTo>
                        <a:lnTo>
                          <a:pt x="17179" y="15275"/>
                        </a:lnTo>
                        <a:lnTo>
                          <a:pt x="17054" y="15191"/>
                        </a:lnTo>
                        <a:lnTo>
                          <a:pt x="16949" y="15191"/>
                        </a:lnTo>
                        <a:lnTo>
                          <a:pt x="16886" y="15212"/>
                        </a:lnTo>
                        <a:lnTo>
                          <a:pt x="16823" y="15212"/>
                        </a:lnTo>
                        <a:lnTo>
                          <a:pt x="16719" y="15149"/>
                        </a:lnTo>
                        <a:lnTo>
                          <a:pt x="16698" y="14982"/>
                        </a:lnTo>
                        <a:lnTo>
                          <a:pt x="16510" y="15066"/>
                        </a:lnTo>
                        <a:lnTo>
                          <a:pt x="16405" y="15066"/>
                        </a:lnTo>
                        <a:lnTo>
                          <a:pt x="16238" y="15170"/>
                        </a:lnTo>
                        <a:lnTo>
                          <a:pt x="16091" y="15170"/>
                        </a:lnTo>
                        <a:lnTo>
                          <a:pt x="15986" y="15275"/>
                        </a:lnTo>
                        <a:lnTo>
                          <a:pt x="15986" y="15380"/>
                        </a:lnTo>
                        <a:lnTo>
                          <a:pt x="16007" y="15421"/>
                        </a:lnTo>
                        <a:lnTo>
                          <a:pt x="15903" y="15610"/>
                        </a:lnTo>
                        <a:lnTo>
                          <a:pt x="15777" y="15693"/>
                        </a:lnTo>
                        <a:lnTo>
                          <a:pt x="15714" y="15840"/>
                        </a:lnTo>
                        <a:lnTo>
                          <a:pt x="15380" y="16133"/>
                        </a:lnTo>
                        <a:lnTo>
                          <a:pt x="15296" y="16237"/>
                        </a:lnTo>
                        <a:lnTo>
                          <a:pt x="15296" y="16321"/>
                        </a:lnTo>
                        <a:lnTo>
                          <a:pt x="15401" y="16468"/>
                        </a:lnTo>
                        <a:lnTo>
                          <a:pt x="15463" y="16405"/>
                        </a:lnTo>
                        <a:lnTo>
                          <a:pt x="15505" y="16405"/>
                        </a:lnTo>
                        <a:lnTo>
                          <a:pt x="15610" y="16321"/>
                        </a:lnTo>
                        <a:lnTo>
                          <a:pt x="15694" y="16342"/>
                        </a:lnTo>
                        <a:lnTo>
                          <a:pt x="15694" y="16405"/>
                        </a:lnTo>
                        <a:lnTo>
                          <a:pt x="15484" y="16551"/>
                        </a:lnTo>
                        <a:lnTo>
                          <a:pt x="15401" y="16551"/>
                        </a:lnTo>
                        <a:lnTo>
                          <a:pt x="15359" y="16656"/>
                        </a:lnTo>
                        <a:lnTo>
                          <a:pt x="15254" y="16614"/>
                        </a:lnTo>
                        <a:lnTo>
                          <a:pt x="15170" y="16614"/>
                        </a:lnTo>
                        <a:lnTo>
                          <a:pt x="15087" y="16635"/>
                        </a:lnTo>
                        <a:lnTo>
                          <a:pt x="15087" y="16740"/>
                        </a:lnTo>
                        <a:lnTo>
                          <a:pt x="15024" y="16719"/>
                        </a:lnTo>
                        <a:lnTo>
                          <a:pt x="14919" y="16740"/>
                        </a:lnTo>
                        <a:lnTo>
                          <a:pt x="14919" y="16865"/>
                        </a:lnTo>
                        <a:lnTo>
                          <a:pt x="15066" y="17053"/>
                        </a:lnTo>
                        <a:lnTo>
                          <a:pt x="15129" y="17032"/>
                        </a:lnTo>
                        <a:lnTo>
                          <a:pt x="15170" y="16949"/>
                        </a:lnTo>
                        <a:lnTo>
                          <a:pt x="15233" y="17032"/>
                        </a:lnTo>
                        <a:lnTo>
                          <a:pt x="15275" y="16886"/>
                        </a:lnTo>
                        <a:lnTo>
                          <a:pt x="15359" y="16886"/>
                        </a:lnTo>
                        <a:lnTo>
                          <a:pt x="15359" y="16991"/>
                        </a:lnTo>
                        <a:lnTo>
                          <a:pt x="15442" y="16949"/>
                        </a:lnTo>
                        <a:lnTo>
                          <a:pt x="15463" y="16865"/>
                        </a:lnTo>
                        <a:lnTo>
                          <a:pt x="15526" y="16823"/>
                        </a:lnTo>
                        <a:lnTo>
                          <a:pt x="15652" y="16740"/>
                        </a:lnTo>
                        <a:lnTo>
                          <a:pt x="15652" y="16614"/>
                        </a:lnTo>
                        <a:lnTo>
                          <a:pt x="15714" y="16530"/>
                        </a:lnTo>
                        <a:lnTo>
                          <a:pt x="15714" y="16572"/>
                        </a:lnTo>
                        <a:lnTo>
                          <a:pt x="15673" y="16635"/>
                        </a:lnTo>
                        <a:lnTo>
                          <a:pt x="15714" y="16719"/>
                        </a:lnTo>
                        <a:lnTo>
                          <a:pt x="15840" y="16719"/>
                        </a:lnTo>
                        <a:lnTo>
                          <a:pt x="16028" y="16572"/>
                        </a:lnTo>
                        <a:lnTo>
                          <a:pt x="16175" y="16572"/>
                        </a:lnTo>
                        <a:lnTo>
                          <a:pt x="16196" y="16656"/>
                        </a:lnTo>
                        <a:lnTo>
                          <a:pt x="16258" y="16614"/>
                        </a:lnTo>
                        <a:lnTo>
                          <a:pt x="16321" y="16405"/>
                        </a:lnTo>
                        <a:lnTo>
                          <a:pt x="16447" y="16321"/>
                        </a:lnTo>
                        <a:lnTo>
                          <a:pt x="16510" y="16321"/>
                        </a:lnTo>
                        <a:lnTo>
                          <a:pt x="16363" y="16468"/>
                        </a:lnTo>
                        <a:lnTo>
                          <a:pt x="16363" y="16551"/>
                        </a:lnTo>
                        <a:lnTo>
                          <a:pt x="16447" y="16509"/>
                        </a:lnTo>
                        <a:lnTo>
                          <a:pt x="16572" y="16342"/>
                        </a:lnTo>
                        <a:lnTo>
                          <a:pt x="16656" y="16154"/>
                        </a:lnTo>
                        <a:lnTo>
                          <a:pt x="16740" y="16112"/>
                        </a:lnTo>
                        <a:lnTo>
                          <a:pt x="16740" y="16196"/>
                        </a:lnTo>
                        <a:lnTo>
                          <a:pt x="16656" y="16321"/>
                        </a:lnTo>
                        <a:lnTo>
                          <a:pt x="16656" y="16363"/>
                        </a:lnTo>
                        <a:lnTo>
                          <a:pt x="16782" y="16237"/>
                        </a:lnTo>
                        <a:lnTo>
                          <a:pt x="16844" y="16321"/>
                        </a:lnTo>
                        <a:lnTo>
                          <a:pt x="16844" y="16405"/>
                        </a:lnTo>
                        <a:lnTo>
                          <a:pt x="16970" y="16426"/>
                        </a:lnTo>
                        <a:lnTo>
                          <a:pt x="17033" y="16468"/>
                        </a:lnTo>
                        <a:lnTo>
                          <a:pt x="17095" y="16405"/>
                        </a:lnTo>
                        <a:lnTo>
                          <a:pt x="17158" y="16258"/>
                        </a:lnTo>
                        <a:lnTo>
                          <a:pt x="17305" y="16237"/>
                        </a:lnTo>
                        <a:lnTo>
                          <a:pt x="17409" y="16154"/>
                        </a:lnTo>
                        <a:lnTo>
                          <a:pt x="17347" y="16133"/>
                        </a:lnTo>
                        <a:lnTo>
                          <a:pt x="17367" y="16007"/>
                        </a:lnTo>
                        <a:lnTo>
                          <a:pt x="17577" y="15924"/>
                        </a:lnTo>
                        <a:lnTo>
                          <a:pt x="17598" y="15840"/>
                        </a:lnTo>
                        <a:lnTo>
                          <a:pt x="17598" y="15735"/>
                        </a:lnTo>
                        <a:lnTo>
                          <a:pt x="17493" y="15777"/>
                        </a:lnTo>
                        <a:lnTo>
                          <a:pt x="17409" y="15714"/>
                        </a:lnTo>
                        <a:lnTo>
                          <a:pt x="17284" y="15693"/>
                        </a:lnTo>
                        <a:lnTo>
                          <a:pt x="17347" y="15610"/>
                        </a:lnTo>
                        <a:lnTo>
                          <a:pt x="17451" y="15610"/>
                        </a:lnTo>
                        <a:lnTo>
                          <a:pt x="17514" y="15631"/>
                        </a:lnTo>
                        <a:lnTo>
                          <a:pt x="17577" y="15568"/>
                        </a:lnTo>
                        <a:lnTo>
                          <a:pt x="17577" y="15463"/>
                        </a:lnTo>
                        <a:lnTo>
                          <a:pt x="17472" y="15505"/>
                        </a:lnTo>
                        <a:lnTo>
                          <a:pt x="17367" y="15400"/>
                        </a:lnTo>
                        <a:lnTo>
                          <a:pt x="17367" y="15317"/>
                        </a:lnTo>
                        <a:lnTo>
                          <a:pt x="17514" y="15296"/>
                        </a:lnTo>
                        <a:lnTo>
                          <a:pt x="17598" y="15275"/>
                        </a:lnTo>
                        <a:lnTo>
                          <a:pt x="17660" y="15296"/>
                        </a:lnTo>
                        <a:lnTo>
                          <a:pt x="17681" y="15254"/>
                        </a:lnTo>
                        <a:lnTo>
                          <a:pt x="17619" y="15108"/>
                        </a:lnTo>
                        <a:lnTo>
                          <a:pt x="17807" y="15045"/>
                        </a:lnTo>
                        <a:lnTo>
                          <a:pt x="17911" y="15108"/>
                        </a:lnTo>
                        <a:lnTo>
                          <a:pt x="17995" y="15087"/>
                        </a:lnTo>
                        <a:lnTo>
                          <a:pt x="18121" y="15087"/>
                        </a:lnTo>
                        <a:lnTo>
                          <a:pt x="17911" y="15254"/>
                        </a:lnTo>
                        <a:lnTo>
                          <a:pt x="17911" y="15359"/>
                        </a:lnTo>
                        <a:lnTo>
                          <a:pt x="17932" y="15526"/>
                        </a:lnTo>
                        <a:lnTo>
                          <a:pt x="17995" y="15526"/>
                        </a:lnTo>
                        <a:lnTo>
                          <a:pt x="18079" y="15317"/>
                        </a:lnTo>
                        <a:lnTo>
                          <a:pt x="18142" y="15275"/>
                        </a:lnTo>
                        <a:lnTo>
                          <a:pt x="18204" y="15275"/>
                        </a:lnTo>
                        <a:lnTo>
                          <a:pt x="18183" y="15359"/>
                        </a:lnTo>
                        <a:lnTo>
                          <a:pt x="18121" y="15421"/>
                        </a:lnTo>
                        <a:lnTo>
                          <a:pt x="18142" y="15505"/>
                        </a:lnTo>
                        <a:lnTo>
                          <a:pt x="18288" y="15400"/>
                        </a:lnTo>
                        <a:lnTo>
                          <a:pt x="18309" y="15317"/>
                        </a:lnTo>
                        <a:lnTo>
                          <a:pt x="18393" y="15400"/>
                        </a:lnTo>
                        <a:lnTo>
                          <a:pt x="18497" y="15317"/>
                        </a:lnTo>
                        <a:lnTo>
                          <a:pt x="18539" y="15317"/>
                        </a:lnTo>
                        <a:lnTo>
                          <a:pt x="18644" y="15254"/>
                        </a:lnTo>
                        <a:lnTo>
                          <a:pt x="18769" y="15212"/>
                        </a:lnTo>
                        <a:lnTo>
                          <a:pt x="18874" y="15254"/>
                        </a:lnTo>
                        <a:lnTo>
                          <a:pt x="18853" y="15296"/>
                        </a:lnTo>
                        <a:lnTo>
                          <a:pt x="18727" y="15296"/>
                        </a:lnTo>
                        <a:lnTo>
                          <a:pt x="18602" y="15421"/>
                        </a:lnTo>
                        <a:lnTo>
                          <a:pt x="18686" y="15421"/>
                        </a:lnTo>
                        <a:lnTo>
                          <a:pt x="18623" y="15505"/>
                        </a:lnTo>
                        <a:lnTo>
                          <a:pt x="18686" y="15568"/>
                        </a:lnTo>
                        <a:lnTo>
                          <a:pt x="18895" y="15610"/>
                        </a:lnTo>
                        <a:lnTo>
                          <a:pt x="18958" y="15693"/>
                        </a:lnTo>
                        <a:lnTo>
                          <a:pt x="18958" y="15735"/>
                        </a:lnTo>
                        <a:lnTo>
                          <a:pt x="18832" y="15631"/>
                        </a:lnTo>
                        <a:lnTo>
                          <a:pt x="18686" y="15610"/>
                        </a:lnTo>
                        <a:lnTo>
                          <a:pt x="18581" y="15672"/>
                        </a:lnTo>
                        <a:lnTo>
                          <a:pt x="18581" y="15777"/>
                        </a:lnTo>
                        <a:lnTo>
                          <a:pt x="18644" y="15798"/>
                        </a:lnTo>
                        <a:lnTo>
                          <a:pt x="18748" y="15735"/>
                        </a:lnTo>
                        <a:lnTo>
                          <a:pt x="18832" y="15819"/>
                        </a:lnTo>
                        <a:lnTo>
                          <a:pt x="18790" y="15840"/>
                        </a:lnTo>
                        <a:lnTo>
                          <a:pt x="18644" y="15840"/>
                        </a:lnTo>
                        <a:lnTo>
                          <a:pt x="18644" y="15924"/>
                        </a:lnTo>
                        <a:lnTo>
                          <a:pt x="18811" y="15986"/>
                        </a:lnTo>
                        <a:lnTo>
                          <a:pt x="18853" y="16049"/>
                        </a:lnTo>
                        <a:lnTo>
                          <a:pt x="18790" y="16091"/>
                        </a:lnTo>
                        <a:lnTo>
                          <a:pt x="18707" y="16112"/>
                        </a:lnTo>
                        <a:lnTo>
                          <a:pt x="18707" y="16154"/>
                        </a:lnTo>
                        <a:lnTo>
                          <a:pt x="18811" y="16154"/>
                        </a:lnTo>
                        <a:lnTo>
                          <a:pt x="18916" y="16112"/>
                        </a:lnTo>
                        <a:lnTo>
                          <a:pt x="19020" y="16196"/>
                        </a:lnTo>
                        <a:lnTo>
                          <a:pt x="19125" y="16237"/>
                        </a:lnTo>
                        <a:lnTo>
                          <a:pt x="19271" y="16196"/>
                        </a:lnTo>
                        <a:lnTo>
                          <a:pt x="19334" y="16258"/>
                        </a:lnTo>
                        <a:lnTo>
                          <a:pt x="19334" y="16321"/>
                        </a:lnTo>
                        <a:lnTo>
                          <a:pt x="19251" y="16363"/>
                        </a:lnTo>
                        <a:lnTo>
                          <a:pt x="19271" y="16447"/>
                        </a:lnTo>
                        <a:lnTo>
                          <a:pt x="19334" y="16468"/>
                        </a:lnTo>
                        <a:lnTo>
                          <a:pt x="19355" y="16551"/>
                        </a:lnTo>
                        <a:lnTo>
                          <a:pt x="19439" y="16572"/>
                        </a:lnTo>
                        <a:lnTo>
                          <a:pt x="19523" y="16488"/>
                        </a:lnTo>
                        <a:lnTo>
                          <a:pt x="19481" y="16426"/>
                        </a:lnTo>
                        <a:lnTo>
                          <a:pt x="19523" y="16384"/>
                        </a:lnTo>
                        <a:lnTo>
                          <a:pt x="19648" y="16384"/>
                        </a:lnTo>
                        <a:lnTo>
                          <a:pt x="19564" y="16488"/>
                        </a:lnTo>
                        <a:lnTo>
                          <a:pt x="19564" y="16551"/>
                        </a:lnTo>
                        <a:lnTo>
                          <a:pt x="19418" y="16719"/>
                        </a:lnTo>
                        <a:lnTo>
                          <a:pt x="19443" y="16744"/>
                        </a:lnTo>
                        <a:lnTo>
                          <a:pt x="19376" y="16760"/>
                        </a:lnTo>
                        <a:lnTo>
                          <a:pt x="19418" y="16844"/>
                        </a:lnTo>
                        <a:lnTo>
                          <a:pt x="19690" y="16907"/>
                        </a:lnTo>
                        <a:lnTo>
                          <a:pt x="19774" y="16865"/>
                        </a:lnTo>
                        <a:lnTo>
                          <a:pt x="19857" y="16907"/>
                        </a:lnTo>
                        <a:lnTo>
                          <a:pt x="20108" y="16907"/>
                        </a:lnTo>
                        <a:lnTo>
                          <a:pt x="20234" y="16865"/>
                        </a:lnTo>
                        <a:lnTo>
                          <a:pt x="20297" y="16907"/>
                        </a:lnTo>
                        <a:lnTo>
                          <a:pt x="20297" y="16970"/>
                        </a:lnTo>
                        <a:lnTo>
                          <a:pt x="20380" y="16970"/>
                        </a:lnTo>
                        <a:lnTo>
                          <a:pt x="20443" y="17053"/>
                        </a:lnTo>
                        <a:lnTo>
                          <a:pt x="20527" y="17116"/>
                        </a:lnTo>
                        <a:lnTo>
                          <a:pt x="20548" y="17179"/>
                        </a:lnTo>
                        <a:lnTo>
                          <a:pt x="20652" y="17179"/>
                        </a:lnTo>
                        <a:lnTo>
                          <a:pt x="20820" y="17116"/>
                        </a:lnTo>
                        <a:lnTo>
                          <a:pt x="20841" y="17074"/>
                        </a:lnTo>
                        <a:lnTo>
                          <a:pt x="20904" y="17116"/>
                        </a:lnTo>
                        <a:lnTo>
                          <a:pt x="20904" y="17179"/>
                        </a:lnTo>
                        <a:lnTo>
                          <a:pt x="20820" y="17263"/>
                        </a:lnTo>
                        <a:lnTo>
                          <a:pt x="20715" y="17284"/>
                        </a:lnTo>
                        <a:lnTo>
                          <a:pt x="20736" y="17346"/>
                        </a:lnTo>
                        <a:lnTo>
                          <a:pt x="20904" y="17388"/>
                        </a:lnTo>
                        <a:lnTo>
                          <a:pt x="20924" y="17493"/>
                        </a:lnTo>
                        <a:lnTo>
                          <a:pt x="21008" y="17577"/>
                        </a:lnTo>
                        <a:lnTo>
                          <a:pt x="21176" y="17639"/>
                        </a:lnTo>
                        <a:lnTo>
                          <a:pt x="21385" y="17577"/>
                        </a:lnTo>
                        <a:lnTo>
                          <a:pt x="21468" y="17556"/>
                        </a:lnTo>
                        <a:lnTo>
                          <a:pt x="21489" y="17597"/>
                        </a:lnTo>
                        <a:lnTo>
                          <a:pt x="21573" y="17535"/>
                        </a:lnTo>
                        <a:lnTo>
                          <a:pt x="21740" y="17430"/>
                        </a:lnTo>
                        <a:lnTo>
                          <a:pt x="21782" y="17430"/>
                        </a:lnTo>
                        <a:lnTo>
                          <a:pt x="21740" y="17493"/>
                        </a:lnTo>
                        <a:lnTo>
                          <a:pt x="21636" y="17577"/>
                        </a:lnTo>
                        <a:lnTo>
                          <a:pt x="21594" y="17786"/>
                        </a:lnTo>
                        <a:lnTo>
                          <a:pt x="21552" y="17911"/>
                        </a:lnTo>
                        <a:lnTo>
                          <a:pt x="21468" y="17911"/>
                        </a:lnTo>
                        <a:lnTo>
                          <a:pt x="21343" y="17849"/>
                        </a:lnTo>
                        <a:lnTo>
                          <a:pt x="21280" y="17869"/>
                        </a:lnTo>
                        <a:lnTo>
                          <a:pt x="21364" y="17995"/>
                        </a:lnTo>
                        <a:lnTo>
                          <a:pt x="21385" y="18100"/>
                        </a:lnTo>
                        <a:lnTo>
                          <a:pt x="21468" y="18162"/>
                        </a:lnTo>
                        <a:lnTo>
                          <a:pt x="21573" y="18121"/>
                        </a:lnTo>
                        <a:lnTo>
                          <a:pt x="21657" y="18162"/>
                        </a:lnTo>
                        <a:lnTo>
                          <a:pt x="21636" y="18225"/>
                        </a:lnTo>
                        <a:lnTo>
                          <a:pt x="21552" y="18225"/>
                        </a:lnTo>
                        <a:lnTo>
                          <a:pt x="21552" y="18288"/>
                        </a:lnTo>
                        <a:lnTo>
                          <a:pt x="21720" y="18434"/>
                        </a:lnTo>
                        <a:lnTo>
                          <a:pt x="21761" y="18413"/>
                        </a:lnTo>
                        <a:lnTo>
                          <a:pt x="21887" y="18434"/>
                        </a:lnTo>
                        <a:lnTo>
                          <a:pt x="21950" y="18330"/>
                        </a:lnTo>
                        <a:lnTo>
                          <a:pt x="22075" y="18100"/>
                        </a:lnTo>
                        <a:lnTo>
                          <a:pt x="22033" y="18288"/>
                        </a:lnTo>
                        <a:lnTo>
                          <a:pt x="22033" y="18413"/>
                        </a:lnTo>
                        <a:lnTo>
                          <a:pt x="21992" y="18497"/>
                        </a:lnTo>
                        <a:lnTo>
                          <a:pt x="21950" y="18518"/>
                        </a:lnTo>
                        <a:lnTo>
                          <a:pt x="21866" y="18623"/>
                        </a:lnTo>
                        <a:lnTo>
                          <a:pt x="21887" y="18706"/>
                        </a:lnTo>
                        <a:lnTo>
                          <a:pt x="21971" y="18748"/>
                        </a:lnTo>
                        <a:lnTo>
                          <a:pt x="21929" y="18811"/>
                        </a:lnTo>
                        <a:lnTo>
                          <a:pt x="21929" y="19062"/>
                        </a:lnTo>
                        <a:lnTo>
                          <a:pt x="21971" y="19125"/>
                        </a:lnTo>
                        <a:lnTo>
                          <a:pt x="22054" y="19125"/>
                        </a:lnTo>
                        <a:lnTo>
                          <a:pt x="22033" y="19229"/>
                        </a:lnTo>
                        <a:lnTo>
                          <a:pt x="22054" y="19334"/>
                        </a:lnTo>
                        <a:lnTo>
                          <a:pt x="22243" y="19522"/>
                        </a:lnTo>
                        <a:lnTo>
                          <a:pt x="22284" y="19543"/>
                        </a:lnTo>
                        <a:lnTo>
                          <a:pt x="22284" y="19585"/>
                        </a:lnTo>
                        <a:lnTo>
                          <a:pt x="22347" y="19543"/>
                        </a:lnTo>
                        <a:lnTo>
                          <a:pt x="22389" y="19627"/>
                        </a:lnTo>
                        <a:lnTo>
                          <a:pt x="22473" y="19585"/>
                        </a:lnTo>
                        <a:lnTo>
                          <a:pt x="22452" y="19543"/>
                        </a:lnTo>
                        <a:lnTo>
                          <a:pt x="22473" y="19481"/>
                        </a:lnTo>
                        <a:lnTo>
                          <a:pt x="22515" y="19543"/>
                        </a:lnTo>
                        <a:lnTo>
                          <a:pt x="22598" y="19564"/>
                        </a:lnTo>
                        <a:lnTo>
                          <a:pt x="22661" y="19481"/>
                        </a:lnTo>
                        <a:lnTo>
                          <a:pt x="22577" y="19334"/>
                        </a:lnTo>
                        <a:lnTo>
                          <a:pt x="22515" y="19334"/>
                        </a:lnTo>
                        <a:lnTo>
                          <a:pt x="22473" y="19355"/>
                        </a:lnTo>
                        <a:lnTo>
                          <a:pt x="22452" y="19334"/>
                        </a:lnTo>
                        <a:lnTo>
                          <a:pt x="22515" y="19229"/>
                        </a:lnTo>
                        <a:lnTo>
                          <a:pt x="22515" y="19146"/>
                        </a:lnTo>
                        <a:lnTo>
                          <a:pt x="22494" y="19062"/>
                        </a:lnTo>
                        <a:lnTo>
                          <a:pt x="22410" y="19041"/>
                        </a:lnTo>
                        <a:lnTo>
                          <a:pt x="22410" y="18999"/>
                        </a:lnTo>
                        <a:lnTo>
                          <a:pt x="22473" y="18937"/>
                        </a:lnTo>
                        <a:lnTo>
                          <a:pt x="22494" y="18811"/>
                        </a:lnTo>
                        <a:lnTo>
                          <a:pt x="22577" y="18811"/>
                        </a:lnTo>
                        <a:lnTo>
                          <a:pt x="22577" y="18916"/>
                        </a:lnTo>
                        <a:lnTo>
                          <a:pt x="22598" y="18999"/>
                        </a:lnTo>
                        <a:lnTo>
                          <a:pt x="22682" y="18895"/>
                        </a:lnTo>
                        <a:lnTo>
                          <a:pt x="22703" y="18957"/>
                        </a:lnTo>
                        <a:lnTo>
                          <a:pt x="22766" y="19041"/>
                        </a:lnTo>
                        <a:lnTo>
                          <a:pt x="22703" y="19146"/>
                        </a:lnTo>
                        <a:lnTo>
                          <a:pt x="22724" y="19229"/>
                        </a:lnTo>
                        <a:lnTo>
                          <a:pt x="22787" y="19250"/>
                        </a:lnTo>
                        <a:lnTo>
                          <a:pt x="22891" y="19146"/>
                        </a:lnTo>
                        <a:lnTo>
                          <a:pt x="22933" y="19146"/>
                        </a:lnTo>
                        <a:lnTo>
                          <a:pt x="22912" y="19229"/>
                        </a:lnTo>
                        <a:lnTo>
                          <a:pt x="22828" y="19313"/>
                        </a:lnTo>
                        <a:lnTo>
                          <a:pt x="22828" y="19376"/>
                        </a:lnTo>
                        <a:lnTo>
                          <a:pt x="22870" y="19481"/>
                        </a:lnTo>
                        <a:lnTo>
                          <a:pt x="22808" y="19627"/>
                        </a:lnTo>
                        <a:lnTo>
                          <a:pt x="22828" y="19669"/>
                        </a:lnTo>
                        <a:lnTo>
                          <a:pt x="22891" y="19669"/>
                        </a:lnTo>
                        <a:lnTo>
                          <a:pt x="22891" y="19857"/>
                        </a:lnTo>
                        <a:cubicBezTo>
                          <a:pt x="22891" y="19899"/>
                          <a:pt x="22870" y="19983"/>
                          <a:pt x="22870" y="20045"/>
                        </a:cubicBezTo>
                        <a:lnTo>
                          <a:pt x="22828" y="20087"/>
                        </a:lnTo>
                        <a:lnTo>
                          <a:pt x="22808" y="20004"/>
                        </a:lnTo>
                        <a:lnTo>
                          <a:pt x="22870" y="19941"/>
                        </a:lnTo>
                        <a:lnTo>
                          <a:pt x="22870" y="19857"/>
                        </a:lnTo>
                        <a:lnTo>
                          <a:pt x="22766" y="19794"/>
                        </a:lnTo>
                        <a:lnTo>
                          <a:pt x="22598" y="19836"/>
                        </a:lnTo>
                        <a:lnTo>
                          <a:pt x="22577" y="19878"/>
                        </a:lnTo>
                        <a:lnTo>
                          <a:pt x="22515" y="19899"/>
                        </a:lnTo>
                        <a:lnTo>
                          <a:pt x="22473" y="19794"/>
                        </a:lnTo>
                        <a:lnTo>
                          <a:pt x="22410" y="19941"/>
                        </a:lnTo>
                        <a:lnTo>
                          <a:pt x="22452" y="20066"/>
                        </a:lnTo>
                        <a:lnTo>
                          <a:pt x="22515" y="20108"/>
                        </a:lnTo>
                        <a:lnTo>
                          <a:pt x="22473" y="20192"/>
                        </a:lnTo>
                        <a:lnTo>
                          <a:pt x="22410" y="20150"/>
                        </a:lnTo>
                        <a:lnTo>
                          <a:pt x="22368" y="20255"/>
                        </a:lnTo>
                        <a:lnTo>
                          <a:pt x="22452" y="20401"/>
                        </a:lnTo>
                        <a:lnTo>
                          <a:pt x="22410" y="20506"/>
                        </a:lnTo>
                        <a:lnTo>
                          <a:pt x="22494" y="20569"/>
                        </a:lnTo>
                        <a:lnTo>
                          <a:pt x="22410" y="20631"/>
                        </a:lnTo>
                        <a:lnTo>
                          <a:pt x="22515" y="20778"/>
                        </a:lnTo>
                        <a:lnTo>
                          <a:pt x="22619" y="20778"/>
                        </a:lnTo>
                        <a:lnTo>
                          <a:pt x="22703" y="20694"/>
                        </a:lnTo>
                        <a:lnTo>
                          <a:pt x="22703" y="20569"/>
                        </a:lnTo>
                        <a:lnTo>
                          <a:pt x="22619" y="20401"/>
                        </a:lnTo>
                        <a:lnTo>
                          <a:pt x="22661" y="20297"/>
                        </a:lnTo>
                        <a:lnTo>
                          <a:pt x="22787" y="20527"/>
                        </a:lnTo>
                        <a:lnTo>
                          <a:pt x="22787" y="20631"/>
                        </a:lnTo>
                        <a:lnTo>
                          <a:pt x="22787" y="20694"/>
                        </a:lnTo>
                        <a:cubicBezTo>
                          <a:pt x="22766" y="20694"/>
                          <a:pt x="22724" y="20694"/>
                          <a:pt x="22724" y="20715"/>
                        </a:cubicBezTo>
                        <a:lnTo>
                          <a:pt x="22724" y="20736"/>
                        </a:lnTo>
                        <a:lnTo>
                          <a:pt x="22682" y="20799"/>
                        </a:lnTo>
                        <a:lnTo>
                          <a:pt x="22577" y="20841"/>
                        </a:lnTo>
                        <a:lnTo>
                          <a:pt x="22598" y="20924"/>
                        </a:lnTo>
                        <a:lnTo>
                          <a:pt x="22682" y="21008"/>
                        </a:lnTo>
                        <a:lnTo>
                          <a:pt x="22598" y="21092"/>
                        </a:lnTo>
                        <a:lnTo>
                          <a:pt x="22598" y="21196"/>
                        </a:lnTo>
                        <a:lnTo>
                          <a:pt x="22536" y="21259"/>
                        </a:lnTo>
                        <a:lnTo>
                          <a:pt x="22431" y="21301"/>
                        </a:lnTo>
                        <a:lnTo>
                          <a:pt x="22431" y="21343"/>
                        </a:lnTo>
                        <a:lnTo>
                          <a:pt x="22577" y="21364"/>
                        </a:lnTo>
                        <a:lnTo>
                          <a:pt x="22536" y="21426"/>
                        </a:lnTo>
                        <a:lnTo>
                          <a:pt x="22494" y="21447"/>
                        </a:lnTo>
                        <a:lnTo>
                          <a:pt x="22494" y="21531"/>
                        </a:lnTo>
                        <a:lnTo>
                          <a:pt x="22536" y="21531"/>
                        </a:lnTo>
                        <a:lnTo>
                          <a:pt x="22619" y="21510"/>
                        </a:lnTo>
                        <a:lnTo>
                          <a:pt x="22640" y="21552"/>
                        </a:lnTo>
                        <a:lnTo>
                          <a:pt x="22598" y="21615"/>
                        </a:lnTo>
                        <a:lnTo>
                          <a:pt x="22515" y="21636"/>
                        </a:lnTo>
                        <a:lnTo>
                          <a:pt x="22473" y="21719"/>
                        </a:lnTo>
                        <a:lnTo>
                          <a:pt x="22494" y="21866"/>
                        </a:lnTo>
                        <a:lnTo>
                          <a:pt x="22536" y="21929"/>
                        </a:lnTo>
                        <a:lnTo>
                          <a:pt x="22515" y="21991"/>
                        </a:lnTo>
                        <a:lnTo>
                          <a:pt x="22536" y="22075"/>
                        </a:lnTo>
                        <a:lnTo>
                          <a:pt x="22598" y="22054"/>
                        </a:lnTo>
                        <a:lnTo>
                          <a:pt x="22619" y="21970"/>
                        </a:lnTo>
                        <a:lnTo>
                          <a:pt x="22640" y="21845"/>
                        </a:lnTo>
                        <a:lnTo>
                          <a:pt x="22703" y="21678"/>
                        </a:lnTo>
                        <a:lnTo>
                          <a:pt x="22745" y="21615"/>
                        </a:lnTo>
                        <a:lnTo>
                          <a:pt x="22787" y="21406"/>
                        </a:lnTo>
                        <a:lnTo>
                          <a:pt x="22828" y="21343"/>
                        </a:lnTo>
                        <a:lnTo>
                          <a:pt x="22844" y="21204"/>
                        </a:lnTo>
                        <a:lnTo>
                          <a:pt x="22870" y="21217"/>
                        </a:lnTo>
                        <a:cubicBezTo>
                          <a:pt x="22870" y="21301"/>
                          <a:pt x="22870" y="21364"/>
                          <a:pt x="22891" y="21447"/>
                        </a:cubicBezTo>
                        <a:lnTo>
                          <a:pt x="22870" y="21426"/>
                        </a:lnTo>
                        <a:lnTo>
                          <a:pt x="22808" y="21510"/>
                        </a:lnTo>
                        <a:lnTo>
                          <a:pt x="22808" y="21636"/>
                        </a:lnTo>
                        <a:lnTo>
                          <a:pt x="22870" y="21678"/>
                        </a:lnTo>
                        <a:lnTo>
                          <a:pt x="22787" y="21782"/>
                        </a:lnTo>
                        <a:lnTo>
                          <a:pt x="22891" y="21845"/>
                        </a:lnTo>
                        <a:lnTo>
                          <a:pt x="22891" y="21929"/>
                        </a:lnTo>
                        <a:lnTo>
                          <a:pt x="22828" y="21970"/>
                        </a:lnTo>
                        <a:lnTo>
                          <a:pt x="22766" y="21929"/>
                        </a:lnTo>
                        <a:lnTo>
                          <a:pt x="22703" y="21991"/>
                        </a:lnTo>
                        <a:lnTo>
                          <a:pt x="22703" y="22054"/>
                        </a:lnTo>
                        <a:lnTo>
                          <a:pt x="22661" y="22138"/>
                        </a:lnTo>
                        <a:lnTo>
                          <a:pt x="22619" y="22201"/>
                        </a:lnTo>
                        <a:lnTo>
                          <a:pt x="22682" y="22263"/>
                        </a:lnTo>
                        <a:lnTo>
                          <a:pt x="22766" y="22054"/>
                        </a:lnTo>
                        <a:lnTo>
                          <a:pt x="22787" y="22096"/>
                        </a:lnTo>
                        <a:lnTo>
                          <a:pt x="22724" y="22201"/>
                        </a:lnTo>
                        <a:lnTo>
                          <a:pt x="22828" y="22180"/>
                        </a:lnTo>
                        <a:lnTo>
                          <a:pt x="22891" y="22096"/>
                        </a:lnTo>
                        <a:lnTo>
                          <a:pt x="22891" y="21991"/>
                        </a:lnTo>
                        <a:lnTo>
                          <a:pt x="23017" y="21845"/>
                        </a:lnTo>
                        <a:cubicBezTo>
                          <a:pt x="23017" y="21929"/>
                          <a:pt x="23017" y="21991"/>
                          <a:pt x="23038" y="22075"/>
                        </a:cubicBezTo>
                        <a:lnTo>
                          <a:pt x="23017" y="22096"/>
                        </a:lnTo>
                        <a:lnTo>
                          <a:pt x="23080" y="22159"/>
                        </a:lnTo>
                        <a:cubicBezTo>
                          <a:pt x="23101" y="22201"/>
                          <a:pt x="23101" y="22284"/>
                          <a:pt x="23121" y="22326"/>
                        </a:cubicBezTo>
                        <a:lnTo>
                          <a:pt x="23080" y="22473"/>
                        </a:lnTo>
                        <a:lnTo>
                          <a:pt x="23080" y="22556"/>
                        </a:lnTo>
                        <a:lnTo>
                          <a:pt x="23038" y="22640"/>
                        </a:lnTo>
                        <a:lnTo>
                          <a:pt x="22933" y="22682"/>
                        </a:lnTo>
                        <a:lnTo>
                          <a:pt x="22912" y="22724"/>
                        </a:lnTo>
                        <a:lnTo>
                          <a:pt x="22933" y="22786"/>
                        </a:lnTo>
                        <a:lnTo>
                          <a:pt x="23017" y="22745"/>
                        </a:lnTo>
                        <a:lnTo>
                          <a:pt x="23101" y="22786"/>
                        </a:lnTo>
                        <a:lnTo>
                          <a:pt x="23101" y="22828"/>
                        </a:lnTo>
                        <a:lnTo>
                          <a:pt x="22996" y="22912"/>
                        </a:lnTo>
                        <a:lnTo>
                          <a:pt x="22996" y="22954"/>
                        </a:lnTo>
                        <a:lnTo>
                          <a:pt x="22975" y="23038"/>
                        </a:lnTo>
                        <a:lnTo>
                          <a:pt x="22912" y="23038"/>
                        </a:lnTo>
                        <a:lnTo>
                          <a:pt x="22870" y="23100"/>
                        </a:lnTo>
                        <a:lnTo>
                          <a:pt x="22891" y="23142"/>
                        </a:lnTo>
                        <a:lnTo>
                          <a:pt x="22975" y="23142"/>
                        </a:lnTo>
                        <a:lnTo>
                          <a:pt x="23017" y="23205"/>
                        </a:lnTo>
                        <a:lnTo>
                          <a:pt x="23038" y="23142"/>
                        </a:lnTo>
                        <a:lnTo>
                          <a:pt x="23121" y="23121"/>
                        </a:lnTo>
                        <a:lnTo>
                          <a:pt x="23184" y="23163"/>
                        </a:lnTo>
                        <a:lnTo>
                          <a:pt x="23101" y="23226"/>
                        </a:lnTo>
                        <a:lnTo>
                          <a:pt x="23080" y="23268"/>
                        </a:lnTo>
                        <a:lnTo>
                          <a:pt x="23121" y="23351"/>
                        </a:lnTo>
                        <a:lnTo>
                          <a:pt x="23038" y="23435"/>
                        </a:lnTo>
                        <a:lnTo>
                          <a:pt x="23017" y="23519"/>
                        </a:lnTo>
                        <a:lnTo>
                          <a:pt x="23121" y="23582"/>
                        </a:lnTo>
                        <a:lnTo>
                          <a:pt x="23101" y="23686"/>
                        </a:lnTo>
                        <a:lnTo>
                          <a:pt x="23142" y="23749"/>
                        </a:lnTo>
                        <a:lnTo>
                          <a:pt x="23247" y="23749"/>
                        </a:lnTo>
                        <a:lnTo>
                          <a:pt x="23310" y="23686"/>
                        </a:lnTo>
                        <a:lnTo>
                          <a:pt x="23247" y="23623"/>
                        </a:lnTo>
                        <a:lnTo>
                          <a:pt x="23310" y="23561"/>
                        </a:lnTo>
                        <a:lnTo>
                          <a:pt x="23247" y="23519"/>
                        </a:lnTo>
                        <a:lnTo>
                          <a:pt x="23205" y="23519"/>
                        </a:lnTo>
                        <a:lnTo>
                          <a:pt x="23247" y="23435"/>
                        </a:lnTo>
                        <a:lnTo>
                          <a:pt x="23331" y="23414"/>
                        </a:lnTo>
                        <a:lnTo>
                          <a:pt x="23435" y="23331"/>
                        </a:lnTo>
                        <a:lnTo>
                          <a:pt x="23435" y="23247"/>
                        </a:lnTo>
                        <a:lnTo>
                          <a:pt x="23393" y="23226"/>
                        </a:lnTo>
                        <a:lnTo>
                          <a:pt x="23310" y="23226"/>
                        </a:lnTo>
                        <a:lnTo>
                          <a:pt x="23310" y="23205"/>
                        </a:lnTo>
                        <a:lnTo>
                          <a:pt x="23414" y="23121"/>
                        </a:lnTo>
                        <a:lnTo>
                          <a:pt x="23393" y="23017"/>
                        </a:lnTo>
                        <a:lnTo>
                          <a:pt x="23247" y="22912"/>
                        </a:lnTo>
                        <a:lnTo>
                          <a:pt x="23310" y="22807"/>
                        </a:lnTo>
                        <a:lnTo>
                          <a:pt x="23331" y="22828"/>
                        </a:lnTo>
                        <a:lnTo>
                          <a:pt x="23414" y="22828"/>
                        </a:lnTo>
                        <a:lnTo>
                          <a:pt x="23414" y="22766"/>
                        </a:lnTo>
                        <a:lnTo>
                          <a:pt x="23310" y="22661"/>
                        </a:lnTo>
                        <a:lnTo>
                          <a:pt x="23373" y="22661"/>
                        </a:lnTo>
                        <a:lnTo>
                          <a:pt x="23373" y="22473"/>
                        </a:lnTo>
                        <a:lnTo>
                          <a:pt x="23247" y="22389"/>
                        </a:lnTo>
                        <a:lnTo>
                          <a:pt x="23226" y="22410"/>
                        </a:lnTo>
                        <a:lnTo>
                          <a:pt x="23142" y="22347"/>
                        </a:lnTo>
                        <a:lnTo>
                          <a:pt x="23163" y="22305"/>
                        </a:lnTo>
                        <a:lnTo>
                          <a:pt x="23163" y="22284"/>
                        </a:lnTo>
                        <a:lnTo>
                          <a:pt x="23247" y="22180"/>
                        </a:lnTo>
                        <a:lnTo>
                          <a:pt x="23205" y="22096"/>
                        </a:lnTo>
                        <a:cubicBezTo>
                          <a:pt x="23205" y="22054"/>
                          <a:pt x="23226" y="21991"/>
                          <a:pt x="23226" y="21950"/>
                        </a:cubicBezTo>
                        <a:lnTo>
                          <a:pt x="23226" y="21887"/>
                        </a:lnTo>
                        <a:lnTo>
                          <a:pt x="23268" y="21929"/>
                        </a:lnTo>
                        <a:lnTo>
                          <a:pt x="23352" y="21866"/>
                        </a:lnTo>
                        <a:lnTo>
                          <a:pt x="23310" y="21761"/>
                        </a:lnTo>
                        <a:lnTo>
                          <a:pt x="23352" y="21719"/>
                        </a:lnTo>
                        <a:lnTo>
                          <a:pt x="23352" y="21573"/>
                        </a:lnTo>
                        <a:lnTo>
                          <a:pt x="23414" y="21552"/>
                        </a:lnTo>
                        <a:lnTo>
                          <a:pt x="23435" y="21719"/>
                        </a:lnTo>
                        <a:lnTo>
                          <a:pt x="23477" y="21678"/>
                        </a:lnTo>
                        <a:lnTo>
                          <a:pt x="23519" y="21657"/>
                        </a:lnTo>
                        <a:lnTo>
                          <a:pt x="23519" y="21678"/>
                        </a:lnTo>
                        <a:lnTo>
                          <a:pt x="23519" y="21719"/>
                        </a:lnTo>
                        <a:lnTo>
                          <a:pt x="23477" y="21761"/>
                        </a:lnTo>
                        <a:lnTo>
                          <a:pt x="23477" y="21845"/>
                        </a:lnTo>
                        <a:lnTo>
                          <a:pt x="23540" y="21887"/>
                        </a:lnTo>
                        <a:lnTo>
                          <a:pt x="23665" y="21866"/>
                        </a:lnTo>
                        <a:lnTo>
                          <a:pt x="23749" y="21761"/>
                        </a:lnTo>
                        <a:lnTo>
                          <a:pt x="23728" y="21719"/>
                        </a:lnTo>
                        <a:cubicBezTo>
                          <a:pt x="23749" y="21657"/>
                          <a:pt x="23770" y="21573"/>
                          <a:pt x="23791" y="21510"/>
                        </a:cubicBezTo>
                        <a:lnTo>
                          <a:pt x="23833" y="21531"/>
                        </a:lnTo>
                        <a:lnTo>
                          <a:pt x="23854" y="21636"/>
                        </a:lnTo>
                        <a:lnTo>
                          <a:pt x="23958" y="21719"/>
                        </a:lnTo>
                        <a:lnTo>
                          <a:pt x="24000" y="21719"/>
                        </a:lnTo>
                        <a:lnTo>
                          <a:pt x="23937" y="21740"/>
                        </a:lnTo>
                        <a:lnTo>
                          <a:pt x="23854" y="21740"/>
                        </a:lnTo>
                        <a:lnTo>
                          <a:pt x="23833" y="21782"/>
                        </a:lnTo>
                        <a:cubicBezTo>
                          <a:pt x="23749" y="21824"/>
                          <a:pt x="23665" y="21866"/>
                          <a:pt x="23665" y="21970"/>
                        </a:cubicBezTo>
                        <a:cubicBezTo>
                          <a:pt x="23665" y="22054"/>
                          <a:pt x="23665" y="22096"/>
                          <a:pt x="23686" y="22180"/>
                        </a:cubicBezTo>
                        <a:lnTo>
                          <a:pt x="23665" y="22159"/>
                        </a:lnTo>
                        <a:lnTo>
                          <a:pt x="23665" y="22138"/>
                        </a:lnTo>
                        <a:lnTo>
                          <a:pt x="23645" y="22159"/>
                        </a:lnTo>
                        <a:cubicBezTo>
                          <a:pt x="23624" y="22159"/>
                          <a:pt x="23603" y="22138"/>
                          <a:pt x="23561" y="22138"/>
                        </a:cubicBezTo>
                        <a:lnTo>
                          <a:pt x="23624" y="22075"/>
                        </a:lnTo>
                        <a:lnTo>
                          <a:pt x="23645" y="21991"/>
                        </a:lnTo>
                        <a:lnTo>
                          <a:pt x="23456" y="21970"/>
                        </a:lnTo>
                        <a:lnTo>
                          <a:pt x="23352" y="22075"/>
                        </a:lnTo>
                        <a:lnTo>
                          <a:pt x="23414" y="22180"/>
                        </a:lnTo>
                        <a:lnTo>
                          <a:pt x="23435" y="22180"/>
                        </a:lnTo>
                        <a:cubicBezTo>
                          <a:pt x="23414" y="22201"/>
                          <a:pt x="23414" y="22222"/>
                          <a:pt x="23414" y="22263"/>
                        </a:cubicBezTo>
                        <a:cubicBezTo>
                          <a:pt x="23435" y="22284"/>
                          <a:pt x="23435" y="22326"/>
                          <a:pt x="23456" y="22368"/>
                        </a:cubicBezTo>
                        <a:cubicBezTo>
                          <a:pt x="23498" y="22389"/>
                          <a:pt x="23519" y="22431"/>
                          <a:pt x="23540" y="22494"/>
                        </a:cubicBezTo>
                        <a:lnTo>
                          <a:pt x="23561" y="22494"/>
                        </a:lnTo>
                        <a:cubicBezTo>
                          <a:pt x="23561" y="22494"/>
                          <a:pt x="23561" y="22514"/>
                          <a:pt x="23582" y="22514"/>
                        </a:cubicBezTo>
                        <a:cubicBezTo>
                          <a:pt x="23624" y="22577"/>
                          <a:pt x="23665" y="22577"/>
                          <a:pt x="23686" y="22598"/>
                        </a:cubicBezTo>
                        <a:lnTo>
                          <a:pt x="23665" y="22619"/>
                        </a:lnTo>
                        <a:lnTo>
                          <a:pt x="23540" y="22724"/>
                        </a:lnTo>
                        <a:lnTo>
                          <a:pt x="23540" y="22828"/>
                        </a:lnTo>
                        <a:lnTo>
                          <a:pt x="23603" y="22933"/>
                        </a:lnTo>
                        <a:lnTo>
                          <a:pt x="23728" y="22828"/>
                        </a:lnTo>
                        <a:lnTo>
                          <a:pt x="23812" y="22682"/>
                        </a:lnTo>
                        <a:lnTo>
                          <a:pt x="23812" y="22619"/>
                        </a:lnTo>
                        <a:lnTo>
                          <a:pt x="23875" y="22598"/>
                        </a:lnTo>
                        <a:lnTo>
                          <a:pt x="24021" y="22473"/>
                        </a:lnTo>
                        <a:lnTo>
                          <a:pt x="24042" y="22514"/>
                        </a:lnTo>
                        <a:lnTo>
                          <a:pt x="24251" y="22514"/>
                        </a:lnTo>
                        <a:lnTo>
                          <a:pt x="24168" y="22619"/>
                        </a:lnTo>
                        <a:lnTo>
                          <a:pt x="24189" y="22640"/>
                        </a:lnTo>
                        <a:lnTo>
                          <a:pt x="24314" y="22640"/>
                        </a:lnTo>
                        <a:lnTo>
                          <a:pt x="24314" y="22703"/>
                        </a:lnTo>
                        <a:lnTo>
                          <a:pt x="24209" y="22807"/>
                        </a:lnTo>
                        <a:cubicBezTo>
                          <a:pt x="24189" y="22807"/>
                          <a:pt x="24168" y="22828"/>
                          <a:pt x="24147" y="22828"/>
                        </a:cubicBezTo>
                        <a:lnTo>
                          <a:pt x="24168" y="22724"/>
                        </a:lnTo>
                        <a:lnTo>
                          <a:pt x="24105" y="22598"/>
                        </a:lnTo>
                        <a:lnTo>
                          <a:pt x="23979" y="22598"/>
                        </a:lnTo>
                        <a:lnTo>
                          <a:pt x="23979" y="22640"/>
                        </a:lnTo>
                        <a:lnTo>
                          <a:pt x="23875" y="22703"/>
                        </a:lnTo>
                        <a:lnTo>
                          <a:pt x="23833" y="22849"/>
                        </a:lnTo>
                        <a:lnTo>
                          <a:pt x="23833" y="22912"/>
                        </a:lnTo>
                        <a:lnTo>
                          <a:pt x="23728" y="23017"/>
                        </a:lnTo>
                        <a:lnTo>
                          <a:pt x="23749" y="23100"/>
                        </a:lnTo>
                        <a:lnTo>
                          <a:pt x="23937" y="23017"/>
                        </a:lnTo>
                        <a:cubicBezTo>
                          <a:pt x="23937" y="23038"/>
                          <a:pt x="23958" y="23038"/>
                          <a:pt x="23958" y="23038"/>
                        </a:cubicBezTo>
                        <a:lnTo>
                          <a:pt x="23854" y="23121"/>
                        </a:lnTo>
                        <a:lnTo>
                          <a:pt x="23770" y="23247"/>
                        </a:lnTo>
                        <a:lnTo>
                          <a:pt x="23833" y="23310"/>
                        </a:lnTo>
                        <a:lnTo>
                          <a:pt x="24000" y="23163"/>
                        </a:lnTo>
                        <a:lnTo>
                          <a:pt x="24063" y="23100"/>
                        </a:lnTo>
                        <a:cubicBezTo>
                          <a:pt x="24084" y="23121"/>
                          <a:pt x="24105" y="23121"/>
                          <a:pt x="24147" y="23142"/>
                        </a:cubicBezTo>
                        <a:lnTo>
                          <a:pt x="24147" y="23163"/>
                        </a:lnTo>
                        <a:lnTo>
                          <a:pt x="24168" y="23226"/>
                        </a:lnTo>
                        <a:lnTo>
                          <a:pt x="24189" y="23268"/>
                        </a:lnTo>
                        <a:lnTo>
                          <a:pt x="24000" y="23268"/>
                        </a:lnTo>
                        <a:lnTo>
                          <a:pt x="23937" y="23351"/>
                        </a:lnTo>
                        <a:lnTo>
                          <a:pt x="23937" y="23414"/>
                        </a:lnTo>
                        <a:lnTo>
                          <a:pt x="24000" y="23414"/>
                        </a:lnTo>
                        <a:lnTo>
                          <a:pt x="24063" y="23372"/>
                        </a:lnTo>
                        <a:lnTo>
                          <a:pt x="24168" y="23372"/>
                        </a:lnTo>
                        <a:lnTo>
                          <a:pt x="24168" y="23414"/>
                        </a:lnTo>
                        <a:lnTo>
                          <a:pt x="24063" y="23477"/>
                        </a:lnTo>
                        <a:lnTo>
                          <a:pt x="23937" y="23477"/>
                        </a:lnTo>
                        <a:lnTo>
                          <a:pt x="23875" y="23540"/>
                        </a:lnTo>
                        <a:lnTo>
                          <a:pt x="23854" y="23665"/>
                        </a:lnTo>
                        <a:lnTo>
                          <a:pt x="23896" y="23770"/>
                        </a:lnTo>
                        <a:lnTo>
                          <a:pt x="23979" y="23728"/>
                        </a:lnTo>
                        <a:lnTo>
                          <a:pt x="24000" y="23644"/>
                        </a:lnTo>
                        <a:lnTo>
                          <a:pt x="24084" y="23644"/>
                        </a:lnTo>
                        <a:lnTo>
                          <a:pt x="24189" y="23582"/>
                        </a:lnTo>
                        <a:lnTo>
                          <a:pt x="24314" y="23435"/>
                        </a:lnTo>
                        <a:lnTo>
                          <a:pt x="24461" y="23247"/>
                        </a:lnTo>
                        <a:lnTo>
                          <a:pt x="24502" y="23017"/>
                        </a:lnTo>
                        <a:lnTo>
                          <a:pt x="24628" y="22745"/>
                        </a:lnTo>
                        <a:lnTo>
                          <a:pt x="24691" y="22724"/>
                        </a:lnTo>
                        <a:lnTo>
                          <a:pt x="24691" y="22703"/>
                        </a:lnTo>
                        <a:lnTo>
                          <a:pt x="24691" y="22661"/>
                        </a:lnTo>
                        <a:lnTo>
                          <a:pt x="24670" y="22661"/>
                        </a:lnTo>
                        <a:lnTo>
                          <a:pt x="24712" y="22619"/>
                        </a:lnTo>
                        <a:lnTo>
                          <a:pt x="24712" y="22577"/>
                        </a:lnTo>
                        <a:lnTo>
                          <a:pt x="24753" y="22514"/>
                        </a:lnTo>
                        <a:lnTo>
                          <a:pt x="24712" y="22473"/>
                        </a:lnTo>
                        <a:lnTo>
                          <a:pt x="24670" y="22452"/>
                        </a:lnTo>
                        <a:lnTo>
                          <a:pt x="24670" y="22347"/>
                        </a:lnTo>
                        <a:lnTo>
                          <a:pt x="24607" y="22242"/>
                        </a:lnTo>
                        <a:lnTo>
                          <a:pt x="24481" y="22159"/>
                        </a:lnTo>
                        <a:lnTo>
                          <a:pt x="24398" y="22096"/>
                        </a:lnTo>
                        <a:lnTo>
                          <a:pt x="24377" y="22033"/>
                        </a:lnTo>
                        <a:lnTo>
                          <a:pt x="24272" y="21866"/>
                        </a:lnTo>
                        <a:lnTo>
                          <a:pt x="24189" y="21845"/>
                        </a:lnTo>
                        <a:lnTo>
                          <a:pt x="24084" y="21845"/>
                        </a:lnTo>
                        <a:lnTo>
                          <a:pt x="24084" y="21782"/>
                        </a:lnTo>
                        <a:lnTo>
                          <a:pt x="24126" y="21740"/>
                        </a:lnTo>
                        <a:lnTo>
                          <a:pt x="24084" y="21657"/>
                        </a:lnTo>
                        <a:lnTo>
                          <a:pt x="24042" y="21615"/>
                        </a:lnTo>
                        <a:lnTo>
                          <a:pt x="24021" y="21531"/>
                        </a:lnTo>
                        <a:lnTo>
                          <a:pt x="24063" y="21468"/>
                        </a:lnTo>
                        <a:lnTo>
                          <a:pt x="24126" y="21447"/>
                        </a:lnTo>
                        <a:lnTo>
                          <a:pt x="24084" y="21406"/>
                        </a:lnTo>
                        <a:lnTo>
                          <a:pt x="24021" y="21343"/>
                        </a:lnTo>
                        <a:lnTo>
                          <a:pt x="23958" y="21343"/>
                        </a:lnTo>
                        <a:lnTo>
                          <a:pt x="23958" y="21259"/>
                        </a:lnTo>
                        <a:lnTo>
                          <a:pt x="24063" y="21217"/>
                        </a:lnTo>
                        <a:lnTo>
                          <a:pt x="24042" y="20799"/>
                        </a:lnTo>
                        <a:lnTo>
                          <a:pt x="24042" y="20380"/>
                        </a:lnTo>
                        <a:lnTo>
                          <a:pt x="24084" y="20025"/>
                        </a:lnTo>
                        <a:lnTo>
                          <a:pt x="24063" y="19941"/>
                        </a:lnTo>
                        <a:lnTo>
                          <a:pt x="24063" y="19836"/>
                        </a:lnTo>
                        <a:lnTo>
                          <a:pt x="24126" y="19732"/>
                        </a:lnTo>
                        <a:lnTo>
                          <a:pt x="24084" y="19627"/>
                        </a:lnTo>
                        <a:lnTo>
                          <a:pt x="24042" y="19543"/>
                        </a:lnTo>
                        <a:lnTo>
                          <a:pt x="24021" y="19334"/>
                        </a:lnTo>
                        <a:lnTo>
                          <a:pt x="23875" y="19167"/>
                        </a:lnTo>
                        <a:lnTo>
                          <a:pt x="23833" y="18957"/>
                        </a:lnTo>
                        <a:lnTo>
                          <a:pt x="23854" y="18853"/>
                        </a:lnTo>
                        <a:lnTo>
                          <a:pt x="23728" y="18518"/>
                        </a:lnTo>
                        <a:lnTo>
                          <a:pt x="23749" y="18434"/>
                        </a:lnTo>
                        <a:lnTo>
                          <a:pt x="23833" y="18288"/>
                        </a:lnTo>
                        <a:lnTo>
                          <a:pt x="23812" y="18204"/>
                        </a:lnTo>
                        <a:lnTo>
                          <a:pt x="23812" y="18100"/>
                        </a:lnTo>
                        <a:lnTo>
                          <a:pt x="23665" y="17995"/>
                        </a:lnTo>
                        <a:lnTo>
                          <a:pt x="23498" y="17995"/>
                        </a:lnTo>
                        <a:lnTo>
                          <a:pt x="23289" y="18058"/>
                        </a:lnTo>
                        <a:lnTo>
                          <a:pt x="23226" y="18079"/>
                        </a:lnTo>
                        <a:lnTo>
                          <a:pt x="23017" y="18162"/>
                        </a:lnTo>
                        <a:lnTo>
                          <a:pt x="22891" y="18288"/>
                        </a:lnTo>
                        <a:lnTo>
                          <a:pt x="22724" y="18518"/>
                        </a:lnTo>
                        <a:lnTo>
                          <a:pt x="22598" y="18602"/>
                        </a:lnTo>
                        <a:lnTo>
                          <a:pt x="22410" y="18623"/>
                        </a:lnTo>
                        <a:lnTo>
                          <a:pt x="22201" y="18644"/>
                        </a:lnTo>
                        <a:lnTo>
                          <a:pt x="22159" y="18644"/>
                        </a:lnTo>
                        <a:lnTo>
                          <a:pt x="22159" y="18581"/>
                        </a:lnTo>
                        <a:lnTo>
                          <a:pt x="22264" y="18413"/>
                        </a:lnTo>
                        <a:lnTo>
                          <a:pt x="22201" y="18267"/>
                        </a:lnTo>
                        <a:lnTo>
                          <a:pt x="22054" y="17597"/>
                        </a:lnTo>
                        <a:lnTo>
                          <a:pt x="21950" y="17325"/>
                        </a:lnTo>
                        <a:lnTo>
                          <a:pt x="21887" y="17179"/>
                        </a:lnTo>
                        <a:lnTo>
                          <a:pt x="22033" y="16928"/>
                        </a:lnTo>
                        <a:lnTo>
                          <a:pt x="21740" y="16886"/>
                        </a:lnTo>
                        <a:lnTo>
                          <a:pt x="21531" y="17032"/>
                        </a:lnTo>
                        <a:lnTo>
                          <a:pt x="21406" y="16970"/>
                        </a:lnTo>
                        <a:lnTo>
                          <a:pt x="21029" y="16970"/>
                        </a:lnTo>
                        <a:lnTo>
                          <a:pt x="27704" y="4792"/>
                        </a:lnTo>
                        <a:lnTo>
                          <a:pt x="27683" y="4729"/>
                        </a:lnTo>
                        <a:lnTo>
                          <a:pt x="27536" y="4708"/>
                        </a:lnTo>
                        <a:lnTo>
                          <a:pt x="27474" y="4729"/>
                        </a:lnTo>
                        <a:lnTo>
                          <a:pt x="27411" y="4667"/>
                        </a:lnTo>
                        <a:lnTo>
                          <a:pt x="27369" y="4416"/>
                        </a:lnTo>
                        <a:lnTo>
                          <a:pt x="27306" y="4290"/>
                        </a:lnTo>
                        <a:lnTo>
                          <a:pt x="27222" y="4248"/>
                        </a:lnTo>
                        <a:lnTo>
                          <a:pt x="27202" y="4102"/>
                        </a:lnTo>
                        <a:lnTo>
                          <a:pt x="27118" y="3955"/>
                        </a:lnTo>
                        <a:lnTo>
                          <a:pt x="27076" y="3892"/>
                        </a:lnTo>
                        <a:lnTo>
                          <a:pt x="26867" y="3892"/>
                        </a:lnTo>
                        <a:lnTo>
                          <a:pt x="26846" y="3934"/>
                        </a:lnTo>
                        <a:lnTo>
                          <a:pt x="26678" y="3892"/>
                        </a:lnTo>
                        <a:lnTo>
                          <a:pt x="26532" y="3934"/>
                        </a:lnTo>
                        <a:lnTo>
                          <a:pt x="26448" y="3872"/>
                        </a:lnTo>
                        <a:lnTo>
                          <a:pt x="26386" y="3892"/>
                        </a:lnTo>
                        <a:lnTo>
                          <a:pt x="26344" y="3872"/>
                        </a:lnTo>
                        <a:lnTo>
                          <a:pt x="26323" y="3892"/>
                        </a:lnTo>
                        <a:lnTo>
                          <a:pt x="26239" y="3892"/>
                        </a:lnTo>
                        <a:lnTo>
                          <a:pt x="26239" y="3872"/>
                        </a:lnTo>
                        <a:lnTo>
                          <a:pt x="26281" y="3872"/>
                        </a:lnTo>
                        <a:lnTo>
                          <a:pt x="26281" y="3830"/>
                        </a:lnTo>
                        <a:lnTo>
                          <a:pt x="26176" y="3746"/>
                        </a:lnTo>
                        <a:lnTo>
                          <a:pt x="26114" y="3767"/>
                        </a:lnTo>
                        <a:lnTo>
                          <a:pt x="26030" y="3746"/>
                        </a:lnTo>
                        <a:lnTo>
                          <a:pt x="26051" y="3725"/>
                        </a:lnTo>
                        <a:lnTo>
                          <a:pt x="26114" y="3683"/>
                        </a:lnTo>
                        <a:lnTo>
                          <a:pt x="26051" y="3641"/>
                        </a:lnTo>
                        <a:lnTo>
                          <a:pt x="25967" y="3641"/>
                        </a:lnTo>
                        <a:lnTo>
                          <a:pt x="25904" y="3620"/>
                        </a:lnTo>
                        <a:lnTo>
                          <a:pt x="25904" y="3558"/>
                        </a:lnTo>
                        <a:lnTo>
                          <a:pt x="25821" y="3474"/>
                        </a:lnTo>
                        <a:lnTo>
                          <a:pt x="25737" y="3411"/>
                        </a:lnTo>
                        <a:lnTo>
                          <a:pt x="25716" y="3411"/>
                        </a:lnTo>
                        <a:lnTo>
                          <a:pt x="25653" y="3369"/>
                        </a:lnTo>
                        <a:lnTo>
                          <a:pt x="25611" y="3369"/>
                        </a:lnTo>
                        <a:lnTo>
                          <a:pt x="25549" y="3432"/>
                        </a:lnTo>
                        <a:lnTo>
                          <a:pt x="25549" y="3369"/>
                        </a:lnTo>
                        <a:lnTo>
                          <a:pt x="25528" y="3328"/>
                        </a:lnTo>
                        <a:lnTo>
                          <a:pt x="25444" y="3265"/>
                        </a:lnTo>
                        <a:lnTo>
                          <a:pt x="25381" y="3369"/>
                        </a:lnTo>
                        <a:lnTo>
                          <a:pt x="25318" y="3328"/>
                        </a:lnTo>
                        <a:lnTo>
                          <a:pt x="25318" y="3244"/>
                        </a:lnTo>
                        <a:lnTo>
                          <a:pt x="25381" y="3223"/>
                        </a:lnTo>
                        <a:lnTo>
                          <a:pt x="25339" y="3160"/>
                        </a:lnTo>
                        <a:lnTo>
                          <a:pt x="25277" y="3139"/>
                        </a:lnTo>
                        <a:lnTo>
                          <a:pt x="25193" y="3160"/>
                        </a:lnTo>
                        <a:lnTo>
                          <a:pt x="25193" y="3160"/>
                        </a:lnTo>
                        <a:lnTo>
                          <a:pt x="25214" y="3118"/>
                        </a:lnTo>
                        <a:lnTo>
                          <a:pt x="25214" y="3056"/>
                        </a:lnTo>
                        <a:lnTo>
                          <a:pt x="25109" y="3014"/>
                        </a:lnTo>
                        <a:lnTo>
                          <a:pt x="25025" y="2909"/>
                        </a:lnTo>
                        <a:lnTo>
                          <a:pt x="25067" y="2888"/>
                        </a:lnTo>
                        <a:lnTo>
                          <a:pt x="25025" y="2825"/>
                        </a:lnTo>
                        <a:lnTo>
                          <a:pt x="24963" y="2804"/>
                        </a:lnTo>
                        <a:lnTo>
                          <a:pt x="24900" y="2846"/>
                        </a:lnTo>
                        <a:lnTo>
                          <a:pt x="24691" y="3056"/>
                        </a:lnTo>
                        <a:lnTo>
                          <a:pt x="24461" y="3202"/>
                        </a:lnTo>
                        <a:lnTo>
                          <a:pt x="24670" y="3035"/>
                        </a:lnTo>
                        <a:lnTo>
                          <a:pt x="24795" y="2846"/>
                        </a:lnTo>
                        <a:lnTo>
                          <a:pt x="24921" y="2721"/>
                        </a:lnTo>
                        <a:lnTo>
                          <a:pt x="24963" y="2595"/>
                        </a:lnTo>
                        <a:lnTo>
                          <a:pt x="24879" y="2532"/>
                        </a:lnTo>
                        <a:lnTo>
                          <a:pt x="24712" y="2428"/>
                        </a:lnTo>
                        <a:lnTo>
                          <a:pt x="24586" y="2428"/>
                        </a:lnTo>
                        <a:lnTo>
                          <a:pt x="24440" y="2491"/>
                        </a:lnTo>
                        <a:lnTo>
                          <a:pt x="24356" y="2491"/>
                        </a:lnTo>
                        <a:lnTo>
                          <a:pt x="24293" y="2512"/>
                        </a:lnTo>
                        <a:lnTo>
                          <a:pt x="24147" y="2532"/>
                        </a:lnTo>
                        <a:lnTo>
                          <a:pt x="23979" y="2721"/>
                        </a:lnTo>
                        <a:lnTo>
                          <a:pt x="23854" y="2825"/>
                        </a:lnTo>
                        <a:lnTo>
                          <a:pt x="23854" y="2825"/>
                        </a:lnTo>
                        <a:lnTo>
                          <a:pt x="23958" y="2700"/>
                        </a:lnTo>
                        <a:lnTo>
                          <a:pt x="23937" y="2532"/>
                        </a:lnTo>
                        <a:lnTo>
                          <a:pt x="23958" y="2407"/>
                        </a:lnTo>
                        <a:lnTo>
                          <a:pt x="23958" y="2302"/>
                        </a:lnTo>
                        <a:lnTo>
                          <a:pt x="23770" y="2198"/>
                        </a:lnTo>
                        <a:lnTo>
                          <a:pt x="23770" y="2156"/>
                        </a:lnTo>
                        <a:lnTo>
                          <a:pt x="23875" y="2093"/>
                        </a:lnTo>
                        <a:lnTo>
                          <a:pt x="23979" y="2093"/>
                        </a:lnTo>
                        <a:lnTo>
                          <a:pt x="23979" y="2051"/>
                        </a:lnTo>
                        <a:lnTo>
                          <a:pt x="23707" y="1884"/>
                        </a:lnTo>
                        <a:lnTo>
                          <a:pt x="23665" y="1800"/>
                        </a:lnTo>
                        <a:lnTo>
                          <a:pt x="23728" y="1737"/>
                        </a:lnTo>
                        <a:lnTo>
                          <a:pt x="23875" y="1654"/>
                        </a:lnTo>
                        <a:lnTo>
                          <a:pt x="23958" y="1570"/>
                        </a:lnTo>
                        <a:lnTo>
                          <a:pt x="23917" y="1486"/>
                        </a:lnTo>
                        <a:lnTo>
                          <a:pt x="23854" y="1361"/>
                        </a:lnTo>
                        <a:lnTo>
                          <a:pt x="23812" y="1361"/>
                        </a:lnTo>
                        <a:lnTo>
                          <a:pt x="23749" y="1382"/>
                        </a:lnTo>
                        <a:lnTo>
                          <a:pt x="23707" y="1319"/>
                        </a:lnTo>
                        <a:lnTo>
                          <a:pt x="23624" y="1256"/>
                        </a:lnTo>
                        <a:lnTo>
                          <a:pt x="23519" y="1256"/>
                        </a:lnTo>
                        <a:lnTo>
                          <a:pt x="23393" y="1214"/>
                        </a:lnTo>
                        <a:lnTo>
                          <a:pt x="23331" y="1172"/>
                        </a:lnTo>
                        <a:lnTo>
                          <a:pt x="23247" y="1214"/>
                        </a:lnTo>
                        <a:lnTo>
                          <a:pt x="23121" y="1214"/>
                        </a:lnTo>
                        <a:lnTo>
                          <a:pt x="23080" y="1319"/>
                        </a:lnTo>
                        <a:lnTo>
                          <a:pt x="23080" y="1361"/>
                        </a:lnTo>
                        <a:lnTo>
                          <a:pt x="22996" y="1256"/>
                        </a:lnTo>
                        <a:lnTo>
                          <a:pt x="23038" y="1151"/>
                        </a:lnTo>
                        <a:lnTo>
                          <a:pt x="23101" y="1131"/>
                        </a:lnTo>
                        <a:lnTo>
                          <a:pt x="23101" y="1026"/>
                        </a:lnTo>
                        <a:lnTo>
                          <a:pt x="23142" y="942"/>
                        </a:lnTo>
                        <a:lnTo>
                          <a:pt x="23205" y="921"/>
                        </a:lnTo>
                        <a:lnTo>
                          <a:pt x="23205" y="817"/>
                        </a:lnTo>
                        <a:lnTo>
                          <a:pt x="23226" y="712"/>
                        </a:lnTo>
                        <a:lnTo>
                          <a:pt x="23205" y="649"/>
                        </a:lnTo>
                        <a:lnTo>
                          <a:pt x="23184" y="649"/>
                        </a:lnTo>
                        <a:lnTo>
                          <a:pt x="23038" y="796"/>
                        </a:lnTo>
                        <a:lnTo>
                          <a:pt x="23017" y="900"/>
                        </a:lnTo>
                        <a:lnTo>
                          <a:pt x="22996" y="900"/>
                        </a:lnTo>
                        <a:lnTo>
                          <a:pt x="22912" y="838"/>
                        </a:lnTo>
                        <a:lnTo>
                          <a:pt x="22808" y="900"/>
                        </a:lnTo>
                        <a:lnTo>
                          <a:pt x="22787" y="942"/>
                        </a:lnTo>
                        <a:lnTo>
                          <a:pt x="22808" y="1047"/>
                        </a:lnTo>
                        <a:lnTo>
                          <a:pt x="22724" y="1131"/>
                        </a:lnTo>
                        <a:lnTo>
                          <a:pt x="22682" y="1131"/>
                        </a:lnTo>
                        <a:lnTo>
                          <a:pt x="22661" y="1068"/>
                        </a:lnTo>
                        <a:lnTo>
                          <a:pt x="22598" y="1214"/>
                        </a:lnTo>
                        <a:lnTo>
                          <a:pt x="22598" y="1319"/>
                        </a:lnTo>
                        <a:lnTo>
                          <a:pt x="22556" y="1172"/>
                        </a:lnTo>
                        <a:lnTo>
                          <a:pt x="22556" y="1047"/>
                        </a:lnTo>
                        <a:lnTo>
                          <a:pt x="22598" y="942"/>
                        </a:lnTo>
                        <a:lnTo>
                          <a:pt x="22556" y="921"/>
                        </a:lnTo>
                        <a:lnTo>
                          <a:pt x="22473" y="1005"/>
                        </a:lnTo>
                        <a:lnTo>
                          <a:pt x="22452" y="1068"/>
                        </a:lnTo>
                        <a:lnTo>
                          <a:pt x="22368" y="1110"/>
                        </a:lnTo>
                        <a:lnTo>
                          <a:pt x="22410" y="921"/>
                        </a:lnTo>
                        <a:lnTo>
                          <a:pt x="22368" y="817"/>
                        </a:lnTo>
                        <a:lnTo>
                          <a:pt x="22264" y="817"/>
                        </a:lnTo>
                        <a:lnTo>
                          <a:pt x="22284" y="733"/>
                        </a:lnTo>
                        <a:lnTo>
                          <a:pt x="22410" y="628"/>
                        </a:lnTo>
                        <a:lnTo>
                          <a:pt x="22515" y="607"/>
                        </a:lnTo>
                        <a:lnTo>
                          <a:pt x="22661" y="712"/>
                        </a:lnTo>
                        <a:lnTo>
                          <a:pt x="22808" y="628"/>
                        </a:lnTo>
                        <a:lnTo>
                          <a:pt x="22912" y="607"/>
                        </a:lnTo>
                        <a:lnTo>
                          <a:pt x="23017" y="503"/>
                        </a:lnTo>
                        <a:lnTo>
                          <a:pt x="23017" y="440"/>
                        </a:lnTo>
                        <a:lnTo>
                          <a:pt x="23038" y="398"/>
                        </a:lnTo>
                        <a:lnTo>
                          <a:pt x="23017" y="335"/>
                        </a:lnTo>
                        <a:lnTo>
                          <a:pt x="22891" y="294"/>
                        </a:lnTo>
                        <a:lnTo>
                          <a:pt x="22828" y="294"/>
                        </a:lnTo>
                        <a:lnTo>
                          <a:pt x="22828" y="189"/>
                        </a:lnTo>
                        <a:lnTo>
                          <a:pt x="22787" y="126"/>
                        </a:lnTo>
                        <a:lnTo>
                          <a:pt x="22766" y="105"/>
                        </a:lnTo>
                        <a:lnTo>
                          <a:pt x="22787" y="84"/>
                        </a:lnTo>
                        <a:lnTo>
                          <a:pt x="22828" y="63"/>
                        </a:lnTo>
                        <a:lnTo>
                          <a:pt x="22870" y="1"/>
                        </a:lnTo>
                        <a:close/>
                      </a:path>
                    </a:pathLst>
                  </a:custGeom>
                  <a:solidFill>
                    <a:srgbClr val="5F7D9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4" name="Google Shape;2958;p74">
                    <a:extLst>
                      <a:ext uri="{FF2B5EF4-FFF2-40B4-BE49-F238E27FC236}">
                        <a16:creationId xmlns:a16="http://schemas.microsoft.com/office/drawing/2014/main" id="{E032C77D-A29D-4639-8BCA-9EA72A5A5836}"/>
                      </a:ext>
                    </a:extLst>
                  </p:cNvPr>
                  <p:cNvSpPr/>
                  <p:nvPr/>
                </p:nvSpPr>
                <p:spPr>
                  <a:xfrm>
                    <a:off x="1979950" y="2384350"/>
                    <a:ext cx="816050" cy="4812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642" h="19251" extrusionOk="0">
                        <a:moveTo>
                          <a:pt x="2846" y="1"/>
                        </a:moveTo>
                        <a:lnTo>
                          <a:pt x="2909" y="210"/>
                        </a:lnTo>
                        <a:lnTo>
                          <a:pt x="3035" y="273"/>
                        </a:lnTo>
                        <a:lnTo>
                          <a:pt x="2993" y="356"/>
                        </a:lnTo>
                        <a:lnTo>
                          <a:pt x="2909" y="440"/>
                        </a:lnTo>
                        <a:lnTo>
                          <a:pt x="2930" y="545"/>
                        </a:lnTo>
                        <a:lnTo>
                          <a:pt x="2993" y="586"/>
                        </a:lnTo>
                        <a:lnTo>
                          <a:pt x="2972" y="649"/>
                        </a:lnTo>
                        <a:lnTo>
                          <a:pt x="2909" y="733"/>
                        </a:lnTo>
                        <a:lnTo>
                          <a:pt x="2951" y="775"/>
                        </a:lnTo>
                        <a:lnTo>
                          <a:pt x="2951" y="858"/>
                        </a:lnTo>
                        <a:lnTo>
                          <a:pt x="2993" y="900"/>
                        </a:lnTo>
                        <a:lnTo>
                          <a:pt x="2909" y="1047"/>
                        </a:lnTo>
                        <a:lnTo>
                          <a:pt x="2825" y="1089"/>
                        </a:lnTo>
                        <a:lnTo>
                          <a:pt x="2763" y="1256"/>
                        </a:lnTo>
                        <a:lnTo>
                          <a:pt x="2721" y="1298"/>
                        </a:lnTo>
                        <a:lnTo>
                          <a:pt x="2721" y="1423"/>
                        </a:lnTo>
                        <a:lnTo>
                          <a:pt x="2637" y="1486"/>
                        </a:lnTo>
                        <a:lnTo>
                          <a:pt x="2616" y="1591"/>
                        </a:lnTo>
                        <a:lnTo>
                          <a:pt x="2470" y="1674"/>
                        </a:lnTo>
                        <a:lnTo>
                          <a:pt x="2386" y="1633"/>
                        </a:lnTo>
                        <a:lnTo>
                          <a:pt x="2344" y="1570"/>
                        </a:lnTo>
                        <a:lnTo>
                          <a:pt x="2428" y="1465"/>
                        </a:lnTo>
                        <a:lnTo>
                          <a:pt x="2449" y="1507"/>
                        </a:lnTo>
                        <a:lnTo>
                          <a:pt x="2532" y="1465"/>
                        </a:lnTo>
                        <a:lnTo>
                          <a:pt x="2553" y="1528"/>
                        </a:lnTo>
                        <a:lnTo>
                          <a:pt x="2595" y="1486"/>
                        </a:lnTo>
                        <a:lnTo>
                          <a:pt x="2595" y="1361"/>
                        </a:lnTo>
                        <a:lnTo>
                          <a:pt x="2658" y="1214"/>
                        </a:lnTo>
                        <a:lnTo>
                          <a:pt x="2742" y="1151"/>
                        </a:lnTo>
                        <a:lnTo>
                          <a:pt x="2742" y="1047"/>
                        </a:lnTo>
                        <a:lnTo>
                          <a:pt x="2700" y="1068"/>
                        </a:lnTo>
                        <a:lnTo>
                          <a:pt x="2553" y="1172"/>
                        </a:lnTo>
                        <a:lnTo>
                          <a:pt x="2512" y="1214"/>
                        </a:lnTo>
                        <a:lnTo>
                          <a:pt x="2428" y="1214"/>
                        </a:lnTo>
                        <a:lnTo>
                          <a:pt x="2428" y="1172"/>
                        </a:lnTo>
                        <a:lnTo>
                          <a:pt x="2532" y="1068"/>
                        </a:lnTo>
                        <a:lnTo>
                          <a:pt x="2658" y="1005"/>
                        </a:lnTo>
                        <a:lnTo>
                          <a:pt x="2700" y="963"/>
                        </a:lnTo>
                        <a:lnTo>
                          <a:pt x="2658" y="879"/>
                        </a:lnTo>
                        <a:lnTo>
                          <a:pt x="2616" y="879"/>
                        </a:lnTo>
                        <a:lnTo>
                          <a:pt x="2532" y="900"/>
                        </a:lnTo>
                        <a:lnTo>
                          <a:pt x="2470" y="796"/>
                        </a:lnTo>
                        <a:lnTo>
                          <a:pt x="2407" y="754"/>
                        </a:lnTo>
                        <a:lnTo>
                          <a:pt x="2135" y="754"/>
                        </a:lnTo>
                        <a:lnTo>
                          <a:pt x="2009" y="649"/>
                        </a:lnTo>
                        <a:lnTo>
                          <a:pt x="1716" y="419"/>
                        </a:lnTo>
                        <a:lnTo>
                          <a:pt x="1696" y="440"/>
                        </a:lnTo>
                        <a:lnTo>
                          <a:pt x="1675" y="545"/>
                        </a:lnTo>
                        <a:lnTo>
                          <a:pt x="1591" y="754"/>
                        </a:lnTo>
                        <a:lnTo>
                          <a:pt x="1591" y="858"/>
                        </a:lnTo>
                        <a:lnTo>
                          <a:pt x="1654" y="1068"/>
                        </a:lnTo>
                        <a:lnTo>
                          <a:pt x="1591" y="1382"/>
                        </a:lnTo>
                        <a:lnTo>
                          <a:pt x="1612" y="1507"/>
                        </a:lnTo>
                        <a:lnTo>
                          <a:pt x="1591" y="1674"/>
                        </a:lnTo>
                        <a:lnTo>
                          <a:pt x="1612" y="1737"/>
                        </a:lnTo>
                        <a:lnTo>
                          <a:pt x="1675" y="1737"/>
                        </a:lnTo>
                        <a:lnTo>
                          <a:pt x="1696" y="1800"/>
                        </a:lnTo>
                        <a:lnTo>
                          <a:pt x="1654" y="1884"/>
                        </a:lnTo>
                        <a:lnTo>
                          <a:pt x="1591" y="1884"/>
                        </a:lnTo>
                        <a:lnTo>
                          <a:pt x="1570" y="1946"/>
                        </a:lnTo>
                        <a:lnTo>
                          <a:pt x="1591" y="2009"/>
                        </a:lnTo>
                        <a:lnTo>
                          <a:pt x="1696" y="2030"/>
                        </a:lnTo>
                        <a:lnTo>
                          <a:pt x="1654" y="2135"/>
                        </a:lnTo>
                        <a:lnTo>
                          <a:pt x="1654" y="2239"/>
                        </a:lnTo>
                        <a:lnTo>
                          <a:pt x="1591" y="2323"/>
                        </a:lnTo>
                        <a:lnTo>
                          <a:pt x="1549" y="2302"/>
                        </a:lnTo>
                        <a:lnTo>
                          <a:pt x="1507" y="2344"/>
                        </a:lnTo>
                        <a:lnTo>
                          <a:pt x="1507" y="2428"/>
                        </a:lnTo>
                        <a:lnTo>
                          <a:pt x="1675" y="2449"/>
                        </a:lnTo>
                        <a:lnTo>
                          <a:pt x="1821" y="2470"/>
                        </a:lnTo>
                        <a:lnTo>
                          <a:pt x="1926" y="2553"/>
                        </a:lnTo>
                        <a:lnTo>
                          <a:pt x="2072" y="2553"/>
                        </a:lnTo>
                        <a:lnTo>
                          <a:pt x="2114" y="2637"/>
                        </a:lnTo>
                        <a:lnTo>
                          <a:pt x="2135" y="2783"/>
                        </a:lnTo>
                        <a:lnTo>
                          <a:pt x="2093" y="2658"/>
                        </a:lnTo>
                        <a:lnTo>
                          <a:pt x="1988" y="2574"/>
                        </a:lnTo>
                        <a:lnTo>
                          <a:pt x="1905" y="2616"/>
                        </a:lnTo>
                        <a:lnTo>
                          <a:pt x="1821" y="2553"/>
                        </a:lnTo>
                        <a:lnTo>
                          <a:pt x="1612" y="2532"/>
                        </a:lnTo>
                        <a:lnTo>
                          <a:pt x="1570" y="2470"/>
                        </a:lnTo>
                        <a:lnTo>
                          <a:pt x="1507" y="2511"/>
                        </a:lnTo>
                        <a:lnTo>
                          <a:pt x="1507" y="2616"/>
                        </a:lnTo>
                        <a:lnTo>
                          <a:pt x="1403" y="2763"/>
                        </a:lnTo>
                        <a:lnTo>
                          <a:pt x="1403" y="2846"/>
                        </a:lnTo>
                        <a:lnTo>
                          <a:pt x="1403" y="2930"/>
                        </a:lnTo>
                        <a:lnTo>
                          <a:pt x="1340" y="3076"/>
                        </a:lnTo>
                        <a:lnTo>
                          <a:pt x="1277" y="3202"/>
                        </a:lnTo>
                        <a:lnTo>
                          <a:pt x="1131" y="3558"/>
                        </a:lnTo>
                        <a:lnTo>
                          <a:pt x="1089" y="3809"/>
                        </a:lnTo>
                        <a:lnTo>
                          <a:pt x="942" y="4102"/>
                        </a:lnTo>
                        <a:lnTo>
                          <a:pt x="921" y="4415"/>
                        </a:lnTo>
                        <a:lnTo>
                          <a:pt x="838" y="4541"/>
                        </a:lnTo>
                        <a:lnTo>
                          <a:pt x="733" y="4667"/>
                        </a:lnTo>
                        <a:lnTo>
                          <a:pt x="649" y="4855"/>
                        </a:lnTo>
                        <a:lnTo>
                          <a:pt x="608" y="4939"/>
                        </a:lnTo>
                        <a:lnTo>
                          <a:pt x="566" y="5043"/>
                        </a:lnTo>
                        <a:lnTo>
                          <a:pt x="419" y="5231"/>
                        </a:lnTo>
                        <a:lnTo>
                          <a:pt x="356" y="5336"/>
                        </a:lnTo>
                        <a:lnTo>
                          <a:pt x="398" y="5566"/>
                        </a:lnTo>
                        <a:lnTo>
                          <a:pt x="336" y="5776"/>
                        </a:lnTo>
                        <a:lnTo>
                          <a:pt x="336" y="5922"/>
                        </a:lnTo>
                        <a:lnTo>
                          <a:pt x="419" y="6027"/>
                        </a:lnTo>
                        <a:lnTo>
                          <a:pt x="356" y="6110"/>
                        </a:lnTo>
                        <a:lnTo>
                          <a:pt x="336" y="6194"/>
                        </a:lnTo>
                        <a:lnTo>
                          <a:pt x="398" y="6340"/>
                        </a:lnTo>
                        <a:lnTo>
                          <a:pt x="356" y="6592"/>
                        </a:lnTo>
                        <a:lnTo>
                          <a:pt x="315" y="6717"/>
                        </a:lnTo>
                        <a:lnTo>
                          <a:pt x="231" y="6759"/>
                        </a:lnTo>
                        <a:lnTo>
                          <a:pt x="252" y="6843"/>
                        </a:lnTo>
                        <a:lnTo>
                          <a:pt x="294" y="6864"/>
                        </a:lnTo>
                        <a:lnTo>
                          <a:pt x="231" y="7031"/>
                        </a:lnTo>
                        <a:lnTo>
                          <a:pt x="84" y="7136"/>
                        </a:lnTo>
                        <a:lnTo>
                          <a:pt x="1" y="7261"/>
                        </a:lnTo>
                        <a:lnTo>
                          <a:pt x="1" y="7387"/>
                        </a:lnTo>
                        <a:lnTo>
                          <a:pt x="105" y="7554"/>
                        </a:lnTo>
                        <a:lnTo>
                          <a:pt x="210" y="7763"/>
                        </a:lnTo>
                        <a:lnTo>
                          <a:pt x="210" y="7993"/>
                        </a:lnTo>
                        <a:lnTo>
                          <a:pt x="189" y="8119"/>
                        </a:lnTo>
                        <a:lnTo>
                          <a:pt x="126" y="8203"/>
                        </a:lnTo>
                        <a:lnTo>
                          <a:pt x="126" y="8286"/>
                        </a:lnTo>
                        <a:lnTo>
                          <a:pt x="147" y="8370"/>
                        </a:lnTo>
                        <a:lnTo>
                          <a:pt x="189" y="8496"/>
                        </a:lnTo>
                        <a:lnTo>
                          <a:pt x="126" y="8579"/>
                        </a:lnTo>
                        <a:lnTo>
                          <a:pt x="105" y="8642"/>
                        </a:lnTo>
                        <a:lnTo>
                          <a:pt x="126" y="8726"/>
                        </a:lnTo>
                        <a:lnTo>
                          <a:pt x="356" y="9102"/>
                        </a:lnTo>
                        <a:lnTo>
                          <a:pt x="398" y="9207"/>
                        </a:lnTo>
                        <a:lnTo>
                          <a:pt x="356" y="9270"/>
                        </a:lnTo>
                        <a:lnTo>
                          <a:pt x="398" y="9353"/>
                        </a:lnTo>
                        <a:lnTo>
                          <a:pt x="524" y="9479"/>
                        </a:lnTo>
                        <a:lnTo>
                          <a:pt x="545" y="9542"/>
                        </a:lnTo>
                        <a:lnTo>
                          <a:pt x="628" y="9542"/>
                        </a:lnTo>
                        <a:lnTo>
                          <a:pt x="628" y="9437"/>
                        </a:lnTo>
                        <a:lnTo>
                          <a:pt x="628" y="9312"/>
                        </a:lnTo>
                        <a:lnTo>
                          <a:pt x="712" y="9333"/>
                        </a:lnTo>
                        <a:lnTo>
                          <a:pt x="733" y="9312"/>
                        </a:lnTo>
                        <a:lnTo>
                          <a:pt x="733" y="9353"/>
                        </a:lnTo>
                        <a:lnTo>
                          <a:pt x="838" y="9353"/>
                        </a:lnTo>
                        <a:lnTo>
                          <a:pt x="859" y="9416"/>
                        </a:lnTo>
                        <a:lnTo>
                          <a:pt x="984" y="9437"/>
                        </a:lnTo>
                        <a:lnTo>
                          <a:pt x="880" y="9437"/>
                        </a:lnTo>
                        <a:lnTo>
                          <a:pt x="817" y="9479"/>
                        </a:lnTo>
                        <a:lnTo>
                          <a:pt x="754" y="9437"/>
                        </a:lnTo>
                        <a:lnTo>
                          <a:pt x="712" y="9437"/>
                        </a:lnTo>
                        <a:lnTo>
                          <a:pt x="712" y="9521"/>
                        </a:lnTo>
                        <a:lnTo>
                          <a:pt x="754" y="9542"/>
                        </a:lnTo>
                        <a:lnTo>
                          <a:pt x="754" y="9688"/>
                        </a:lnTo>
                        <a:lnTo>
                          <a:pt x="817" y="9793"/>
                        </a:lnTo>
                        <a:lnTo>
                          <a:pt x="838" y="9835"/>
                        </a:lnTo>
                        <a:lnTo>
                          <a:pt x="733" y="9793"/>
                        </a:lnTo>
                        <a:lnTo>
                          <a:pt x="670" y="9688"/>
                        </a:lnTo>
                        <a:lnTo>
                          <a:pt x="649" y="9646"/>
                        </a:lnTo>
                        <a:lnTo>
                          <a:pt x="608" y="9688"/>
                        </a:lnTo>
                        <a:lnTo>
                          <a:pt x="608" y="9772"/>
                        </a:lnTo>
                        <a:lnTo>
                          <a:pt x="545" y="9835"/>
                        </a:lnTo>
                        <a:lnTo>
                          <a:pt x="566" y="9877"/>
                        </a:lnTo>
                        <a:lnTo>
                          <a:pt x="545" y="9981"/>
                        </a:lnTo>
                        <a:lnTo>
                          <a:pt x="545" y="10086"/>
                        </a:lnTo>
                        <a:lnTo>
                          <a:pt x="608" y="10107"/>
                        </a:lnTo>
                        <a:lnTo>
                          <a:pt x="628" y="10211"/>
                        </a:lnTo>
                        <a:lnTo>
                          <a:pt x="733" y="10274"/>
                        </a:lnTo>
                        <a:lnTo>
                          <a:pt x="775" y="10358"/>
                        </a:lnTo>
                        <a:lnTo>
                          <a:pt x="775" y="10421"/>
                        </a:lnTo>
                        <a:lnTo>
                          <a:pt x="712" y="10504"/>
                        </a:lnTo>
                        <a:lnTo>
                          <a:pt x="649" y="10504"/>
                        </a:lnTo>
                        <a:lnTo>
                          <a:pt x="649" y="10567"/>
                        </a:lnTo>
                        <a:lnTo>
                          <a:pt x="670" y="10672"/>
                        </a:lnTo>
                        <a:lnTo>
                          <a:pt x="670" y="10797"/>
                        </a:lnTo>
                        <a:lnTo>
                          <a:pt x="712" y="10839"/>
                        </a:lnTo>
                        <a:lnTo>
                          <a:pt x="775" y="10923"/>
                        </a:lnTo>
                        <a:lnTo>
                          <a:pt x="817" y="11111"/>
                        </a:lnTo>
                        <a:lnTo>
                          <a:pt x="942" y="11362"/>
                        </a:lnTo>
                        <a:lnTo>
                          <a:pt x="1026" y="11509"/>
                        </a:lnTo>
                        <a:lnTo>
                          <a:pt x="1068" y="11530"/>
                        </a:lnTo>
                        <a:lnTo>
                          <a:pt x="1047" y="11571"/>
                        </a:lnTo>
                        <a:lnTo>
                          <a:pt x="1047" y="11613"/>
                        </a:lnTo>
                        <a:lnTo>
                          <a:pt x="1152" y="11718"/>
                        </a:lnTo>
                        <a:lnTo>
                          <a:pt x="1172" y="11843"/>
                        </a:lnTo>
                        <a:lnTo>
                          <a:pt x="1152" y="11990"/>
                        </a:lnTo>
                        <a:lnTo>
                          <a:pt x="1131" y="12094"/>
                        </a:lnTo>
                        <a:lnTo>
                          <a:pt x="1089" y="12136"/>
                        </a:lnTo>
                        <a:lnTo>
                          <a:pt x="1131" y="12199"/>
                        </a:lnTo>
                        <a:lnTo>
                          <a:pt x="1172" y="12262"/>
                        </a:lnTo>
                        <a:lnTo>
                          <a:pt x="1382" y="12262"/>
                        </a:lnTo>
                        <a:lnTo>
                          <a:pt x="1486" y="12283"/>
                        </a:lnTo>
                        <a:lnTo>
                          <a:pt x="1591" y="12346"/>
                        </a:lnTo>
                        <a:lnTo>
                          <a:pt x="1675" y="12366"/>
                        </a:lnTo>
                        <a:lnTo>
                          <a:pt x="1821" y="12366"/>
                        </a:lnTo>
                        <a:lnTo>
                          <a:pt x="1884" y="12450"/>
                        </a:lnTo>
                        <a:lnTo>
                          <a:pt x="1884" y="12555"/>
                        </a:lnTo>
                        <a:lnTo>
                          <a:pt x="2030" y="12618"/>
                        </a:lnTo>
                        <a:lnTo>
                          <a:pt x="2135" y="12618"/>
                        </a:lnTo>
                        <a:lnTo>
                          <a:pt x="2281" y="12680"/>
                        </a:lnTo>
                        <a:lnTo>
                          <a:pt x="2302" y="12722"/>
                        </a:lnTo>
                        <a:lnTo>
                          <a:pt x="2302" y="12827"/>
                        </a:lnTo>
                        <a:lnTo>
                          <a:pt x="2344" y="12869"/>
                        </a:lnTo>
                        <a:lnTo>
                          <a:pt x="2407" y="12827"/>
                        </a:lnTo>
                        <a:lnTo>
                          <a:pt x="2470" y="12827"/>
                        </a:lnTo>
                        <a:lnTo>
                          <a:pt x="2616" y="12973"/>
                        </a:lnTo>
                        <a:lnTo>
                          <a:pt x="2805" y="13245"/>
                        </a:lnTo>
                        <a:lnTo>
                          <a:pt x="2825" y="13434"/>
                        </a:lnTo>
                        <a:lnTo>
                          <a:pt x="2805" y="13559"/>
                        </a:lnTo>
                        <a:lnTo>
                          <a:pt x="2805" y="13664"/>
                        </a:lnTo>
                        <a:lnTo>
                          <a:pt x="4185" y="13643"/>
                        </a:lnTo>
                        <a:lnTo>
                          <a:pt x="4206" y="13706"/>
                        </a:lnTo>
                        <a:lnTo>
                          <a:pt x="4206" y="13747"/>
                        </a:lnTo>
                        <a:lnTo>
                          <a:pt x="6131" y="14647"/>
                        </a:lnTo>
                        <a:lnTo>
                          <a:pt x="7784" y="14689"/>
                        </a:lnTo>
                        <a:lnTo>
                          <a:pt x="7826" y="14480"/>
                        </a:lnTo>
                        <a:lnTo>
                          <a:pt x="8747" y="14501"/>
                        </a:lnTo>
                        <a:lnTo>
                          <a:pt x="8872" y="14584"/>
                        </a:lnTo>
                        <a:lnTo>
                          <a:pt x="8935" y="14710"/>
                        </a:lnTo>
                        <a:lnTo>
                          <a:pt x="8998" y="14773"/>
                        </a:lnTo>
                        <a:lnTo>
                          <a:pt x="9019" y="14815"/>
                        </a:lnTo>
                        <a:lnTo>
                          <a:pt x="9082" y="14815"/>
                        </a:lnTo>
                        <a:lnTo>
                          <a:pt x="9123" y="14898"/>
                        </a:lnTo>
                        <a:lnTo>
                          <a:pt x="9103" y="14961"/>
                        </a:lnTo>
                        <a:lnTo>
                          <a:pt x="9207" y="14982"/>
                        </a:lnTo>
                        <a:lnTo>
                          <a:pt x="9270" y="15066"/>
                        </a:lnTo>
                        <a:lnTo>
                          <a:pt x="9270" y="15107"/>
                        </a:lnTo>
                        <a:lnTo>
                          <a:pt x="9228" y="15170"/>
                        </a:lnTo>
                        <a:lnTo>
                          <a:pt x="9312" y="15191"/>
                        </a:lnTo>
                        <a:lnTo>
                          <a:pt x="9395" y="15233"/>
                        </a:lnTo>
                        <a:lnTo>
                          <a:pt x="9437" y="15317"/>
                        </a:lnTo>
                        <a:lnTo>
                          <a:pt x="9458" y="15442"/>
                        </a:lnTo>
                        <a:lnTo>
                          <a:pt x="9500" y="15484"/>
                        </a:lnTo>
                        <a:lnTo>
                          <a:pt x="9521" y="15505"/>
                        </a:lnTo>
                        <a:lnTo>
                          <a:pt x="9542" y="15526"/>
                        </a:lnTo>
                        <a:lnTo>
                          <a:pt x="9626" y="15610"/>
                        </a:lnTo>
                        <a:lnTo>
                          <a:pt x="9626" y="15693"/>
                        </a:lnTo>
                        <a:lnTo>
                          <a:pt x="9605" y="15714"/>
                        </a:lnTo>
                        <a:lnTo>
                          <a:pt x="9521" y="15735"/>
                        </a:lnTo>
                        <a:lnTo>
                          <a:pt x="9521" y="15756"/>
                        </a:lnTo>
                        <a:lnTo>
                          <a:pt x="9626" y="15903"/>
                        </a:lnTo>
                        <a:lnTo>
                          <a:pt x="9709" y="15965"/>
                        </a:lnTo>
                        <a:lnTo>
                          <a:pt x="9730" y="16070"/>
                        </a:lnTo>
                        <a:lnTo>
                          <a:pt x="9730" y="16112"/>
                        </a:lnTo>
                        <a:lnTo>
                          <a:pt x="9751" y="16112"/>
                        </a:lnTo>
                        <a:lnTo>
                          <a:pt x="9793" y="16133"/>
                        </a:lnTo>
                        <a:lnTo>
                          <a:pt x="9835" y="16133"/>
                        </a:lnTo>
                        <a:lnTo>
                          <a:pt x="9877" y="16154"/>
                        </a:lnTo>
                        <a:lnTo>
                          <a:pt x="9919" y="16216"/>
                        </a:lnTo>
                        <a:lnTo>
                          <a:pt x="9919" y="16237"/>
                        </a:lnTo>
                        <a:lnTo>
                          <a:pt x="9960" y="16279"/>
                        </a:lnTo>
                        <a:lnTo>
                          <a:pt x="10023" y="16279"/>
                        </a:lnTo>
                        <a:lnTo>
                          <a:pt x="10149" y="16342"/>
                        </a:lnTo>
                        <a:lnTo>
                          <a:pt x="10170" y="16384"/>
                        </a:lnTo>
                        <a:lnTo>
                          <a:pt x="10253" y="16426"/>
                        </a:lnTo>
                        <a:lnTo>
                          <a:pt x="10379" y="16467"/>
                        </a:lnTo>
                        <a:lnTo>
                          <a:pt x="10400" y="16530"/>
                        </a:lnTo>
                        <a:lnTo>
                          <a:pt x="10463" y="16530"/>
                        </a:lnTo>
                        <a:lnTo>
                          <a:pt x="10504" y="16488"/>
                        </a:lnTo>
                        <a:lnTo>
                          <a:pt x="10504" y="16467"/>
                        </a:lnTo>
                        <a:lnTo>
                          <a:pt x="10609" y="16384"/>
                        </a:lnTo>
                        <a:lnTo>
                          <a:pt x="10672" y="16384"/>
                        </a:lnTo>
                        <a:lnTo>
                          <a:pt x="10672" y="16342"/>
                        </a:lnTo>
                        <a:lnTo>
                          <a:pt x="10672" y="16321"/>
                        </a:lnTo>
                        <a:lnTo>
                          <a:pt x="10714" y="16237"/>
                        </a:lnTo>
                        <a:lnTo>
                          <a:pt x="10797" y="16070"/>
                        </a:lnTo>
                        <a:lnTo>
                          <a:pt x="10839" y="16028"/>
                        </a:lnTo>
                        <a:lnTo>
                          <a:pt x="10923" y="16007"/>
                        </a:lnTo>
                        <a:lnTo>
                          <a:pt x="10965" y="16007"/>
                        </a:lnTo>
                        <a:lnTo>
                          <a:pt x="10986" y="16028"/>
                        </a:lnTo>
                        <a:lnTo>
                          <a:pt x="11027" y="16028"/>
                        </a:lnTo>
                        <a:lnTo>
                          <a:pt x="11069" y="15944"/>
                        </a:lnTo>
                        <a:lnTo>
                          <a:pt x="11174" y="15944"/>
                        </a:lnTo>
                        <a:lnTo>
                          <a:pt x="11279" y="15965"/>
                        </a:lnTo>
                        <a:lnTo>
                          <a:pt x="11383" y="15944"/>
                        </a:lnTo>
                        <a:lnTo>
                          <a:pt x="11404" y="15965"/>
                        </a:lnTo>
                        <a:lnTo>
                          <a:pt x="11425" y="16007"/>
                        </a:lnTo>
                        <a:lnTo>
                          <a:pt x="11509" y="16007"/>
                        </a:lnTo>
                        <a:lnTo>
                          <a:pt x="11592" y="16028"/>
                        </a:lnTo>
                        <a:lnTo>
                          <a:pt x="11634" y="16133"/>
                        </a:lnTo>
                        <a:lnTo>
                          <a:pt x="11739" y="16216"/>
                        </a:lnTo>
                        <a:lnTo>
                          <a:pt x="11844" y="16363"/>
                        </a:lnTo>
                        <a:lnTo>
                          <a:pt x="11864" y="16467"/>
                        </a:lnTo>
                        <a:lnTo>
                          <a:pt x="11927" y="16530"/>
                        </a:lnTo>
                        <a:lnTo>
                          <a:pt x="11927" y="16593"/>
                        </a:lnTo>
                        <a:lnTo>
                          <a:pt x="11927" y="16760"/>
                        </a:lnTo>
                        <a:lnTo>
                          <a:pt x="12011" y="16781"/>
                        </a:lnTo>
                        <a:lnTo>
                          <a:pt x="12032" y="16865"/>
                        </a:lnTo>
                        <a:lnTo>
                          <a:pt x="12116" y="17074"/>
                        </a:lnTo>
                        <a:lnTo>
                          <a:pt x="12157" y="17095"/>
                        </a:lnTo>
                        <a:lnTo>
                          <a:pt x="12178" y="17179"/>
                        </a:lnTo>
                        <a:lnTo>
                          <a:pt x="12262" y="17221"/>
                        </a:lnTo>
                        <a:lnTo>
                          <a:pt x="12283" y="17325"/>
                        </a:lnTo>
                        <a:lnTo>
                          <a:pt x="12346" y="17430"/>
                        </a:lnTo>
                        <a:lnTo>
                          <a:pt x="12450" y="17514"/>
                        </a:lnTo>
                        <a:lnTo>
                          <a:pt x="12429" y="17618"/>
                        </a:lnTo>
                        <a:lnTo>
                          <a:pt x="12429" y="17723"/>
                        </a:lnTo>
                        <a:lnTo>
                          <a:pt x="12429" y="17786"/>
                        </a:lnTo>
                        <a:lnTo>
                          <a:pt x="12429" y="17807"/>
                        </a:lnTo>
                        <a:lnTo>
                          <a:pt x="12555" y="18141"/>
                        </a:lnTo>
                        <a:lnTo>
                          <a:pt x="12534" y="18309"/>
                        </a:lnTo>
                        <a:lnTo>
                          <a:pt x="12576" y="18351"/>
                        </a:lnTo>
                        <a:lnTo>
                          <a:pt x="12597" y="18351"/>
                        </a:lnTo>
                        <a:lnTo>
                          <a:pt x="12660" y="18372"/>
                        </a:lnTo>
                        <a:lnTo>
                          <a:pt x="12743" y="18372"/>
                        </a:lnTo>
                        <a:lnTo>
                          <a:pt x="12806" y="18413"/>
                        </a:lnTo>
                        <a:lnTo>
                          <a:pt x="12911" y="18518"/>
                        </a:lnTo>
                        <a:lnTo>
                          <a:pt x="13099" y="18560"/>
                        </a:lnTo>
                        <a:lnTo>
                          <a:pt x="13204" y="18644"/>
                        </a:lnTo>
                        <a:lnTo>
                          <a:pt x="13308" y="18644"/>
                        </a:lnTo>
                        <a:lnTo>
                          <a:pt x="13329" y="18727"/>
                        </a:lnTo>
                        <a:lnTo>
                          <a:pt x="13392" y="18748"/>
                        </a:lnTo>
                        <a:lnTo>
                          <a:pt x="13476" y="18581"/>
                        </a:lnTo>
                        <a:lnTo>
                          <a:pt x="13496" y="18455"/>
                        </a:lnTo>
                        <a:lnTo>
                          <a:pt x="13476" y="18372"/>
                        </a:lnTo>
                        <a:lnTo>
                          <a:pt x="13476" y="18120"/>
                        </a:lnTo>
                        <a:lnTo>
                          <a:pt x="13413" y="18037"/>
                        </a:lnTo>
                        <a:lnTo>
                          <a:pt x="13496" y="17911"/>
                        </a:lnTo>
                        <a:lnTo>
                          <a:pt x="13538" y="17723"/>
                        </a:lnTo>
                        <a:lnTo>
                          <a:pt x="13622" y="17618"/>
                        </a:lnTo>
                        <a:lnTo>
                          <a:pt x="13580" y="17409"/>
                        </a:lnTo>
                        <a:lnTo>
                          <a:pt x="13685" y="17367"/>
                        </a:lnTo>
                        <a:lnTo>
                          <a:pt x="13789" y="17284"/>
                        </a:lnTo>
                        <a:lnTo>
                          <a:pt x="13727" y="17200"/>
                        </a:lnTo>
                        <a:lnTo>
                          <a:pt x="13831" y="17074"/>
                        </a:lnTo>
                        <a:lnTo>
                          <a:pt x="13894" y="17095"/>
                        </a:lnTo>
                        <a:lnTo>
                          <a:pt x="13999" y="17053"/>
                        </a:lnTo>
                        <a:lnTo>
                          <a:pt x="13957" y="16907"/>
                        </a:lnTo>
                        <a:lnTo>
                          <a:pt x="13957" y="16907"/>
                        </a:lnTo>
                        <a:lnTo>
                          <a:pt x="14040" y="16970"/>
                        </a:lnTo>
                        <a:lnTo>
                          <a:pt x="14145" y="16907"/>
                        </a:lnTo>
                        <a:lnTo>
                          <a:pt x="14103" y="16865"/>
                        </a:lnTo>
                        <a:lnTo>
                          <a:pt x="14208" y="16781"/>
                        </a:lnTo>
                        <a:lnTo>
                          <a:pt x="14250" y="16802"/>
                        </a:lnTo>
                        <a:lnTo>
                          <a:pt x="14312" y="16781"/>
                        </a:lnTo>
                        <a:lnTo>
                          <a:pt x="14375" y="16865"/>
                        </a:lnTo>
                        <a:lnTo>
                          <a:pt x="14271" y="16949"/>
                        </a:lnTo>
                        <a:lnTo>
                          <a:pt x="14354" y="16949"/>
                        </a:lnTo>
                        <a:lnTo>
                          <a:pt x="14459" y="16844"/>
                        </a:lnTo>
                        <a:lnTo>
                          <a:pt x="14543" y="16844"/>
                        </a:lnTo>
                        <a:lnTo>
                          <a:pt x="14794" y="16739"/>
                        </a:lnTo>
                        <a:lnTo>
                          <a:pt x="14982" y="16551"/>
                        </a:lnTo>
                        <a:lnTo>
                          <a:pt x="15066" y="16551"/>
                        </a:lnTo>
                        <a:lnTo>
                          <a:pt x="15108" y="16488"/>
                        </a:lnTo>
                        <a:lnTo>
                          <a:pt x="15087" y="16384"/>
                        </a:lnTo>
                        <a:lnTo>
                          <a:pt x="15108" y="16258"/>
                        </a:lnTo>
                        <a:lnTo>
                          <a:pt x="15045" y="16112"/>
                        </a:lnTo>
                        <a:lnTo>
                          <a:pt x="15087" y="16175"/>
                        </a:lnTo>
                        <a:lnTo>
                          <a:pt x="15170" y="16175"/>
                        </a:lnTo>
                        <a:lnTo>
                          <a:pt x="15275" y="16070"/>
                        </a:lnTo>
                        <a:lnTo>
                          <a:pt x="15275" y="16028"/>
                        </a:lnTo>
                        <a:lnTo>
                          <a:pt x="15317" y="16133"/>
                        </a:lnTo>
                        <a:lnTo>
                          <a:pt x="15254" y="16237"/>
                        </a:lnTo>
                        <a:lnTo>
                          <a:pt x="15275" y="16321"/>
                        </a:lnTo>
                        <a:lnTo>
                          <a:pt x="15275" y="16426"/>
                        </a:lnTo>
                        <a:lnTo>
                          <a:pt x="15401" y="16384"/>
                        </a:lnTo>
                        <a:lnTo>
                          <a:pt x="15484" y="16258"/>
                        </a:lnTo>
                        <a:lnTo>
                          <a:pt x="15568" y="16258"/>
                        </a:lnTo>
                        <a:lnTo>
                          <a:pt x="15631" y="16216"/>
                        </a:lnTo>
                        <a:lnTo>
                          <a:pt x="15840" y="16154"/>
                        </a:lnTo>
                        <a:lnTo>
                          <a:pt x="16007" y="16154"/>
                        </a:lnTo>
                        <a:lnTo>
                          <a:pt x="16258" y="16237"/>
                        </a:lnTo>
                        <a:lnTo>
                          <a:pt x="16321" y="16279"/>
                        </a:lnTo>
                        <a:lnTo>
                          <a:pt x="16635" y="16321"/>
                        </a:lnTo>
                        <a:lnTo>
                          <a:pt x="16740" y="16279"/>
                        </a:lnTo>
                        <a:lnTo>
                          <a:pt x="16740" y="16237"/>
                        </a:lnTo>
                        <a:lnTo>
                          <a:pt x="16740" y="16154"/>
                        </a:lnTo>
                        <a:lnTo>
                          <a:pt x="16844" y="16133"/>
                        </a:lnTo>
                        <a:lnTo>
                          <a:pt x="16928" y="16154"/>
                        </a:lnTo>
                        <a:lnTo>
                          <a:pt x="16865" y="16216"/>
                        </a:lnTo>
                        <a:lnTo>
                          <a:pt x="16928" y="16237"/>
                        </a:lnTo>
                        <a:lnTo>
                          <a:pt x="16991" y="16216"/>
                        </a:lnTo>
                        <a:lnTo>
                          <a:pt x="17053" y="16258"/>
                        </a:lnTo>
                        <a:lnTo>
                          <a:pt x="17053" y="16342"/>
                        </a:lnTo>
                        <a:lnTo>
                          <a:pt x="17074" y="16384"/>
                        </a:lnTo>
                        <a:lnTo>
                          <a:pt x="17200" y="16363"/>
                        </a:lnTo>
                        <a:lnTo>
                          <a:pt x="17242" y="16426"/>
                        </a:lnTo>
                        <a:lnTo>
                          <a:pt x="17158" y="16488"/>
                        </a:lnTo>
                        <a:lnTo>
                          <a:pt x="17095" y="16551"/>
                        </a:lnTo>
                        <a:lnTo>
                          <a:pt x="17179" y="16572"/>
                        </a:lnTo>
                        <a:lnTo>
                          <a:pt x="17263" y="16551"/>
                        </a:lnTo>
                        <a:lnTo>
                          <a:pt x="17346" y="16593"/>
                        </a:lnTo>
                        <a:lnTo>
                          <a:pt x="17493" y="16656"/>
                        </a:lnTo>
                        <a:lnTo>
                          <a:pt x="17556" y="16572"/>
                        </a:lnTo>
                        <a:lnTo>
                          <a:pt x="17618" y="16530"/>
                        </a:lnTo>
                        <a:lnTo>
                          <a:pt x="17723" y="16593"/>
                        </a:lnTo>
                        <a:lnTo>
                          <a:pt x="17786" y="16656"/>
                        </a:lnTo>
                        <a:lnTo>
                          <a:pt x="17870" y="16635"/>
                        </a:lnTo>
                        <a:lnTo>
                          <a:pt x="17870" y="16467"/>
                        </a:lnTo>
                        <a:lnTo>
                          <a:pt x="17807" y="16363"/>
                        </a:lnTo>
                        <a:lnTo>
                          <a:pt x="17911" y="16363"/>
                        </a:lnTo>
                        <a:lnTo>
                          <a:pt x="18016" y="16488"/>
                        </a:lnTo>
                        <a:lnTo>
                          <a:pt x="18100" y="16530"/>
                        </a:lnTo>
                        <a:lnTo>
                          <a:pt x="18142" y="16593"/>
                        </a:lnTo>
                        <a:lnTo>
                          <a:pt x="18204" y="16593"/>
                        </a:lnTo>
                        <a:lnTo>
                          <a:pt x="18288" y="16635"/>
                        </a:lnTo>
                        <a:lnTo>
                          <a:pt x="18288" y="16760"/>
                        </a:lnTo>
                        <a:lnTo>
                          <a:pt x="18309" y="16677"/>
                        </a:lnTo>
                        <a:lnTo>
                          <a:pt x="18414" y="16656"/>
                        </a:lnTo>
                        <a:lnTo>
                          <a:pt x="18414" y="16635"/>
                        </a:lnTo>
                        <a:lnTo>
                          <a:pt x="18288" y="16530"/>
                        </a:lnTo>
                        <a:lnTo>
                          <a:pt x="18100" y="16447"/>
                        </a:lnTo>
                        <a:lnTo>
                          <a:pt x="18037" y="16363"/>
                        </a:lnTo>
                        <a:lnTo>
                          <a:pt x="18037" y="16258"/>
                        </a:lnTo>
                        <a:lnTo>
                          <a:pt x="18225" y="16175"/>
                        </a:lnTo>
                        <a:lnTo>
                          <a:pt x="18288" y="16154"/>
                        </a:lnTo>
                        <a:lnTo>
                          <a:pt x="18183" y="16112"/>
                        </a:lnTo>
                        <a:lnTo>
                          <a:pt x="18121" y="16049"/>
                        </a:lnTo>
                        <a:lnTo>
                          <a:pt x="18100" y="16049"/>
                        </a:lnTo>
                        <a:lnTo>
                          <a:pt x="18016" y="16112"/>
                        </a:lnTo>
                        <a:lnTo>
                          <a:pt x="17932" y="16154"/>
                        </a:lnTo>
                        <a:lnTo>
                          <a:pt x="17932" y="16070"/>
                        </a:lnTo>
                        <a:lnTo>
                          <a:pt x="18037" y="15944"/>
                        </a:lnTo>
                        <a:lnTo>
                          <a:pt x="18246" y="15861"/>
                        </a:lnTo>
                        <a:lnTo>
                          <a:pt x="18330" y="15798"/>
                        </a:lnTo>
                        <a:lnTo>
                          <a:pt x="18665" y="15735"/>
                        </a:lnTo>
                        <a:lnTo>
                          <a:pt x="18811" y="15756"/>
                        </a:lnTo>
                        <a:lnTo>
                          <a:pt x="18874" y="15735"/>
                        </a:lnTo>
                        <a:lnTo>
                          <a:pt x="18958" y="15735"/>
                        </a:lnTo>
                        <a:lnTo>
                          <a:pt x="19020" y="15651"/>
                        </a:lnTo>
                        <a:lnTo>
                          <a:pt x="19062" y="15547"/>
                        </a:lnTo>
                        <a:lnTo>
                          <a:pt x="19146" y="15547"/>
                        </a:lnTo>
                        <a:lnTo>
                          <a:pt x="19125" y="15631"/>
                        </a:lnTo>
                        <a:lnTo>
                          <a:pt x="19125" y="15714"/>
                        </a:lnTo>
                        <a:lnTo>
                          <a:pt x="19250" y="15819"/>
                        </a:lnTo>
                        <a:lnTo>
                          <a:pt x="19334" y="15756"/>
                        </a:lnTo>
                        <a:lnTo>
                          <a:pt x="19481" y="15756"/>
                        </a:lnTo>
                        <a:lnTo>
                          <a:pt x="19585" y="15735"/>
                        </a:lnTo>
                        <a:lnTo>
                          <a:pt x="19648" y="15798"/>
                        </a:lnTo>
                        <a:lnTo>
                          <a:pt x="19815" y="15756"/>
                        </a:lnTo>
                        <a:lnTo>
                          <a:pt x="19878" y="15798"/>
                        </a:lnTo>
                        <a:lnTo>
                          <a:pt x="20004" y="15714"/>
                        </a:lnTo>
                        <a:lnTo>
                          <a:pt x="20108" y="15714"/>
                        </a:lnTo>
                        <a:lnTo>
                          <a:pt x="20129" y="15735"/>
                        </a:lnTo>
                        <a:lnTo>
                          <a:pt x="20087" y="15756"/>
                        </a:lnTo>
                        <a:lnTo>
                          <a:pt x="19962" y="15756"/>
                        </a:lnTo>
                        <a:lnTo>
                          <a:pt x="19920" y="15798"/>
                        </a:lnTo>
                        <a:lnTo>
                          <a:pt x="20087" y="15819"/>
                        </a:lnTo>
                        <a:lnTo>
                          <a:pt x="20213" y="15819"/>
                        </a:lnTo>
                        <a:lnTo>
                          <a:pt x="20318" y="15903"/>
                        </a:lnTo>
                        <a:lnTo>
                          <a:pt x="20401" y="15944"/>
                        </a:lnTo>
                        <a:lnTo>
                          <a:pt x="20338" y="15861"/>
                        </a:lnTo>
                        <a:lnTo>
                          <a:pt x="20338" y="15819"/>
                        </a:lnTo>
                        <a:lnTo>
                          <a:pt x="20401" y="15819"/>
                        </a:lnTo>
                        <a:lnTo>
                          <a:pt x="20422" y="15861"/>
                        </a:lnTo>
                        <a:lnTo>
                          <a:pt x="20527" y="15944"/>
                        </a:lnTo>
                        <a:lnTo>
                          <a:pt x="20506" y="16007"/>
                        </a:lnTo>
                        <a:lnTo>
                          <a:pt x="20443" y="15944"/>
                        </a:lnTo>
                        <a:lnTo>
                          <a:pt x="20422" y="15965"/>
                        </a:lnTo>
                        <a:lnTo>
                          <a:pt x="20548" y="16049"/>
                        </a:lnTo>
                        <a:lnTo>
                          <a:pt x="20610" y="16133"/>
                        </a:lnTo>
                        <a:lnTo>
                          <a:pt x="20652" y="16175"/>
                        </a:lnTo>
                        <a:lnTo>
                          <a:pt x="20631" y="16216"/>
                        </a:lnTo>
                        <a:lnTo>
                          <a:pt x="20610" y="16154"/>
                        </a:lnTo>
                        <a:lnTo>
                          <a:pt x="20590" y="16216"/>
                        </a:lnTo>
                        <a:lnTo>
                          <a:pt x="20610" y="16258"/>
                        </a:lnTo>
                        <a:lnTo>
                          <a:pt x="20799" y="16237"/>
                        </a:lnTo>
                        <a:lnTo>
                          <a:pt x="20903" y="16216"/>
                        </a:lnTo>
                        <a:lnTo>
                          <a:pt x="21029" y="16070"/>
                        </a:lnTo>
                        <a:lnTo>
                          <a:pt x="21113" y="16070"/>
                        </a:lnTo>
                        <a:lnTo>
                          <a:pt x="21113" y="16049"/>
                        </a:lnTo>
                        <a:lnTo>
                          <a:pt x="21175" y="15965"/>
                        </a:lnTo>
                        <a:lnTo>
                          <a:pt x="21280" y="15965"/>
                        </a:lnTo>
                        <a:lnTo>
                          <a:pt x="21364" y="16007"/>
                        </a:lnTo>
                        <a:lnTo>
                          <a:pt x="21489" y="16049"/>
                        </a:lnTo>
                        <a:lnTo>
                          <a:pt x="21552" y="16258"/>
                        </a:lnTo>
                        <a:lnTo>
                          <a:pt x="21636" y="16321"/>
                        </a:lnTo>
                        <a:lnTo>
                          <a:pt x="21657" y="16321"/>
                        </a:lnTo>
                        <a:lnTo>
                          <a:pt x="21678" y="16447"/>
                        </a:lnTo>
                        <a:lnTo>
                          <a:pt x="21761" y="16488"/>
                        </a:lnTo>
                        <a:lnTo>
                          <a:pt x="21803" y="16488"/>
                        </a:lnTo>
                        <a:lnTo>
                          <a:pt x="21803" y="16551"/>
                        </a:lnTo>
                        <a:lnTo>
                          <a:pt x="21866" y="16635"/>
                        </a:lnTo>
                        <a:lnTo>
                          <a:pt x="21950" y="16656"/>
                        </a:lnTo>
                        <a:lnTo>
                          <a:pt x="22012" y="16781"/>
                        </a:lnTo>
                        <a:lnTo>
                          <a:pt x="21991" y="16907"/>
                        </a:lnTo>
                        <a:lnTo>
                          <a:pt x="21908" y="17179"/>
                        </a:lnTo>
                        <a:lnTo>
                          <a:pt x="21803" y="17409"/>
                        </a:lnTo>
                        <a:lnTo>
                          <a:pt x="21803" y="17493"/>
                        </a:lnTo>
                        <a:lnTo>
                          <a:pt x="21887" y="17597"/>
                        </a:lnTo>
                        <a:lnTo>
                          <a:pt x="21908" y="17576"/>
                        </a:lnTo>
                        <a:lnTo>
                          <a:pt x="21971" y="17493"/>
                        </a:lnTo>
                        <a:lnTo>
                          <a:pt x="21971" y="17430"/>
                        </a:lnTo>
                        <a:lnTo>
                          <a:pt x="21991" y="17388"/>
                        </a:lnTo>
                        <a:lnTo>
                          <a:pt x="22075" y="17430"/>
                        </a:lnTo>
                        <a:lnTo>
                          <a:pt x="22096" y="17535"/>
                        </a:lnTo>
                        <a:lnTo>
                          <a:pt x="21950" y="17744"/>
                        </a:lnTo>
                        <a:lnTo>
                          <a:pt x="21971" y="17807"/>
                        </a:lnTo>
                        <a:lnTo>
                          <a:pt x="21991" y="17911"/>
                        </a:lnTo>
                        <a:lnTo>
                          <a:pt x="22054" y="18016"/>
                        </a:lnTo>
                        <a:lnTo>
                          <a:pt x="22075" y="18058"/>
                        </a:lnTo>
                        <a:lnTo>
                          <a:pt x="22117" y="18037"/>
                        </a:lnTo>
                        <a:lnTo>
                          <a:pt x="22159" y="18141"/>
                        </a:lnTo>
                        <a:lnTo>
                          <a:pt x="22201" y="18100"/>
                        </a:lnTo>
                        <a:lnTo>
                          <a:pt x="22201" y="18058"/>
                        </a:lnTo>
                        <a:lnTo>
                          <a:pt x="22222" y="18100"/>
                        </a:lnTo>
                        <a:lnTo>
                          <a:pt x="22368" y="18058"/>
                        </a:lnTo>
                        <a:lnTo>
                          <a:pt x="22368" y="18058"/>
                        </a:lnTo>
                        <a:lnTo>
                          <a:pt x="22263" y="18141"/>
                        </a:lnTo>
                        <a:lnTo>
                          <a:pt x="22222" y="18246"/>
                        </a:lnTo>
                        <a:lnTo>
                          <a:pt x="22201" y="18309"/>
                        </a:lnTo>
                        <a:lnTo>
                          <a:pt x="22201" y="18351"/>
                        </a:lnTo>
                        <a:lnTo>
                          <a:pt x="22368" y="18455"/>
                        </a:lnTo>
                        <a:lnTo>
                          <a:pt x="22368" y="18581"/>
                        </a:lnTo>
                        <a:lnTo>
                          <a:pt x="22368" y="18748"/>
                        </a:lnTo>
                        <a:lnTo>
                          <a:pt x="22410" y="18769"/>
                        </a:lnTo>
                        <a:lnTo>
                          <a:pt x="22494" y="18769"/>
                        </a:lnTo>
                        <a:lnTo>
                          <a:pt x="22535" y="18853"/>
                        </a:lnTo>
                        <a:lnTo>
                          <a:pt x="22515" y="18957"/>
                        </a:lnTo>
                        <a:lnTo>
                          <a:pt x="22682" y="19062"/>
                        </a:lnTo>
                        <a:lnTo>
                          <a:pt x="22598" y="19083"/>
                        </a:lnTo>
                        <a:lnTo>
                          <a:pt x="22724" y="19146"/>
                        </a:lnTo>
                        <a:lnTo>
                          <a:pt x="22787" y="19188"/>
                        </a:lnTo>
                        <a:lnTo>
                          <a:pt x="22891" y="19250"/>
                        </a:lnTo>
                        <a:lnTo>
                          <a:pt x="22996" y="19188"/>
                        </a:lnTo>
                        <a:lnTo>
                          <a:pt x="23100" y="19167"/>
                        </a:lnTo>
                        <a:lnTo>
                          <a:pt x="23100" y="18999"/>
                        </a:lnTo>
                        <a:lnTo>
                          <a:pt x="23163" y="18895"/>
                        </a:lnTo>
                        <a:lnTo>
                          <a:pt x="23226" y="18769"/>
                        </a:lnTo>
                        <a:lnTo>
                          <a:pt x="23331" y="18560"/>
                        </a:lnTo>
                        <a:lnTo>
                          <a:pt x="23310" y="18455"/>
                        </a:lnTo>
                        <a:lnTo>
                          <a:pt x="23351" y="18413"/>
                        </a:lnTo>
                        <a:lnTo>
                          <a:pt x="23351" y="18225"/>
                        </a:lnTo>
                        <a:lnTo>
                          <a:pt x="23331" y="18162"/>
                        </a:lnTo>
                        <a:lnTo>
                          <a:pt x="23414" y="18120"/>
                        </a:lnTo>
                        <a:lnTo>
                          <a:pt x="23351" y="17932"/>
                        </a:lnTo>
                        <a:lnTo>
                          <a:pt x="23247" y="17848"/>
                        </a:lnTo>
                        <a:lnTo>
                          <a:pt x="23205" y="17493"/>
                        </a:lnTo>
                        <a:lnTo>
                          <a:pt x="23142" y="17430"/>
                        </a:lnTo>
                        <a:lnTo>
                          <a:pt x="23163" y="17263"/>
                        </a:lnTo>
                        <a:lnTo>
                          <a:pt x="23205" y="17116"/>
                        </a:lnTo>
                        <a:lnTo>
                          <a:pt x="23163" y="17011"/>
                        </a:lnTo>
                        <a:lnTo>
                          <a:pt x="23100" y="16907"/>
                        </a:lnTo>
                        <a:lnTo>
                          <a:pt x="23038" y="16656"/>
                        </a:lnTo>
                        <a:lnTo>
                          <a:pt x="22996" y="16551"/>
                        </a:lnTo>
                        <a:lnTo>
                          <a:pt x="22954" y="16279"/>
                        </a:lnTo>
                        <a:lnTo>
                          <a:pt x="22912" y="16133"/>
                        </a:lnTo>
                        <a:lnTo>
                          <a:pt x="22933" y="15903"/>
                        </a:lnTo>
                        <a:lnTo>
                          <a:pt x="22912" y="15714"/>
                        </a:lnTo>
                        <a:lnTo>
                          <a:pt x="22933" y="15379"/>
                        </a:lnTo>
                        <a:lnTo>
                          <a:pt x="22933" y="15170"/>
                        </a:lnTo>
                        <a:lnTo>
                          <a:pt x="23038" y="15003"/>
                        </a:lnTo>
                        <a:lnTo>
                          <a:pt x="23121" y="14856"/>
                        </a:lnTo>
                        <a:lnTo>
                          <a:pt x="23226" y="14815"/>
                        </a:lnTo>
                        <a:lnTo>
                          <a:pt x="23268" y="14752"/>
                        </a:lnTo>
                        <a:lnTo>
                          <a:pt x="23331" y="14752"/>
                        </a:lnTo>
                        <a:lnTo>
                          <a:pt x="23414" y="14605"/>
                        </a:lnTo>
                        <a:lnTo>
                          <a:pt x="23414" y="14543"/>
                        </a:lnTo>
                        <a:lnTo>
                          <a:pt x="23372" y="14501"/>
                        </a:lnTo>
                        <a:lnTo>
                          <a:pt x="23414" y="14480"/>
                        </a:lnTo>
                        <a:lnTo>
                          <a:pt x="23540" y="14480"/>
                        </a:lnTo>
                        <a:lnTo>
                          <a:pt x="23561" y="14396"/>
                        </a:lnTo>
                        <a:lnTo>
                          <a:pt x="23665" y="14396"/>
                        </a:lnTo>
                        <a:lnTo>
                          <a:pt x="23686" y="14354"/>
                        </a:lnTo>
                        <a:lnTo>
                          <a:pt x="23875" y="14333"/>
                        </a:lnTo>
                        <a:lnTo>
                          <a:pt x="23937" y="14250"/>
                        </a:lnTo>
                        <a:lnTo>
                          <a:pt x="24063" y="14250"/>
                        </a:lnTo>
                        <a:lnTo>
                          <a:pt x="24084" y="14187"/>
                        </a:lnTo>
                        <a:lnTo>
                          <a:pt x="24168" y="14187"/>
                        </a:lnTo>
                        <a:lnTo>
                          <a:pt x="24209" y="14229"/>
                        </a:lnTo>
                        <a:lnTo>
                          <a:pt x="24314" y="14082"/>
                        </a:lnTo>
                        <a:lnTo>
                          <a:pt x="24314" y="14040"/>
                        </a:lnTo>
                        <a:lnTo>
                          <a:pt x="24377" y="14040"/>
                        </a:lnTo>
                        <a:lnTo>
                          <a:pt x="24481" y="13957"/>
                        </a:lnTo>
                        <a:lnTo>
                          <a:pt x="24481" y="13873"/>
                        </a:lnTo>
                        <a:lnTo>
                          <a:pt x="24691" y="13601"/>
                        </a:lnTo>
                        <a:lnTo>
                          <a:pt x="24795" y="13496"/>
                        </a:lnTo>
                        <a:lnTo>
                          <a:pt x="24984" y="13496"/>
                        </a:lnTo>
                        <a:lnTo>
                          <a:pt x="25025" y="13517"/>
                        </a:lnTo>
                        <a:lnTo>
                          <a:pt x="25088" y="13517"/>
                        </a:lnTo>
                        <a:lnTo>
                          <a:pt x="25193" y="13329"/>
                        </a:lnTo>
                        <a:lnTo>
                          <a:pt x="25465" y="13099"/>
                        </a:lnTo>
                        <a:lnTo>
                          <a:pt x="25737" y="12931"/>
                        </a:lnTo>
                        <a:lnTo>
                          <a:pt x="25862" y="12910"/>
                        </a:lnTo>
                        <a:lnTo>
                          <a:pt x="25925" y="12890"/>
                        </a:lnTo>
                        <a:lnTo>
                          <a:pt x="25988" y="12890"/>
                        </a:lnTo>
                        <a:lnTo>
                          <a:pt x="25988" y="12910"/>
                        </a:lnTo>
                        <a:lnTo>
                          <a:pt x="26092" y="12910"/>
                        </a:lnTo>
                        <a:lnTo>
                          <a:pt x="26197" y="12785"/>
                        </a:lnTo>
                        <a:lnTo>
                          <a:pt x="26155" y="12785"/>
                        </a:lnTo>
                        <a:lnTo>
                          <a:pt x="26134" y="12722"/>
                        </a:lnTo>
                        <a:lnTo>
                          <a:pt x="26030" y="12827"/>
                        </a:lnTo>
                        <a:lnTo>
                          <a:pt x="25883" y="12806"/>
                        </a:lnTo>
                        <a:lnTo>
                          <a:pt x="25820" y="12722"/>
                        </a:lnTo>
                        <a:lnTo>
                          <a:pt x="25925" y="12785"/>
                        </a:lnTo>
                        <a:lnTo>
                          <a:pt x="26051" y="12701"/>
                        </a:lnTo>
                        <a:lnTo>
                          <a:pt x="26030" y="12680"/>
                        </a:lnTo>
                        <a:lnTo>
                          <a:pt x="26092" y="12618"/>
                        </a:lnTo>
                        <a:lnTo>
                          <a:pt x="26051" y="12555"/>
                        </a:lnTo>
                        <a:lnTo>
                          <a:pt x="25925" y="12513"/>
                        </a:lnTo>
                        <a:lnTo>
                          <a:pt x="25862" y="12471"/>
                        </a:lnTo>
                        <a:lnTo>
                          <a:pt x="25946" y="12471"/>
                        </a:lnTo>
                        <a:lnTo>
                          <a:pt x="26030" y="12492"/>
                        </a:lnTo>
                        <a:lnTo>
                          <a:pt x="26092" y="12471"/>
                        </a:lnTo>
                        <a:lnTo>
                          <a:pt x="26092" y="12387"/>
                        </a:lnTo>
                        <a:lnTo>
                          <a:pt x="26155" y="12513"/>
                        </a:lnTo>
                        <a:lnTo>
                          <a:pt x="26239" y="12492"/>
                        </a:lnTo>
                        <a:lnTo>
                          <a:pt x="26302" y="12555"/>
                        </a:lnTo>
                        <a:lnTo>
                          <a:pt x="26364" y="12513"/>
                        </a:lnTo>
                        <a:lnTo>
                          <a:pt x="26385" y="12408"/>
                        </a:lnTo>
                        <a:lnTo>
                          <a:pt x="26511" y="12304"/>
                        </a:lnTo>
                        <a:lnTo>
                          <a:pt x="26553" y="12304"/>
                        </a:lnTo>
                        <a:lnTo>
                          <a:pt x="26574" y="12199"/>
                        </a:lnTo>
                        <a:lnTo>
                          <a:pt x="26553" y="12094"/>
                        </a:lnTo>
                        <a:lnTo>
                          <a:pt x="26511" y="12094"/>
                        </a:lnTo>
                        <a:lnTo>
                          <a:pt x="26448" y="12241"/>
                        </a:lnTo>
                        <a:lnTo>
                          <a:pt x="26448" y="12283"/>
                        </a:lnTo>
                        <a:lnTo>
                          <a:pt x="26385" y="12262"/>
                        </a:lnTo>
                        <a:lnTo>
                          <a:pt x="26364" y="12094"/>
                        </a:lnTo>
                        <a:lnTo>
                          <a:pt x="26344" y="12074"/>
                        </a:lnTo>
                        <a:lnTo>
                          <a:pt x="26092" y="12094"/>
                        </a:lnTo>
                        <a:lnTo>
                          <a:pt x="25967" y="12157"/>
                        </a:lnTo>
                        <a:lnTo>
                          <a:pt x="25988" y="12074"/>
                        </a:lnTo>
                        <a:lnTo>
                          <a:pt x="25988" y="11927"/>
                        </a:lnTo>
                        <a:lnTo>
                          <a:pt x="26051" y="11885"/>
                        </a:lnTo>
                        <a:lnTo>
                          <a:pt x="26092" y="11990"/>
                        </a:lnTo>
                        <a:lnTo>
                          <a:pt x="26176" y="12032"/>
                        </a:lnTo>
                        <a:lnTo>
                          <a:pt x="26239" y="11969"/>
                        </a:lnTo>
                        <a:lnTo>
                          <a:pt x="26385" y="11948"/>
                        </a:lnTo>
                        <a:lnTo>
                          <a:pt x="26406" y="11885"/>
                        </a:lnTo>
                        <a:lnTo>
                          <a:pt x="26490" y="11885"/>
                        </a:lnTo>
                        <a:lnTo>
                          <a:pt x="26511" y="11843"/>
                        </a:lnTo>
                        <a:lnTo>
                          <a:pt x="26490" y="11718"/>
                        </a:lnTo>
                        <a:lnTo>
                          <a:pt x="26448" y="11655"/>
                        </a:lnTo>
                        <a:lnTo>
                          <a:pt x="26469" y="11613"/>
                        </a:lnTo>
                        <a:lnTo>
                          <a:pt x="26511" y="11634"/>
                        </a:lnTo>
                        <a:lnTo>
                          <a:pt x="26574" y="11530"/>
                        </a:lnTo>
                        <a:lnTo>
                          <a:pt x="26511" y="11425"/>
                        </a:lnTo>
                        <a:lnTo>
                          <a:pt x="26469" y="11362"/>
                        </a:lnTo>
                        <a:lnTo>
                          <a:pt x="26385" y="11404"/>
                        </a:lnTo>
                        <a:lnTo>
                          <a:pt x="26302" y="11362"/>
                        </a:lnTo>
                        <a:lnTo>
                          <a:pt x="26260" y="11237"/>
                        </a:lnTo>
                        <a:lnTo>
                          <a:pt x="26176" y="11237"/>
                        </a:lnTo>
                        <a:lnTo>
                          <a:pt x="26092" y="11195"/>
                        </a:lnTo>
                        <a:lnTo>
                          <a:pt x="26030" y="11111"/>
                        </a:lnTo>
                        <a:lnTo>
                          <a:pt x="26030" y="11111"/>
                        </a:lnTo>
                        <a:lnTo>
                          <a:pt x="26092" y="11153"/>
                        </a:lnTo>
                        <a:lnTo>
                          <a:pt x="26260" y="11153"/>
                        </a:lnTo>
                        <a:lnTo>
                          <a:pt x="26302" y="11257"/>
                        </a:lnTo>
                        <a:lnTo>
                          <a:pt x="26385" y="11299"/>
                        </a:lnTo>
                        <a:lnTo>
                          <a:pt x="26406" y="11216"/>
                        </a:lnTo>
                        <a:lnTo>
                          <a:pt x="26281" y="11090"/>
                        </a:lnTo>
                        <a:lnTo>
                          <a:pt x="26385" y="11111"/>
                        </a:lnTo>
                        <a:lnTo>
                          <a:pt x="26406" y="11048"/>
                        </a:lnTo>
                        <a:lnTo>
                          <a:pt x="26448" y="11027"/>
                        </a:lnTo>
                        <a:lnTo>
                          <a:pt x="26406" y="10944"/>
                        </a:lnTo>
                        <a:lnTo>
                          <a:pt x="26281" y="10881"/>
                        </a:lnTo>
                        <a:lnTo>
                          <a:pt x="26239" y="10713"/>
                        </a:lnTo>
                        <a:lnTo>
                          <a:pt x="26281" y="10734"/>
                        </a:lnTo>
                        <a:lnTo>
                          <a:pt x="26344" y="10839"/>
                        </a:lnTo>
                        <a:lnTo>
                          <a:pt x="26406" y="10839"/>
                        </a:lnTo>
                        <a:lnTo>
                          <a:pt x="26448" y="10734"/>
                        </a:lnTo>
                        <a:lnTo>
                          <a:pt x="26448" y="10630"/>
                        </a:lnTo>
                        <a:lnTo>
                          <a:pt x="26344" y="10588"/>
                        </a:lnTo>
                        <a:lnTo>
                          <a:pt x="26197" y="10421"/>
                        </a:lnTo>
                        <a:lnTo>
                          <a:pt x="26092" y="10379"/>
                        </a:lnTo>
                        <a:lnTo>
                          <a:pt x="26030" y="10274"/>
                        </a:lnTo>
                        <a:lnTo>
                          <a:pt x="25946" y="10253"/>
                        </a:lnTo>
                        <a:lnTo>
                          <a:pt x="25946" y="10149"/>
                        </a:lnTo>
                        <a:lnTo>
                          <a:pt x="26030" y="10044"/>
                        </a:lnTo>
                        <a:lnTo>
                          <a:pt x="25967" y="10149"/>
                        </a:lnTo>
                        <a:lnTo>
                          <a:pt x="25988" y="10190"/>
                        </a:lnTo>
                        <a:lnTo>
                          <a:pt x="26051" y="10211"/>
                        </a:lnTo>
                        <a:lnTo>
                          <a:pt x="26134" y="10316"/>
                        </a:lnTo>
                        <a:lnTo>
                          <a:pt x="26239" y="10358"/>
                        </a:lnTo>
                        <a:lnTo>
                          <a:pt x="26364" y="10504"/>
                        </a:lnTo>
                        <a:lnTo>
                          <a:pt x="26385" y="10504"/>
                        </a:lnTo>
                        <a:lnTo>
                          <a:pt x="26406" y="10274"/>
                        </a:lnTo>
                        <a:lnTo>
                          <a:pt x="26406" y="10169"/>
                        </a:lnTo>
                        <a:lnTo>
                          <a:pt x="26406" y="10086"/>
                        </a:lnTo>
                        <a:lnTo>
                          <a:pt x="26385" y="10044"/>
                        </a:lnTo>
                        <a:lnTo>
                          <a:pt x="26406" y="9856"/>
                        </a:lnTo>
                        <a:lnTo>
                          <a:pt x="26448" y="9793"/>
                        </a:lnTo>
                        <a:lnTo>
                          <a:pt x="26409" y="9728"/>
                        </a:lnTo>
                        <a:lnTo>
                          <a:pt x="26409" y="9728"/>
                        </a:lnTo>
                        <a:lnTo>
                          <a:pt x="26490" y="9667"/>
                        </a:lnTo>
                        <a:lnTo>
                          <a:pt x="26616" y="9563"/>
                        </a:lnTo>
                        <a:lnTo>
                          <a:pt x="26657" y="9458"/>
                        </a:lnTo>
                        <a:lnTo>
                          <a:pt x="26657" y="9437"/>
                        </a:lnTo>
                        <a:lnTo>
                          <a:pt x="26678" y="9458"/>
                        </a:lnTo>
                        <a:lnTo>
                          <a:pt x="26657" y="9584"/>
                        </a:lnTo>
                        <a:lnTo>
                          <a:pt x="26678" y="9625"/>
                        </a:lnTo>
                        <a:lnTo>
                          <a:pt x="26574" y="9667"/>
                        </a:lnTo>
                        <a:lnTo>
                          <a:pt x="26511" y="9793"/>
                        </a:lnTo>
                        <a:lnTo>
                          <a:pt x="26595" y="9960"/>
                        </a:lnTo>
                        <a:lnTo>
                          <a:pt x="26574" y="10107"/>
                        </a:lnTo>
                        <a:lnTo>
                          <a:pt x="26490" y="10253"/>
                        </a:lnTo>
                        <a:lnTo>
                          <a:pt x="26490" y="10358"/>
                        </a:lnTo>
                        <a:lnTo>
                          <a:pt x="26595" y="10462"/>
                        </a:lnTo>
                        <a:lnTo>
                          <a:pt x="26616" y="10400"/>
                        </a:lnTo>
                        <a:lnTo>
                          <a:pt x="26657" y="10462"/>
                        </a:lnTo>
                        <a:lnTo>
                          <a:pt x="26699" y="10462"/>
                        </a:lnTo>
                        <a:lnTo>
                          <a:pt x="26699" y="10483"/>
                        </a:lnTo>
                        <a:lnTo>
                          <a:pt x="26678" y="10525"/>
                        </a:lnTo>
                        <a:lnTo>
                          <a:pt x="26699" y="10609"/>
                        </a:lnTo>
                        <a:lnTo>
                          <a:pt x="26825" y="10609"/>
                        </a:lnTo>
                        <a:lnTo>
                          <a:pt x="26762" y="10672"/>
                        </a:lnTo>
                        <a:lnTo>
                          <a:pt x="26762" y="10693"/>
                        </a:lnTo>
                        <a:lnTo>
                          <a:pt x="26699" y="10797"/>
                        </a:lnTo>
                        <a:lnTo>
                          <a:pt x="26699" y="10881"/>
                        </a:lnTo>
                        <a:lnTo>
                          <a:pt x="26657" y="10985"/>
                        </a:lnTo>
                        <a:lnTo>
                          <a:pt x="26616" y="11111"/>
                        </a:lnTo>
                        <a:lnTo>
                          <a:pt x="26616" y="11216"/>
                        </a:lnTo>
                        <a:lnTo>
                          <a:pt x="26657" y="11153"/>
                        </a:lnTo>
                        <a:lnTo>
                          <a:pt x="26678" y="11111"/>
                        </a:lnTo>
                        <a:lnTo>
                          <a:pt x="26783" y="10902"/>
                        </a:lnTo>
                        <a:lnTo>
                          <a:pt x="26804" y="10944"/>
                        </a:lnTo>
                        <a:lnTo>
                          <a:pt x="26804" y="11006"/>
                        </a:lnTo>
                        <a:lnTo>
                          <a:pt x="26825" y="10944"/>
                        </a:lnTo>
                        <a:lnTo>
                          <a:pt x="26825" y="10881"/>
                        </a:lnTo>
                        <a:lnTo>
                          <a:pt x="26909" y="10776"/>
                        </a:lnTo>
                        <a:lnTo>
                          <a:pt x="26992" y="10525"/>
                        </a:lnTo>
                        <a:lnTo>
                          <a:pt x="27118" y="10462"/>
                        </a:lnTo>
                        <a:lnTo>
                          <a:pt x="27222" y="10253"/>
                        </a:lnTo>
                        <a:lnTo>
                          <a:pt x="27222" y="10086"/>
                        </a:lnTo>
                        <a:lnTo>
                          <a:pt x="27139" y="9897"/>
                        </a:lnTo>
                        <a:lnTo>
                          <a:pt x="27097" y="9856"/>
                        </a:lnTo>
                        <a:lnTo>
                          <a:pt x="27076" y="9688"/>
                        </a:lnTo>
                        <a:lnTo>
                          <a:pt x="27013" y="9625"/>
                        </a:lnTo>
                        <a:lnTo>
                          <a:pt x="27013" y="9521"/>
                        </a:lnTo>
                        <a:lnTo>
                          <a:pt x="27076" y="9416"/>
                        </a:lnTo>
                        <a:lnTo>
                          <a:pt x="27181" y="9312"/>
                        </a:lnTo>
                        <a:lnTo>
                          <a:pt x="27306" y="9249"/>
                        </a:lnTo>
                        <a:lnTo>
                          <a:pt x="27118" y="9458"/>
                        </a:lnTo>
                        <a:lnTo>
                          <a:pt x="27076" y="9542"/>
                        </a:lnTo>
                        <a:lnTo>
                          <a:pt x="27118" y="9625"/>
                        </a:lnTo>
                        <a:lnTo>
                          <a:pt x="27243" y="9751"/>
                        </a:lnTo>
                        <a:lnTo>
                          <a:pt x="27327" y="9730"/>
                        </a:lnTo>
                        <a:lnTo>
                          <a:pt x="27390" y="9772"/>
                        </a:lnTo>
                        <a:lnTo>
                          <a:pt x="27327" y="9939"/>
                        </a:lnTo>
                        <a:lnTo>
                          <a:pt x="27327" y="9939"/>
                        </a:lnTo>
                        <a:lnTo>
                          <a:pt x="27411" y="9877"/>
                        </a:lnTo>
                        <a:lnTo>
                          <a:pt x="27432" y="9897"/>
                        </a:lnTo>
                        <a:lnTo>
                          <a:pt x="27515" y="9793"/>
                        </a:lnTo>
                        <a:lnTo>
                          <a:pt x="27515" y="9730"/>
                        </a:lnTo>
                        <a:lnTo>
                          <a:pt x="27557" y="9730"/>
                        </a:lnTo>
                        <a:lnTo>
                          <a:pt x="27620" y="9646"/>
                        </a:lnTo>
                        <a:lnTo>
                          <a:pt x="27704" y="9625"/>
                        </a:lnTo>
                        <a:lnTo>
                          <a:pt x="27745" y="9458"/>
                        </a:lnTo>
                        <a:lnTo>
                          <a:pt x="27808" y="9374"/>
                        </a:lnTo>
                        <a:lnTo>
                          <a:pt x="27850" y="9374"/>
                        </a:lnTo>
                        <a:lnTo>
                          <a:pt x="27913" y="9270"/>
                        </a:lnTo>
                        <a:lnTo>
                          <a:pt x="27934" y="9207"/>
                        </a:lnTo>
                        <a:lnTo>
                          <a:pt x="27934" y="9144"/>
                        </a:lnTo>
                        <a:lnTo>
                          <a:pt x="27976" y="9040"/>
                        </a:lnTo>
                        <a:lnTo>
                          <a:pt x="27976" y="8998"/>
                        </a:lnTo>
                        <a:lnTo>
                          <a:pt x="28038" y="8914"/>
                        </a:lnTo>
                        <a:lnTo>
                          <a:pt x="28017" y="8830"/>
                        </a:lnTo>
                        <a:lnTo>
                          <a:pt x="27955" y="8789"/>
                        </a:lnTo>
                        <a:lnTo>
                          <a:pt x="27913" y="8705"/>
                        </a:lnTo>
                        <a:lnTo>
                          <a:pt x="28059" y="8621"/>
                        </a:lnTo>
                        <a:lnTo>
                          <a:pt x="28059" y="8537"/>
                        </a:lnTo>
                        <a:lnTo>
                          <a:pt x="28164" y="8475"/>
                        </a:lnTo>
                        <a:lnTo>
                          <a:pt x="28248" y="8433"/>
                        </a:lnTo>
                        <a:lnTo>
                          <a:pt x="28436" y="8328"/>
                        </a:lnTo>
                        <a:lnTo>
                          <a:pt x="28561" y="8328"/>
                        </a:lnTo>
                        <a:lnTo>
                          <a:pt x="28750" y="8203"/>
                        </a:lnTo>
                        <a:lnTo>
                          <a:pt x="28813" y="8203"/>
                        </a:lnTo>
                        <a:lnTo>
                          <a:pt x="28854" y="8224"/>
                        </a:lnTo>
                        <a:lnTo>
                          <a:pt x="29085" y="8203"/>
                        </a:lnTo>
                        <a:lnTo>
                          <a:pt x="29189" y="8265"/>
                        </a:lnTo>
                        <a:lnTo>
                          <a:pt x="29336" y="8203"/>
                        </a:lnTo>
                        <a:lnTo>
                          <a:pt x="29587" y="8203"/>
                        </a:lnTo>
                        <a:lnTo>
                          <a:pt x="29629" y="8182"/>
                        </a:lnTo>
                        <a:lnTo>
                          <a:pt x="29608" y="8119"/>
                        </a:lnTo>
                        <a:lnTo>
                          <a:pt x="29608" y="7972"/>
                        </a:lnTo>
                        <a:lnTo>
                          <a:pt x="29608" y="7847"/>
                        </a:lnTo>
                        <a:lnTo>
                          <a:pt x="29733" y="7952"/>
                        </a:lnTo>
                        <a:lnTo>
                          <a:pt x="29733" y="8077"/>
                        </a:lnTo>
                        <a:lnTo>
                          <a:pt x="29712" y="8161"/>
                        </a:lnTo>
                        <a:lnTo>
                          <a:pt x="29796" y="8161"/>
                        </a:lnTo>
                        <a:lnTo>
                          <a:pt x="29901" y="8056"/>
                        </a:lnTo>
                        <a:lnTo>
                          <a:pt x="30005" y="7868"/>
                        </a:lnTo>
                        <a:lnTo>
                          <a:pt x="30047" y="7972"/>
                        </a:lnTo>
                        <a:lnTo>
                          <a:pt x="30047" y="8056"/>
                        </a:lnTo>
                        <a:lnTo>
                          <a:pt x="30131" y="8077"/>
                        </a:lnTo>
                        <a:lnTo>
                          <a:pt x="30382" y="7952"/>
                        </a:lnTo>
                        <a:lnTo>
                          <a:pt x="30466" y="7805"/>
                        </a:lnTo>
                        <a:lnTo>
                          <a:pt x="30424" y="7596"/>
                        </a:lnTo>
                        <a:lnTo>
                          <a:pt x="30361" y="7638"/>
                        </a:lnTo>
                        <a:lnTo>
                          <a:pt x="30361" y="7742"/>
                        </a:lnTo>
                        <a:lnTo>
                          <a:pt x="30319" y="7868"/>
                        </a:lnTo>
                        <a:lnTo>
                          <a:pt x="30152" y="7868"/>
                        </a:lnTo>
                        <a:lnTo>
                          <a:pt x="30131" y="7763"/>
                        </a:lnTo>
                        <a:lnTo>
                          <a:pt x="30068" y="7575"/>
                        </a:lnTo>
                        <a:lnTo>
                          <a:pt x="29922" y="7491"/>
                        </a:lnTo>
                        <a:lnTo>
                          <a:pt x="29922" y="7449"/>
                        </a:lnTo>
                        <a:lnTo>
                          <a:pt x="30131" y="7261"/>
                        </a:lnTo>
                        <a:lnTo>
                          <a:pt x="30131" y="7177"/>
                        </a:lnTo>
                        <a:lnTo>
                          <a:pt x="30047" y="7177"/>
                        </a:lnTo>
                        <a:lnTo>
                          <a:pt x="30047" y="7115"/>
                        </a:lnTo>
                        <a:lnTo>
                          <a:pt x="30131" y="7052"/>
                        </a:lnTo>
                        <a:lnTo>
                          <a:pt x="30152" y="6968"/>
                        </a:lnTo>
                        <a:lnTo>
                          <a:pt x="30214" y="6905"/>
                        </a:lnTo>
                        <a:lnTo>
                          <a:pt x="30277" y="6696"/>
                        </a:lnTo>
                        <a:lnTo>
                          <a:pt x="30486" y="6529"/>
                        </a:lnTo>
                        <a:lnTo>
                          <a:pt x="30570" y="6382"/>
                        </a:lnTo>
                        <a:lnTo>
                          <a:pt x="30633" y="6382"/>
                        </a:lnTo>
                        <a:lnTo>
                          <a:pt x="30696" y="6278"/>
                        </a:lnTo>
                        <a:lnTo>
                          <a:pt x="30696" y="6340"/>
                        </a:lnTo>
                        <a:lnTo>
                          <a:pt x="30779" y="6382"/>
                        </a:lnTo>
                        <a:lnTo>
                          <a:pt x="30842" y="6299"/>
                        </a:lnTo>
                        <a:lnTo>
                          <a:pt x="30905" y="6173"/>
                        </a:lnTo>
                        <a:lnTo>
                          <a:pt x="30905" y="6299"/>
                        </a:lnTo>
                        <a:lnTo>
                          <a:pt x="30989" y="6299"/>
                        </a:lnTo>
                        <a:lnTo>
                          <a:pt x="31051" y="6173"/>
                        </a:lnTo>
                        <a:lnTo>
                          <a:pt x="31093" y="6215"/>
                        </a:lnTo>
                        <a:lnTo>
                          <a:pt x="31156" y="6173"/>
                        </a:lnTo>
                        <a:lnTo>
                          <a:pt x="31261" y="6006"/>
                        </a:lnTo>
                        <a:lnTo>
                          <a:pt x="31407" y="5796"/>
                        </a:lnTo>
                        <a:lnTo>
                          <a:pt x="31386" y="5922"/>
                        </a:lnTo>
                        <a:lnTo>
                          <a:pt x="31407" y="6006"/>
                        </a:lnTo>
                        <a:lnTo>
                          <a:pt x="31512" y="6006"/>
                        </a:lnTo>
                        <a:lnTo>
                          <a:pt x="31616" y="5880"/>
                        </a:lnTo>
                        <a:lnTo>
                          <a:pt x="31742" y="5880"/>
                        </a:lnTo>
                        <a:lnTo>
                          <a:pt x="31784" y="6006"/>
                        </a:lnTo>
                        <a:lnTo>
                          <a:pt x="31846" y="6006"/>
                        </a:lnTo>
                        <a:lnTo>
                          <a:pt x="31951" y="5880"/>
                        </a:lnTo>
                        <a:lnTo>
                          <a:pt x="32035" y="5922"/>
                        </a:lnTo>
                        <a:lnTo>
                          <a:pt x="32098" y="5901"/>
                        </a:lnTo>
                        <a:lnTo>
                          <a:pt x="32202" y="5817"/>
                        </a:lnTo>
                        <a:lnTo>
                          <a:pt x="32307" y="5817"/>
                        </a:lnTo>
                        <a:lnTo>
                          <a:pt x="32432" y="5755"/>
                        </a:lnTo>
                        <a:lnTo>
                          <a:pt x="32474" y="5817"/>
                        </a:lnTo>
                        <a:lnTo>
                          <a:pt x="32558" y="5796"/>
                        </a:lnTo>
                        <a:lnTo>
                          <a:pt x="32642" y="5713"/>
                        </a:lnTo>
                        <a:lnTo>
                          <a:pt x="32537" y="5650"/>
                        </a:lnTo>
                        <a:lnTo>
                          <a:pt x="32474" y="5713"/>
                        </a:lnTo>
                        <a:lnTo>
                          <a:pt x="32411" y="5650"/>
                        </a:lnTo>
                        <a:lnTo>
                          <a:pt x="32453" y="5504"/>
                        </a:lnTo>
                        <a:lnTo>
                          <a:pt x="32223" y="5378"/>
                        </a:lnTo>
                        <a:lnTo>
                          <a:pt x="32202" y="5357"/>
                        </a:lnTo>
                        <a:lnTo>
                          <a:pt x="32223" y="5294"/>
                        </a:lnTo>
                        <a:lnTo>
                          <a:pt x="32223" y="5252"/>
                        </a:lnTo>
                        <a:lnTo>
                          <a:pt x="32223" y="5169"/>
                        </a:lnTo>
                        <a:lnTo>
                          <a:pt x="32244" y="5085"/>
                        </a:lnTo>
                        <a:lnTo>
                          <a:pt x="32202" y="5022"/>
                        </a:lnTo>
                        <a:lnTo>
                          <a:pt x="32139" y="4959"/>
                        </a:lnTo>
                        <a:lnTo>
                          <a:pt x="32098" y="4939"/>
                        </a:lnTo>
                        <a:lnTo>
                          <a:pt x="32118" y="4855"/>
                        </a:lnTo>
                        <a:lnTo>
                          <a:pt x="32244" y="4123"/>
                        </a:lnTo>
                        <a:lnTo>
                          <a:pt x="32244" y="3934"/>
                        </a:lnTo>
                        <a:lnTo>
                          <a:pt x="32014" y="3725"/>
                        </a:lnTo>
                        <a:lnTo>
                          <a:pt x="31951" y="3788"/>
                        </a:lnTo>
                        <a:lnTo>
                          <a:pt x="31805" y="3725"/>
                        </a:lnTo>
                        <a:lnTo>
                          <a:pt x="31700" y="3767"/>
                        </a:lnTo>
                        <a:lnTo>
                          <a:pt x="31616" y="3683"/>
                        </a:lnTo>
                        <a:lnTo>
                          <a:pt x="31533" y="3662"/>
                        </a:lnTo>
                        <a:lnTo>
                          <a:pt x="31512" y="3662"/>
                        </a:lnTo>
                        <a:lnTo>
                          <a:pt x="31407" y="3767"/>
                        </a:lnTo>
                        <a:lnTo>
                          <a:pt x="31365" y="3830"/>
                        </a:lnTo>
                        <a:lnTo>
                          <a:pt x="31156" y="4081"/>
                        </a:lnTo>
                        <a:lnTo>
                          <a:pt x="31072" y="4206"/>
                        </a:lnTo>
                        <a:lnTo>
                          <a:pt x="31072" y="4311"/>
                        </a:lnTo>
                        <a:lnTo>
                          <a:pt x="30905" y="4395"/>
                        </a:lnTo>
                        <a:lnTo>
                          <a:pt x="30905" y="4520"/>
                        </a:lnTo>
                        <a:lnTo>
                          <a:pt x="30863" y="4625"/>
                        </a:lnTo>
                        <a:lnTo>
                          <a:pt x="30696" y="4813"/>
                        </a:lnTo>
                        <a:lnTo>
                          <a:pt x="30633" y="4834"/>
                        </a:lnTo>
                        <a:lnTo>
                          <a:pt x="30445" y="5043"/>
                        </a:lnTo>
                        <a:lnTo>
                          <a:pt x="30424" y="5127"/>
                        </a:lnTo>
                        <a:lnTo>
                          <a:pt x="30340" y="5169"/>
                        </a:lnTo>
                        <a:lnTo>
                          <a:pt x="30235" y="5148"/>
                        </a:lnTo>
                        <a:lnTo>
                          <a:pt x="30173" y="5148"/>
                        </a:lnTo>
                        <a:lnTo>
                          <a:pt x="30131" y="5190"/>
                        </a:lnTo>
                        <a:lnTo>
                          <a:pt x="30068" y="5190"/>
                        </a:lnTo>
                        <a:lnTo>
                          <a:pt x="29942" y="5336"/>
                        </a:lnTo>
                        <a:lnTo>
                          <a:pt x="28269" y="5294"/>
                        </a:lnTo>
                        <a:lnTo>
                          <a:pt x="28059" y="5336"/>
                        </a:lnTo>
                        <a:lnTo>
                          <a:pt x="27955" y="5441"/>
                        </a:lnTo>
                        <a:lnTo>
                          <a:pt x="27829" y="5483"/>
                        </a:lnTo>
                        <a:lnTo>
                          <a:pt x="27704" y="5566"/>
                        </a:lnTo>
                        <a:lnTo>
                          <a:pt x="27453" y="5817"/>
                        </a:lnTo>
                        <a:lnTo>
                          <a:pt x="27285" y="5859"/>
                        </a:lnTo>
                        <a:lnTo>
                          <a:pt x="27181" y="5922"/>
                        </a:lnTo>
                        <a:lnTo>
                          <a:pt x="26699" y="6299"/>
                        </a:lnTo>
                        <a:lnTo>
                          <a:pt x="25611" y="6612"/>
                        </a:lnTo>
                        <a:lnTo>
                          <a:pt x="25569" y="6864"/>
                        </a:lnTo>
                        <a:lnTo>
                          <a:pt x="25318" y="6968"/>
                        </a:lnTo>
                        <a:lnTo>
                          <a:pt x="23331" y="7491"/>
                        </a:lnTo>
                        <a:lnTo>
                          <a:pt x="23247" y="7324"/>
                        </a:lnTo>
                        <a:lnTo>
                          <a:pt x="23351" y="7177"/>
                        </a:lnTo>
                        <a:lnTo>
                          <a:pt x="23561" y="7073"/>
                        </a:lnTo>
                        <a:lnTo>
                          <a:pt x="23665" y="6947"/>
                        </a:lnTo>
                        <a:lnTo>
                          <a:pt x="23728" y="6822"/>
                        </a:lnTo>
                        <a:lnTo>
                          <a:pt x="23770" y="6696"/>
                        </a:lnTo>
                        <a:lnTo>
                          <a:pt x="23833" y="5922"/>
                        </a:lnTo>
                        <a:lnTo>
                          <a:pt x="23456" y="4143"/>
                        </a:lnTo>
                        <a:lnTo>
                          <a:pt x="23100" y="3871"/>
                        </a:lnTo>
                        <a:lnTo>
                          <a:pt x="22954" y="3683"/>
                        </a:lnTo>
                        <a:lnTo>
                          <a:pt x="20652" y="2616"/>
                        </a:lnTo>
                        <a:lnTo>
                          <a:pt x="20548" y="2553"/>
                        </a:lnTo>
                        <a:lnTo>
                          <a:pt x="20422" y="2511"/>
                        </a:lnTo>
                        <a:lnTo>
                          <a:pt x="20380" y="2449"/>
                        </a:lnTo>
                        <a:lnTo>
                          <a:pt x="20087" y="2449"/>
                        </a:lnTo>
                        <a:lnTo>
                          <a:pt x="20066" y="2344"/>
                        </a:lnTo>
                        <a:lnTo>
                          <a:pt x="19983" y="2302"/>
                        </a:lnTo>
                        <a:lnTo>
                          <a:pt x="19899" y="2344"/>
                        </a:lnTo>
                        <a:lnTo>
                          <a:pt x="19711" y="2344"/>
                        </a:lnTo>
                        <a:lnTo>
                          <a:pt x="19606" y="2323"/>
                        </a:lnTo>
                        <a:lnTo>
                          <a:pt x="19543" y="2239"/>
                        </a:lnTo>
                        <a:lnTo>
                          <a:pt x="19439" y="2198"/>
                        </a:lnTo>
                        <a:lnTo>
                          <a:pt x="19230" y="2135"/>
                        </a:lnTo>
                        <a:lnTo>
                          <a:pt x="19167" y="2009"/>
                        </a:lnTo>
                        <a:lnTo>
                          <a:pt x="19083" y="2009"/>
                        </a:lnTo>
                        <a:lnTo>
                          <a:pt x="18958" y="1905"/>
                        </a:lnTo>
                        <a:lnTo>
                          <a:pt x="18853" y="1905"/>
                        </a:lnTo>
                        <a:lnTo>
                          <a:pt x="18769" y="1884"/>
                        </a:lnTo>
                        <a:lnTo>
                          <a:pt x="18644" y="1905"/>
                        </a:lnTo>
                        <a:lnTo>
                          <a:pt x="18623" y="1926"/>
                        </a:lnTo>
                        <a:lnTo>
                          <a:pt x="18560" y="1842"/>
                        </a:lnTo>
                        <a:lnTo>
                          <a:pt x="18434" y="1821"/>
                        </a:lnTo>
                        <a:lnTo>
                          <a:pt x="18414" y="1800"/>
                        </a:lnTo>
                        <a:lnTo>
                          <a:pt x="18309" y="1737"/>
                        </a:lnTo>
                        <a:lnTo>
                          <a:pt x="18288" y="1716"/>
                        </a:lnTo>
                        <a:lnTo>
                          <a:pt x="18204" y="1633"/>
                        </a:lnTo>
                        <a:lnTo>
                          <a:pt x="18204" y="1612"/>
                        </a:lnTo>
                        <a:lnTo>
                          <a:pt x="18079" y="1507"/>
                        </a:lnTo>
                        <a:lnTo>
                          <a:pt x="17932" y="1507"/>
                        </a:lnTo>
                        <a:lnTo>
                          <a:pt x="17807" y="1486"/>
                        </a:lnTo>
                        <a:lnTo>
                          <a:pt x="2846" y="1"/>
                        </a:lnTo>
                        <a:close/>
                      </a:path>
                    </a:pathLst>
                  </a:custGeom>
                  <a:solidFill>
                    <a:srgbClr val="5F7D9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14" name="Google Shape;2959;p74">
                <a:extLst>
                  <a:ext uri="{FF2B5EF4-FFF2-40B4-BE49-F238E27FC236}">
                    <a16:creationId xmlns:a16="http://schemas.microsoft.com/office/drawing/2014/main" id="{2818B2CE-9AD7-4537-B62A-585053B32C10}"/>
                  </a:ext>
                </a:extLst>
              </p:cNvPr>
              <p:cNvGrpSpPr/>
              <p:nvPr/>
            </p:nvGrpSpPr>
            <p:grpSpPr>
              <a:xfrm>
                <a:off x="3230417" y="3103734"/>
                <a:ext cx="282982" cy="280332"/>
                <a:chOff x="2605700" y="3152850"/>
                <a:chExt cx="594125" cy="616250"/>
              </a:xfrm>
            </p:grpSpPr>
            <p:sp>
              <p:nvSpPr>
                <p:cNvPr id="229" name="Google Shape;2960;p74">
                  <a:extLst>
                    <a:ext uri="{FF2B5EF4-FFF2-40B4-BE49-F238E27FC236}">
                      <a16:creationId xmlns:a16="http://schemas.microsoft.com/office/drawing/2014/main" id="{791C7628-37F5-45B0-B85B-F2C99C95D8D2}"/>
                    </a:ext>
                  </a:extLst>
                </p:cNvPr>
                <p:cNvSpPr/>
                <p:nvPr/>
              </p:nvSpPr>
              <p:spPr>
                <a:xfrm>
                  <a:off x="2605700" y="3152850"/>
                  <a:ext cx="379825" cy="616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93" h="24650" extrusionOk="0">
                      <a:moveTo>
                        <a:pt x="14024" y="2338"/>
                      </a:moveTo>
                      <a:lnTo>
                        <a:pt x="8818" y="0"/>
                      </a:lnTo>
                      <a:lnTo>
                        <a:pt x="4037" y="1594"/>
                      </a:lnTo>
                      <a:lnTo>
                        <a:pt x="0" y="7225"/>
                      </a:lnTo>
                      <a:lnTo>
                        <a:pt x="2018" y="11156"/>
                      </a:lnTo>
                      <a:lnTo>
                        <a:pt x="7331" y="12325"/>
                      </a:lnTo>
                      <a:lnTo>
                        <a:pt x="10518" y="17531"/>
                      </a:lnTo>
                      <a:lnTo>
                        <a:pt x="11049" y="22843"/>
                      </a:lnTo>
                      <a:lnTo>
                        <a:pt x="13705" y="24650"/>
                      </a:lnTo>
                      <a:lnTo>
                        <a:pt x="15193" y="18700"/>
                      </a:lnTo>
                      <a:lnTo>
                        <a:pt x="12218" y="5844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</p:sp>
            <p:sp>
              <p:nvSpPr>
                <p:cNvPr id="230" name="Google Shape;2961;p74">
                  <a:extLst>
                    <a:ext uri="{FF2B5EF4-FFF2-40B4-BE49-F238E27FC236}">
                      <a16:creationId xmlns:a16="http://schemas.microsoft.com/office/drawing/2014/main" id="{FF318D1C-90D7-4D9C-B7BE-146CB1BD829A}"/>
                    </a:ext>
                  </a:extLst>
                </p:cNvPr>
                <p:cNvSpPr/>
                <p:nvPr/>
              </p:nvSpPr>
              <p:spPr>
                <a:xfrm>
                  <a:off x="2632775" y="3168475"/>
                  <a:ext cx="567050" cy="590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682" h="23602" extrusionOk="0">
                      <a:moveTo>
                        <a:pt x="13852" y="21070"/>
                      </a:moveTo>
                      <a:lnTo>
                        <a:pt x="13894" y="21091"/>
                      </a:lnTo>
                      <a:lnTo>
                        <a:pt x="13977" y="21217"/>
                      </a:lnTo>
                      <a:lnTo>
                        <a:pt x="14103" y="21384"/>
                      </a:lnTo>
                      <a:lnTo>
                        <a:pt x="14166" y="21384"/>
                      </a:lnTo>
                      <a:lnTo>
                        <a:pt x="14208" y="21342"/>
                      </a:lnTo>
                      <a:lnTo>
                        <a:pt x="14228" y="21384"/>
                      </a:lnTo>
                      <a:lnTo>
                        <a:pt x="14228" y="21489"/>
                      </a:lnTo>
                      <a:lnTo>
                        <a:pt x="14187" y="21489"/>
                      </a:lnTo>
                      <a:lnTo>
                        <a:pt x="14124" y="21698"/>
                      </a:lnTo>
                      <a:lnTo>
                        <a:pt x="13998" y="21928"/>
                      </a:lnTo>
                      <a:lnTo>
                        <a:pt x="13873" y="21928"/>
                      </a:lnTo>
                      <a:lnTo>
                        <a:pt x="13852" y="22075"/>
                      </a:lnTo>
                      <a:lnTo>
                        <a:pt x="13789" y="22158"/>
                      </a:lnTo>
                      <a:lnTo>
                        <a:pt x="13768" y="22158"/>
                      </a:lnTo>
                      <a:lnTo>
                        <a:pt x="13643" y="22242"/>
                      </a:lnTo>
                      <a:lnTo>
                        <a:pt x="13559" y="22326"/>
                      </a:lnTo>
                      <a:lnTo>
                        <a:pt x="13559" y="22367"/>
                      </a:lnTo>
                      <a:lnTo>
                        <a:pt x="13454" y="22388"/>
                      </a:lnTo>
                      <a:lnTo>
                        <a:pt x="13392" y="22451"/>
                      </a:lnTo>
                      <a:lnTo>
                        <a:pt x="13392" y="22472"/>
                      </a:lnTo>
                      <a:lnTo>
                        <a:pt x="13329" y="22347"/>
                      </a:lnTo>
                      <a:lnTo>
                        <a:pt x="13371" y="22242"/>
                      </a:lnTo>
                      <a:lnTo>
                        <a:pt x="13454" y="22179"/>
                      </a:lnTo>
                      <a:lnTo>
                        <a:pt x="13454" y="22116"/>
                      </a:lnTo>
                      <a:lnTo>
                        <a:pt x="13559" y="22012"/>
                      </a:lnTo>
                      <a:lnTo>
                        <a:pt x="13559" y="21928"/>
                      </a:lnTo>
                      <a:lnTo>
                        <a:pt x="13601" y="21970"/>
                      </a:lnTo>
                      <a:lnTo>
                        <a:pt x="13684" y="21970"/>
                      </a:lnTo>
                      <a:lnTo>
                        <a:pt x="13789" y="21865"/>
                      </a:lnTo>
                      <a:lnTo>
                        <a:pt x="13789" y="21761"/>
                      </a:lnTo>
                      <a:lnTo>
                        <a:pt x="13810" y="21740"/>
                      </a:lnTo>
                      <a:lnTo>
                        <a:pt x="13810" y="21614"/>
                      </a:lnTo>
                      <a:lnTo>
                        <a:pt x="13873" y="21551"/>
                      </a:lnTo>
                      <a:lnTo>
                        <a:pt x="13915" y="21551"/>
                      </a:lnTo>
                      <a:lnTo>
                        <a:pt x="13977" y="21447"/>
                      </a:lnTo>
                      <a:lnTo>
                        <a:pt x="13956" y="21384"/>
                      </a:lnTo>
                      <a:lnTo>
                        <a:pt x="13894" y="21300"/>
                      </a:lnTo>
                      <a:lnTo>
                        <a:pt x="13894" y="21112"/>
                      </a:lnTo>
                      <a:lnTo>
                        <a:pt x="13852" y="21070"/>
                      </a:lnTo>
                      <a:close/>
                      <a:moveTo>
                        <a:pt x="7617" y="0"/>
                      </a:moveTo>
                      <a:lnTo>
                        <a:pt x="7617" y="147"/>
                      </a:lnTo>
                      <a:lnTo>
                        <a:pt x="7575" y="272"/>
                      </a:lnTo>
                      <a:lnTo>
                        <a:pt x="7282" y="481"/>
                      </a:lnTo>
                      <a:lnTo>
                        <a:pt x="7094" y="502"/>
                      </a:lnTo>
                      <a:lnTo>
                        <a:pt x="6842" y="607"/>
                      </a:lnTo>
                      <a:lnTo>
                        <a:pt x="6738" y="565"/>
                      </a:lnTo>
                      <a:lnTo>
                        <a:pt x="6570" y="586"/>
                      </a:lnTo>
                      <a:lnTo>
                        <a:pt x="6382" y="732"/>
                      </a:lnTo>
                      <a:lnTo>
                        <a:pt x="6215" y="795"/>
                      </a:lnTo>
                      <a:lnTo>
                        <a:pt x="6152" y="732"/>
                      </a:lnTo>
                      <a:lnTo>
                        <a:pt x="5901" y="774"/>
                      </a:lnTo>
                      <a:lnTo>
                        <a:pt x="5692" y="774"/>
                      </a:lnTo>
                      <a:lnTo>
                        <a:pt x="5503" y="670"/>
                      </a:lnTo>
                      <a:lnTo>
                        <a:pt x="5315" y="628"/>
                      </a:lnTo>
                      <a:lnTo>
                        <a:pt x="5169" y="586"/>
                      </a:lnTo>
                      <a:lnTo>
                        <a:pt x="5169" y="586"/>
                      </a:lnTo>
                      <a:lnTo>
                        <a:pt x="5231" y="711"/>
                      </a:lnTo>
                      <a:lnTo>
                        <a:pt x="5378" y="774"/>
                      </a:lnTo>
                      <a:lnTo>
                        <a:pt x="5503" y="879"/>
                      </a:lnTo>
                      <a:lnTo>
                        <a:pt x="5545" y="984"/>
                      </a:lnTo>
                      <a:lnTo>
                        <a:pt x="5399" y="1235"/>
                      </a:lnTo>
                      <a:lnTo>
                        <a:pt x="5420" y="1297"/>
                      </a:lnTo>
                      <a:lnTo>
                        <a:pt x="5441" y="1339"/>
                      </a:lnTo>
                      <a:lnTo>
                        <a:pt x="5420" y="1528"/>
                      </a:lnTo>
                      <a:lnTo>
                        <a:pt x="5692" y="1611"/>
                      </a:lnTo>
                      <a:lnTo>
                        <a:pt x="5859" y="1569"/>
                      </a:lnTo>
                      <a:lnTo>
                        <a:pt x="6047" y="1611"/>
                      </a:lnTo>
                      <a:lnTo>
                        <a:pt x="6047" y="1716"/>
                      </a:lnTo>
                      <a:lnTo>
                        <a:pt x="5922" y="1758"/>
                      </a:lnTo>
                      <a:lnTo>
                        <a:pt x="5650" y="1820"/>
                      </a:lnTo>
                      <a:lnTo>
                        <a:pt x="5608" y="1862"/>
                      </a:lnTo>
                      <a:lnTo>
                        <a:pt x="5545" y="1925"/>
                      </a:lnTo>
                      <a:lnTo>
                        <a:pt x="5503" y="2072"/>
                      </a:lnTo>
                      <a:lnTo>
                        <a:pt x="5210" y="2239"/>
                      </a:lnTo>
                      <a:lnTo>
                        <a:pt x="5106" y="2344"/>
                      </a:lnTo>
                      <a:lnTo>
                        <a:pt x="4897" y="2469"/>
                      </a:lnTo>
                      <a:lnTo>
                        <a:pt x="4771" y="2616"/>
                      </a:lnTo>
                      <a:lnTo>
                        <a:pt x="4541" y="2616"/>
                      </a:lnTo>
                      <a:lnTo>
                        <a:pt x="4394" y="2595"/>
                      </a:lnTo>
                      <a:lnTo>
                        <a:pt x="4164" y="2406"/>
                      </a:lnTo>
                      <a:lnTo>
                        <a:pt x="3955" y="2260"/>
                      </a:lnTo>
                      <a:lnTo>
                        <a:pt x="3809" y="2281"/>
                      </a:lnTo>
                      <a:lnTo>
                        <a:pt x="3809" y="2134"/>
                      </a:lnTo>
                      <a:lnTo>
                        <a:pt x="3767" y="1988"/>
                      </a:lnTo>
                      <a:lnTo>
                        <a:pt x="3662" y="1883"/>
                      </a:lnTo>
                      <a:lnTo>
                        <a:pt x="3641" y="1820"/>
                      </a:lnTo>
                      <a:lnTo>
                        <a:pt x="3495" y="1862"/>
                      </a:lnTo>
                      <a:lnTo>
                        <a:pt x="3390" y="1988"/>
                      </a:lnTo>
                      <a:lnTo>
                        <a:pt x="3306" y="1988"/>
                      </a:lnTo>
                      <a:lnTo>
                        <a:pt x="3244" y="1946"/>
                      </a:lnTo>
                      <a:lnTo>
                        <a:pt x="3139" y="1946"/>
                      </a:lnTo>
                      <a:lnTo>
                        <a:pt x="3076" y="2030"/>
                      </a:lnTo>
                      <a:lnTo>
                        <a:pt x="2407" y="2030"/>
                      </a:lnTo>
                      <a:lnTo>
                        <a:pt x="2386" y="2197"/>
                      </a:lnTo>
                      <a:lnTo>
                        <a:pt x="2448" y="2344"/>
                      </a:lnTo>
                      <a:lnTo>
                        <a:pt x="2658" y="2385"/>
                      </a:lnTo>
                      <a:lnTo>
                        <a:pt x="2720" y="2553"/>
                      </a:lnTo>
                      <a:lnTo>
                        <a:pt x="2679" y="2616"/>
                      </a:lnTo>
                      <a:lnTo>
                        <a:pt x="2762" y="2699"/>
                      </a:lnTo>
                      <a:lnTo>
                        <a:pt x="2720" y="2804"/>
                      </a:lnTo>
                      <a:lnTo>
                        <a:pt x="2595" y="2720"/>
                      </a:lnTo>
                      <a:lnTo>
                        <a:pt x="2197" y="2867"/>
                      </a:lnTo>
                      <a:lnTo>
                        <a:pt x="2239" y="3180"/>
                      </a:lnTo>
                      <a:lnTo>
                        <a:pt x="2344" y="3306"/>
                      </a:lnTo>
                      <a:lnTo>
                        <a:pt x="2553" y="3452"/>
                      </a:lnTo>
                      <a:lnTo>
                        <a:pt x="2679" y="3724"/>
                      </a:lnTo>
                      <a:lnTo>
                        <a:pt x="2679" y="3913"/>
                      </a:lnTo>
                      <a:lnTo>
                        <a:pt x="2679" y="3976"/>
                      </a:lnTo>
                      <a:lnTo>
                        <a:pt x="2365" y="5189"/>
                      </a:lnTo>
                      <a:lnTo>
                        <a:pt x="2260" y="5503"/>
                      </a:lnTo>
                      <a:lnTo>
                        <a:pt x="2281" y="5545"/>
                      </a:lnTo>
                      <a:lnTo>
                        <a:pt x="2239" y="5629"/>
                      </a:lnTo>
                      <a:lnTo>
                        <a:pt x="2093" y="5608"/>
                      </a:lnTo>
                      <a:lnTo>
                        <a:pt x="2093" y="5587"/>
                      </a:lnTo>
                      <a:lnTo>
                        <a:pt x="1967" y="5503"/>
                      </a:lnTo>
                      <a:lnTo>
                        <a:pt x="1821" y="5503"/>
                      </a:lnTo>
                      <a:lnTo>
                        <a:pt x="1758" y="5482"/>
                      </a:lnTo>
                      <a:lnTo>
                        <a:pt x="1716" y="5545"/>
                      </a:lnTo>
                      <a:lnTo>
                        <a:pt x="1319" y="5691"/>
                      </a:lnTo>
                      <a:lnTo>
                        <a:pt x="1026" y="5733"/>
                      </a:lnTo>
                      <a:lnTo>
                        <a:pt x="942" y="5817"/>
                      </a:lnTo>
                      <a:lnTo>
                        <a:pt x="879" y="5838"/>
                      </a:lnTo>
                      <a:lnTo>
                        <a:pt x="733" y="5963"/>
                      </a:lnTo>
                      <a:lnTo>
                        <a:pt x="607" y="6026"/>
                      </a:lnTo>
                      <a:lnTo>
                        <a:pt x="503" y="6110"/>
                      </a:lnTo>
                      <a:lnTo>
                        <a:pt x="523" y="6256"/>
                      </a:lnTo>
                      <a:lnTo>
                        <a:pt x="482" y="6340"/>
                      </a:lnTo>
                      <a:lnTo>
                        <a:pt x="503" y="6424"/>
                      </a:lnTo>
                      <a:lnTo>
                        <a:pt x="356" y="6570"/>
                      </a:lnTo>
                      <a:lnTo>
                        <a:pt x="398" y="6779"/>
                      </a:lnTo>
                      <a:lnTo>
                        <a:pt x="461" y="6884"/>
                      </a:lnTo>
                      <a:lnTo>
                        <a:pt x="356" y="6968"/>
                      </a:lnTo>
                      <a:lnTo>
                        <a:pt x="272" y="6947"/>
                      </a:lnTo>
                      <a:lnTo>
                        <a:pt x="105" y="7051"/>
                      </a:lnTo>
                      <a:lnTo>
                        <a:pt x="105" y="7156"/>
                      </a:lnTo>
                      <a:lnTo>
                        <a:pt x="63" y="7198"/>
                      </a:lnTo>
                      <a:lnTo>
                        <a:pt x="84" y="7282"/>
                      </a:lnTo>
                      <a:lnTo>
                        <a:pt x="63" y="7407"/>
                      </a:lnTo>
                      <a:lnTo>
                        <a:pt x="0" y="7512"/>
                      </a:lnTo>
                      <a:lnTo>
                        <a:pt x="63" y="7616"/>
                      </a:lnTo>
                      <a:lnTo>
                        <a:pt x="42" y="7700"/>
                      </a:lnTo>
                      <a:lnTo>
                        <a:pt x="189" y="7846"/>
                      </a:lnTo>
                      <a:lnTo>
                        <a:pt x="482" y="8307"/>
                      </a:lnTo>
                      <a:lnTo>
                        <a:pt x="314" y="8474"/>
                      </a:lnTo>
                      <a:lnTo>
                        <a:pt x="691" y="8453"/>
                      </a:lnTo>
                      <a:lnTo>
                        <a:pt x="879" y="8474"/>
                      </a:lnTo>
                      <a:lnTo>
                        <a:pt x="1005" y="8662"/>
                      </a:lnTo>
                      <a:lnTo>
                        <a:pt x="1026" y="8830"/>
                      </a:lnTo>
                      <a:lnTo>
                        <a:pt x="1256" y="8830"/>
                      </a:lnTo>
                      <a:lnTo>
                        <a:pt x="1549" y="8851"/>
                      </a:lnTo>
                      <a:lnTo>
                        <a:pt x="1779" y="8621"/>
                      </a:lnTo>
                      <a:lnTo>
                        <a:pt x="1988" y="8474"/>
                      </a:lnTo>
                      <a:lnTo>
                        <a:pt x="2051" y="8537"/>
                      </a:lnTo>
                      <a:lnTo>
                        <a:pt x="2030" y="8662"/>
                      </a:lnTo>
                      <a:lnTo>
                        <a:pt x="1967" y="8725"/>
                      </a:lnTo>
                      <a:lnTo>
                        <a:pt x="1967" y="8934"/>
                      </a:lnTo>
                      <a:lnTo>
                        <a:pt x="1988" y="9269"/>
                      </a:lnTo>
                      <a:lnTo>
                        <a:pt x="1988" y="9395"/>
                      </a:lnTo>
                      <a:lnTo>
                        <a:pt x="2072" y="9478"/>
                      </a:lnTo>
                      <a:lnTo>
                        <a:pt x="2176" y="9458"/>
                      </a:lnTo>
                      <a:lnTo>
                        <a:pt x="2281" y="9416"/>
                      </a:lnTo>
                      <a:lnTo>
                        <a:pt x="2469" y="9416"/>
                      </a:lnTo>
                      <a:lnTo>
                        <a:pt x="2511" y="9458"/>
                      </a:lnTo>
                      <a:lnTo>
                        <a:pt x="3076" y="9458"/>
                      </a:lnTo>
                      <a:lnTo>
                        <a:pt x="3223" y="9353"/>
                      </a:lnTo>
                      <a:lnTo>
                        <a:pt x="3306" y="9353"/>
                      </a:lnTo>
                      <a:lnTo>
                        <a:pt x="3432" y="9248"/>
                      </a:lnTo>
                      <a:lnTo>
                        <a:pt x="3557" y="9248"/>
                      </a:lnTo>
                      <a:lnTo>
                        <a:pt x="3725" y="9186"/>
                      </a:lnTo>
                      <a:lnTo>
                        <a:pt x="3829" y="8934"/>
                      </a:lnTo>
                      <a:lnTo>
                        <a:pt x="4081" y="8746"/>
                      </a:lnTo>
                      <a:lnTo>
                        <a:pt x="4269" y="8725"/>
                      </a:lnTo>
                      <a:lnTo>
                        <a:pt x="4457" y="8621"/>
                      </a:lnTo>
                      <a:lnTo>
                        <a:pt x="4583" y="8621"/>
                      </a:lnTo>
                      <a:lnTo>
                        <a:pt x="4687" y="8683"/>
                      </a:lnTo>
                      <a:lnTo>
                        <a:pt x="4813" y="8621"/>
                      </a:lnTo>
                      <a:lnTo>
                        <a:pt x="4897" y="8662"/>
                      </a:lnTo>
                      <a:lnTo>
                        <a:pt x="4876" y="8788"/>
                      </a:lnTo>
                      <a:lnTo>
                        <a:pt x="4959" y="8997"/>
                      </a:lnTo>
                      <a:lnTo>
                        <a:pt x="5085" y="9374"/>
                      </a:lnTo>
                      <a:lnTo>
                        <a:pt x="5169" y="9646"/>
                      </a:lnTo>
                      <a:lnTo>
                        <a:pt x="5106" y="9751"/>
                      </a:lnTo>
                      <a:lnTo>
                        <a:pt x="5210" y="9960"/>
                      </a:lnTo>
                      <a:lnTo>
                        <a:pt x="5357" y="10002"/>
                      </a:lnTo>
                      <a:lnTo>
                        <a:pt x="5399" y="10190"/>
                      </a:lnTo>
                      <a:lnTo>
                        <a:pt x="5524" y="10274"/>
                      </a:lnTo>
                      <a:lnTo>
                        <a:pt x="5713" y="10357"/>
                      </a:lnTo>
                      <a:lnTo>
                        <a:pt x="5838" y="10462"/>
                      </a:lnTo>
                      <a:lnTo>
                        <a:pt x="5901" y="10420"/>
                      </a:lnTo>
                      <a:lnTo>
                        <a:pt x="6131" y="10357"/>
                      </a:lnTo>
                      <a:lnTo>
                        <a:pt x="6340" y="10587"/>
                      </a:lnTo>
                      <a:lnTo>
                        <a:pt x="6508" y="10525"/>
                      </a:lnTo>
                      <a:lnTo>
                        <a:pt x="6717" y="10755"/>
                      </a:lnTo>
                      <a:lnTo>
                        <a:pt x="6822" y="10755"/>
                      </a:lnTo>
                      <a:lnTo>
                        <a:pt x="7073" y="10839"/>
                      </a:lnTo>
                      <a:lnTo>
                        <a:pt x="7240" y="10880"/>
                      </a:lnTo>
                      <a:lnTo>
                        <a:pt x="7261" y="11048"/>
                      </a:lnTo>
                      <a:lnTo>
                        <a:pt x="7366" y="11069"/>
                      </a:lnTo>
                      <a:lnTo>
                        <a:pt x="7512" y="11152"/>
                      </a:lnTo>
                      <a:lnTo>
                        <a:pt x="7868" y="11131"/>
                      </a:lnTo>
                      <a:lnTo>
                        <a:pt x="8098" y="11257"/>
                      </a:lnTo>
                      <a:lnTo>
                        <a:pt x="8140" y="11362"/>
                      </a:lnTo>
                      <a:lnTo>
                        <a:pt x="8119" y="11634"/>
                      </a:lnTo>
                      <a:lnTo>
                        <a:pt x="8182" y="11843"/>
                      </a:lnTo>
                      <a:lnTo>
                        <a:pt x="8098" y="11968"/>
                      </a:lnTo>
                      <a:lnTo>
                        <a:pt x="8307" y="12324"/>
                      </a:lnTo>
                      <a:lnTo>
                        <a:pt x="8286" y="12596"/>
                      </a:lnTo>
                      <a:lnTo>
                        <a:pt x="9290" y="12617"/>
                      </a:lnTo>
                      <a:lnTo>
                        <a:pt x="9353" y="12973"/>
                      </a:lnTo>
                      <a:lnTo>
                        <a:pt x="9332" y="13224"/>
                      </a:lnTo>
                      <a:lnTo>
                        <a:pt x="9604" y="13287"/>
                      </a:lnTo>
                      <a:lnTo>
                        <a:pt x="9897" y="13810"/>
                      </a:lnTo>
                      <a:lnTo>
                        <a:pt x="9918" y="14103"/>
                      </a:lnTo>
                      <a:lnTo>
                        <a:pt x="9646" y="14688"/>
                      </a:lnTo>
                      <a:lnTo>
                        <a:pt x="9667" y="14772"/>
                      </a:lnTo>
                      <a:lnTo>
                        <a:pt x="9583" y="14856"/>
                      </a:lnTo>
                      <a:lnTo>
                        <a:pt x="9646" y="14919"/>
                      </a:lnTo>
                      <a:lnTo>
                        <a:pt x="9604" y="15044"/>
                      </a:lnTo>
                      <a:lnTo>
                        <a:pt x="9751" y="15149"/>
                      </a:lnTo>
                      <a:lnTo>
                        <a:pt x="9751" y="15337"/>
                      </a:lnTo>
                      <a:lnTo>
                        <a:pt x="9855" y="15525"/>
                      </a:lnTo>
                      <a:lnTo>
                        <a:pt x="9793" y="15860"/>
                      </a:lnTo>
                      <a:lnTo>
                        <a:pt x="9814" y="15986"/>
                      </a:lnTo>
                      <a:lnTo>
                        <a:pt x="9772" y="16111"/>
                      </a:lnTo>
                      <a:lnTo>
                        <a:pt x="9814" y="16258"/>
                      </a:lnTo>
                      <a:lnTo>
                        <a:pt x="10023" y="16216"/>
                      </a:lnTo>
                      <a:lnTo>
                        <a:pt x="10107" y="16279"/>
                      </a:lnTo>
                      <a:lnTo>
                        <a:pt x="10379" y="16258"/>
                      </a:lnTo>
                      <a:lnTo>
                        <a:pt x="10525" y="16300"/>
                      </a:lnTo>
                      <a:lnTo>
                        <a:pt x="10797" y="16195"/>
                      </a:lnTo>
                      <a:lnTo>
                        <a:pt x="10923" y="16300"/>
                      </a:lnTo>
                      <a:lnTo>
                        <a:pt x="11027" y="16321"/>
                      </a:lnTo>
                      <a:lnTo>
                        <a:pt x="11069" y="16467"/>
                      </a:lnTo>
                      <a:lnTo>
                        <a:pt x="11236" y="17095"/>
                      </a:lnTo>
                      <a:lnTo>
                        <a:pt x="11341" y="17304"/>
                      </a:lnTo>
                      <a:lnTo>
                        <a:pt x="11446" y="17325"/>
                      </a:lnTo>
                      <a:lnTo>
                        <a:pt x="11676" y="17199"/>
                      </a:lnTo>
                      <a:lnTo>
                        <a:pt x="11801" y="17241"/>
                      </a:lnTo>
                      <a:lnTo>
                        <a:pt x="11885" y="17325"/>
                      </a:lnTo>
                      <a:lnTo>
                        <a:pt x="11969" y="17346"/>
                      </a:lnTo>
                      <a:lnTo>
                        <a:pt x="11906" y="17450"/>
                      </a:lnTo>
                      <a:lnTo>
                        <a:pt x="11885" y="17994"/>
                      </a:lnTo>
                      <a:lnTo>
                        <a:pt x="11864" y="18057"/>
                      </a:lnTo>
                      <a:lnTo>
                        <a:pt x="11822" y="18078"/>
                      </a:lnTo>
                      <a:lnTo>
                        <a:pt x="11822" y="18162"/>
                      </a:lnTo>
                      <a:lnTo>
                        <a:pt x="11801" y="18204"/>
                      </a:lnTo>
                      <a:lnTo>
                        <a:pt x="11801" y="18287"/>
                      </a:lnTo>
                      <a:lnTo>
                        <a:pt x="11906" y="18204"/>
                      </a:lnTo>
                      <a:lnTo>
                        <a:pt x="12178" y="18245"/>
                      </a:lnTo>
                      <a:lnTo>
                        <a:pt x="12178" y="18350"/>
                      </a:lnTo>
                      <a:lnTo>
                        <a:pt x="12283" y="18580"/>
                      </a:lnTo>
                      <a:lnTo>
                        <a:pt x="12283" y="18769"/>
                      </a:lnTo>
                      <a:lnTo>
                        <a:pt x="12303" y="18999"/>
                      </a:lnTo>
                      <a:lnTo>
                        <a:pt x="12324" y="19208"/>
                      </a:lnTo>
                      <a:lnTo>
                        <a:pt x="12303" y="19292"/>
                      </a:lnTo>
                      <a:lnTo>
                        <a:pt x="12199" y="19292"/>
                      </a:lnTo>
                      <a:lnTo>
                        <a:pt x="12073" y="19354"/>
                      </a:lnTo>
                      <a:lnTo>
                        <a:pt x="12031" y="19417"/>
                      </a:lnTo>
                      <a:lnTo>
                        <a:pt x="11969" y="19501"/>
                      </a:lnTo>
                      <a:lnTo>
                        <a:pt x="11927" y="19459"/>
                      </a:lnTo>
                      <a:lnTo>
                        <a:pt x="11697" y="19626"/>
                      </a:lnTo>
                      <a:lnTo>
                        <a:pt x="11655" y="19710"/>
                      </a:lnTo>
                      <a:lnTo>
                        <a:pt x="11571" y="19731"/>
                      </a:lnTo>
                      <a:lnTo>
                        <a:pt x="11362" y="19919"/>
                      </a:lnTo>
                      <a:lnTo>
                        <a:pt x="11278" y="19940"/>
                      </a:lnTo>
                      <a:lnTo>
                        <a:pt x="11278" y="20066"/>
                      </a:lnTo>
                      <a:lnTo>
                        <a:pt x="11195" y="20087"/>
                      </a:lnTo>
                      <a:lnTo>
                        <a:pt x="11132" y="20087"/>
                      </a:lnTo>
                      <a:lnTo>
                        <a:pt x="10943" y="20338"/>
                      </a:lnTo>
                      <a:lnTo>
                        <a:pt x="10923" y="20401"/>
                      </a:lnTo>
                      <a:lnTo>
                        <a:pt x="10923" y="20547"/>
                      </a:lnTo>
                      <a:lnTo>
                        <a:pt x="10839" y="20568"/>
                      </a:lnTo>
                      <a:lnTo>
                        <a:pt x="10776" y="20652"/>
                      </a:lnTo>
                      <a:lnTo>
                        <a:pt x="10671" y="20861"/>
                      </a:lnTo>
                      <a:lnTo>
                        <a:pt x="10609" y="20924"/>
                      </a:lnTo>
                      <a:lnTo>
                        <a:pt x="10504" y="21091"/>
                      </a:lnTo>
                      <a:lnTo>
                        <a:pt x="10504" y="21133"/>
                      </a:lnTo>
                      <a:lnTo>
                        <a:pt x="10399" y="21217"/>
                      </a:lnTo>
                      <a:lnTo>
                        <a:pt x="10358" y="21279"/>
                      </a:lnTo>
                      <a:lnTo>
                        <a:pt x="10441" y="21279"/>
                      </a:lnTo>
                      <a:lnTo>
                        <a:pt x="10504" y="21300"/>
                      </a:lnTo>
                      <a:lnTo>
                        <a:pt x="10776" y="21217"/>
                      </a:lnTo>
                      <a:lnTo>
                        <a:pt x="10923" y="21300"/>
                      </a:lnTo>
                      <a:lnTo>
                        <a:pt x="11048" y="21489"/>
                      </a:lnTo>
                      <a:lnTo>
                        <a:pt x="11153" y="21530"/>
                      </a:lnTo>
                      <a:lnTo>
                        <a:pt x="11236" y="21698"/>
                      </a:lnTo>
                      <a:lnTo>
                        <a:pt x="11362" y="21928"/>
                      </a:lnTo>
                      <a:lnTo>
                        <a:pt x="11446" y="21928"/>
                      </a:lnTo>
                      <a:lnTo>
                        <a:pt x="11550" y="21803"/>
                      </a:lnTo>
                      <a:lnTo>
                        <a:pt x="11592" y="21803"/>
                      </a:lnTo>
                      <a:lnTo>
                        <a:pt x="11718" y="22012"/>
                      </a:lnTo>
                      <a:lnTo>
                        <a:pt x="11885" y="22075"/>
                      </a:lnTo>
                      <a:lnTo>
                        <a:pt x="12011" y="22116"/>
                      </a:lnTo>
                      <a:lnTo>
                        <a:pt x="12136" y="22242"/>
                      </a:lnTo>
                      <a:lnTo>
                        <a:pt x="12136" y="22388"/>
                      </a:lnTo>
                      <a:lnTo>
                        <a:pt x="12241" y="22367"/>
                      </a:lnTo>
                      <a:lnTo>
                        <a:pt x="12492" y="22472"/>
                      </a:lnTo>
                      <a:lnTo>
                        <a:pt x="12617" y="22639"/>
                      </a:lnTo>
                      <a:lnTo>
                        <a:pt x="12743" y="22849"/>
                      </a:lnTo>
                      <a:lnTo>
                        <a:pt x="12868" y="22911"/>
                      </a:lnTo>
                      <a:lnTo>
                        <a:pt x="12848" y="23079"/>
                      </a:lnTo>
                      <a:lnTo>
                        <a:pt x="12743" y="23225"/>
                      </a:lnTo>
                      <a:lnTo>
                        <a:pt x="12806" y="23414"/>
                      </a:lnTo>
                      <a:lnTo>
                        <a:pt x="12827" y="23476"/>
                      </a:lnTo>
                      <a:lnTo>
                        <a:pt x="12848" y="23497"/>
                      </a:lnTo>
                      <a:lnTo>
                        <a:pt x="12931" y="23581"/>
                      </a:lnTo>
                      <a:lnTo>
                        <a:pt x="12952" y="23602"/>
                      </a:lnTo>
                      <a:lnTo>
                        <a:pt x="13161" y="23414"/>
                      </a:lnTo>
                      <a:lnTo>
                        <a:pt x="13245" y="23225"/>
                      </a:lnTo>
                      <a:lnTo>
                        <a:pt x="13350" y="22849"/>
                      </a:lnTo>
                      <a:lnTo>
                        <a:pt x="13433" y="22577"/>
                      </a:lnTo>
                      <a:lnTo>
                        <a:pt x="13454" y="22535"/>
                      </a:lnTo>
                      <a:lnTo>
                        <a:pt x="13426" y="22507"/>
                      </a:lnTo>
                      <a:lnTo>
                        <a:pt x="13426" y="22507"/>
                      </a:lnTo>
                      <a:lnTo>
                        <a:pt x="13496" y="22535"/>
                      </a:lnTo>
                      <a:lnTo>
                        <a:pt x="13873" y="22242"/>
                      </a:lnTo>
                      <a:lnTo>
                        <a:pt x="14061" y="22033"/>
                      </a:lnTo>
                      <a:lnTo>
                        <a:pt x="14312" y="21551"/>
                      </a:lnTo>
                      <a:lnTo>
                        <a:pt x="14417" y="21321"/>
                      </a:lnTo>
                      <a:lnTo>
                        <a:pt x="14521" y="21028"/>
                      </a:lnTo>
                      <a:lnTo>
                        <a:pt x="14793" y="20547"/>
                      </a:lnTo>
                      <a:lnTo>
                        <a:pt x="15044" y="20233"/>
                      </a:lnTo>
                      <a:lnTo>
                        <a:pt x="15107" y="20129"/>
                      </a:lnTo>
                      <a:lnTo>
                        <a:pt x="15065" y="20087"/>
                      </a:lnTo>
                      <a:lnTo>
                        <a:pt x="15065" y="20024"/>
                      </a:lnTo>
                      <a:lnTo>
                        <a:pt x="15128" y="19982"/>
                      </a:lnTo>
                      <a:lnTo>
                        <a:pt x="15170" y="19857"/>
                      </a:lnTo>
                      <a:lnTo>
                        <a:pt x="15254" y="19815"/>
                      </a:lnTo>
                      <a:lnTo>
                        <a:pt x="15233" y="19710"/>
                      </a:lnTo>
                      <a:lnTo>
                        <a:pt x="15254" y="19626"/>
                      </a:lnTo>
                      <a:lnTo>
                        <a:pt x="15233" y="19606"/>
                      </a:lnTo>
                      <a:lnTo>
                        <a:pt x="15296" y="19585"/>
                      </a:lnTo>
                      <a:lnTo>
                        <a:pt x="15296" y="19480"/>
                      </a:lnTo>
                      <a:lnTo>
                        <a:pt x="15191" y="19313"/>
                      </a:lnTo>
                      <a:lnTo>
                        <a:pt x="15191" y="19229"/>
                      </a:lnTo>
                      <a:lnTo>
                        <a:pt x="15212" y="19166"/>
                      </a:lnTo>
                      <a:lnTo>
                        <a:pt x="15191" y="19082"/>
                      </a:lnTo>
                      <a:lnTo>
                        <a:pt x="15149" y="18915"/>
                      </a:lnTo>
                      <a:lnTo>
                        <a:pt x="15107" y="18748"/>
                      </a:lnTo>
                      <a:lnTo>
                        <a:pt x="15149" y="18685"/>
                      </a:lnTo>
                      <a:lnTo>
                        <a:pt x="15316" y="18664"/>
                      </a:lnTo>
                      <a:lnTo>
                        <a:pt x="15296" y="18559"/>
                      </a:lnTo>
                      <a:lnTo>
                        <a:pt x="15212" y="18497"/>
                      </a:lnTo>
                      <a:lnTo>
                        <a:pt x="15337" y="18476"/>
                      </a:lnTo>
                      <a:lnTo>
                        <a:pt x="15337" y="18371"/>
                      </a:lnTo>
                      <a:lnTo>
                        <a:pt x="15212" y="18308"/>
                      </a:lnTo>
                      <a:lnTo>
                        <a:pt x="15316" y="18287"/>
                      </a:lnTo>
                      <a:lnTo>
                        <a:pt x="15379" y="18183"/>
                      </a:lnTo>
                      <a:lnTo>
                        <a:pt x="15442" y="18245"/>
                      </a:lnTo>
                      <a:lnTo>
                        <a:pt x="15630" y="18057"/>
                      </a:lnTo>
                      <a:lnTo>
                        <a:pt x="15735" y="17973"/>
                      </a:lnTo>
                      <a:lnTo>
                        <a:pt x="15735" y="17932"/>
                      </a:lnTo>
                      <a:lnTo>
                        <a:pt x="15881" y="17785"/>
                      </a:lnTo>
                      <a:lnTo>
                        <a:pt x="16070" y="17681"/>
                      </a:lnTo>
                      <a:lnTo>
                        <a:pt x="16300" y="17429"/>
                      </a:lnTo>
                      <a:lnTo>
                        <a:pt x="16509" y="17409"/>
                      </a:lnTo>
                      <a:lnTo>
                        <a:pt x="16614" y="17304"/>
                      </a:lnTo>
                      <a:lnTo>
                        <a:pt x="16739" y="17199"/>
                      </a:lnTo>
                      <a:lnTo>
                        <a:pt x="16844" y="17199"/>
                      </a:lnTo>
                      <a:lnTo>
                        <a:pt x="16928" y="17241"/>
                      </a:lnTo>
                      <a:lnTo>
                        <a:pt x="17011" y="17283"/>
                      </a:lnTo>
                      <a:lnTo>
                        <a:pt x="17011" y="17199"/>
                      </a:lnTo>
                      <a:lnTo>
                        <a:pt x="17095" y="17032"/>
                      </a:lnTo>
                      <a:lnTo>
                        <a:pt x="17325" y="16885"/>
                      </a:lnTo>
                      <a:lnTo>
                        <a:pt x="17430" y="16865"/>
                      </a:lnTo>
                      <a:lnTo>
                        <a:pt x="17430" y="16802"/>
                      </a:lnTo>
                      <a:lnTo>
                        <a:pt x="17367" y="16781"/>
                      </a:lnTo>
                      <a:lnTo>
                        <a:pt x="17304" y="16739"/>
                      </a:lnTo>
                      <a:lnTo>
                        <a:pt x="17262" y="16676"/>
                      </a:lnTo>
                      <a:lnTo>
                        <a:pt x="17346" y="16634"/>
                      </a:lnTo>
                      <a:lnTo>
                        <a:pt x="17513" y="16572"/>
                      </a:lnTo>
                      <a:lnTo>
                        <a:pt x="17576" y="16593"/>
                      </a:lnTo>
                      <a:lnTo>
                        <a:pt x="17681" y="16593"/>
                      </a:lnTo>
                      <a:lnTo>
                        <a:pt x="17765" y="16530"/>
                      </a:lnTo>
                      <a:lnTo>
                        <a:pt x="17869" y="16530"/>
                      </a:lnTo>
                      <a:lnTo>
                        <a:pt x="17869" y="16593"/>
                      </a:lnTo>
                      <a:lnTo>
                        <a:pt x="17744" y="16676"/>
                      </a:lnTo>
                      <a:lnTo>
                        <a:pt x="17576" y="16697"/>
                      </a:lnTo>
                      <a:lnTo>
                        <a:pt x="17555" y="16718"/>
                      </a:lnTo>
                      <a:lnTo>
                        <a:pt x="17618" y="16739"/>
                      </a:lnTo>
                      <a:lnTo>
                        <a:pt x="17848" y="16676"/>
                      </a:lnTo>
                      <a:lnTo>
                        <a:pt x="18099" y="16572"/>
                      </a:lnTo>
                      <a:lnTo>
                        <a:pt x="18078" y="16509"/>
                      </a:lnTo>
                      <a:lnTo>
                        <a:pt x="18162" y="16467"/>
                      </a:lnTo>
                      <a:lnTo>
                        <a:pt x="18246" y="16467"/>
                      </a:lnTo>
                      <a:lnTo>
                        <a:pt x="18204" y="16509"/>
                      </a:lnTo>
                      <a:cubicBezTo>
                        <a:pt x="18204" y="16509"/>
                        <a:pt x="18204" y="16613"/>
                        <a:pt x="18246" y="16613"/>
                      </a:cubicBezTo>
                      <a:lnTo>
                        <a:pt x="18392" y="16634"/>
                      </a:lnTo>
                      <a:lnTo>
                        <a:pt x="18497" y="16593"/>
                      </a:lnTo>
                      <a:lnTo>
                        <a:pt x="18664" y="16593"/>
                      </a:lnTo>
                      <a:lnTo>
                        <a:pt x="18832" y="16613"/>
                      </a:lnTo>
                      <a:lnTo>
                        <a:pt x="18936" y="16551"/>
                      </a:lnTo>
                      <a:lnTo>
                        <a:pt x="18936" y="16488"/>
                      </a:lnTo>
                      <a:lnTo>
                        <a:pt x="18915" y="16467"/>
                      </a:lnTo>
                      <a:lnTo>
                        <a:pt x="18936" y="16404"/>
                      </a:lnTo>
                      <a:lnTo>
                        <a:pt x="19208" y="16237"/>
                      </a:lnTo>
                      <a:lnTo>
                        <a:pt x="19418" y="16153"/>
                      </a:lnTo>
                      <a:lnTo>
                        <a:pt x="19522" y="16069"/>
                      </a:lnTo>
                      <a:lnTo>
                        <a:pt x="19543" y="15986"/>
                      </a:lnTo>
                      <a:lnTo>
                        <a:pt x="19522" y="15944"/>
                      </a:lnTo>
                      <a:lnTo>
                        <a:pt x="19418" y="15735"/>
                      </a:lnTo>
                      <a:lnTo>
                        <a:pt x="19501" y="15567"/>
                      </a:lnTo>
                      <a:lnTo>
                        <a:pt x="19564" y="15463"/>
                      </a:lnTo>
                      <a:lnTo>
                        <a:pt x="19564" y="15358"/>
                      </a:lnTo>
                      <a:lnTo>
                        <a:pt x="19627" y="15316"/>
                      </a:lnTo>
                      <a:lnTo>
                        <a:pt x="19731" y="15232"/>
                      </a:lnTo>
                      <a:lnTo>
                        <a:pt x="19752" y="15128"/>
                      </a:lnTo>
                      <a:lnTo>
                        <a:pt x="19731" y="15107"/>
                      </a:lnTo>
                      <a:lnTo>
                        <a:pt x="19878" y="14835"/>
                      </a:lnTo>
                      <a:lnTo>
                        <a:pt x="20087" y="14584"/>
                      </a:lnTo>
                      <a:lnTo>
                        <a:pt x="20087" y="14479"/>
                      </a:lnTo>
                      <a:lnTo>
                        <a:pt x="20045" y="14103"/>
                      </a:lnTo>
                      <a:lnTo>
                        <a:pt x="20003" y="14082"/>
                      </a:lnTo>
                      <a:lnTo>
                        <a:pt x="20066" y="13872"/>
                      </a:lnTo>
                      <a:lnTo>
                        <a:pt x="20129" y="13789"/>
                      </a:lnTo>
                      <a:lnTo>
                        <a:pt x="20129" y="13726"/>
                      </a:lnTo>
                      <a:lnTo>
                        <a:pt x="20317" y="13580"/>
                      </a:lnTo>
                      <a:lnTo>
                        <a:pt x="20338" y="13496"/>
                      </a:lnTo>
                      <a:lnTo>
                        <a:pt x="20275" y="13287"/>
                      </a:lnTo>
                      <a:lnTo>
                        <a:pt x="20359" y="13036"/>
                      </a:lnTo>
                      <a:lnTo>
                        <a:pt x="20338" y="12826"/>
                      </a:lnTo>
                      <a:lnTo>
                        <a:pt x="20359" y="12659"/>
                      </a:lnTo>
                      <a:lnTo>
                        <a:pt x="20359" y="12596"/>
                      </a:lnTo>
                      <a:lnTo>
                        <a:pt x="20422" y="12387"/>
                      </a:lnTo>
                      <a:lnTo>
                        <a:pt x="20359" y="11592"/>
                      </a:lnTo>
                      <a:lnTo>
                        <a:pt x="20359" y="11445"/>
                      </a:lnTo>
                      <a:lnTo>
                        <a:pt x="20422" y="11341"/>
                      </a:lnTo>
                      <a:lnTo>
                        <a:pt x="20422" y="11236"/>
                      </a:lnTo>
                      <a:lnTo>
                        <a:pt x="20359" y="11278"/>
                      </a:lnTo>
                      <a:lnTo>
                        <a:pt x="20275" y="11194"/>
                      </a:lnTo>
                      <a:lnTo>
                        <a:pt x="20275" y="11131"/>
                      </a:lnTo>
                      <a:lnTo>
                        <a:pt x="20359" y="10985"/>
                      </a:lnTo>
                      <a:lnTo>
                        <a:pt x="20338" y="10859"/>
                      </a:lnTo>
                      <a:lnTo>
                        <a:pt x="20359" y="10776"/>
                      </a:lnTo>
                      <a:lnTo>
                        <a:pt x="20443" y="10755"/>
                      </a:lnTo>
                      <a:lnTo>
                        <a:pt x="20464" y="10629"/>
                      </a:lnTo>
                      <a:lnTo>
                        <a:pt x="20380" y="10504"/>
                      </a:lnTo>
                      <a:lnTo>
                        <a:pt x="20234" y="10420"/>
                      </a:lnTo>
                      <a:lnTo>
                        <a:pt x="20275" y="10399"/>
                      </a:lnTo>
                      <a:lnTo>
                        <a:pt x="20317" y="10336"/>
                      </a:lnTo>
                      <a:lnTo>
                        <a:pt x="20338" y="10399"/>
                      </a:lnTo>
                      <a:lnTo>
                        <a:pt x="20422" y="10441"/>
                      </a:lnTo>
                      <a:lnTo>
                        <a:pt x="20485" y="10462"/>
                      </a:lnTo>
                      <a:lnTo>
                        <a:pt x="20526" y="10336"/>
                      </a:lnTo>
                      <a:lnTo>
                        <a:pt x="20589" y="10336"/>
                      </a:lnTo>
                      <a:lnTo>
                        <a:pt x="20631" y="10420"/>
                      </a:lnTo>
                      <a:lnTo>
                        <a:pt x="20673" y="10441"/>
                      </a:lnTo>
                      <a:lnTo>
                        <a:pt x="20631" y="10525"/>
                      </a:lnTo>
                      <a:lnTo>
                        <a:pt x="20547" y="10567"/>
                      </a:lnTo>
                      <a:lnTo>
                        <a:pt x="20526" y="10650"/>
                      </a:lnTo>
                      <a:lnTo>
                        <a:pt x="20568" y="10650"/>
                      </a:lnTo>
                      <a:lnTo>
                        <a:pt x="20673" y="10546"/>
                      </a:lnTo>
                      <a:lnTo>
                        <a:pt x="20840" y="10462"/>
                      </a:lnTo>
                      <a:lnTo>
                        <a:pt x="21008" y="10190"/>
                      </a:lnTo>
                      <a:lnTo>
                        <a:pt x="21091" y="9981"/>
                      </a:lnTo>
                      <a:lnTo>
                        <a:pt x="21112" y="9834"/>
                      </a:lnTo>
                      <a:lnTo>
                        <a:pt x="21196" y="9771"/>
                      </a:lnTo>
                      <a:lnTo>
                        <a:pt x="21280" y="9562"/>
                      </a:lnTo>
                      <a:lnTo>
                        <a:pt x="21363" y="9374"/>
                      </a:lnTo>
                      <a:lnTo>
                        <a:pt x="21677" y="9165"/>
                      </a:lnTo>
                      <a:lnTo>
                        <a:pt x="21698" y="9060"/>
                      </a:lnTo>
                      <a:lnTo>
                        <a:pt x="21803" y="9039"/>
                      </a:lnTo>
                      <a:lnTo>
                        <a:pt x="21887" y="8934"/>
                      </a:lnTo>
                      <a:lnTo>
                        <a:pt x="22138" y="8683"/>
                      </a:lnTo>
                      <a:lnTo>
                        <a:pt x="22368" y="8370"/>
                      </a:lnTo>
                      <a:lnTo>
                        <a:pt x="22431" y="8307"/>
                      </a:lnTo>
                      <a:lnTo>
                        <a:pt x="22556" y="7993"/>
                      </a:lnTo>
                      <a:lnTo>
                        <a:pt x="22577" y="7846"/>
                      </a:lnTo>
                      <a:lnTo>
                        <a:pt x="22661" y="7742"/>
                      </a:lnTo>
                      <a:lnTo>
                        <a:pt x="22661" y="7637"/>
                      </a:lnTo>
                      <a:lnTo>
                        <a:pt x="22577" y="7533"/>
                      </a:lnTo>
                      <a:lnTo>
                        <a:pt x="22619" y="7449"/>
                      </a:lnTo>
                      <a:lnTo>
                        <a:pt x="22682" y="7449"/>
                      </a:lnTo>
                      <a:lnTo>
                        <a:pt x="22661" y="7156"/>
                      </a:lnTo>
                      <a:lnTo>
                        <a:pt x="22577" y="7093"/>
                      </a:lnTo>
                      <a:lnTo>
                        <a:pt x="22556" y="6968"/>
                      </a:lnTo>
                      <a:lnTo>
                        <a:pt x="22347" y="6528"/>
                      </a:lnTo>
                      <a:lnTo>
                        <a:pt x="22347" y="6361"/>
                      </a:lnTo>
                      <a:lnTo>
                        <a:pt x="22326" y="6193"/>
                      </a:lnTo>
                      <a:lnTo>
                        <a:pt x="21949" y="6026"/>
                      </a:lnTo>
                      <a:lnTo>
                        <a:pt x="21740" y="6026"/>
                      </a:lnTo>
                      <a:lnTo>
                        <a:pt x="21594" y="6110"/>
                      </a:lnTo>
                      <a:lnTo>
                        <a:pt x="21489" y="5942"/>
                      </a:lnTo>
                      <a:lnTo>
                        <a:pt x="21342" y="5921"/>
                      </a:lnTo>
                      <a:lnTo>
                        <a:pt x="21217" y="5796"/>
                      </a:lnTo>
                      <a:lnTo>
                        <a:pt x="21070" y="5712"/>
                      </a:lnTo>
                      <a:lnTo>
                        <a:pt x="20966" y="5691"/>
                      </a:lnTo>
                      <a:lnTo>
                        <a:pt x="20694" y="5398"/>
                      </a:lnTo>
                      <a:lnTo>
                        <a:pt x="20485" y="5105"/>
                      </a:lnTo>
                      <a:lnTo>
                        <a:pt x="20380" y="5085"/>
                      </a:lnTo>
                      <a:lnTo>
                        <a:pt x="20254" y="4959"/>
                      </a:lnTo>
                      <a:lnTo>
                        <a:pt x="20129" y="4959"/>
                      </a:lnTo>
                      <a:lnTo>
                        <a:pt x="19773" y="4687"/>
                      </a:lnTo>
                      <a:lnTo>
                        <a:pt x="19627" y="4687"/>
                      </a:lnTo>
                      <a:lnTo>
                        <a:pt x="19438" y="4603"/>
                      </a:lnTo>
                      <a:lnTo>
                        <a:pt x="19334" y="4666"/>
                      </a:lnTo>
                      <a:lnTo>
                        <a:pt x="19187" y="4666"/>
                      </a:lnTo>
                      <a:lnTo>
                        <a:pt x="19083" y="4603"/>
                      </a:lnTo>
                      <a:lnTo>
                        <a:pt x="18978" y="4666"/>
                      </a:lnTo>
                      <a:lnTo>
                        <a:pt x="18915" y="4750"/>
                      </a:lnTo>
                      <a:lnTo>
                        <a:pt x="18832" y="4666"/>
                      </a:lnTo>
                      <a:lnTo>
                        <a:pt x="18685" y="4561"/>
                      </a:lnTo>
                      <a:lnTo>
                        <a:pt x="18685" y="4666"/>
                      </a:lnTo>
                      <a:lnTo>
                        <a:pt x="18602" y="4624"/>
                      </a:lnTo>
                      <a:lnTo>
                        <a:pt x="18581" y="4687"/>
                      </a:lnTo>
                      <a:lnTo>
                        <a:pt x="18581" y="4750"/>
                      </a:lnTo>
                      <a:lnTo>
                        <a:pt x="18476" y="4666"/>
                      </a:lnTo>
                      <a:lnTo>
                        <a:pt x="18455" y="4624"/>
                      </a:lnTo>
                      <a:lnTo>
                        <a:pt x="18371" y="4582"/>
                      </a:lnTo>
                      <a:lnTo>
                        <a:pt x="18371" y="4582"/>
                      </a:lnTo>
                      <a:lnTo>
                        <a:pt x="18392" y="4645"/>
                      </a:lnTo>
                      <a:lnTo>
                        <a:pt x="18371" y="4666"/>
                      </a:lnTo>
                      <a:lnTo>
                        <a:pt x="18183" y="4582"/>
                      </a:lnTo>
                      <a:lnTo>
                        <a:pt x="18141" y="4582"/>
                      </a:lnTo>
                      <a:lnTo>
                        <a:pt x="17995" y="4561"/>
                      </a:lnTo>
                      <a:lnTo>
                        <a:pt x="17702" y="4394"/>
                      </a:lnTo>
                      <a:lnTo>
                        <a:pt x="17555" y="4394"/>
                      </a:lnTo>
                      <a:lnTo>
                        <a:pt x="17555" y="4436"/>
                      </a:lnTo>
                      <a:lnTo>
                        <a:pt x="17597" y="4478"/>
                      </a:lnTo>
                      <a:lnTo>
                        <a:pt x="17555" y="4520"/>
                      </a:lnTo>
                      <a:lnTo>
                        <a:pt x="17472" y="4478"/>
                      </a:lnTo>
                      <a:lnTo>
                        <a:pt x="17451" y="4520"/>
                      </a:lnTo>
                      <a:lnTo>
                        <a:pt x="17430" y="4561"/>
                      </a:lnTo>
                      <a:lnTo>
                        <a:pt x="17325" y="4603"/>
                      </a:lnTo>
                      <a:lnTo>
                        <a:pt x="17262" y="4666"/>
                      </a:lnTo>
                      <a:lnTo>
                        <a:pt x="17241" y="4792"/>
                      </a:lnTo>
                      <a:lnTo>
                        <a:pt x="17200" y="4687"/>
                      </a:lnTo>
                      <a:lnTo>
                        <a:pt x="17158" y="4603"/>
                      </a:lnTo>
                      <a:lnTo>
                        <a:pt x="17116" y="4645"/>
                      </a:lnTo>
                      <a:lnTo>
                        <a:pt x="17116" y="4750"/>
                      </a:lnTo>
                      <a:lnTo>
                        <a:pt x="17011" y="4917"/>
                      </a:lnTo>
                      <a:lnTo>
                        <a:pt x="17011" y="5085"/>
                      </a:lnTo>
                      <a:lnTo>
                        <a:pt x="16990" y="4917"/>
                      </a:lnTo>
                      <a:lnTo>
                        <a:pt x="17011" y="4771"/>
                      </a:lnTo>
                      <a:lnTo>
                        <a:pt x="16990" y="4645"/>
                      </a:lnTo>
                      <a:lnTo>
                        <a:pt x="17032" y="4457"/>
                      </a:lnTo>
                      <a:lnTo>
                        <a:pt x="17095" y="4394"/>
                      </a:lnTo>
                      <a:lnTo>
                        <a:pt x="17032" y="4373"/>
                      </a:lnTo>
                      <a:lnTo>
                        <a:pt x="16928" y="4373"/>
                      </a:lnTo>
                      <a:lnTo>
                        <a:pt x="17053" y="4248"/>
                      </a:lnTo>
                      <a:lnTo>
                        <a:pt x="16907" y="4059"/>
                      </a:lnTo>
                      <a:lnTo>
                        <a:pt x="16823" y="3913"/>
                      </a:lnTo>
                      <a:lnTo>
                        <a:pt x="16739" y="3913"/>
                      </a:lnTo>
                      <a:lnTo>
                        <a:pt x="16614" y="3871"/>
                      </a:lnTo>
                      <a:lnTo>
                        <a:pt x="16530" y="3976"/>
                      </a:lnTo>
                      <a:lnTo>
                        <a:pt x="16467" y="4017"/>
                      </a:lnTo>
                      <a:lnTo>
                        <a:pt x="16425" y="3934"/>
                      </a:lnTo>
                      <a:lnTo>
                        <a:pt x="16384" y="3913"/>
                      </a:lnTo>
                      <a:lnTo>
                        <a:pt x="16363" y="3829"/>
                      </a:lnTo>
                      <a:lnTo>
                        <a:pt x="16279" y="3766"/>
                      </a:lnTo>
                      <a:lnTo>
                        <a:pt x="16195" y="3766"/>
                      </a:lnTo>
                      <a:lnTo>
                        <a:pt x="16153" y="3724"/>
                      </a:lnTo>
                      <a:lnTo>
                        <a:pt x="16070" y="3704"/>
                      </a:lnTo>
                      <a:lnTo>
                        <a:pt x="16007" y="3745"/>
                      </a:lnTo>
                      <a:lnTo>
                        <a:pt x="16007" y="3704"/>
                      </a:lnTo>
                      <a:lnTo>
                        <a:pt x="15965" y="3662"/>
                      </a:lnTo>
                      <a:lnTo>
                        <a:pt x="15902" y="3599"/>
                      </a:lnTo>
                      <a:lnTo>
                        <a:pt x="15840" y="3620"/>
                      </a:lnTo>
                      <a:lnTo>
                        <a:pt x="15693" y="3599"/>
                      </a:lnTo>
                      <a:lnTo>
                        <a:pt x="15526" y="3494"/>
                      </a:lnTo>
                      <a:lnTo>
                        <a:pt x="15463" y="3494"/>
                      </a:lnTo>
                      <a:lnTo>
                        <a:pt x="15442" y="3536"/>
                      </a:lnTo>
                      <a:lnTo>
                        <a:pt x="15337" y="3452"/>
                      </a:lnTo>
                      <a:lnTo>
                        <a:pt x="15254" y="3452"/>
                      </a:lnTo>
                      <a:lnTo>
                        <a:pt x="15233" y="3536"/>
                      </a:lnTo>
                      <a:lnTo>
                        <a:pt x="15170" y="3536"/>
                      </a:lnTo>
                      <a:lnTo>
                        <a:pt x="15149" y="3452"/>
                      </a:lnTo>
                      <a:lnTo>
                        <a:pt x="15024" y="3452"/>
                      </a:lnTo>
                      <a:lnTo>
                        <a:pt x="14919" y="3515"/>
                      </a:lnTo>
                      <a:lnTo>
                        <a:pt x="14856" y="3620"/>
                      </a:lnTo>
                      <a:lnTo>
                        <a:pt x="14856" y="3704"/>
                      </a:lnTo>
                      <a:lnTo>
                        <a:pt x="14731" y="3829"/>
                      </a:lnTo>
                      <a:lnTo>
                        <a:pt x="14584" y="3934"/>
                      </a:lnTo>
                      <a:lnTo>
                        <a:pt x="14375" y="4059"/>
                      </a:lnTo>
                      <a:lnTo>
                        <a:pt x="14270" y="4185"/>
                      </a:lnTo>
                      <a:lnTo>
                        <a:pt x="14208" y="4352"/>
                      </a:lnTo>
                      <a:lnTo>
                        <a:pt x="14187" y="4499"/>
                      </a:lnTo>
                      <a:lnTo>
                        <a:pt x="14124" y="4582"/>
                      </a:lnTo>
                      <a:lnTo>
                        <a:pt x="14019" y="4687"/>
                      </a:lnTo>
                      <a:lnTo>
                        <a:pt x="14019" y="4771"/>
                      </a:lnTo>
                      <a:lnTo>
                        <a:pt x="14061" y="4896"/>
                      </a:lnTo>
                      <a:lnTo>
                        <a:pt x="14019" y="5105"/>
                      </a:lnTo>
                      <a:lnTo>
                        <a:pt x="13998" y="4980"/>
                      </a:lnTo>
                      <a:lnTo>
                        <a:pt x="13915" y="4854"/>
                      </a:lnTo>
                      <a:lnTo>
                        <a:pt x="13915" y="4750"/>
                      </a:lnTo>
                      <a:lnTo>
                        <a:pt x="13998" y="4645"/>
                      </a:lnTo>
                      <a:lnTo>
                        <a:pt x="14103" y="4561"/>
                      </a:lnTo>
                      <a:lnTo>
                        <a:pt x="14082" y="4394"/>
                      </a:lnTo>
                      <a:lnTo>
                        <a:pt x="14124" y="4269"/>
                      </a:lnTo>
                      <a:lnTo>
                        <a:pt x="14124" y="4185"/>
                      </a:lnTo>
                      <a:lnTo>
                        <a:pt x="14061" y="4185"/>
                      </a:lnTo>
                      <a:lnTo>
                        <a:pt x="13915" y="4248"/>
                      </a:lnTo>
                      <a:lnTo>
                        <a:pt x="13768" y="4185"/>
                      </a:lnTo>
                      <a:lnTo>
                        <a:pt x="13643" y="4185"/>
                      </a:lnTo>
                      <a:lnTo>
                        <a:pt x="13538" y="4227"/>
                      </a:lnTo>
                      <a:lnTo>
                        <a:pt x="13454" y="4164"/>
                      </a:lnTo>
                      <a:lnTo>
                        <a:pt x="13538" y="4164"/>
                      </a:lnTo>
                      <a:lnTo>
                        <a:pt x="13643" y="4080"/>
                      </a:lnTo>
                      <a:lnTo>
                        <a:pt x="13747" y="4059"/>
                      </a:lnTo>
                      <a:lnTo>
                        <a:pt x="13915" y="4080"/>
                      </a:lnTo>
                      <a:lnTo>
                        <a:pt x="14019" y="4059"/>
                      </a:lnTo>
                      <a:lnTo>
                        <a:pt x="14103" y="3955"/>
                      </a:lnTo>
                      <a:lnTo>
                        <a:pt x="14166" y="3955"/>
                      </a:lnTo>
                      <a:lnTo>
                        <a:pt x="14208" y="4017"/>
                      </a:lnTo>
                      <a:lnTo>
                        <a:pt x="14270" y="3976"/>
                      </a:lnTo>
                      <a:lnTo>
                        <a:pt x="14375" y="3934"/>
                      </a:lnTo>
                      <a:lnTo>
                        <a:pt x="14521" y="3871"/>
                      </a:lnTo>
                      <a:lnTo>
                        <a:pt x="14521" y="3745"/>
                      </a:lnTo>
                      <a:lnTo>
                        <a:pt x="14689" y="3557"/>
                      </a:lnTo>
                      <a:lnTo>
                        <a:pt x="14689" y="3432"/>
                      </a:lnTo>
                      <a:lnTo>
                        <a:pt x="14731" y="3348"/>
                      </a:lnTo>
                      <a:lnTo>
                        <a:pt x="14731" y="3243"/>
                      </a:lnTo>
                      <a:lnTo>
                        <a:pt x="14584" y="3222"/>
                      </a:lnTo>
                      <a:lnTo>
                        <a:pt x="14438" y="3118"/>
                      </a:lnTo>
                      <a:lnTo>
                        <a:pt x="14333" y="3118"/>
                      </a:lnTo>
                      <a:lnTo>
                        <a:pt x="14187" y="3222"/>
                      </a:lnTo>
                      <a:lnTo>
                        <a:pt x="14061" y="3222"/>
                      </a:lnTo>
                      <a:lnTo>
                        <a:pt x="13852" y="3139"/>
                      </a:lnTo>
                      <a:lnTo>
                        <a:pt x="13643" y="3118"/>
                      </a:lnTo>
                      <a:lnTo>
                        <a:pt x="13475" y="3285"/>
                      </a:lnTo>
                      <a:lnTo>
                        <a:pt x="13475" y="3348"/>
                      </a:lnTo>
                      <a:lnTo>
                        <a:pt x="13538" y="3390"/>
                      </a:lnTo>
                      <a:lnTo>
                        <a:pt x="13559" y="3432"/>
                      </a:lnTo>
                      <a:lnTo>
                        <a:pt x="13475" y="3432"/>
                      </a:lnTo>
                      <a:lnTo>
                        <a:pt x="13433" y="3452"/>
                      </a:lnTo>
                      <a:lnTo>
                        <a:pt x="13371" y="3557"/>
                      </a:lnTo>
                      <a:lnTo>
                        <a:pt x="13350" y="3494"/>
                      </a:lnTo>
                      <a:lnTo>
                        <a:pt x="13287" y="3452"/>
                      </a:lnTo>
                      <a:lnTo>
                        <a:pt x="13161" y="3515"/>
                      </a:lnTo>
                      <a:lnTo>
                        <a:pt x="13036" y="3704"/>
                      </a:lnTo>
                      <a:lnTo>
                        <a:pt x="12848" y="3913"/>
                      </a:lnTo>
                      <a:lnTo>
                        <a:pt x="12973" y="3724"/>
                      </a:lnTo>
                      <a:lnTo>
                        <a:pt x="12973" y="3599"/>
                      </a:lnTo>
                      <a:lnTo>
                        <a:pt x="13015" y="3515"/>
                      </a:lnTo>
                      <a:lnTo>
                        <a:pt x="13015" y="3432"/>
                      </a:lnTo>
                      <a:lnTo>
                        <a:pt x="12952" y="3432"/>
                      </a:lnTo>
                      <a:lnTo>
                        <a:pt x="12848" y="3536"/>
                      </a:lnTo>
                      <a:lnTo>
                        <a:pt x="12806" y="3662"/>
                      </a:lnTo>
                      <a:lnTo>
                        <a:pt x="12743" y="3829"/>
                      </a:lnTo>
                      <a:lnTo>
                        <a:pt x="12638" y="3871"/>
                      </a:lnTo>
                      <a:lnTo>
                        <a:pt x="12722" y="3704"/>
                      </a:lnTo>
                      <a:lnTo>
                        <a:pt x="12743" y="3557"/>
                      </a:lnTo>
                      <a:lnTo>
                        <a:pt x="12952" y="3306"/>
                      </a:lnTo>
                      <a:lnTo>
                        <a:pt x="13015" y="3118"/>
                      </a:lnTo>
                      <a:lnTo>
                        <a:pt x="13078" y="3013"/>
                      </a:lnTo>
                      <a:lnTo>
                        <a:pt x="13182" y="2971"/>
                      </a:lnTo>
                      <a:lnTo>
                        <a:pt x="13329" y="2888"/>
                      </a:lnTo>
                      <a:lnTo>
                        <a:pt x="13392" y="2867"/>
                      </a:lnTo>
                      <a:lnTo>
                        <a:pt x="13496" y="2699"/>
                      </a:lnTo>
                      <a:lnTo>
                        <a:pt x="13768" y="2448"/>
                      </a:lnTo>
                      <a:lnTo>
                        <a:pt x="13789" y="2364"/>
                      </a:lnTo>
                      <a:lnTo>
                        <a:pt x="13852" y="2302"/>
                      </a:lnTo>
                      <a:lnTo>
                        <a:pt x="13789" y="2239"/>
                      </a:lnTo>
                      <a:lnTo>
                        <a:pt x="13810" y="2155"/>
                      </a:lnTo>
                      <a:lnTo>
                        <a:pt x="13852" y="2134"/>
                      </a:lnTo>
                      <a:lnTo>
                        <a:pt x="13852" y="2030"/>
                      </a:lnTo>
                      <a:lnTo>
                        <a:pt x="13747" y="1946"/>
                      </a:lnTo>
                      <a:lnTo>
                        <a:pt x="13601" y="1946"/>
                      </a:lnTo>
                      <a:lnTo>
                        <a:pt x="13580" y="1988"/>
                      </a:lnTo>
                      <a:lnTo>
                        <a:pt x="13538" y="1883"/>
                      </a:lnTo>
                      <a:lnTo>
                        <a:pt x="13454" y="1674"/>
                      </a:lnTo>
                      <a:lnTo>
                        <a:pt x="13329" y="1360"/>
                      </a:lnTo>
                      <a:lnTo>
                        <a:pt x="13224" y="1214"/>
                      </a:lnTo>
                      <a:lnTo>
                        <a:pt x="13140" y="1004"/>
                      </a:lnTo>
                      <a:lnTo>
                        <a:pt x="13140" y="879"/>
                      </a:lnTo>
                      <a:lnTo>
                        <a:pt x="13120" y="732"/>
                      </a:lnTo>
                      <a:lnTo>
                        <a:pt x="13057" y="691"/>
                      </a:lnTo>
                      <a:lnTo>
                        <a:pt x="13036" y="586"/>
                      </a:lnTo>
                      <a:lnTo>
                        <a:pt x="12952" y="460"/>
                      </a:lnTo>
                      <a:lnTo>
                        <a:pt x="12931" y="481"/>
                      </a:lnTo>
                      <a:lnTo>
                        <a:pt x="12931" y="565"/>
                      </a:lnTo>
                      <a:lnTo>
                        <a:pt x="12868" y="628"/>
                      </a:lnTo>
                      <a:lnTo>
                        <a:pt x="12743" y="711"/>
                      </a:lnTo>
                      <a:lnTo>
                        <a:pt x="12701" y="795"/>
                      </a:lnTo>
                      <a:lnTo>
                        <a:pt x="12555" y="984"/>
                      </a:lnTo>
                      <a:lnTo>
                        <a:pt x="12408" y="1151"/>
                      </a:lnTo>
                      <a:lnTo>
                        <a:pt x="12408" y="1256"/>
                      </a:lnTo>
                      <a:lnTo>
                        <a:pt x="12303" y="1507"/>
                      </a:lnTo>
                      <a:lnTo>
                        <a:pt x="12199" y="1653"/>
                      </a:lnTo>
                      <a:lnTo>
                        <a:pt x="12115" y="1779"/>
                      </a:lnTo>
                      <a:lnTo>
                        <a:pt x="12011" y="1820"/>
                      </a:lnTo>
                      <a:lnTo>
                        <a:pt x="11969" y="1862"/>
                      </a:lnTo>
                      <a:lnTo>
                        <a:pt x="11927" y="1967"/>
                      </a:lnTo>
                      <a:lnTo>
                        <a:pt x="11822" y="2051"/>
                      </a:lnTo>
                      <a:lnTo>
                        <a:pt x="11759" y="2030"/>
                      </a:lnTo>
                      <a:lnTo>
                        <a:pt x="11759" y="1862"/>
                      </a:lnTo>
                      <a:lnTo>
                        <a:pt x="11697" y="1841"/>
                      </a:lnTo>
                      <a:lnTo>
                        <a:pt x="11676" y="1779"/>
                      </a:lnTo>
                      <a:lnTo>
                        <a:pt x="11613" y="1779"/>
                      </a:lnTo>
                      <a:lnTo>
                        <a:pt x="11550" y="1820"/>
                      </a:lnTo>
                      <a:lnTo>
                        <a:pt x="11487" y="1883"/>
                      </a:lnTo>
                      <a:lnTo>
                        <a:pt x="11383" y="1862"/>
                      </a:lnTo>
                      <a:lnTo>
                        <a:pt x="11299" y="1779"/>
                      </a:lnTo>
                      <a:lnTo>
                        <a:pt x="11299" y="1737"/>
                      </a:lnTo>
                      <a:lnTo>
                        <a:pt x="11278" y="1716"/>
                      </a:lnTo>
                      <a:lnTo>
                        <a:pt x="11257" y="1611"/>
                      </a:lnTo>
                      <a:lnTo>
                        <a:pt x="11236" y="1548"/>
                      </a:lnTo>
                      <a:lnTo>
                        <a:pt x="11153" y="1528"/>
                      </a:lnTo>
                      <a:lnTo>
                        <a:pt x="11048" y="1423"/>
                      </a:lnTo>
                      <a:lnTo>
                        <a:pt x="10881" y="1423"/>
                      </a:lnTo>
                      <a:lnTo>
                        <a:pt x="10776" y="1465"/>
                      </a:lnTo>
                      <a:lnTo>
                        <a:pt x="10546" y="1465"/>
                      </a:lnTo>
                      <a:lnTo>
                        <a:pt x="10420" y="1444"/>
                      </a:lnTo>
                      <a:lnTo>
                        <a:pt x="10316" y="1528"/>
                      </a:lnTo>
                      <a:lnTo>
                        <a:pt x="10295" y="1632"/>
                      </a:lnTo>
                      <a:lnTo>
                        <a:pt x="10399" y="1737"/>
                      </a:lnTo>
                      <a:lnTo>
                        <a:pt x="10420" y="1820"/>
                      </a:lnTo>
                      <a:lnTo>
                        <a:pt x="10462" y="1946"/>
                      </a:lnTo>
                      <a:lnTo>
                        <a:pt x="10441" y="1988"/>
                      </a:lnTo>
                      <a:lnTo>
                        <a:pt x="10337" y="1988"/>
                      </a:lnTo>
                      <a:lnTo>
                        <a:pt x="10190" y="1946"/>
                      </a:lnTo>
                      <a:lnTo>
                        <a:pt x="10148" y="1925"/>
                      </a:lnTo>
                      <a:lnTo>
                        <a:pt x="9918" y="1925"/>
                      </a:lnTo>
                      <a:lnTo>
                        <a:pt x="9814" y="1946"/>
                      </a:lnTo>
                      <a:lnTo>
                        <a:pt x="9772" y="1883"/>
                      </a:lnTo>
                      <a:lnTo>
                        <a:pt x="9604" y="1883"/>
                      </a:lnTo>
                      <a:lnTo>
                        <a:pt x="9479" y="1946"/>
                      </a:lnTo>
                      <a:lnTo>
                        <a:pt x="9395" y="2134"/>
                      </a:lnTo>
                      <a:lnTo>
                        <a:pt x="9165" y="2134"/>
                      </a:lnTo>
                      <a:lnTo>
                        <a:pt x="9039" y="2155"/>
                      </a:lnTo>
                      <a:lnTo>
                        <a:pt x="8998" y="2197"/>
                      </a:lnTo>
                      <a:lnTo>
                        <a:pt x="8935" y="2302"/>
                      </a:lnTo>
                      <a:lnTo>
                        <a:pt x="8788" y="2302"/>
                      </a:lnTo>
                      <a:lnTo>
                        <a:pt x="8767" y="2281"/>
                      </a:lnTo>
                      <a:lnTo>
                        <a:pt x="8684" y="2302"/>
                      </a:lnTo>
                      <a:lnTo>
                        <a:pt x="8621" y="2385"/>
                      </a:lnTo>
                      <a:lnTo>
                        <a:pt x="8537" y="2364"/>
                      </a:lnTo>
                      <a:lnTo>
                        <a:pt x="8307" y="2176"/>
                      </a:lnTo>
                      <a:lnTo>
                        <a:pt x="8223" y="2072"/>
                      </a:lnTo>
                      <a:lnTo>
                        <a:pt x="8223" y="1988"/>
                      </a:lnTo>
                      <a:lnTo>
                        <a:pt x="8098" y="1862"/>
                      </a:lnTo>
                      <a:lnTo>
                        <a:pt x="7993" y="1758"/>
                      </a:lnTo>
                      <a:lnTo>
                        <a:pt x="7993" y="1653"/>
                      </a:lnTo>
                      <a:lnTo>
                        <a:pt x="8014" y="1569"/>
                      </a:lnTo>
                      <a:lnTo>
                        <a:pt x="7993" y="1528"/>
                      </a:lnTo>
                      <a:lnTo>
                        <a:pt x="8014" y="1423"/>
                      </a:lnTo>
                      <a:lnTo>
                        <a:pt x="8056" y="1339"/>
                      </a:lnTo>
                      <a:lnTo>
                        <a:pt x="8056" y="1214"/>
                      </a:lnTo>
                      <a:lnTo>
                        <a:pt x="8161" y="1025"/>
                      </a:lnTo>
                      <a:lnTo>
                        <a:pt x="8202" y="879"/>
                      </a:lnTo>
                      <a:lnTo>
                        <a:pt x="8307" y="732"/>
                      </a:lnTo>
                      <a:lnTo>
                        <a:pt x="8307" y="691"/>
                      </a:lnTo>
                      <a:lnTo>
                        <a:pt x="8202" y="691"/>
                      </a:lnTo>
                      <a:lnTo>
                        <a:pt x="8140" y="607"/>
                      </a:lnTo>
                      <a:lnTo>
                        <a:pt x="8119" y="523"/>
                      </a:lnTo>
                      <a:lnTo>
                        <a:pt x="7993" y="523"/>
                      </a:lnTo>
                      <a:lnTo>
                        <a:pt x="7889" y="481"/>
                      </a:lnTo>
                      <a:lnTo>
                        <a:pt x="7930" y="398"/>
                      </a:lnTo>
                      <a:lnTo>
                        <a:pt x="8014" y="293"/>
                      </a:lnTo>
                      <a:lnTo>
                        <a:pt x="8014" y="147"/>
                      </a:lnTo>
                      <a:lnTo>
                        <a:pt x="7910" y="0"/>
                      </a:lnTo>
                      <a:lnTo>
                        <a:pt x="7784" y="0"/>
                      </a:lnTo>
                      <a:lnTo>
                        <a:pt x="7721" y="63"/>
                      </a:lnTo>
                      <a:lnTo>
                        <a:pt x="7679" y="0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FF6B65"/>
                    </a:solidFill>
                  </a:endParaRPr>
                </a:p>
              </p:txBody>
            </p:sp>
          </p:grpSp>
          <p:grpSp>
            <p:nvGrpSpPr>
              <p:cNvPr id="15" name="Google Shape;2962;p74">
                <a:extLst>
                  <a:ext uri="{FF2B5EF4-FFF2-40B4-BE49-F238E27FC236}">
                    <a16:creationId xmlns:a16="http://schemas.microsoft.com/office/drawing/2014/main" id="{15B70F4A-DCD7-473D-B58F-62E03D963E00}"/>
                  </a:ext>
                </a:extLst>
              </p:cNvPr>
              <p:cNvGrpSpPr/>
              <p:nvPr/>
            </p:nvGrpSpPr>
            <p:grpSpPr>
              <a:xfrm>
                <a:off x="3265985" y="3226989"/>
                <a:ext cx="87151" cy="346202"/>
                <a:chOff x="2680375" y="3423800"/>
                <a:chExt cx="182975" cy="761050"/>
              </a:xfrm>
            </p:grpSpPr>
            <p:sp>
              <p:nvSpPr>
                <p:cNvPr id="227" name="Google Shape;2963;p74">
                  <a:extLst>
                    <a:ext uri="{FF2B5EF4-FFF2-40B4-BE49-F238E27FC236}">
                      <a16:creationId xmlns:a16="http://schemas.microsoft.com/office/drawing/2014/main" id="{2E6A7D81-2907-4B00-9AB0-251135370E57}"/>
                    </a:ext>
                  </a:extLst>
                </p:cNvPr>
                <p:cNvSpPr/>
                <p:nvPr/>
              </p:nvSpPr>
              <p:spPr>
                <a:xfrm>
                  <a:off x="2698650" y="3423800"/>
                  <a:ext cx="164700" cy="70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88" h="28155" extrusionOk="0">
                      <a:moveTo>
                        <a:pt x="319" y="4568"/>
                      </a:moveTo>
                      <a:lnTo>
                        <a:pt x="107" y="1274"/>
                      </a:lnTo>
                      <a:lnTo>
                        <a:pt x="319" y="0"/>
                      </a:lnTo>
                      <a:lnTo>
                        <a:pt x="6588" y="4356"/>
                      </a:lnTo>
                      <a:lnTo>
                        <a:pt x="4994" y="7331"/>
                      </a:lnTo>
                      <a:lnTo>
                        <a:pt x="1913" y="16149"/>
                      </a:lnTo>
                      <a:lnTo>
                        <a:pt x="2656" y="24330"/>
                      </a:lnTo>
                      <a:lnTo>
                        <a:pt x="4144" y="28155"/>
                      </a:lnTo>
                      <a:lnTo>
                        <a:pt x="1700" y="27836"/>
                      </a:lnTo>
                      <a:lnTo>
                        <a:pt x="532" y="25605"/>
                      </a:lnTo>
                      <a:lnTo>
                        <a:pt x="1063" y="22736"/>
                      </a:lnTo>
                      <a:lnTo>
                        <a:pt x="0" y="17530"/>
                      </a:lnTo>
                      <a:lnTo>
                        <a:pt x="638" y="14024"/>
                      </a:lnTo>
                      <a:lnTo>
                        <a:pt x="213" y="11793"/>
                      </a:lnTo>
                      <a:lnTo>
                        <a:pt x="744" y="7756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</p:sp>
            <p:sp>
              <p:nvSpPr>
                <p:cNvPr id="228" name="Google Shape;2964;p74">
                  <a:extLst>
                    <a:ext uri="{FF2B5EF4-FFF2-40B4-BE49-F238E27FC236}">
                      <a16:creationId xmlns:a16="http://schemas.microsoft.com/office/drawing/2014/main" id="{A00423DA-3964-420A-8204-160C96E04679}"/>
                    </a:ext>
                  </a:extLst>
                </p:cNvPr>
                <p:cNvSpPr/>
                <p:nvPr/>
              </p:nvSpPr>
              <p:spPr>
                <a:xfrm>
                  <a:off x="2680375" y="3510050"/>
                  <a:ext cx="137075" cy="674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83" h="26992" extrusionOk="0">
                      <a:moveTo>
                        <a:pt x="984" y="23016"/>
                      </a:moveTo>
                      <a:lnTo>
                        <a:pt x="984" y="23121"/>
                      </a:lnTo>
                      <a:lnTo>
                        <a:pt x="1026" y="23058"/>
                      </a:lnTo>
                      <a:lnTo>
                        <a:pt x="1088" y="23016"/>
                      </a:lnTo>
                      <a:close/>
                      <a:moveTo>
                        <a:pt x="1047" y="0"/>
                      </a:moveTo>
                      <a:lnTo>
                        <a:pt x="984" y="105"/>
                      </a:lnTo>
                      <a:lnTo>
                        <a:pt x="963" y="209"/>
                      </a:lnTo>
                      <a:lnTo>
                        <a:pt x="1068" y="314"/>
                      </a:lnTo>
                      <a:lnTo>
                        <a:pt x="1005" y="419"/>
                      </a:lnTo>
                      <a:lnTo>
                        <a:pt x="900" y="502"/>
                      </a:lnTo>
                      <a:lnTo>
                        <a:pt x="837" y="461"/>
                      </a:lnTo>
                      <a:lnTo>
                        <a:pt x="691" y="544"/>
                      </a:lnTo>
                      <a:lnTo>
                        <a:pt x="565" y="628"/>
                      </a:lnTo>
                      <a:lnTo>
                        <a:pt x="628" y="670"/>
                      </a:lnTo>
                      <a:lnTo>
                        <a:pt x="628" y="837"/>
                      </a:lnTo>
                      <a:lnTo>
                        <a:pt x="586" y="963"/>
                      </a:lnTo>
                      <a:lnTo>
                        <a:pt x="628" y="1130"/>
                      </a:lnTo>
                      <a:lnTo>
                        <a:pt x="733" y="1549"/>
                      </a:lnTo>
                      <a:lnTo>
                        <a:pt x="733" y="1695"/>
                      </a:lnTo>
                      <a:lnTo>
                        <a:pt x="691" y="1800"/>
                      </a:lnTo>
                      <a:lnTo>
                        <a:pt x="649" y="1883"/>
                      </a:lnTo>
                      <a:lnTo>
                        <a:pt x="691" y="2093"/>
                      </a:lnTo>
                      <a:lnTo>
                        <a:pt x="775" y="2302"/>
                      </a:lnTo>
                      <a:lnTo>
                        <a:pt x="858" y="2490"/>
                      </a:lnTo>
                      <a:lnTo>
                        <a:pt x="858" y="2762"/>
                      </a:lnTo>
                      <a:lnTo>
                        <a:pt x="837" y="2846"/>
                      </a:lnTo>
                      <a:lnTo>
                        <a:pt x="796" y="2909"/>
                      </a:lnTo>
                      <a:lnTo>
                        <a:pt x="837" y="3327"/>
                      </a:lnTo>
                      <a:lnTo>
                        <a:pt x="837" y="3432"/>
                      </a:lnTo>
                      <a:lnTo>
                        <a:pt x="754" y="3474"/>
                      </a:lnTo>
                      <a:lnTo>
                        <a:pt x="670" y="3536"/>
                      </a:lnTo>
                      <a:lnTo>
                        <a:pt x="670" y="3766"/>
                      </a:lnTo>
                      <a:lnTo>
                        <a:pt x="691" y="3829"/>
                      </a:lnTo>
                      <a:lnTo>
                        <a:pt x="775" y="3766"/>
                      </a:lnTo>
                      <a:lnTo>
                        <a:pt x="837" y="3829"/>
                      </a:lnTo>
                      <a:lnTo>
                        <a:pt x="754" y="3892"/>
                      </a:lnTo>
                      <a:lnTo>
                        <a:pt x="754" y="4499"/>
                      </a:lnTo>
                      <a:lnTo>
                        <a:pt x="837" y="4729"/>
                      </a:lnTo>
                      <a:lnTo>
                        <a:pt x="858" y="4917"/>
                      </a:lnTo>
                      <a:lnTo>
                        <a:pt x="837" y="5064"/>
                      </a:lnTo>
                      <a:lnTo>
                        <a:pt x="733" y="5231"/>
                      </a:lnTo>
                      <a:lnTo>
                        <a:pt x="733" y="5399"/>
                      </a:lnTo>
                      <a:lnTo>
                        <a:pt x="837" y="5566"/>
                      </a:lnTo>
                      <a:lnTo>
                        <a:pt x="796" y="5712"/>
                      </a:lnTo>
                      <a:lnTo>
                        <a:pt x="796" y="5984"/>
                      </a:lnTo>
                      <a:lnTo>
                        <a:pt x="754" y="6089"/>
                      </a:lnTo>
                      <a:lnTo>
                        <a:pt x="754" y="6256"/>
                      </a:lnTo>
                      <a:lnTo>
                        <a:pt x="775" y="6340"/>
                      </a:lnTo>
                      <a:lnTo>
                        <a:pt x="775" y="6403"/>
                      </a:lnTo>
                      <a:lnTo>
                        <a:pt x="670" y="6570"/>
                      </a:lnTo>
                      <a:lnTo>
                        <a:pt x="670" y="6717"/>
                      </a:lnTo>
                      <a:lnTo>
                        <a:pt x="628" y="6821"/>
                      </a:lnTo>
                      <a:lnTo>
                        <a:pt x="649" y="7010"/>
                      </a:lnTo>
                      <a:lnTo>
                        <a:pt x="628" y="7093"/>
                      </a:lnTo>
                      <a:lnTo>
                        <a:pt x="524" y="7303"/>
                      </a:lnTo>
                      <a:lnTo>
                        <a:pt x="524" y="7407"/>
                      </a:lnTo>
                      <a:lnTo>
                        <a:pt x="628" y="7554"/>
                      </a:lnTo>
                      <a:lnTo>
                        <a:pt x="649" y="7721"/>
                      </a:lnTo>
                      <a:lnTo>
                        <a:pt x="733" y="7826"/>
                      </a:lnTo>
                      <a:lnTo>
                        <a:pt x="649" y="7867"/>
                      </a:lnTo>
                      <a:lnTo>
                        <a:pt x="586" y="8014"/>
                      </a:lnTo>
                      <a:lnTo>
                        <a:pt x="670" y="8119"/>
                      </a:lnTo>
                      <a:lnTo>
                        <a:pt x="586" y="8202"/>
                      </a:lnTo>
                      <a:lnTo>
                        <a:pt x="524" y="8244"/>
                      </a:lnTo>
                      <a:lnTo>
                        <a:pt x="524" y="8391"/>
                      </a:lnTo>
                      <a:lnTo>
                        <a:pt x="544" y="8537"/>
                      </a:lnTo>
                      <a:lnTo>
                        <a:pt x="544" y="8663"/>
                      </a:lnTo>
                      <a:lnTo>
                        <a:pt x="670" y="8997"/>
                      </a:lnTo>
                      <a:lnTo>
                        <a:pt x="670" y="9186"/>
                      </a:lnTo>
                      <a:lnTo>
                        <a:pt x="628" y="9228"/>
                      </a:lnTo>
                      <a:lnTo>
                        <a:pt x="628" y="9332"/>
                      </a:lnTo>
                      <a:lnTo>
                        <a:pt x="754" y="9520"/>
                      </a:lnTo>
                      <a:lnTo>
                        <a:pt x="754" y="9730"/>
                      </a:lnTo>
                      <a:lnTo>
                        <a:pt x="733" y="9855"/>
                      </a:lnTo>
                      <a:lnTo>
                        <a:pt x="733" y="9918"/>
                      </a:lnTo>
                      <a:lnTo>
                        <a:pt x="754" y="10023"/>
                      </a:lnTo>
                      <a:lnTo>
                        <a:pt x="733" y="10106"/>
                      </a:lnTo>
                      <a:lnTo>
                        <a:pt x="691" y="10211"/>
                      </a:lnTo>
                      <a:lnTo>
                        <a:pt x="733" y="10253"/>
                      </a:lnTo>
                      <a:lnTo>
                        <a:pt x="858" y="10441"/>
                      </a:lnTo>
                      <a:lnTo>
                        <a:pt x="879" y="10546"/>
                      </a:lnTo>
                      <a:lnTo>
                        <a:pt x="837" y="10650"/>
                      </a:lnTo>
                      <a:lnTo>
                        <a:pt x="754" y="10692"/>
                      </a:lnTo>
                      <a:lnTo>
                        <a:pt x="670" y="10860"/>
                      </a:lnTo>
                      <a:lnTo>
                        <a:pt x="670" y="10901"/>
                      </a:lnTo>
                      <a:lnTo>
                        <a:pt x="733" y="10964"/>
                      </a:lnTo>
                      <a:lnTo>
                        <a:pt x="670" y="11090"/>
                      </a:lnTo>
                      <a:lnTo>
                        <a:pt x="586" y="11173"/>
                      </a:lnTo>
                      <a:lnTo>
                        <a:pt x="586" y="11278"/>
                      </a:lnTo>
                      <a:lnTo>
                        <a:pt x="565" y="11466"/>
                      </a:lnTo>
                      <a:lnTo>
                        <a:pt x="524" y="11571"/>
                      </a:lnTo>
                      <a:lnTo>
                        <a:pt x="524" y="11676"/>
                      </a:lnTo>
                      <a:lnTo>
                        <a:pt x="482" y="11717"/>
                      </a:lnTo>
                      <a:lnTo>
                        <a:pt x="482" y="11843"/>
                      </a:lnTo>
                      <a:lnTo>
                        <a:pt x="419" y="11927"/>
                      </a:lnTo>
                      <a:lnTo>
                        <a:pt x="419" y="11989"/>
                      </a:lnTo>
                      <a:lnTo>
                        <a:pt x="461" y="12052"/>
                      </a:lnTo>
                      <a:lnTo>
                        <a:pt x="377" y="12157"/>
                      </a:lnTo>
                      <a:lnTo>
                        <a:pt x="377" y="12324"/>
                      </a:lnTo>
                      <a:lnTo>
                        <a:pt x="377" y="12429"/>
                      </a:lnTo>
                      <a:lnTo>
                        <a:pt x="314" y="12471"/>
                      </a:lnTo>
                      <a:lnTo>
                        <a:pt x="314" y="12575"/>
                      </a:lnTo>
                      <a:lnTo>
                        <a:pt x="272" y="12659"/>
                      </a:lnTo>
                      <a:lnTo>
                        <a:pt x="272" y="12743"/>
                      </a:lnTo>
                      <a:lnTo>
                        <a:pt x="314" y="12847"/>
                      </a:lnTo>
                      <a:lnTo>
                        <a:pt x="314" y="12952"/>
                      </a:lnTo>
                      <a:lnTo>
                        <a:pt x="231" y="13057"/>
                      </a:lnTo>
                      <a:lnTo>
                        <a:pt x="147" y="13057"/>
                      </a:lnTo>
                      <a:lnTo>
                        <a:pt x="63" y="12994"/>
                      </a:lnTo>
                      <a:lnTo>
                        <a:pt x="0" y="13015"/>
                      </a:lnTo>
                      <a:lnTo>
                        <a:pt x="0" y="13098"/>
                      </a:lnTo>
                      <a:lnTo>
                        <a:pt x="21" y="13224"/>
                      </a:lnTo>
                      <a:lnTo>
                        <a:pt x="21" y="13412"/>
                      </a:lnTo>
                      <a:lnTo>
                        <a:pt x="105" y="13517"/>
                      </a:lnTo>
                      <a:lnTo>
                        <a:pt x="231" y="13621"/>
                      </a:lnTo>
                      <a:lnTo>
                        <a:pt x="252" y="13747"/>
                      </a:lnTo>
                      <a:lnTo>
                        <a:pt x="231" y="13914"/>
                      </a:lnTo>
                      <a:lnTo>
                        <a:pt x="398" y="14228"/>
                      </a:lnTo>
                      <a:lnTo>
                        <a:pt x="440" y="14312"/>
                      </a:lnTo>
                      <a:lnTo>
                        <a:pt x="524" y="14375"/>
                      </a:lnTo>
                      <a:lnTo>
                        <a:pt x="524" y="14563"/>
                      </a:lnTo>
                      <a:lnTo>
                        <a:pt x="461" y="14835"/>
                      </a:lnTo>
                      <a:lnTo>
                        <a:pt x="419" y="14856"/>
                      </a:lnTo>
                      <a:lnTo>
                        <a:pt x="440" y="14940"/>
                      </a:lnTo>
                      <a:lnTo>
                        <a:pt x="419" y="15002"/>
                      </a:lnTo>
                      <a:lnTo>
                        <a:pt x="356" y="14982"/>
                      </a:lnTo>
                      <a:lnTo>
                        <a:pt x="314" y="14982"/>
                      </a:lnTo>
                      <a:lnTo>
                        <a:pt x="272" y="15086"/>
                      </a:lnTo>
                      <a:lnTo>
                        <a:pt x="314" y="15191"/>
                      </a:lnTo>
                      <a:lnTo>
                        <a:pt x="377" y="15254"/>
                      </a:lnTo>
                      <a:lnTo>
                        <a:pt x="335" y="15484"/>
                      </a:lnTo>
                      <a:lnTo>
                        <a:pt x="356" y="15588"/>
                      </a:lnTo>
                      <a:lnTo>
                        <a:pt x="314" y="15672"/>
                      </a:lnTo>
                      <a:lnTo>
                        <a:pt x="356" y="15714"/>
                      </a:lnTo>
                      <a:lnTo>
                        <a:pt x="335" y="15798"/>
                      </a:lnTo>
                      <a:lnTo>
                        <a:pt x="314" y="15818"/>
                      </a:lnTo>
                      <a:lnTo>
                        <a:pt x="335" y="15881"/>
                      </a:lnTo>
                      <a:lnTo>
                        <a:pt x="524" y="16153"/>
                      </a:lnTo>
                      <a:lnTo>
                        <a:pt x="565" y="16216"/>
                      </a:lnTo>
                      <a:lnTo>
                        <a:pt x="565" y="16362"/>
                      </a:lnTo>
                      <a:lnTo>
                        <a:pt x="524" y="16342"/>
                      </a:lnTo>
                      <a:lnTo>
                        <a:pt x="377" y="16342"/>
                      </a:lnTo>
                      <a:lnTo>
                        <a:pt x="314" y="16425"/>
                      </a:lnTo>
                      <a:lnTo>
                        <a:pt x="314" y="16467"/>
                      </a:lnTo>
                      <a:lnTo>
                        <a:pt x="356" y="16530"/>
                      </a:lnTo>
                      <a:lnTo>
                        <a:pt x="356" y="16614"/>
                      </a:lnTo>
                      <a:lnTo>
                        <a:pt x="314" y="16655"/>
                      </a:lnTo>
                      <a:lnTo>
                        <a:pt x="272" y="16739"/>
                      </a:lnTo>
                      <a:lnTo>
                        <a:pt x="314" y="16823"/>
                      </a:lnTo>
                      <a:lnTo>
                        <a:pt x="335" y="16844"/>
                      </a:lnTo>
                      <a:lnTo>
                        <a:pt x="377" y="16969"/>
                      </a:lnTo>
                      <a:lnTo>
                        <a:pt x="419" y="17304"/>
                      </a:lnTo>
                      <a:lnTo>
                        <a:pt x="356" y="17451"/>
                      </a:lnTo>
                      <a:lnTo>
                        <a:pt x="482" y="17492"/>
                      </a:lnTo>
                      <a:lnTo>
                        <a:pt x="670" y="17471"/>
                      </a:lnTo>
                      <a:lnTo>
                        <a:pt x="670" y="17409"/>
                      </a:lnTo>
                      <a:lnTo>
                        <a:pt x="670" y="17283"/>
                      </a:lnTo>
                      <a:lnTo>
                        <a:pt x="733" y="17199"/>
                      </a:lnTo>
                      <a:lnTo>
                        <a:pt x="837" y="17241"/>
                      </a:lnTo>
                      <a:lnTo>
                        <a:pt x="858" y="17199"/>
                      </a:lnTo>
                      <a:lnTo>
                        <a:pt x="733" y="17095"/>
                      </a:lnTo>
                      <a:lnTo>
                        <a:pt x="775" y="17053"/>
                      </a:lnTo>
                      <a:lnTo>
                        <a:pt x="649" y="16927"/>
                      </a:lnTo>
                      <a:lnTo>
                        <a:pt x="649" y="16844"/>
                      </a:lnTo>
                      <a:lnTo>
                        <a:pt x="733" y="16844"/>
                      </a:lnTo>
                      <a:lnTo>
                        <a:pt x="837" y="16886"/>
                      </a:lnTo>
                      <a:lnTo>
                        <a:pt x="837" y="16865"/>
                      </a:lnTo>
                      <a:lnTo>
                        <a:pt x="775" y="16823"/>
                      </a:lnTo>
                      <a:lnTo>
                        <a:pt x="649" y="16718"/>
                      </a:lnTo>
                      <a:lnTo>
                        <a:pt x="775" y="16739"/>
                      </a:lnTo>
                      <a:lnTo>
                        <a:pt x="775" y="16634"/>
                      </a:lnTo>
                      <a:lnTo>
                        <a:pt x="754" y="16572"/>
                      </a:lnTo>
                      <a:lnTo>
                        <a:pt x="754" y="16425"/>
                      </a:lnTo>
                      <a:lnTo>
                        <a:pt x="733" y="16362"/>
                      </a:lnTo>
                      <a:cubicBezTo>
                        <a:pt x="733" y="16321"/>
                        <a:pt x="754" y="16258"/>
                        <a:pt x="775" y="16237"/>
                      </a:cubicBezTo>
                      <a:lnTo>
                        <a:pt x="837" y="16258"/>
                      </a:lnTo>
                      <a:lnTo>
                        <a:pt x="879" y="16237"/>
                      </a:lnTo>
                      <a:cubicBezTo>
                        <a:pt x="879" y="16342"/>
                        <a:pt x="900" y="16467"/>
                        <a:pt x="900" y="16572"/>
                      </a:cubicBezTo>
                      <a:lnTo>
                        <a:pt x="1068" y="17764"/>
                      </a:lnTo>
                      <a:lnTo>
                        <a:pt x="1047" y="17785"/>
                      </a:lnTo>
                      <a:lnTo>
                        <a:pt x="1068" y="17869"/>
                      </a:lnTo>
                      <a:lnTo>
                        <a:pt x="1068" y="18036"/>
                      </a:lnTo>
                      <a:lnTo>
                        <a:pt x="1005" y="18078"/>
                      </a:lnTo>
                      <a:lnTo>
                        <a:pt x="1047" y="18120"/>
                      </a:lnTo>
                      <a:lnTo>
                        <a:pt x="1047" y="18287"/>
                      </a:lnTo>
                      <a:lnTo>
                        <a:pt x="1005" y="18350"/>
                      </a:lnTo>
                      <a:lnTo>
                        <a:pt x="1047" y="18434"/>
                      </a:lnTo>
                      <a:lnTo>
                        <a:pt x="1047" y="18455"/>
                      </a:lnTo>
                      <a:cubicBezTo>
                        <a:pt x="1047" y="18643"/>
                        <a:pt x="1005" y="18852"/>
                        <a:pt x="963" y="19041"/>
                      </a:cubicBezTo>
                      <a:cubicBezTo>
                        <a:pt x="921" y="19187"/>
                        <a:pt x="900" y="19334"/>
                        <a:pt x="858" y="19459"/>
                      </a:cubicBezTo>
                      <a:lnTo>
                        <a:pt x="796" y="19480"/>
                      </a:lnTo>
                      <a:lnTo>
                        <a:pt x="691" y="19564"/>
                      </a:lnTo>
                      <a:lnTo>
                        <a:pt x="649" y="19564"/>
                      </a:lnTo>
                      <a:lnTo>
                        <a:pt x="649" y="19501"/>
                      </a:lnTo>
                      <a:lnTo>
                        <a:pt x="754" y="19480"/>
                      </a:lnTo>
                      <a:lnTo>
                        <a:pt x="837" y="19438"/>
                      </a:lnTo>
                      <a:lnTo>
                        <a:pt x="837" y="19271"/>
                      </a:lnTo>
                      <a:lnTo>
                        <a:pt x="775" y="19250"/>
                      </a:lnTo>
                      <a:lnTo>
                        <a:pt x="670" y="19292"/>
                      </a:lnTo>
                      <a:lnTo>
                        <a:pt x="461" y="19292"/>
                      </a:lnTo>
                      <a:lnTo>
                        <a:pt x="377" y="19271"/>
                      </a:lnTo>
                      <a:lnTo>
                        <a:pt x="293" y="19292"/>
                      </a:lnTo>
                      <a:lnTo>
                        <a:pt x="293" y="19375"/>
                      </a:lnTo>
                      <a:lnTo>
                        <a:pt x="356" y="19501"/>
                      </a:lnTo>
                      <a:lnTo>
                        <a:pt x="398" y="19501"/>
                      </a:lnTo>
                      <a:lnTo>
                        <a:pt x="440" y="19585"/>
                      </a:lnTo>
                      <a:lnTo>
                        <a:pt x="356" y="19585"/>
                      </a:lnTo>
                      <a:lnTo>
                        <a:pt x="335" y="19689"/>
                      </a:lnTo>
                      <a:lnTo>
                        <a:pt x="252" y="19752"/>
                      </a:lnTo>
                      <a:lnTo>
                        <a:pt x="189" y="19857"/>
                      </a:lnTo>
                      <a:lnTo>
                        <a:pt x="42" y="19919"/>
                      </a:lnTo>
                      <a:lnTo>
                        <a:pt x="42" y="20003"/>
                      </a:lnTo>
                      <a:lnTo>
                        <a:pt x="189" y="20192"/>
                      </a:lnTo>
                      <a:lnTo>
                        <a:pt x="272" y="20192"/>
                      </a:lnTo>
                      <a:lnTo>
                        <a:pt x="335" y="20129"/>
                      </a:lnTo>
                      <a:lnTo>
                        <a:pt x="335" y="20066"/>
                      </a:lnTo>
                      <a:lnTo>
                        <a:pt x="231" y="20024"/>
                      </a:lnTo>
                      <a:lnTo>
                        <a:pt x="231" y="19982"/>
                      </a:lnTo>
                      <a:lnTo>
                        <a:pt x="272" y="19878"/>
                      </a:lnTo>
                      <a:lnTo>
                        <a:pt x="440" y="19878"/>
                      </a:lnTo>
                      <a:lnTo>
                        <a:pt x="461" y="19857"/>
                      </a:lnTo>
                      <a:lnTo>
                        <a:pt x="482" y="19982"/>
                      </a:lnTo>
                      <a:lnTo>
                        <a:pt x="586" y="20066"/>
                      </a:lnTo>
                      <a:lnTo>
                        <a:pt x="712" y="20066"/>
                      </a:lnTo>
                      <a:lnTo>
                        <a:pt x="754" y="20003"/>
                      </a:lnTo>
                      <a:lnTo>
                        <a:pt x="754" y="20003"/>
                      </a:lnTo>
                      <a:cubicBezTo>
                        <a:pt x="670" y="20317"/>
                        <a:pt x="649" y="20631"/>
                        <a:pt x="649" y="20924"/>
                      </a:cubicBezTo>
                      <a:lnTo>
                        <a:pt x="586" y="20966"/>
                      </a:lnTo>
                      <a:lnTo>
                        <a:pt x="649" y="21008"/>
                      </a:lnTo>
                      <a:lnTo>
                        <a:pt x="649" y="21154"/>
                      </a:lnTo>
                      <a:lnTo>
                        <a:pt x="565" y="21028"/>
                      </a:lnTo>
                      <a:lnTo>
                        <a:pt x="461" y="21008"/>
                      </a:lnTo>
                      <a:lnTo>
                        <a:pt x="440" y="21049"/>
                      </a:lnTo>
                      <a:lnTo>
                        <a:pt x="440" y="21133"/>
                      </a:lnTo>
                      <a:lnTo>
                        <a:pt x="461" y="21259"/>
                      </a:lnTo>
                      <a:lnTo>
                        <a:pt x="565" y="21280"/>
                      </a:lnTo>
                      <a:lnTo>
                        <a:pt x="649" y="21342"/>
                      </a:lnTo>
                      <a:lnTo>
                        <a:pt x="649" y="21384"/>
                      </a:lnTo>
                      <a:lnTo>
                        <a:pt x="691" y="21552"/>
                      </a:lnTo>
                      <a:lnTo>
                        <a:pt x="754" y="21572"/>
                      </a:lnTo>
                      <a:cubicBezTo>
                        <a:pt x="754" y="21635"/>
                        <a:pt x="775" y="21656"/>
                        <a:pt x="796" y="21698"/>
                      </a:cubicBezTo>
                      <a:lnTo>
                        <a:pt x="670" y="21656"/>
                      </a:lnTo>
                      <a:lnTo>
                        <a:pt x="649" y="21635"/>
                      </a:lnTo>
                      <a:lnTo>
                        <a:pt x="586" y="21677"/>
                      </a:lnTo>
                      <a:lnTo>
                        <a:pt x="649" y="21865"/>
                      </a:lnTo>
                      <a:lnTo>
                        <a:pt x="649" y="21949"/>
                      </a:lnTo>
                      <a:lnTo>
                        <a:pt x="691" y="21970"/>
                      </a:lnTo>
                      <a:lnTo>
                        <a:pt x="796" y="21803"/>
                      </a:lnTo>
                      <a:lnTo>
                        <a:pt x="858" y="21782"/>
                      </a:lnTo>
                      <a:cubicBezTo>
                        <a:pt x="879" y="21844"/>
                        <a:pt x="900" y="21886"/>
                        <a:pt x="921" y="21970"/>
                      </a:cubicBezTo>
                      <a:lnTo>
                        <a:pt x="921" y="22012"/>
                      </a:lnTo>
                      <a:lnTo>
                        <a:pt x="816" y="22054"/>
                      </a:lnTo>
                      <a:lnTo>
                        <a:pt x="921" y="22284"/>
                      </a:lnTo>
                      <a:lnTo>
                        <a:pt x="963" y="22409"/>
                      </a:lnTo>
                      <a:cubicBezTo>
                        <a:pt x="963" y="22493"/>
                        <a:pt x="984" y="22577"/>
                        <a:pt x="1005" y="22640"/>
                      </a:cubicBezTo>
                      <a:lnTo>
                        <a:pt x="984" y="22681"/>
                      </a:lnTo>
                      <a:lnTo>
                        <a:pt x="984" y="22744"/>
                      </a:lnTo>
                      <a:lnTo>
                        <a:pt x="921" y="22807"/>
                      </a:lnTo>
                      <a:lnTo>
                        <a:pt x="1005" y="22849"/>
                      </a:lnTo>
                      <a:lnTo>
                        <a:pt x="1026" y="22932"/>
                      </a:lnTo>
                      <a:lnTo>
                        <a:pt x="1068" y="22932"/>
                      </a:lnTo>
                      <a:cubicBezTo>
                        <a:pt x="1068" y="22953"/>
                        <a:pt x="1068" y="22995"/>
                        <a:pt x="1088" y="23016"/>
                      </a:cubicBezTo>
                      <a:cubicBezTo>
                        <a:pt x="1130" y="23163"/>
                        <a:pt x="1193" y="23330"/>
                        <a:pt x="1235" y="23456"/>
                      </a:cubicBezTo>
                      <a:lnTo>
                        <a:pt x="1277" y="23518"/>
                      </a:lnTo>
                      <a:cubicBezTo>
                        <a:pt x="1277" y="23539"/>
                        <a:pt x="1277" y="23539"/>
                        <a:pt x="1298" y="23560"/>
                      </a:cubicBezTo>
                      <a:lnTo>
                        <a:pt x="1235" y="23665"/>
                      </a:lnTo>
                      <a:lnTo>
                        <a:pt x="1193" y="23728"/>
                      </a:lnTo>
                      <a:lnTo>
                        <a:pt x="1235" y="23749"/>
                      </a:lnTo>
                      <a:lnTo>
                        <a:pt x="1381" y="23728"/>
                      </a:lnTo>
                      <a:lnTo>
                        <a:pt x="1444" y="23874"/>
                      </a:lnTo>
                      <a:lnTo>
                        <a:pt x="1423" y="23874"/>
                      </a:lnTo>
                      <a:lnTo>
                        <a:pt x="1444" y="23937"/>
                      </a:lnTo>
                      <a:lnTo>
                        <a:pt x="1486" y="23958"/>
                      </a:lnTo>
                      <a:lnTo>
                        <a:pt x="1423" y="24000"/>
                      </a:lnTo>
                      <a:lnTo>
                        <a:pt x="1402" y="24062"/>
                      </a:lnTo>
                      <a:lnTo>
                        <a:pt x="1423" y="24146"/>
                      </a:lnTo>
                      <a:lnTo>
                        <a:pt x="1486" y="24167"/>
                      </a:lnTo>
                      <a:lnTo>
                        <a:pt x="1549" y="24188"/>
                      </a:lnTo>
                      <a:lnTo>
                        <a:pt x="1507" y="24104"/>
                      </a:lnTo>
                      <a:lnTo>
                        <a:pt x="1549" y="24083"/>
                      </a:lnTo>
                      <a:cubicBezTo>
                        <a:pt x="1612" y="24167"/>
                        <a:pt x="1653" y="24272"/>
                        <a:pt x="1716" y="24355"/>
                      </a:cubicBezTo>
                      <a:lnTo>
                        <a:pt x="1716" y="24397"/>
                      </a:lnTo>
                      <a:lnTo>
                        <a:pt x="1653" y="24460"/>
                      </a:lnTo>
                      <a:lnTo>
                        <a:pt x="1695" y="24481"/>
                      </a:lnTo>
                      <a:lnTo>
                        <a:pt x="1737" y="24460"/>
                      </a:lnTo>
                      <a:lnTo>
                        <a:pt x="1758" y="24418"/>
                      </a:lnTo>
                      <a:cubicBezTo>
                        <a:pt x="1967" y="24753"/>
                        <a:pt x="2218" y="25004"/>
                        <a:pt x="2469" y="25234"/>
                      </a:cubicBezTo>
                      <a:lnTo>
                        <a:pt x="2449" y="25234"/>
                      </a:lnTo>
                      <a:lnTo>
                        <a:pt x="2365" y="25192"/>
                      </a:lnTo>
                      <a:lnTo>
                        <a:pt x="2260" y="25150"/>
                      </a:lnTo>
                      <a:lnTo>
                        <a:pt x="2156" y="25150"/>
                      </a:lnTo>
                      <a:lnTo>
                        <a:pt x="2072" y="25109"/>
                      </a:lnTo>
                      <a:lnTo>
                        <a:pt x="1946" y="24983"/>
                      </a:lnTo>
                      <a:lnTo>
                        <a:pt x="1863" y="24920"/>
                      </a:lnTo>
                      <a:lnTo>
                        <a:pt x="1842" y="24983"/>
                      </a:lnTo>
                      <a:lnTo>
                        <a:pt x="1863" y="25088"/>
                      </a:lnTo>
                      <a:lnTo>
                        <a:pt x="1946" y="25213"/>
                      </a:lnTo>
                      <a:lnTo>
                        <a:pt x="2072" y="25234"/>
                      </a:lnTo>
                      <a:lnTo>
                        <a:pt x="2239" y="25318"/>
                      </a:lnTo>
                      <a:lnTo>
                        <a:pt x="2281" y="25401"/>
                      </a:lnTo>
                      <a:lnTo>
                        <a:pt x="2365" y="25401"/>
                      </a:lnTo>
                      <a:lnTo>
                        <a:pt x="2428" y="25360"/>
                      </a:lnTo>
                      <a:lnTo>
                        <a:pt x="2574" y="25422"/>
                      </a:lnTo>
                      <a:lnTo>
                        <a:pt x="2679" y="25464"/>
                      </a:lnTo>
                      <a:lnTo>
                        <a:pt x="2783" y="25464"/>
                      </a:lnTo>
                      <a:cubicBezTo>
                        <a:pt x="2804" y="25464"/>
                        <a:pt x="2846" y="25506"/>
                        <a:pt x="2846" y="25527"/>
                      </a:cubicBezTo>
                      <a:lnTo>
                        <a:pt x="2804" y="25527"/>
                      </a:lnTo>
                      <a:lnTo>
                        <a:pt x="2700" y="25569"/>
                      </a:lnTo>
                      <a:lnTo>
                        <a:pt x="2658" y="25548"/>
                      </a:lnTo>
                      <a:lnTo>
                        <a:pt x="2595" y="25506"/>
                      </a:lnTo>
                      <a:lnTo>
                        <a:pt x="2532" y="25506"/>
                      </a:lnTo>
                      <a:lnTo>
                        <a:pt x="2490" y="25548"/>
                      </a:lnTo>
                      <a:lnTo>
                        <a:pt x="2490" y="25611"/>
                      </a:lnTo>
                      <a:lnTo>
                        <a:pt x="2595" y="25653"/>
                      </a:lnTo>
                      <a:lnTo>
                        <a:pt x="2658" y="25757"/>
                      </a:lnTo>
                      <a:lnTo>
                        <a:pt x="2762" y="25799"/>
                      </a:lnTo>
                      <a:lnTo>
                        <a:pt x="2867" y="25925"/>
                      </a:lnTo>
                      <a:lnTo>
                        <a:pt x="2951" y="25945"/>
                      </a:lnTo>
                      <a:lnTo>
                        <a:pt x="3076" y="25925"/>
                      </a:lnTo>
                      <a:lnTo>
                        <a:pt x="3118" y="25945"/>
                      </a:lnTo>
                      <a:lnTo>
                        <a:pt x="3118" y="26029"/>
                      </a:lnTo>
                      <a:lnTo>
                        <a:pt x="3202" y="26092"/>
                      </a:lnTo>
                      <a:lnTo>
                        <a:pt x="3285" y="26071"/>
                      </a:lnTo>
                      <a:lnTo>
                        <a:pt x="3265" y="26029"/>
                      </a:lnTo>
                      <a:lnTo>
                        <a:pt x="3327" y="25945"/>
                      </a:lnTo>
                      <a:lnTo>
                        <a:pt x="3327" y="25883"/>
                      </a:lnTo>
                      <a:lnTo>
                        <a:pt x="3285" y="25862"/>
                      </a:lnTo>
                      <a:lnTo>
                        <a:pt x="3327" y="25841"/>
                      </a:lnTo>
                      <a:lnTo>
                        <a:pt x="3411" y="25841"/>
                      </a:lnTo>
                      <a:lnTo>
                        <a:pt x="3369" y="25757"/>
                      </a:lnTo>
                      <a:lnTo>
                        <a:pt x="3285" y="25736"/>
                      </a:lnTo>
                      <a:lnTo>
                        <a:pt x="3160" y="25757"/>
                      </a:lnTo>
                      <a:lnTo>
                        <a:pt x="3118" y="25715"/>
                      </a:lnTo>
                      <a:lnTo>
                        <a:pt x="3118" y="25715"/>
                      </a:lnTo>
                      <a:cubicBezTo>
                        <a:pt x="3141" y="25721"/>
                        <a:pt x="3164" y="25724"/>
                        <a:pt x="3189" y="25724"/>
                      </a:cubicBezTo>
                      <a:cubicBezTo>
                        <a:pt x="3256" y="25724"/>
                        <a:pt x="3329" y="25704"/>
                        <a:pt x="3390" y="25673"/>
                      </a:cubicBezTo>
                      <a:lnTo>
                        <a:pt x="3411" y="25715"/>
                      </a:lnTo>
                      <a:lnTo>
                        <a:pt x="3578" y="25736"/>
                      </a:lnTo>
                      <a:lnTo>
                        <a:pt x="3683" y="25778"/>
                      </a:lnTo>
                      <a:lnTo>
                        <a:pt x="3746" y="25778"/>
                      </a:lnTo>
                      <a:lnTo>
                        <a:pt x="3829" y="25841"/>
                      </a:lnTo>
                      <a:lnTo>
                        <a:pt x="3892" y="25778"/>
                      </a:lnTo>
                      <a:lnTo>
                        <a:pt x="3955" y="25653"/>
                      </a:lnTo>
                      <a:lnTo>
                        <a:pt x="3913" y="25464"/>
                      </a:lnTo>
                      <a:lnTo>
                        <a:pt x="3934" y="25401"/>
                      </a:lnTo>
                      <a:lnTo>
                        <a:pt x="3934" y="25318"/>
                      </a:lnTo>
                      <a:lnTo>
                        <a:pt x="3955" y="25150"/>
                      </a:lnTo>
                      <a:lnTo>
                        <a:pt x="3955" y="25109"/>
                      </a:lnTo>
                      <a:cubicBezTo>
                        <a:pt x="4018" y="25213"/>
                        <a:pt x="4060" y="25318"/>
                        <a:pt x="4143" y="25422"/>
                      </a:cubicBezTo>
                      <a:lnTo>
                        <a:pt x="4122" y="25527"/>
                      </a:lnTo>
                      <a:lnTo>
                        <a:pt x="4060" y="25632"/>
                      </a:lnTo>
                      <a:lnTo>
                        <a:pt x="4122" y="25736"/>
                      </a:lnTo>
                      <a:lnTo>
                        <a:pt x="4060" y="25820"/>
                      </a:lnTo>
                      <a:lnTo>
                        <a:pt x="4060" y="25883"/>
                      </a:lnTo>
                      <a:lnTo>
                        <a:pt x="4164" y="25945"/>
                      </a:lnTo>
                      <a:lnTo>
                        <a:pt x="4269" y="25966"/>
                      </a:lnTo>
                      <a:lnTo>
                        <a:pt x="4332" y="25987"/>
                      </a:lnTo>
                      <a:lnTo>
                        <a:pt x="4373" y="25945"/>
                      </a:lnTo>
                      <a:lnTo>
                        <a:pt x="4248" y="25841"/>
                      </a:lnTo>
                      <a:lnTo>
                        <a:pt x="4332" y="25757"/>
                      </a:lnTo>
                      <a:lnTo>
                        <a:pt x="4562" y="26155"/>
                      </a:lnTo>
                      <a:lnTo>
                        <a:pt x="4562" y="26155"/>
                      </a:lnTo>
                      <a:lnTo>
                        <a:pt x="4520" y="26134"/>
                      </a:lnTo>
                      <a:lnTo>
                        <a:pt x="4332" y="26050"/>
                      </a:lnTo>
                      <a:lnTo>
                        <a:pt x="4227" y="25987"/>
                      </a:lnTo>
                      <a:lnTo>
                        <a:pt x="4206" y="26029"/>
                      </a:lnTo>
                      <a:lnTo>
                        <a:pt x="4248" y="26071"/>
                      </a:lnTo>
                      <a:lnTo>
                        <a:pt x="4520" y="26197"/>
                      </a:lnTo>
                      <a:lnTo>
                        <a:pt x="4541" y="26259"/>
                      </a:lnTo>
                      <a:lnTo>
                        <a:pt x="4436" y="26259"/>
                      </a:lnTo>
                      <a:lnTo>
                        <a:pt x="4436" y="26322"/>
                      </a:lnTo>
                      <a:lnTo>
                        <a:pt x="4373" y="26322"/>
                      </a:lnTo>
                      <a:lnTo>
                        <a:pt x="4353" y="26238"/>
                      </a:lnTo>
                      <a:lnTo>
                        <a:pt x="4227" y="26155"/>
                      </a:lnTo>
                      <a:lnTo>
                        <a:pt x="4206" y="26176"/>
                      </a:lnTo>
                      <a:lnTo>
                        <a:pt x="4206" y="26259"/>
                      </a:lnTo>
                      <a:lnTo>
                        <a:pt x="4122" y="26259"/>
                      </a:lnTo>
                      <a:lnTo>
                        <a:pt x="3934" y="26280"/>
                      </a:lnTo>
                      <a:lnTo>
                        <a:pt x="3892" y="26322"/>
                      </a:lnTo>
                      <a:lnTo>
                        <a:pt x="3934" y="26364"/>
                      </a:lnTo>
                      <a:lnTo>
                        <a:pt x="3913" y="26385"/>
                      </a:lnTo>
                      <a:lnTo>
                        <a:pt x="3809" y="26364"/>
                      </a:lnTo>
                      <a:lnTo>
                        <a:pt x="3704" y="26385"/>
                      </a:lnTo>
                      <a:lnTo>
                        <a:pt x="3725" y="26448"/>
                      </a:lnTo>
                      <a:lnTo>
                        <a:pt x="3850" y="26469"/>
                      </a:lnTo>
                      <a:lnTo>
                        <a:pt x="3955" y="26469"/>
                      </a:lnTo>
                      <a:lnTo>
                        <a:pt x="3997" y="26427"/>
                      </a:lnTo>
                      <a:lnTo>
                        <a:pt x="4018" y="26385"/>
                      </a:lnTo>
                      <a:lnTo>
                        <a:pt x="4101" y="26427"/>
                      </a:lnTo>
                      <a:lnTo>
                        <a:pt x="4206" y="26490"/>
                      </a:lnTo>
                      <a:lnTo>
                        <a:pt x="4248" y="26469"/>
                      </a:lnTo>
                      <a:lnTo>
                        <a:pt x="4269" y="26531"/>
                      </a:lnTo>
                      <a:lnTo>
                        <a:pt x="4269" y="26573"/>
                      </a:lnTo>
                      <a:lnTo>
                        <a:pt x="4353" y="26636"/>
                      </a:lnTo>
                      <a:lnTo>
                        <a:pt x="4269" y="26678"/>
                      </a:lnTo>
                      <a:lnTo>
                        <a:pt x="4227" y="26782"/>
                      </a:lnTo>
                      <a:lnTo>
                        <a:pt x="4269" y="26866"/>
                      </a:lnTo>
                      <a:lnTo>
                        <a:pt x="4353" y="26866"/>
                      </a:lnTo>
                      <a:lnTo>
                        <a:pt x="4436" y="26887"/>
                      </a:lnTo>
                      <a:lnTo>
                        <a:pt x="4541" y="26992"/>
                      </a:lnTo>
                      <a:lnTo>
                        <a:pt x="4625" y="26992"/>
                      </a:lnTo>
                      <a:lnTo>
                        <a:pt x="4646" y="26971"/>
                      </a:lnTo>
                      <a:lnTo>
                        <a:pt x="4562" y="26908"/>
                      </a:lnTo>
                      <a:lnTo>
                        <a:pt x="4457" y="26845"/>
                      </a:lnTo>
                      <a:lnTo>
                        <a:pt x="4436" y="26782"/>
                      </a:lnTo>
                      <a:lnTo>
                        <a:pt x="4457" y="26782"/>
                      </a:lnTo>
                      <a:lnTo>
                        <a:pt x="4541" y="26803"/>
                      </a:lnTo>
                      <a:lnTo>
                        <a:pt x="4625" y="26762"/>
                      </a:lnTo>
                      <a:lnTo>
                        <a:pt x="4646" y="26699"/>
                      </a:lnTo>
                      <a:lnTo>
                        <a:pt x="4562" y="26678"/>
                      </a:lnTo>
                      <a:lnTo>
                        <a:pt x="4520" y="26636"/>
                      </a:lnTo>
                      <a:lnTo>
                        <a:pt x="4750" y="26531"/>
                      </a:lnTo>
                      <a:lnTo>
                        <a:pt x="4855" y="26469"/>
                      </a:lnTo>
                      <a:lnTo>
                        <a:pt x="4938" y="26490"/>
                      </a:lnTo>
                      <a:cubicBezTo>
                        <a:pt x="4959" y="26531"/>
                        <a:pt x="4959" y="26552"/>
                        <a:pt x="4980" y="26552"/>
                      </a:cubicBezTo>
                      <a:lnTo>
                        <a:pt x="5001" y="26552"/>
                      </a:lnTo>
                      <a:lnTo>
                        <a:pt x="5001" y="26531"/>
                      </a:lnTo>
                      <a:lnTo>
                        <a:pt x="5294" y="26594"/>
                      </a:lnTo>
                      <a:lnTo>
                        <a:pt x="5357" y="26573"/>
                      </a:lnTo>
                      <a:lnTo>
                        <a:pt x="5357" y="26510"/>
                      </a:lnTo>
                      <a:lnTo>
                        <a:pt x="5482" y="26510"/>
                      </a:lnTo>
                      <a:lnTo>
                        <a:pt x="5420" y="26322"/>
                      </a:lnTo>
                      <a:lnTo>
                        <a:pt x="5357" y="26322"/>
                      </a:lnTo>
                      <a:lnTo>
                        <a:pt x="5252" y="26238"/>
                      </a:lnTo>
                      <a:lnTo>
                        <a:pt x="5106" y="26176"/>
                      </a:lnTo>
                      <a:lnTo>
                        <a:pt x="5106" y="26113"/>
                      </a:lnTo>
                      <a:lnTo>
                        <a:pt x="5273" y="26218"/>
                      </a:lnTo>
                      <a:lnTo>
                        <a:pt x="5399" y="26238"/>
                      </a:lnTo>
                      <a:lnTo>
                        <a:pt x="5148" y="25171"/>
                      </a:lnTo>
                      <a:lnTo>
                        <a:pt x="5106" y="25171"/>
                      </a:lnTo>
                      <a:lnTo>
                        <a:pt x="5106" y="25129"/>
                      </a:lnTo>
                      <a:lnTo>
                        <a:pt x="4959" y="24481"/>
                      </a:lnTo>
                      <a:lnTo>
                        <a:pt x="4792" y="24544"/>
                      </a:lnTo>
                      <a:lnTo>
                        <a:pt x="4750" y="24585"/>
                      </a:lnTo>
                      <a:lnTo>
                        <a:pt x="4666" y="24502"/>
                      </a:lnTo>
                      <a:lnTo>
                        <a:pt x="4583" y="24481"/>
                      </a:lnTo>
                      <a:lnTo>
                        <a:pt x="4562" y="24544"/>
                      </a:lnTo>
                      <a:cubicBezTo>
                        <a:pt x="4562" y="24502"/>
                        <a:pt x="4541" y="24502"/>
                        <a:pt x="4541" y="24481"/>
                      </a:cubicBezTo>
                      <a:lnTo>
                        <a:pt x="4541" y="24334"/>
                      </a:lnTo>
                      <a:lnTo>
                        <a:pt x="4625" y="24272"/>
                      </a:lnTo>
                      <a:lnTo>
                        <a:pt x="4750" y="24251"/>
                      </a:lnTo>
                      <a:lnTo>
                        <a:pt x="4897" y="24334"/>
                      </a:lnTo>
                      <a:lnTo>
                        <a:pt x="4980" y="24272"/>
                      </a:lnTo>
                      <a:lnTo>
                        <a:pt x="5001" y="24272"/>
                      </a:lnTo>
                      <a:lnTo>
                        <a:pt x="4855" y="24146"/>
                      </a:lnTo>
                      <a:lnTo>
                        <a:pt x="4520" y="23937"/>
                      </a:lnTo>
                      <a:lnTo>
                        <a:pt x="4457" y="23874"/>
                      </a:lnTo>
                      <a:lnTo>
                        <a:pt x="3725" y="23874"/>
                      </a:lnTo>
                      <a:lnTo>
                        <a:pt x="3306" y="23958"/>
                      </a:lnTo>
                      <a:lnTo>
                        <a:pt x="3202" y="23895"/>
                      </a:lnTo>
                      <a:lnTo>
                        <a:pt x="2930" y="23874"/>
                      </a:lnTo>
                      <a:lnTo>
                        <a:pt x="2846" y="23644"/>
                      </a:lnTo>
                      <a:lnTo>
                        <a:pt x="2783" y="23435"/>
                      </a:lnTo>
                      <a:lnTo>
                        <a:pt x="2658" y="23330"/>
                      </a:lnTo>
                      <a:lnTo>
                        <a:pt x="2637" y="22995"/>
                      </a:lnTo>
                      <a:lnTo>
                        <a:pt x="2637" y="22828"/>
                      </a:lnTo>
                      <a:lnTo>
                        <a:pt x="2511" y="22828"/>
                      </a:lnTo>
                      <a:lnTo>
                        <a:pt x="2323" y="22912"/>
                      </a:lnTo>
                      <a:lnTo>
                        <a:pt x="2218" y="23016"/>
                      </a:lnTo>
                      <a:lnTo>
                        <a:pt x="2093" y="23016"/>
                      </a:lnTo>
                      <a:lnTo>
                        <a:pt x="1842" y="22577"/>
                      </a:lnTo>
                      <a:cubicBezTo>
                        <a:pt x="1821" y="22493"/>
                        <a:pt x="1800" y="22409"/>
                        <a:pt x="1800" y="22326"/>
                      </a:cubicBezTo>
                      <a:lnTo>
                        <a:pt x="1884" y="21844"/>
                      </a:lnTo>
                      <a:lnTo>
                        <a:pt x="2009" y="21656"/>
                      </a:lnTo>
                      <a:lnTo>
                        <a:pt x="2218" y="21447"/>
                      </a:lnTo>
                      <a:lnTo>
                        <a:pt x="2260" y="21154"/>
                      </a:lnTo>
                      <a:lnTo>
                        <a:pt x="2218" y="20840"/>
                      </a:lnTo>
                      <a:lnTo>
                        <a:pt x="2135" y="20610"/>
                      </a:lnTo>
                      <a:lnTo>
                        <a:pt x="2197" y="20338"/>
                      </a:lnTo>
                      <a:lnTo>
                        <a:pt x="2302" y="20212"/>
                      </a:lnTo>
                      <a:lnTo>
                        <a:pt x="2197" y="19961"/>
                      </a:lnTo>
                      <a:lnTo>
                        <a:pt x="2218" y="19815"/>
                      </a:lnTo>
                      <a:lnTo>
                        <a:pt x="2323" y="19710"/>
                      </a:lnTo>
                      <a:lnTo>
                        <a:pt x="2239" y="19480"/>
                      </a:lnTo>
                      <a:lnTo>
                        <a:pt x="2197" y="19166"/>
                      </a:lnTo>
                      <a:lnTo>
                        <a:pt x="2114" y="19020"/>
                      </a:lnTo>
                      <a:lnTo>
                        <a:pt x="2114" y="18915"/>
                      </a:lnTo>
                      <a:lnTo>
                        <a:pt x="2260" y="18769"/>
                      </a:lnTo>
                      <a:lnTo>
                        <a:pt x="2260" y="18643"/>
                      </a:lnTo>
                      <a:lnTo>
                        <a:pt x="2135" y="18434"/>
                      </a:lnTo>
                      <a:lnTo>
                        <a:pt x="1946" y="18308"/>
                      </a:lnTo>
                      <a:lnTo>
                        <a:pt x="1821" y="18308"/>
                      </a:lnTo>
                      <a:lnTo>
                        <a:pt x="1800" y="18329"/>
                      </a:lnTo>
                      <a:lnTo>
                        <a:pt x="1716" y="18246"/>
                      </a:lnTo>
                      <a:lnTo>
                        <a:pt x="1779" y="18141"/>
                      </a:lnTo>
                      <a:lnTo>
                        <a:pt x="2030" y="18141"/>
                      </a:lnTo>
                      <a:lnTo>
                        <a:pt x="2156" y="17995"/>
                      </a:lnTo>
                      <a:lnTo>
                        <a:pt x="2156" y="17869"/>
                      </a:lnTo>
                      <a:lnTo>
                        <a:pt x="2093" y="17827"/>
                      </a:lnTo>
                      <a:lnTo>
                        <a:pt x="2009" y="17890"/>
                      </a:lnTo>
                      <a:lnTo>
                        <a:pt x="1905" y="17869"/>
                      </a:lnTo>
                      <a:lnTo>
                        <a:pt x="1842" y="17597"/>
                      </a:lnTo>
                      <a:lnTo>
                        <a:pt x="1737" y="17367"/>
                      </a:lnTo>
                      <a:lnTo>
                        <a:pt x="1737" y="17199"/>
                      </a:lnTo>
                      <a:lnTo>
                        <a:pt x="1737" y="17032"/>
                      </a:lnTo>
                      <a:lnTo>
                        <a:pt x="1570" y="16969"/>
                      </a:lnTo>
                      <a:lnTo>
                        <a:pt x="1570" y="16948"/>
                      </a:lnTo>
                      <a:cubicBezTo>
                        <a:pt x="1528" y="16865"/>
                        <a:pt x="1528" y="16760"/>
                        <a:pt x="1507" y="16676"/>
                      </a:cubicBezTo>
                      <a:lnTo>
                        <a:pt x="1486" y="16362"/>
                      </a:lnTo>
                      <a:lnTo>
                        <a:pt x="1612" y="16300"/>
                      </a:lnTo>
                      <a:lnTo>
                        <a:pt x="1633" y="16132"/>
                      </a:lnTo>
                      <a:lnTo>
                        <a:pt x="1591" y="16028"/>
                      </a:lnTo>
                      <a:lnTo>
                        <a:pt x="1486" y="15986"/>
                      </a:lnTo>
                      <a:lnTo>
                        <a:pt x="1423" y="15714"/>
                      </a:lnTo>
                      <a:lnTo>
                        <a:pt x="1402" y="15358"/>
                      </a:lnTo>
                      <a:lnTo>
                        <a:pt x="1423" y="14940"/>
                      </a:lnTo>
                      <a:lnTo>
                        <a:pt x="1319" y="14751"/>
                      </a:lnTo>
                      <a:lnTo>
                        <a:pt x="1298" y="14542"/>
                      </a:lnTo>
                      <a:lnTo>
                        <a:pt x="1507" y="14249"/>
                      </a:lnTo>
                      <a:lnTo>
                        <a:pt x="1528" y="13935"/>
                      </a:lnTo>
                      <a:lnTo>
                        <a:pt x="1695" y="13852"/>
                      </a:lnTo>
                      <a:lnTo>
                        <a:pt x="1779" y="13747"/>
                      </a:lnTo>
                      <a:lnTo>
                        <a:pt x="1423" y="13077"/>
                      </a:lnTo>
                      <a:lnTo>
                        <a:pt x="1486" y="12847"/>
                      </a:lnTo>
                      <a:lnTo>
                        <a:pt x="1486" y="12680"/>
                      </a:lnTo>
                      <a:lnTo>
                        <a:pt x="1486" y="12282"/>
                      </a:lnTo>
                      <a:lnTo>
                        <a:pt x="1612" y="12052"/>
                      </a:lnTo>
                      <a:lnTo>
                        <a:pt x="1737" y="11927"/>
                      </a:lnTo>
                      <a:lnTo>
                        <a:pt x="1716" y="11717"/>
                      </a:lnTo>
                      <a:lnTo>
                        <a:pt x="1612" y="11529"/>
                      </a:lnTo>
                      <a:lnTo>
                        <a:pt x="1528" y="11445"/>
                      </a:lnTo>
                      <a:lnTo>
                        <a:pt x="1674" y="11278"/>
                      </a:lnTo>
                      <a:lnTo>
                        <a:pt x="1633" y="11027"/>
                      </a:lnTo>
                      <a:lnTo>
                        <a:pt x="1737" y="10797"/>
                      </a:lnTo>
                      <a:lnTo>
                        <a:pt x="1842" y="10776"/>
                      </a:lnTo>
                      <a:lnTo>
                        <a:pt x="1884" y="10504"/>
                      </a:lnTo>
                      <a:lnTo>
                        <a:pt x="1821" y="10064"/>
                      </a:lnTo>
                      <a:lnTo>
                        <a:pt x="1737" y="9981"/>
                      </a:lnTo>
                      <a:lnTo>
                        <a:pt x="1674" y="9646"/>
                      </a:lnTo>
                      <a:lnTo>
                        <a:pt x="1591" y="9458"/>
                      </a:lnTo>
                      <a:lnTo>
                        <a:pt x="1444" y="9248"/>
                      </a:lnTo>
                      <a:lnTo>
                        <a:pt x="1423" y="9144"/>
                      </a:lnTo>
                      <a:lnTo>
                        <a:pt x="1319" y="9018"/>
                      </a:lnTo>
                      <a:lnTo>
                        <a:pt x="1277" y="8725"/>
                      </a:lnTo>
                      <a:lnTo>
                        <a:pt x="1298" y="8516"/>
                      </a:lnTo>
                      <a:lnTo>
                        <a:pt x="1444" y="8453"/>
                      </a:lnTo>
                      <a:lnTo>
                        <a:pt x="1444" y="8160"/>
                      </a:lnTo>
                      <a:lnTo>
                        <a:pt x="1528" y="8056"/>
                      </a:lnTo>
                      <a:lnTo>
                        <a:pt x="1528" y="7784"/>
                      </a:lnTo>
                      <a:lnTo>
                        <a:pt x="1423" y="7616"/>
                      </a:lnTo>
                      <a:lnTo>
                        <a:pt x="1402" y="7240"/>
                      </a:lnTo>
                      <a:lnTo>
                        <a:pt x="1486" y="7156"/>
                      </a:lnTo>
                      <a:lnTo>
                        <a:pt x="1528" y="6738"/>
                      </a:lnTo>
                      <a:lnTo>
                        <a:pt x="1633" y="6591"/>
                      </a:lnTo>
                      <a:lnTo>
                        <a:pt x="1800" y="6194"/>
                      </a:lnTo>
                      <a:lnTo>
                        <a:pt x="1946" y="6047"/>
                      </a:lnTo>
                      <a:lnTo>
                        <a:pt x="2051" y="5984"/>
                      </a:lnTo>
                      <a:lnTo>
                        <a:pt x="2135" y="5880"/>
                      </a:lnTo>
                      <a:lnTo>
                        <a:pt x="2093" y="5838"/>
                      </a:lnTo>
                      <a:lnTo>
                        <a:pt x="2093" y="5671"/>
                      </a:lnTo>
                      <a:lnTo>
                        <a:pt x="2030" y="5587"/>
                      </a:lnTo>
                      <a:lnTo>
                        <a:pt x="1946" y="5545"/>
                      </a:lnTo>
                      <a:lnTo>
                        <a:pt x="1988" y="5440"/>
                      </a:lnTo>
                      <a:lnTo>
                        <a:pt x="2093" y="5357"/>
                      </a:lnTo>
                      <a:lnTo>
                        <a:pt x="2093" y="5210"/>
                      </a:lnTo>
                      <a:lnTo>
                        <a:pt x="1946" y="5043"/>
                      </a:lnTo>
                      <a:lnTo>
                        <a:pt x="1925" y="4854"/>
                      </a:lnTo>
                      <a:lnTo>
                        <a:pt x="2009" y="4729"/>
                      </a:lnTo>
                      <a:lnTo>
                        <a:pt x="1988" y="4624"/>
                      </a:lnTo>
                      <a:lnTo>
                        <a:pt x="1842" y="4520"/>
                      </a:lnTo>
                      <a:lnTo>
                        <a:pt x="1905" y="4373"/>
                      </a:lnTo>
                      <a:lnTo>
                        <a:pt x="2574" y="3997"/>
                      </a:lnTo>
                      <a:lnTo>
                        <a:pt x="2741" y="3348"/>
                      </a:lnTo>
                      <a:lnTo>
                        <a:pt x="2658" y="3181"/>
                      </a:lnTo>
                      <a:lnTo>
                        <a:pt x="2553" y="3222"/>
                      </a:lnTo>
                      <a:lnTo>
                        <a:pt x="2511" y="3285"/>
                      </a:lnTo>
                      <a:lnTo>
                        <a:pt x="2344" y="3285"/>
                      </a:lnTo>
                      <a:lnTo>
                        <a:pt x="1925" y="2134"/>
                      </a:lnTo>
                      <a:lnTo>
                        <a:pt x="1633" y="1883"/>
                      </a:lnTo>
                      <a:lnTo>
                        <a:pt x="1570" y="1779"/>
                      </a:lnTo>
                      <a:lnTo>
                        <a:pt x="1695" y="1465"/>
                      </a:lnTo>
                      <a:lnTo>
                        <a:pt x="1633" y="1360"/>
                      </a:lnTo>
                      <a:lnTo>
                        <a:pt x="1716" y="1193"/>
                      </a:lnTo>
                      <a:lnTo>
                        <a:pt x="1695" y="1130"/>
                      </a:lnTo>
                      <a:lnTo>
                        <a:pt x="1423" y="921"/>
                      </a:lnTo>
                      <a:lnTo>
                        <a:pt x="1360" y="774"/>
                      </a:lnTo>
                      <a:lnTo>
                        <a:pt x="1319" y="607"/>
                      </a:lnTo>
                      <a:lnTo>
                        <a:pt x="1298" y="544"/>
                      </a:lnTo>
                      <a:lnTo>
                        <a:pt x="1319" y="440"/>
                      </a:lnTo>
                      <a:lnTo>
                        <a:pt x="1298" y="335"/>
                      </a:lnTo>
                      <a:lnTo>
                        <a:pt x="1256" y="293"/>
                      </a:lnTo>
                      <a:lnTo>
                        <a:pt x="1151" y="189"/>
                      </a:lnTo>
                      <a:lnTo>
                        <a:pt x="1151" y="21"/>
                      </a:lnTo>
                      <a:lnTo>
                        <a:pt x="1109" y="21"/>
                      </a:lnTo>
                      <a:lnTo>
                        <a:pt x="1047" y="0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6" name="Google Shape;2965;p74">
                <a:extLst>
                  <a:ext uri="{FF2B5EF4-FFF2-40B4-BE49-F238E27FC236}">
                    <a16:creationId xmlns:a16="http://schemas.microsoft.com/office/drawing/2014/main" id="{CCBD396F-6112-4074-96F7-8B5D1F68D9B1}"/>
                  </a:ext>
                </a:extLst>
              </p:cNvPr>
              <p:cNvGrpSpPr/>
              <p:nvPr/>
            </p:nvGrpSpPr>
            <p:grpSpPr>
              <a:xfrm>
                <a:off x="3855466" y="3289811"/>
                <a:ext cx="112514" cy="94210"/>
                <a:chOff x="3918000" y="3561900"/>
                <a:chExt cx="236225" cy="207100"/>
              </a:xfrm>
            </p:grpSpPr>
            <p:sp>
              <p:nvSpPr>
                <p:cNvPr id="225" name="Google Shape;2966;p74">
                  <a:extLst>
                    <a:ext uri="{FF2B5EF4-FFF2-40B4-BE49-F238E27FC236}">
                      <a16:creationId xmlns:a16="http://schemas.microsoft.com/office/drawing/2014/main" id="{5ADD2F19-DDB6-4B81-A86D-E6B045767E55}"/>
                    </a:ext>
                  </a:extLst>
                </p:cNvPr>
                <p:cNvSpPr/>
                <p:nvPr/>
              </p:nvSpPr>
              <p:spPr>
                <a:xfrm>
                  <a:off x="3925800" y="3561900"/>
                  <a:ext cx="228425" cy="17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37" h="6800" extrusionOk="0">
                      <a:moveTo>
                        <a:pt x="0" y="4356"/>
                      </a:moveTo>
                      <a:lnTo>
                        <a:pt x="1381" y="1594"/>
                      </a:lnTo>
                      <a:lnTo>
                        <a:pt x="7012" y="0"/>
                      </a:lnTo>
                      <a:lnTo>
                        <a:pt x="9137" y="532"/>
                      </a:lnTo>
                      <a:lnTo>
                        <a:pt x="8500" y="2444"/>
                      </a:lnTo>
                      <a:lnTo>
                        <a:pt x="6906" y="5206"/>
                      </a:lnTo>
                      <a:lnTo>
                        <a:pt x="3719" y="6800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</p:sp>
            <p:sp>
              <p:nvSpPr>
                <p:cNvPr id="226" name="Google Shape;2967;p74">
                  <a:extLst>
                    <a:ext uri="{FF2B5EF4-FFF2-40B4-BE49-F238E27FC236}">
                      <a16:creationId xmlns:a16="http://schemas.microsoft.com/office/drawing/2014/main" id="{8606ADB9-F3BD-4227-8E76-A44C140617F6}"/>
                    </a:ext>
                  </a:extLst>
                </p:cNvPr>
                <p:cNvSpPr/>
                <p:nvPr/>
              </p:nvSpPr>
              <p:spPr>
                <a:xfrm>
                  <a:off x="3918000" y="3569675"/>
                  <a:ext cx="229150" cy="199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66" h="7973" extrusionOk="0">
                      <a:moveTo>
                        <a:pt x="6696" y="3976"/>
                      </a:moveTo>
                      <a:lnTo>
                        <a:pt x="6738" y="4018"/>
                      </a:lnTo>
                      <a:lnTo>
                        <a:pt x="6780" y="3997"/>
                      </a:lnTo>
                      <a:lnTo>
                        <a:pt x="6843" y="4039"/>
                      </a:lnTo>
                      <a:lnTo>
                        <a:pt x="6926" y="4018"/>
                      </a:lnTo>
                      <a:lnTo>
                        <a:pt x="7052" y="4122"/>
                      </a:lnTo>
                      <a:lnTo>
                        <a:pt x="7136" y="4353"/>
                      </a:lnTo>
                      <a:lnTo>
                        <a:pt x="7136" y="4499"/>
                      </a:lnTo>
                      <a:lnTo>
                        <a:pt x="7094" y="4583"/>
                      </a:lnTo>
                      <a:lnTo>
                        <a:pt x="6989" y="4625"/>
                      </a:lnTo>
                      <a:lnTo>
                        <a:pt x="6989" y="4708"/>
                      </a:lnTo>
                      <a:lnTo>
                        <a:pt x="7031" y="4750"/>
                      </a:lnTo>
                      <a:lnTo>
                        <a:pt x="7031" y="4834"/>
                      </a:lnTo>
                      <a:lnTo>
                        <a:pt x="6926" y="4918"/>
                      </a:lnTo>
                      <a:lnTo>
                        <a:pt x="6843" y="4876"/>
                      </a:lnTo>
                      <a:lnTo>
                        <a:pt x="6738" y="4918"/>
                      </a:lnTo>
                      <a:lnTo>
                        <a:pt x="6675" y="4959"/>
                      </a:lnTo>
                      <a:lnTo>
                        <a:pt x="6571" y="5001"/>
                      </a:lnTo>
                      <a:lnTo>
                        <a:pt x="6508" y="5127"/>
                      </a:lnTo>
                      <a:lnTo>
                        <a:pt x="6466" y="5169"/>
                      </a:lnTo>
                      <a:lnTo>
                        <a:pt x="6424" y="5231"/>
                      </a:lnTo>
                      <a:lnTo>
                        <a:pt x="6320" y="5231"/>
                      </a:lnTo>
                      <a:lnTo>
                        <a:pt x="6194" y="5169"/>
                      </a:lnTo>
                      <a:lnTo>
                        <a:pt x="6152" y="5106"/>
                      </a:lnTo>
                      <a:lnTo>
                        <a:pt x="6069" y="5022"/>
                      </a:lnTo>
                      <a:lnTo>
                        <a:pt x="6069" y="4918"/>
                      </a:lnTo>
                      <a:lnTo>
                        <a:pt x="5985" y="4834"/>
                      </a:lnTo>
                      <a:lnTo>
                        <a:pt x="5964" y="4771"/>
                      </a:lnTo>
                      <a:lnTo>
                        <a:pt x="5880" y="4708"/>
                      </a:lnTo>
                      <a:lnTo>
                        <a:pt x="5838" y="4604"/>
                      </a:lnTo>
                      <a:lnTo>
                        <a:pt x="5901" y="4541"/>
                      </a:lnTo>
                      <a:lnTo>
                        <a:pt x="6069" y="4415"/>
                      </a:lnTo>
                      <a:lnTo>
                        <a:pt x="6110" y="4248"/>
                      </a:lnTo>
                      <a:lnTo>
                        <a:pt x="6257" y="4164"/>
                      </a:lnTo>
                      <a:lnTo>
                        <a:pt x="6466" y="4122"/>
                      </a:lnTo>
                      <a:lnTo>
                        <a:pt x="6508" y="4081"/>
                      </a:lnTo>
                      <a:lnTo>
                        <a:pt x="6592" y="4018"/>
                      </a:lnTo>
                      <a:lnTo>
                        <a:pt x="6613" y="3976"/>
                      </a:lnTo>
                      <a:close/>
                      <a:moveTo>
                        <a:pt x="7659" y="1"/>
                      </a:moveTo>
                      <a:lnTo>
                        <a:pt x="7470" y="21"/>
                      </a:lnTo>
                      <a:lnTo>
                        <a:pt x="7387" y="21"/>
                      </a:lnTo>
                      <a:lnTo>
                        <a:pt x="7345" y="63"/>
                      </a:lnTo>
                      <a:lnTo>
                        <a:pt x="7240" y="63"/>
                      </a:lnTo>
                      <a:lnTo>
                        <a:pt x="7178" y="126"/>
                      </a:lnTo>
                      <a:lnTo>
                        <a:pt x="7178" y="168"/>
                      </a:lnTo>
                      <a:lnTo>
                        <a:pt x="7157" y="252"/>
                      </a:lnTo>
                      <a:lnTo>
                        <a:pt x="7073" y="273"/>
                      </a:lnTo>
                      <a:lnTo>
                        <a:pt x="7010" y="356"/>
                      </a:lnTo>
                      <a:lnTo>
                        <a:pt x="6843" y="356"/>
                      </a:lnTo>
                      <a:lnTo>
                        <a:pt x="6822" y="335"/>
                      </a:lnTo>
                      <a:lnTo>
                        <a:pt x="6717" y="356"/>
                      </a:lnTo>
                      <a:lnTo>
                        <a:pt x="6592" y="461"/>
                      </a:lnTo>
                      <a:lnTo>
                        <a:pt x="6529" y="524"/>
                      </a:lnTo>
                      <a:lnTo>
                        <a:pt x="6445" y="565"/>
                      </a:lnTo>
                      <a:lnTo>
                        <a:pt x="6424" y="628"/>
                      </a:lnTo>
                      <a:lnTo>
                        <a:pt x="6341" y="649"/>
                      </a:lnTo>
                      <a:lnTo>
                        <a:pt x="6299" y="691"/>
                      </a:lnTo>
                      <a:lnTo>
                        <a:pt x="6236" y="733"/>
                      </a:lnTo>
                      <a:lnTo>
                        <a:pt x="6173" y="754"/>
                      </a:lnTo>
                      <a:lnTo>
                        <a:pt x="6006" y="963"/>
                      </a:lnTo>
                      <a:lnTo>
                        <a:pt x="5985" y="1089"/>
                      </a:lnTo>
                      <a:lnTo>
                        <a:pt x="6006" y="1151"/>
                      </a:lnTo>
                      <a:lnTo>
                        <a:pt x="6006" y="1214"/>
                      </a:lnTo>
                      <a:lnTo>
                        <a:pt x="5922" y="1256"/>
                      </a:lnTo>
                      <a:lnTo>
                        <a:pt x="5901" y="1298"/>
                      </a:lnTo>
                      <a:lnTo>
                        <a:pt x="5859" y="1319"/>
                      </a:lnTo>
                      <a:lnTo>
                        <a:pt x="5776" y="1402"/>
                      </a:lnTo>
                      <a:lnTo>
                        <a:pt x="5755" y="1486"/>
                      </a:lnTo>
                      <a:lnTo>
                        <a:pt x="5713" y="1507"/>
                      </a:lnTo>
                      <a:lnTo>
                        <a:pt x="5692" y="1570"/>
                      </a:lnTo>
                      <a:lnTo>
                        <a:pt x="5608" y="1570"/>
                      </a:lnTo>
                      <a:lnTo>
                        <a:pt x="5545" y="1612"/>
                      </a:lnTo>
                      <a:lnTo>
                        <a:pt x="5399" y="1633"/>
                      </a:lnTo>
                      <a:lnTo>
                        <a:pt x="5357" y="1737"/>
                      </a:lnTo>
                      <a:lnTo>
                        <a:pt x="5357" y="1905"/>
                      </a:lnTo>
                      <a:lnTo>
                        <a:pt x="5294" y="1967"/>
                      </a:lnTo>
                      <a:lnTo>
                        <a:pt x="5294" y="2030"/>
                      </a:lnTo>
                      <a:lnTo>
                        <a:pt x="5273" y="2135"/>
                      </a:lnTo>
                      <a:lnTo>
                        <a:pt x="5294" y="2197"/>
                      </a:lnTo>
                      <a:lnTo>
                        <a:pt x="5169" y="2260"/>
                      </a:lnTo>
                      <a:lnTo>
                        <a:pt x="5085" y="2239"/>
                      </a:lnTo>
                      <a:lnTo>
                        <a:pt x="5043" y="2197"/>
                      </a:lnTo>
                      <a:lnTo>
                        <a:pt x="4834" y="2197"/>
                      </a:lnTo>
                      <a:lnTo>
                        <a:pt x="4709" y="2218"/>
                      </a:lnTo>
                      <a:lnTo>
                        <a:pt x="4604" y="2197"/>
                      </a:lnTo>
                      <a:lnTo>
                        <a:pt x="4520" y="2218"/>
                      </a:lnTo>
                      <a:lnTo>
                        <a:pt x="4311" y="2093"/>
                      </a:lnTo>
                      <a:lnTo>
                        <a:pt x="4227" y="2093"/>
                      </a:lnTo>
                      <a:lnTo>
                        <a:pt x="4185" y="2009"/>
                      </a:lnTo>
                      <a:lnTo>
                        <a:pt x="3997" y="1988"/>
                      </a:lnTo>
                      <a:lnTo>
                        <a:pt x="3872" y="2009"/>
                      </a:lnTo>
                      <a:lnTo>
                        <a:pt x="3704" y="2135"/>
                      </a:lnTo>
                      <a:lnTo>
                        <a:pt x="3621" y="2365"/>
                      </a:lnTo>
                      <a:lnTo>
                        <a:pt x="3516" y="2469"/>
                      </a:lnTo>
                      <a:lnTo>
                        <a:pt x="3349" y="2553"/>
                      </a:lnTo>
                      <a:lnTo>
                        <a:pt x="3286" y="2637"/>
                      </a:lnTo>
                      <a:lnTo>
                        <a:pt x="3181" y="2721"/>
                      </a:lnTo>
                      <a:lnTo>
                        <a:pt x="3056" y="2742"/>
                      </a:lnTo>
                      <a:lnTo>
                        <a:pt x="2972" y="2783"/>
                      </a:lnTo>
                      <a:lnTo>
                        <a:pt x="2846" y="2762"/>
                      </a:lnTo>
                      <a:lnTo>
                        <a:pt x="2763" y="2825"/>
                      </a:lnTo>
                      <a:lnTo>
                        <a:pt x="2616" y="2783"/>
                      </a:lnTo>
                      <a:lnTo>
                        <a:pt x="2449" y="2825"/>
                      </a:lnTo>
                      <a:lnTo>
                        <a:pt x="2449" y="2721"/>
                      </a:lnTo>
                      <a:lnTo>
                        <a:pt x="2532" y="2532"/>
                      </a:lnTo>
                      <a:lnTo>
                        <a:pt x="2532" y="2365"/>
                      </a:lnTo>
                      <a:lnTo>
                        <a:pt x="2365" y="2051"/>
                      </a:lnTo>
                      <a:lnTo>
                        <a:pt x="2323" y="1905"/>
                      </a:lnTo>
                      <a:lnTo>
                        <a:pt x="2135" y="1779"/>
                      </a:lnTo>
                      <a:lnTo>
                        <a:pt x="2051" y="3871"/>
                      </a:lnTo>
                      <a:lnTo>
                        <a:pt x="1821" y="3871"/>
                      </a:lnTo>
                      <a:lnTo>
                        <a:pt x="1675" y="3934"/>
                      </a:lnTo>
                      <a:lnTo>
                        <a:pt x="1612" y="4039"/>
                      </a:lnTo>
                      <a:lnTo>
                        <a:pt x="1528" y="4081"/>
                      </a:lnTo>
                      <a:lnTo>
                        <a:pt x="1486" y="4122"/>
                      </a:lnTo>
                      <a:lnTo>
                        <a:pt x="1486" y="4248"/>
                      </a:lnTo>
                      <a:lnTo>
                        <a:pt x="1403" y="4227"/>
                      </a:lnTo>
                      <a:lnTo>
                        <a:pt x="1319" y="4227"/>
                      </a:lnTo>
                      <a:lnTo>
                        <a:pt x="1277" y="4143"/>
                      </a:lnTo>
                      <a:lnTo>
                        <a:pt x="1193" y="4143"/>
                      </a:lnTo>
                      <a:lnTo>
                        <a:pt x="1152" y="4206"/>
                      </a:lnTo>
                      <a:lnTo>
                        <a:pt x="1047" y="4185"/>
                      </a:lnTo>
                      <a:lnTo>
                        <a:pt x="984" y="4143"/>
                      </a:lnTo>
                      <a:lnTo>
                        <a:pt x="880" y="4185"/>
                      </a:lnTo>
                      <a:lnTo>
                        <a:pt x="754" y="4102"/>
                      </a:lnTo>
                      <a:lnTo>
                        <a:pt x="566" y="4039"/>
                      </a:lnTo>
                      <a:lnTo>
                        <a:pt x="482" y="3871"/>
                      </a:lnTo>
                      <a:lnTo>
                        <a:pt x="545" y="3725"/>
                      </a:lnTo>
                      <a:lnTo>
                        <a:pt x="440" y="3725"/>
                      </a:lnTo>
                      <a:lnTo>
                        <a:pt x="356" y="3599"/>
                      </a:lnTo>
                      <a:lnTo>
                        <a:pt x="231" y="3662"/>
                      </a:lnTo>
                      <a:lnTo>
                        <a:pt x="168" y="3767"/>
                      </a:lnTo>
                      <a:lnTo>
                        <a:pt x="210" y="3788"/>
                      </a:lnTo>
                      <a:lnTo>
                        <a:pt x="210" y="3871"/>
                      </a:lnTo>
                      <a:lnTo>
                        <a:pt x="64" y="3892"/>
                      </a:lnTo>
                      <a:lnTo>
                        <a:pt x="1" y="3934"/>
                      </a:lnTo>
                      <a:lnTo>
                        <a:pt x="22" y="4122"/>
                      </a:lnTo>
                      <a:lnTo>
                        <a:pt x="210" y="4248"/>
                      </a:lnTo>
                      <a:lnTo>
                        <a:pt x="336" y="4625"/>
                      </a:lnTo>
                      <a:lnTo>
                        <a:pt x="336" y="4771"/>
                      </a:lnTo>
                      <a:lnTo>
                        <a:pt x="461" y="5085"/>
                      </a:lnTo>
                      <a:lnTo>
                        <a:pt x="545" y="5441"/>
                      </a:lnTo>
                      <a:lnTo>
                        <a:pt x="691" y="5650"/>
                      </a:lnTo>
                      <a:lnTo>
                        <a:pt x="691" y="5775"/>
                      </a:lnTo>
                      <a:lnTo>
                        <a:pt x="859" y="6027"/>
                      </a:lnTo>
                      <a:lnTo>
                        <a:pt x="859" y="6110"/>
                      </a:lnTo>
                      <a:lnTo>
                        <a:pt x="900" y="6299"/>
                      </a:lnTo>
                      <a:lnTo>
                        <a:pt x="880" y="6487"/>
                      </a:lnTo>
                      <a:lnTo>
                        <a:pt x="796" y="6550"/>
                      </a:lnTo>
                      <a:lnTo>
                        <a:pt x="754" y="6550"/>
                      </a:lnTo>
                      <a:lnTo>
                        <a:pt x="691" y="6508"/>
                      </a:lnTo>
                      <a:lnTo>
                        <a:pt x="649" y="6550"/>
                      </a:lnTo>
                      <a:lnTo>
                        <a:pt x="649" y="6717"/>
                      </a:lnTo>
                      <a:lnTo>
                        <a:pt x="733" y="6863"/>
                      </a:lnTo>
                      <a:lnTo>
                        <a:pt x="838" y="6968"/>
                      </a:lnTo>
                      <a:lnTo>
                        <a:pt x="942" y="7156"/>
                      </a:lnTo>
                      <a:lnTo>
                        <a:pt x="859" y="7282"/>
                      </a:lnTo>
                      <a:lnTo>
                        <a:pt x="880" y="7449"/>
                      </a:lnTo>
                      <a:lnTo>
                        <a:pt x="838" y="7554"/>
                      </a:lnTo>
                      <a:lnTo>
                        <a:pt x="838" y="7659"/>
                      </a:lnTo>
                      <a:lnTo>
                        <a:pt x="900" y="7700"/>
                      </a:lnTo>
                      <a:lnTo>
                        <a:pt x="900" y="7596"/>
                      </a:lnTo>
                      <a:lnTo>
                        <a:pt x="1005" y="7533"/>
                      </a:lnTo>
                      <a:lnTo>
                        <a:pt x="1152" y="7554"/>
                      </a:lnTo>
                      <a:lnTo>
                        <a:pt x="1172" y="7679"/>
                      </a:lnTo>
                      <a:lnTo>
                        <a:pt x="1110" y="7721"/>
                      </a:lnTo>
                      <a:lnTo>
                        <a:pt x="1172" y="7742"/>
                      </a:lnTo>
                      <a:lnTo>
                        <a:pt x="1256" y="7679"/>
                      </a:lnTo>
                      <a:lnTo>
                        <a:pt x="1361" y="7742"/>
                      </a:lnTo>
                      <a:lnTo>
                        <a:pt x="1361" y="7868"/>
                      </a:lnTo>
                      <a:lnTo>
                        <a:pt x="1403" y="7847"/>
                      </a:lnTo>
                      <a:lnTo>
                        <a:pt x="1696" y="7972"/>
                      </a:lnTo>
                      <a:lnTo>
                        <a:pt x="1737" y="7951"/>
                      </a:lnTo>
                      <a:lnTo>
                        <a:pt x="1800" y="7972"/>
                      </a:lnTo>
                      <a:lnTo>
                        <a:pt x="1821" y="7889"/>
                      </a:lnTo>
                      <a:lnTo>
                        <a:pt x="1926" y="7868"/>
                      </a:lnTo>
                      <a:lnTo>
                        <a:pt x="2051" y="7742"/>
                      </a:lnTo>
                      <a:lnTo>
                        <a:pt x="2198" y="7763"/>
                      </a:lnTo>
                      <a:lnTo>
                        <a:pt x="2219" y="7721"/>
                      </a:lnTo>
                      <a:lnTo>
                        <a:pt x="2344" y="7721"/>
                      </a:lnTo>
                      <a:lnTo>
                        <a:pt x="2512" y="7763"/>
                      </a:lnTo>
                      <a:lnTo>
                        <a:pt x="2574" y="7742"/>
                      </a:lnTo>
                      <a:lnTo>
                        <a:pt x="2721" y="7742"/>
                      </a:lnTo>
                      <a:lnTo>
                        <a:pt x="2742" y="7679"/>
                      </a:lnTo>
                      <a:lnTo>
                        <a:pt x="2784" y="7638"/>
                      </a:lnTo>
                      <a:lnTo>
                        <a:pt x="2867" y="7596"/>
                      </a:lnTo>
                      <a:lnTo>
                        <a:pt x="2930" y="7638"/>
                      </a:lnTo>
                      <a:lnTo>
                        <a:pt x="2951" y="7533"/>
                      </a:lnTo>
                      <a:lnTo>
                        <a:pt x="3035" y="7470"/>
                      </a:lnTo>
                      <a:lnTo>
                        <a:pt x="3349" y="7470"/>
                      </a:lnTo>
                      <a:lnTo>
                        <a:pt x="3474" y="7554"/>
                      </a:lnTo>
                      <a:lnTo>
                        <a:pt x="3558" y="7533"/>
                      </a:lnTo>
                      <a:lnTo>
                        <a:pt x="3558" y="7470"/>
                      </a:lnTo>
                      <a:lnTo>
                        <a:pt x="3725" y="7449"/>
                      </a:lnTo>
                      <a:lnTo>
                        <a:pt x="3997" y="7533"/>
                      </a:lnTo>
                      <a:lnTo>
                        <a:pt x="4081" y="7575"/>
                      </a:lnTo>
                      <a:lnTo>
                        <a:pt x="4353" y="7638"/>
                      </a:lnTo>
                      <a:lnTo>
                        <a:pt x="4395" y="7596"/>
                      </a:lnTo>
                      <a:lnTo>
                        <a:pt x="4353" y="7533"/>
                      </a:lnTo>
                      <a:lnTo>
                        <a:pt x="4437" y="7449"/>
                      </a:lnTo>
                      <a:lnTo>
                        <a:pt x="4541" y="7449"/>
                      </a:lnTo>
                      <a:lnTo>
                        <a:pt x="4667" y="7491"/>
                      </a:lnTo>
                      <a:lnTo>
                        <a:pt x="4876" y="7491"/>
                      </a:lnTo>
                      <a:lnTo>
                        <a:pt x="4876" y="7470"/>
                      </a:lnTo>
                      <a:lnTo>
                        <a:pt x="4813" y="7387"/>
                      </a:lnTo>
                      <a:lnTo>
                        <a:pt x="4855" y="7303"/>
                      </a:lnTo>
                      <a:lnTo>
                        <a:pt x="5022" y="7240"/>
                      </a:lnTo>
                      <a:lnTo>
                        <a:pt x="5190" y="7240"/>
                      </a:lnTo>
                      <a:lnTo>
                        <a:pt x="5253" y="7303"/>
                      </a:lnTo>
                      <a:lnTo>
                        <a:pt x="5378" y="7303"/>
                      </a:lnTo>
                      <a:lnTo>
                        <a:pt x="5504" y="7219"/>
                      </a:lnTo>
                      <a:lnTo>
                        <a:pt x="5713" y="7156"/>
                      </a:lnTo>
                      <a:lnTo>
                        <a:pt x="5713" y="7135"/>
                      </a:lnTo>
                      <a:lnTo>
                        <a:pt x="5859" y="7073"/>
                      </a:lnTo>
                      <a:lnTo>
                        <a:pt x="5922" y="6968"/>
                      </a:lnTo>
                      <a:lnTo>
                        <a:pt x="6320" y="6717"/>
                      </a:lnTo>
                      <a:lnTo>
                        <a:pt x="6424" y="6612"/>
                      </a:lnTo>
                      <a:lnTo>
                        <a:pt x="6424" y="6591"/>
                      </a:lnTo>
                      <a:lnTo>
                        <a:pt x="6508" y="6591"/>
                      </a:lnTo>
                      <a:lnTo>
                        <a:pt x="7115" y="5985"/>
                      </a:lnTo>
                      <a:lnTo>
                        <a:pt x="7136" y="5922"/>
                      </a:lnTo>
                      <a:lnTo>
                        <a:pt x="7198" y="5922"/>
                      </a:lnTo>
                      <a:lnTo>
                        <a:pt x="7282" y="5796"/>
                      </a:lnTo>
                      <a:lnTo>
                        <a:pt x="7387" y="5755"/>
                      </a:lnTo>
                      <a:lnTo>
                        <a:pt x="7429" y="5587"/>
                      </a:lnTo>
                      <a:lnTo>
                        <a:pt x="7596" y="5399"/>
                      </a:lnTo>
                      <a:lnTo>
                        <a:pt x="7847" y="5022"/>
                      </a:lnTo>
                      <a:lnTo>
                        <a:pt x="7910" y="4834"/>
                      </a:lnTo>
                      <a:lnTo>
                        <a:pt x="8014" y="4834"/>
                      </a:lnTo>
                      <a:lnTo>
                        <a:pt x="8077" y="4708"/>
                      </a:lnTo>
                      <a:lnTo>
                        <a:pt x="8077" y="4646"/>
                      </a:lnTo>
                      <a:lnTo>
                        <a:pt x="8182" y="4520"/>
                      </a:lnTo>
                      <a:lnTo>
                        <a:pt x="8266" y="4394"/>
                      </a:lnTo>
                      <a:lnTo>
                        <a:pt x="8391" y="4311"/>
                      </a:lnTo>
                      <a:lnTo>
                        <a:pt x="8433" y="4227"/>
                      </a:lnTo>
                      <a:lnTo>
                        <a:pt x="8538" y="4185"/>
                      </a:lnTo>
                      <a:lnTo>
                        <a:pt x="8579" y="4122"/>
                      </a:lnTo>
                      <a:lnTo>
                        <a:pt x="8621" y="4122"/>
                      </a:lnTo>
                      <a:lnTo>
                        <a:pt x="8789" y="3934"/>
                      </a:lnTo>
                      <a:lnTo>
                        <a:pt x="8810" y="3830"/>
                      </a:lnTo>
                      <a:lnTo>
                        <a:pt x="8893" y="3725"/>
                      </a:lnTo>
                      <a:lnTo>
                        <a:pt x="8935" y="3516"/>
                      </a:lnTo>
                      <a:lnTo>
                        <a:pt x="9019" y="3348"/>
                      </a:lnTo>
                      <a:lnTo>
                        <a:pt x="9040" y="3160"/>
                      </a:lnTo>
                      <a:lnTo>
                        <a:pt x="9123" y="2951"/>
                      </a:lnTo>
                      <a:lnTo>
                        <a:pt x="9103" y="2951"/>
                      </a:lnTo>
                      <a:lnTo>
                        <a:pt x="9165" y="2846"/>
                      </a:lnTo>
                      <a:lnTo>
                        <a:pt x="9165" y="2825"/>
                      </a:lnTo>
                      <a:lnTo>
                        <a:pt x="9061" y="2825"/>
                      </a:lnTo>
                      <a:lnTo>
                        <a:pt x="8935" y="2762"/>
                      </a:lnTo>
                      <a:lnTo>
                        <a:pt x="8830" y="2762"/>
                      </a:lnTo>
                      <a:lnTo>
                        <a:pt x="8768" y="2825"/>
                      </a:lnTo>
                      <a:lnTo>
                        <a:pt x="8768" y="2909"/>
                      </a:lnTo>
                      <a:lnTo>
                        <a:pt x="8726" y="3014"/>
                      </a:lnTo>
                      <a:lnTo>
                        <a:pt x="8663" y="3034"/>
                      </a:lnTo>
                      <a:lnTo>
                        <a:pt x="8454" y="3034"/>
                      </a:lnTo>
                      <a:lnTo>
                        <a:pt x="8266" y="2930"/>
                      </a:lnTo>
                      <a:lnTo>
                        <a:pt x="8182" y="2804"/>
                      </a:lnTo>
                      <a:lnTo>
                        <a:pt x="8140" y="2742"/>
                      </a:lnTo>
                      <a:lnTo>
                        <a:pt x="8098" y="2658"/>
                      </a:lnTo>
                      <a:lnTo>
                        <a:pt x="8161" y="2532"/>
                      </a:lnTo>
                      <a:lnTo>
                        <a:pt x="8286" y="2281"/>
                      </a:lnTo>
                      <a:lnTo>
                        <a:pt x="8307" y="2177"/>
                      </a:lnTo>
                      <a:lnTo>
                        <a:pt x="8412" y="2114"/>
                      </a:lnTo>
                      <a:lnTo>
                        <a:pt x="8579" y="2197"/>
                      </a:lnTo>
                      <a:lnTo>
                        <a:pt x="8663" y="2260"/>
                      </a:lnTo>
                      <a:lnTo>
                        <a:pt x="8768" y="2323"/>
                      </a:lnTo>
                      <a:lnTo>
                        <a:pt x="8768" y="2135"/>
                      </a:lnTo>
                      <a:lnTo>
                        <a:pt x="8768" y="1988"/>
                      </a:lnTo>
                      <a:lnTo>
                        <a:pt x="8810" y="1800"/>
                      </a:lnTo>
                      <a:lnTo>
                        <a:pt x="8810" y="1361"/>
                      </a:lnTo>
                      <a:lnTo>
                        <a:pt x="8789" y="1214"/>
                      </a:lnTo>
                      <a:lnTo>
                        <a:pt x="8747" y="1109"/>
                      </a:lnTo>
                      <a:lnTo>
                        <a:pt x="8747" y="1005"/>
                      </a:lnTo>
                      <a:lnTo>
                        <a:pt x="8747" y="984"/>
                      </a:lnTo>
                      <a:lnTo>
                        <a:pt x="8747" y="733"/>
                      </a:lnTo>
                      <a:lnTo>
                        <a:pt x="8684" y="586"/>
                      </a:lnTo>
                      <a:lnTo>
                        <a:pt x="8642" y="440"/>
                      </a:lnTo>
                      <a:lnTo>
                        <a:pt x="8621" y="273"/>
                      </a:lnTo>
                      <a:lnTo>
                        <a:pt x="8517" y="168"/>
                      </a:lnTo>
                      <a:lnTo>
                        <a:pt x="8328" y="126"/>
                      </a:lnTo>
                      <a:lnTo>
                        <a:pt x="8182" y="147"/>
                      </a:lnTo>
                      <a:lnTo>
                        <a:pt x="8098" y="168"/>
                      </a:lnTo>
                      <a:lnTo>
                        <a:pt x="8056" y="147"/>
                      </a:lnTo>
                      <a:lnTo>
                        <a:pt x="7910" y="105"/>
                      </a:lnTo>
                      <a:lnTo>
                        <a:pt x="7847" y="105"/>
                      </a:lnTo>
                      <a:lnTo>
                        <a:pt x="7784" y="21"/>
                      </a:lnTo>
                      <a:lnTo>
                        <a:pt x="7659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7" name="Google Shape;2968;p74">
                <a:extLst>
                  <a:ext uri="{FF2B5EF4-FFF2-40B4-BE49-F238E27FC236}">
                    <a16:creationId xmlns:a16="http://schemas.microsoft.com/office/drawing/2014/main" id="{2FA2B51B-87C9-4701-AB22-8E64E9AA43CD}"/>
                  </a:ext>
                </a:extLst>
              </p:cNvPr>
              <p:cNvSpPr/>
              <p:nvPr/>
            </p:nvSpPr>
            <p:spPr>
              <a:xfrm>
                <a:off x="3292646" y="3020419"/>
                <a:ext cx="18695" cy="5482"/>
              </a:xfrm>
              <a:custGeom>
                <a:avLst/>
                <a:gdLst/>
                <a:ahLst/>
                <a:cxnLst/>
                <a:rect l="l" t="t" r="r" b="b"/>
                <a:pathLst>
                  <a:path w="1570" h="482" extrusionOk="0">
                    <a:moveTo>
                      <a:pt x="189" y="0"/>
                    </a:moveTo>
                    <a:lnTo>
                      <a:pt x="126" y="84"/>
                    </a:lnTo>
                    <a:lnTo>
                      <a:pt x="21" y="147"/>
                    </a:lnTo>
                    <a:lnTo>
                      <a:pt x="21" y="209"/>
                    </a:lnTo>
                    <a:lnTo>
                      <a:pt x="0" y="272"/>
                    </a:lnTo>
                    <a:lnTo>
                      <a:pt x="42" y="377"/>
                    </a:lnTo>
                    <a:lnTo>
                      <a:pt x="314" y="377"/>
                    </a:lnTo>
                    <a:lnTo>
                      <a:pt x="398" y="398"/>
                    </a:lnTo>
                    <a:lnTo>
                      <a:pt x="607" y="356"/>
                    </a:lnTo>
                    <a:lnTo>
                      <a:pt x="691" y="377"/>
                    </a:lnTo>
                    <a:lnTo>
                      <a:pt x="837" y="293"/>
                    </a:lnTo>
                    <a:cubicBezTo>
                      <a:pt x="1026" y="398"/>
                      <a:pt x="1235" y="356"/>
                      <a:pt x="1423" y="481"/>
                    </a:cubicBezTo>
                    <a:lnTo>
                      <a:pt x="1570" y="460"/>
                    </a:lnTo>
                    <a:lnTo>
                      <a:pt x="1528" y="398"/>
                    </a:lnTo>
                    <a:lnTo>
                      <a:pt x="1444" y="460"/>
                    </a:lnTo>
                    <a:lnTo>
                      <a:pt x="1444" y="440"/>
                    </a:lnTo>
                    <a:cubicBezTo>
                      <a:pt x="1360" y="377"/>
                      <a:pt x="1318" y="356"/>
                      <a:pt x="1235" y="335"/>
                    </a:cubicBezTo>
                    <a:lnTo>
                      <a:pt x="1277" y="293"/>
                    </a:lnTo>
                    <a:lnTo>
                      <a:pt x="1130" y="251"/>
                    </a:lnTo>
                    <a:lnTo>
                      <a:pt x="1046" y="335"/>
                    </a:lnTo>
                    <a:cubicBezTo>
                      <a:pt x="1005" y="335"/>
                      <a:pt x="942" y="335"/>
                      <a:pt x="921" y="293"/>
                    </a:cubicBezTo>
                    <a:lnTo>
                      <a:pt x="921" y="272"/>
                    </a:lnTo>
                    <a:lnTo>
                      <a:pt x="1046" y="147"/>
                    </a:lnTo>
                    <a:lnTo>
                      <a:pt x="942" y="105"/>
                    </a:lnTo>
                    <a:lnTo>
                      <a:pt x="921" y="42"/>
                    </a:lnTo>
                    <a:lnTo>
                      <a:pt x="837" y="0"/>
                    </a:lnTo>
                    <a:lnTo>
                      <a:pt x="607" y="42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2969;p74">
                <a:extLst>
                  <a:ext uri="{FF2B5EF4-FFF2-40B4-BE49-F238E27FC236}">
                    <a16:creationId xmlns:a16="http://schemas.microsoft.com/office/drawing/2014/main" id="{DC4C8200-E943-452E-BBAC-219311C8B1F7}"/>
                  </a:ext>
                </a:extLst>
              </p:cNvPr>
              <p:cNvSpPr/>
              <p:nvPr/>
            </p:nvSpPr>
            <p:spPr>
              <a:xfrm>
                <a:off x="3260258" y="3010662"/>
                <a:ext cx="26423" cy="16661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1465" extrusionOk="0">
                    <a:moveTo>
                      <a:pt x="481" y="0"/>
                    </a:moveTo>
                    <a:lnTo>
                      <a:pt x="293" y="42"/>
                    </a:lnTo>
                    <a:lnTo>
                      <a:pt x="230" y="147"/>
                    </a:lnTo>
                    <a:lnTo>
                      <a:pt x="230" y="209"/>
                    </a:lnTo>
                    <a:lnTo>
                      <a:pt x="189" y="314"/>
                    </a:lnTo>
                    <a:lnTo>
                      <a:pt x="230" y="398"/>
                    </a:lnTo>
                    <a:lnTo>
                      <a:pt x="189" y="523"/>
                    </a:lnTo>
                    <a:lnTo>
                      <a:pt x="105" y="586"/>
                    </a:lnTo>
                    <a:lnTo>
                      <a:pt x="84" y="607"/>
                    </a:lnTo>
                    <a:lnTo>
                      <a:pt x="126" y="733"/>
                    </a:lnTo>
                    <a:lnTo>
                      <a:pt x="126" y="837"/>
                    </a:lnTo>
                    <a:lnTo>
                      <a:pt x="126" y="900"/>
                    </a:lnTo>
                    <a:lnTo>
                      <a:pt x="0" y="1046"/>
                    </a:lnTo>
                    <a:lnTo>
                      <a:pt x="0" y="1109"/>
                    </a:lnTo>
                    <a:lnTo>
                      <a:pt x="63" y="1130"/>
                    </a:lnTo>
                    <a:lnTo>
                      <a:pt x="126" y="1256"/>
                    </a:lnTo>
                    <a:lnTo>
                      <a:pt x="84" y="1339"/>
                    </a:lnTo>
                    <a:lnTo>
                      <a:pt x="189" y="1402"/>
                    </a:lnTo>
                    <a:lnTo>
                      <a:pt x="230" y="1444"/>
                    </a:lnTo>
                    <a:lnTo>
                      <a:pt x="293" y="1465"/>
                    </a:lnTo>
                    <a:lnTo>
                      <a:pt x="377" y="1318"/>
                    </a:lnTo>
                    <a:lnTo>
                      <a:pt x="502" y="1130"/>
                    </a:lnTo>
                    <a:lnTo>
                      <a:pt x="502" y="1088"/>
                    </a:lnTo>
                    <a:lnTo>
                      <a:pt x="544" y="984"/>
                    </a:lnTo>
                    <a:lnTo>
                      <a:pt x="607" y="1046"/>
                    </a:lnTo>
                    <a:lnTo>
                      <a:pt x="691" y="1046"/>
                    </a:lnTo>
                    <a:lnTo>
                      <a:pt x="753" y="921"/>
                    </a:lnTo>
                    <a:lnTo>
                      <a:pt x="837" y="984"/>
                    </a:lnTo>
                    <a:lnTo>
                      <a:pt x="837" y="1088"/>
                    </a:lnTo>
                    <a:lnTo>
                      <a:pt x="921" y="1130"/>
                    </a:lnTo>
                    <a:lnTo>
                      <a:pt x="1067" y="1088"/>
                    </a:lnTo>
                    <a:lnTo>
                      <a:pt x="1235" y="942"/>
                    </a:lnTo>
                    <a:lnTo>
                      <a:pt x="1381" y="900"/>
                    </a:lnTo>
                    <a:lnTo>
                      <a:pt x="1569" y="921"/>
                    </a:lnTo>
                    <a:lnTo>
                      <a:pt x="1674" y="900"/>
                    </a:lnTo>
                    <a:lnTo>
                      <a:pt x="1758" y="942"/>
                    </a:lnTo>
                    <a:lnTo>
                      <a:pt x="1883" y="984"/>
                    </a:lnTo>
                    <a:lnTo>
                      <a:pt x="2072" y="1005"/>
                    </a:lnTo>
                    <a:lnTo>
                      <a:pt x="2093" y="921"/>
                    </a:lnTo>
                    <a:lnTo>
                      <a:pt x="2176" y="921"/>
                    </a:lnTo>
                    <a:lnTo>
                      <a:pt x="2218" y="816"/>
                    </a:lnTo>
                    <a:lnTo>
                      <a:pt x="2176" y="733"/>
                    </a:lnTo>
                    <a:lnTo>
                      <a:pt x="1946" y="607"/>
                    </a:lnTo>
                    <a:lnTo>
                      <a:pt x="1862" y="607"/>
                    </a:lnTo>
                    <a:lnTo>
                      <a:pt x="1695" y="565"/>
                    </a:lnTo>
                    <a:lnTo>
                      <a:pt x="1632" y="565"/>
                    </a:lnTo>
                    <a:lnTo>
                      <a:pt x="1465" y="502"/>
                    </a:lnTo>
                    <a:lnTo>
                      <a:pt x="1277" y="398"/>
                    </a:lnTo>
                    <a:lnTo>
                      <a:pt x="1172" y="398"/>
                    </a:lnTo>
                    <a:lnTo>
                      <a:pt x="1256" y="377"/>
                    </a:lnTo>
                    <a:lnTo>
                      <a:pt x="1423" y="419"/>
                    </a:lnTo>
                    <a:lnTo>
                      <a:pt x="1674" y="419"/>
                    </a:lnTo>
                    <a:lnTo>
                      <a:pt x="1779" y="398"/>
                    </a:lnTo>
                    <a:lnTo>
                      <a:pt x="1695" y="356"/>
                    </a:lnTo>
                    <a:lnTo>
                      <a:pt x="1632" y="356"/>
                    </a:lnTo>
                    <a:lnTo>
                      <a:pt x="1444" y="314"/>
                    </a:lnTo>
                    <a:lnTo>
                      <a:pt x="1360" y="147"/>
                    </a:lnTo>
                    <a:lnTo>
                      <a:pt x="1256" y="147"/>
                    </a:lnTo>
                    <a:lnTo>
                      <a:pt x="1214" y="168"/>
                    </a:lnTo>
                    <a:lnTo>
                      <a:pt x="1130" y="105"/>
                    </a:lnTo>
                    <a:lnTo>
                      <a:pt x="649" y="0"/>
                    </a:lnTo>
                    <a:lnTo>
                      <a:pt x="586" y="42"/>
                    </a:lnTo>
                    <a:lnTo>
                      <a:pt x="481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2970;p74">
                <a:extLst>
                  <a:ext uri="{FF2B5EF4-FFF2-40B4-BE49-F238E27FC236}">
                    <a16:creationId xmlns:a16="http://schemas.microsoft.com/office/drawing/2014/main" id="{C14F31DC-D32A-44F6-9273-C47BCC12BFD5}"/>
                  </a:ext>
                </a:extLst>
              </p:cNvPr>
              <p:cNvSpPr/>
              <p:nvPr/>
            </p:nvSpPr>
            <p:spPr>
              <a:xfrm>
                <a:off x="3408744" y="2329870"/>
                <a:ext cx="289769" cy="354333"/>
              </a:xfrm>
              <a:custGeom>
                <a:avLst/>
                <a:gdLst/>
                <a:ahLst/>
                <a:cxnLst/>
                <a:rect l="l" t="t" r="r" b="b"/>
                <a:pathLst>
                  <a:path w="24335" h="31157" extrusionOk="0">
                    <a:moveTo>
                      <a:pt x="19167" y="16300"/>
                    </a:moveTo>
                    <a:lnTo>
                      <a:pt x="19161" y="16311"/>
                    </a:lnTo>
                    <a:lnTo>
                      <a:pt x="19167" y="16321"/>
                    </a:lnTo>
                    <a:lnTo>
                      <a:pt x="19167" y="16300"/>
                    </a:lnTo>
                    <a:close/>
                    <a:moveTo>
                      <a:pt x="16572" y="17849"/>
                    </a:moveTo>
                    <a:lnTo>
                      <a:pt x="16593" y="17870"/>
                    </a:lnTo>
                    <a:lnTo>
                      <a:pt x="16509" y="17870"/>
                    </a:lnTo>
                    <a:lnTo>
                      <a:pt x="16509" y="17849"/>
                    </a:lnTo>
                    <a:close/>
                    <a:moveTo>
                      <a:pt x="4771" y="22933"/>
                    </a:moveTo>
                    <a:lnTo>
                      <a:pt x="4813" y="22996"/>
                    </a:lnTo>
                    <a:lnTo>
                      <a:pt x="4792" y="23038"/>
                    </a:lnTo>
                    <a:lnTo>
                      <a:pt x="4750" y="23038"/>
                    </a:lnTo>
                    <a:lnTo>
                      <a:pt x="4688" y="23059"/>
                    </a:lnTo>
                    <a:lnTo>
                      <a:pt x="4709" y="23142"/>
                    </a:lnTo>
                    <a:lnTo>
                      <a:pt x="4792" y="23205"/>
                    </a:lnTo>
                    <a:lnTo>
                      <a:pt x="4960" y="23205"/>
                    </a:lnTo>
                    <a:lnTo>
                      <a:pt x="4981" y="23163"/>
                    </a:lnTo>
                    <a:lnTo>
                      <a:pt x="4960" y="23121"/>
                    </a:lnTo>
                    <a:lnTo>
                      <a:pt x="4960" y="23059"/>
                    </a:lnTo>
                    <a:lnTo>
                      <a:pt x="5001" y="23038"/>
                    </a:lnTo>
                    <a:lnTo>
                      <a:pt x="5127" y="23059"/>
                    </a:lnTo>
                    <a:lnTo>
                      <a:pt x="5169" y="23121"/>
                    </a:lnTo>
                    <a:lnTo>
                      <a:pt x="5106" y="23163"/>
                    </a:lnTo>
                    <a:lnTo>
                      <a:pt x="4960" y="23226"/>
                    </a:lnTo>
                    <a:lnTo>
                      <a:pt x="4750" y="23226"/>
                    </a:lnTo>
                    <a:lnTo>
                      <a:pt x="4750" y="23268"/>
                    </a:lnTo>
                    <a:lnTo>
                      <a:pt x="4855" y="23435"/>
                    </a:lnTo>
                    <a:lnTo>
                      <a:pt x="4981" y="23519"/>
                    </a:lnTo>
                    <a:lnTo>
                      <a:pt x="5064" y="23540"/>
                    </a:lnTo>
                    <a:lnTo>
                      <a:pt x="5085" y="23519"/>
                    </a:lnTo>
                    <a:lnTo>
                      <a:pt x="5190" y="23477"/>
                    </a:lnTo>
                    <a:lnTo>
                      <a:pt x="5211" y="23540"/>
                    </a:lnTo>
                    <a:lnTo>
                      <a:pt x="5190" y="23561"/>
                    </a:lnTo>
                    <a:lnTo>
                      <a:pt x="5127" y="23561"/>
                    </a:lnTo>
                    <a:lnTo>
                      <a:pt x="5064" y="23582"/>
                    </a:lnTo>
                    <a:lnTo>
                      <a:pt x="4897" y="23540"/>
                    </a:lnTo>
                    <a:lnTo>
                      <a:pt x="4771" y="23477"/>
                    </a:lnTo>
                    <a:lnTo>
                      <a:pt x="4646" y="23352"/>
                    </a:lnTo>
                    <a:lnTo>
                      <a:pt x="4541" y="23310"/>
                    </a:lnTo>
                    <a:lnTo>
                      <a:pt x="4436" y="23310"/>
                    </a:lnTo>
                    <a:lnTo>
                      <a:pt x="4332" y="23205"/>
                    </a:lnTo>
                    <a:lnTo>
                      <a:pt x="4185" y="23142"/>
                    </a:lnTo>
                    <a:lnTo>
                      <a:pt x="4164" y="23121"/>
                    </a:lnTo>
                    <a:lnTo>
                      <a:pt x="4081" y="23121"/>
                    </a:lnTo>
                    <a:lnTo>
                      <a:pt x="4018" y="23142"/>
                    </a:lnTo>
                    <a:lnTo>
                      <a:pt x="3913" y="23142"/>
                    </a:lnTo>
                    <a:lnTo>
                      <a:pt x="3892" y="23132"/>
                    </a:lnTo>
                    <a:lnTo>
                      <a:pt x="3892" y="23132"/>
                    </a:lnTo>
                    <a:lnTo>
                      <a:pt x="3913" y="23121"/>
                    </a:lnTo>
                    <a:lnTo>
                      <a:pt x="3976" y="23121"/>
                    </a:lnTo>
                    <a:lnTo>
                      <a:pt x="4123" y="23100"/>
                    </a:lnTo>
                    <a:lnTo>
                      <a:pt x="4164" y="23038"/>
                    </a:lnTo>
                    <a:lnTo>
                      <a:pt x="4185" y="23038"/>
                    </a:lnTo>
                    <a:lnTo>
                      <a:pt x="4185" y="23100"/>
                    </a:lnTo>
                    <a:lnTo>
                      <a:pt x="4248" y="23121"/>
                    </a:lnTo>
                    <a:lnTo>
                      <a:pt x="4332" y="23121"/>
                    </a:lnTo>
                    <a:lnTo>
                      <a:pt x="4436" y="23247"/>
                    </a:lnTo>
                    <a:lnTo>
                      <a:pt x="4478" y="23268"/>
                    </a:lnTo>
                    <a:lnTo>
                      <a:pt x="4562" y="23226"/>
                    </a:lnTo>
                    <a:lnTo>
                      <a:pt x="4604" y="23142"/>
                    </a:lnTo>
                    <a:lnTo>
                      <a:pt x="4604" y="23059"/>
                    </a:lnTo>
                    <a:lnTo>
                      <a:pt x="4583" y="23017"/>
                    </a:lnTo>
                    <a:lnTo>
                      <a:pt x="4583" y="22954"/>
                    </a:lnTo>
                    <a:lnTo>
                      <a:pt x="4688" y="22954"/>
                    </a:lnTo>
                    <a:lnTo>
                      <a:pt x="4709" y="22933"/>
                    </a:lnTo>
                    <a:close/>
                    <a:moveTo>
                      <a:pt x="4269" y="25193"/>
                    </a:moveTo>
                    <a:lnTo>
                      <a:pt x="4290" y="25277"/>
                    </a:lnTo>
                    <a:lnTo>
                      <a:pt x="4395" y="25297"/>
                    </a:lnTo>
                    <a:lnTo>
                      <a:pt x="4436" y="25339"/>
                    </a:lnTo>
                    <a:lnTo>
                      <a:pt x="4353" y="25339"/>
                    </a:lnTo>
                    <a:lnTo>
                      <a:pt x="4290" y="25318"/>
                    </a:lnTo>
                    <a:lnTo>
                      <a:pt x="4123" y="25318"/>
                    </a:lnTo>
                    <a:lnTo>
                      <a:pt x="4060" y="25381"/>
                    </a:lnTo>
                    <a:lnTo>
                      <a:pt x="4039" y="25318"/>
                    </a:lnTo>
                    <a:lnTo>
                      <a:pt x="3976" y="25339"/>
                    </a:lnTo>
                    <a:lnTo>
                      <a:pt x="3955" y="25444"/>
                    </a:lnTo>
                    <a:lnTo>
                      <a:pt x="3913" y="25486"/>
                    </a:lnTo>
                    <a:lnTo>
                      <a:pt x="3851" y="25528"/>
                    </a:lnTo>
                    <a:lnTo>
                      <a:pt x="3725" y="25549"/>
                    </a:lnTo>
                    <a:lnTo>
                      <a:pt x="3641" y="25611"/>
                    </a:lnTo>
                    <a:lnTo>
                      <a:pt x="3725" y="25528"/>
                    </a:lnTo>
                    <a:lnTo>
                      <a:pt x="3830" y="25507"/>
                    </a:lnTo>
                    <a:lnTo>
                      <a:pt x="3872" y="25444"/>
                    </a:lnTo>
                    <a:lnTo>
                      <a:pt x="3913" y="25381"/>
                    </a:lnTo>
                    <a:lnTo>
                      <a:pt x="3955" y="25318"/>
                    </a:lnTo>
                    <a:lnTo>
                      <a:pt x="4018" y="25318"/>
                    </a:lnTo>
                    <a:lnTo>
                      <a:pt x="4227" y="25193"/>
                    </a:lnTo>
                    <a:close/>
                    <a:moveTo>
                      <a:pt x="16614" y="1"/>
                    </a:moveTo>
                    <a:lnTo>
                      <a:pt x="16530" y="22"/>
                    </a:lnTo>
                    <a:lnTo>
                      <a:pt x="16489" y="84"/>
                    </a:lnTo>
                    <a:lnTo>
                      <a:pt x="16489" y="168"/>
                    </a:lnTo>
                    <a:lnTo>
                      <a:pt x="16509" y="273"/>
                    </a:lnTo>
                    <a:lnTo>
                      <a:pt x="16509" y="336"/>
                    </a:lnTo>
                    <a:lnTo>
                      <a:pt x="16468" y="398"/>
                    </a:lnTo>
                    <a:lnTo>
                      <a:pt x="16405" y="336"/>
                    </a:lnTo>
                    <a:lnTo>
                      <a:pt x="16384" y="210"/>
                    </a:lnTo>
                    <a:lnTo>
                      <a:pt x="16321" y="126"/>
                    </a:lnTo>
                    <a:lnTo>
                      <a:pt x="16279" y="126"/>
                    </a:lnTo>
                    <a:lnTo>
                      <a:pt x="16216" y="84"/>
                    </a:lnTo>
                    <a:lnTo>
                      <a:pt x="16175" y="64"/>
                    </a:lnTo>
                    <a:lnTo>
                      <a:pt x="16154" y="105"/>
                    </a:lnTo>
                    <a:lnTo>
                      <a:pt x="16112" y="210"/>
                    </a:lnTo>
                    <a:lnTo>
                      <a:pt x="16070" y="273"/>
                    </a:lnTo>
                    <a:lnTo>
                      <a:pt x="15986" y="231"/>
                    </a:lnTo>
                    <a:lnTo>
                      <a:pt x="15903" y="273"/>
                    </a:lnTo>
                    <a:lnTo>
                      <a:pt x="15882" y="377"/>
                    </a:lnTo>
                    <a:lnTo>
                      <a:pt x="15924" y="440"/>
                    </a:lnTo>
                    <a:lnTo>
                      <a:pt x="15965" y="503"/>
                    </a:lnTo>
                    <a:lnTo>
                      <a:pt x="15882" y="587"/>
                    </a:lnTo>
                    <a:lnTo>
                      <a:pt x="15777" y="712"/>
                    </a:lnTo>
                    <a:lnTo>
                      <a:pt x="15777" y="754"/>
                    </a:lnTo>
                    <a:lnTo>
                      <a:pt x="15861" y="796"/>
                    </a:lnTo>
                    <a:lnTo>
                      <a:pt x="15882" y="838"/>
                    </a:lnTo>
                    <a:lnTo>
                      <a:pt x="15840" y="901"/>
                    </a:lnTo>
                    <a:lnTo>
                      <a:pt x="15777" y="901"/>
                    </a:lnTo>
                    <a:lnTo>
                      <a:pt x="15631" y="817"/>
                    </a:lnTo>
                    <a:lnTo>
                      <a:pt x="15421" y="817"/>
                    </a:lnTo>
                    <a:lnTo>
                      <a:pt x="15380" y="963"/>
                    </a:lnTo>
                    <a:lnTo>
                      <a:pt x="15421" y="1131"/>
                    </a:lnTo>
                    <a:lnTo>
                      <a:pt x="15484" y="1277"/>
                    </a:lnTo>
                    <a:lnTo>
                      <a:pt x="15631" y="1340"/>
                    </a:lnTo>
                    <a:lnTo>
                      <a:pt x="15672" y="1382"/>
                    </a:lnTo>
                    <a:lnTo>
                      <a:pt x="15672" y="1445"/>
                    </a:lnTo>
                    <a:lnTo>
                      <a:pt x="15547" y="1403"/>
                    </a:lnTo>
                    <a:lnTo>
                      <a:pt x="15421" y="1340"/>
                    </a:lnTo>
                    <a:lnTo>
                      <a:pt x="15317" y="1152"/>
                    </a:lnTo>
                    <a:lnTo>
                      <a:pt x="15128" y="1026"/>
                    </a:lnTo>
                    <a:lnTo>
                      <a:pt x="15045" y="963"/>
                    </a:lnTo>
                    <a:lnTo>
                      <a:pt x="15024" y="1026"/>
                    </a:lnTo>
                    <a:lnTo>
                      <a:pt x="15045" y="1068"/>
                    </a:lnTo>
                    <a:lnTo>
                      <a:pt x="15045" y="1173"/>
                    </a:lnTo>
                    <a:lnTo>
                      <a:pt x="15066" y="1256"/>
                    </a:lnTo>
                    <a:lnTo>
                      <a:pt x="15128" y="1340"/>
                    </a:lnTo>
                    <a:lnTo>
                      <a:pt x="15128" y="1465"/>
                    </a:lnTo>
                    <a:lnTo>
                      <a:pt x="15045" y="1549"/>
                    </a:lnTo>
                    <a:lnTo>
                      <a:pt x="15045" y="1382"/>
                    </a:lnTo>
                    <a:lnTo>
                      <a:pt x="15003" y="1256"/>
                    </a:lnTo>
                    <a:lnTo>
                      <a:pt x="14919" y="1110"/>
                    </a:lnTo>
                    <a:lnTo>
                      <a:pt x="14919" y="1026"/>
                    </a:lnTo>
                    <a:lnTo>
                      <a:pt x="14836" y="921"/>
                    </a:lnTo>
                    <a:lnTo>
                      <a:pt x="14731" y="859"/>
                    </a:lnTo>
                    <a:lnTo>
                      <a:pt x="14647" y="984"/>
                    </a:lnTo>
                    <a:lnTo>
                      <a:pt x="14605" y="1068"/>
                    </a:lnTo>
                    <a:lnTo>
                      <a:pt x="14543" y="984"/>
                    </a:lnTo>
                    <a:lnTo>
                      <a:pt x="14605" y="921"/>
                    </a:lnTo>
                    <a:lnTo>
                      <a:pt x="14605" y="859"/>
                    </a:lnTo>
                    <a:lnTo>
                      <a:pt x="14522" y="817"/>
                    </a:lnTo>
                    <a:lnTo>
                      <a:pt x="14501" y="733"/>
                    </a:lnTo>
                    <a:lnTo>
                      <a:pt x="14480" y="691"/>
                    </a:lnTo>
                    <a:lnTo>
                      <a:pt x="14375" y="691"/>
                    </a:lnTo>
                    <a:lnTo>
                      <a:pt x="14292" y="733"/>
                    </a:lnTo>
                    <a:lnTo>
                      <a:pt x="14271" y="712"/>
                    </a:lnTo>
                    <a:lnTo>
                      <a:pt x="14292" y="628"/>
                    </a:lnTo>
                    <a:lnTo>
                      <a:pt x="14375" y="545"/>
                    </a:lnTo>
                    <a:lnTo>
                      <a:pt x="14271" y="566"/>
                    </a:lnTo>
                    <a:lnTo>
                      <a:pt x="14166" y="670"/>
                    </a:lnTo>
                    <a:lnTo>
                      <a:pt x="14124" y="754"/>
                    </a:lnTo>
                    <a:lnTo>
                      <a:pt x="14020" y="817"/>
                    </a:lnTo>
                    <a:lnTo>
                      <a:pt x="13957" y="838"/>
                    </a:lnTo>
                    <a:lnTo>
                      <a:pt x="13852" y="984"/>
                    </a:lnTo>
                    <a:lnTo>
                      <a:pt x="13810" y="984"/>
                    </a:lnTo>
                    <a:lnTo>
                      <a:pt x="13768" y="880"/>
                    </a:lnTo>
                    <a:lnTo>
                      <a:pt x="13685" y="817"/>
                    </a:lnTo>
                    <a:lnTo>
                      <a:pt x="13643" y="817"/>
                    </a:lnTo>
                    <a:lnTo>
                      <a:pt x="13601" y="880"/>
                    </a:lnTo>
                    <a:lnTo>
                      <a:pt x="13580" y="963"/>
                    </a:lnTo>
                    <a:lnTo>
                      <a:pt x="13601" y="1089"/>
                    </a:lnTo>
                    <a:lnTo>
                      <a:pt x="13768" y="1193"/>
                    </a:lnTo>
                    <a:lnTo>
                      <a:pt x="13768" y="1256"/>
                    </a:lnTo>
                    <a:lnTo>
                      <a:pt x="13685" y="1256"/>
                    </a:lnTo>
                    <a:lnTo>
                      <a:pt x="13643" y="1382"/>
                    </a:lnTo>
                    <a:lnTo>
                      <a:pt x="13643" y="1507"/>
                    </a:lnTo>
                    <a:lnTo>
                      <a:pt x="13768" y="1591"/>
                    </a:lnTo>
                    <a:lnTo>
                      <a:pt x="13852" y="1570"/>
                    </a:lnTo>
                    <a:lnTo>
                      <a:pt x="13915" y="1507"/>
                    </a:lnTo>
                    <a:lnTo>
                      <a:pt x="14103" y="1507"/>
                    </a:lnTo>
                    <a:lnTo>
                      <a:pt x="14229" y="1675"/>
                    </a:lnTo>
                    <a:lnTo>
                      <a:pt x="14333" y="1717"/>
                    </a:lnTo>
                    <a:lnTo>
                      <a:pt x="14396" y="1800"/>
                    </a:lnTo>
                    <a:lnTo>
                      <a:pt x="14375" y="1863"/>
                    </a:lnTo>
                    <a:lnTo>
                      <a:pt x="14375" y="1926"/>
                    </a:lnTo>
                    <a:lnTo>
                      <a:pt x="14396" y="2072"/>
                    </a:lnTo>
                    <a:lnTo>
                      <a:pt x="14333" y="2219"/>
                    </a:lnTo>
                    <a:lnTo>
                      <a:pt x="14333" y="2302"/>
                    </a:lnTo>
                    <a:lnTo>
                      <a:pt x="14417" y="2407"/>
                    </a:lnTo>
                    <a:lnTo>
                      <a:pt x="14417" y="2533"/>
                    </a:lnTo>
                    <a:lnTo>
                      <a:pt x="14438" y="2616"/>
                    </a:lnTo>
                    <a:lnTo>
                      <a:pt x="14543" y="2700"/>
                    </a:lnTo>
                    <a:lnTo>
                      <a:pt x="14626" y="2700"/>
                    </a:lnTo>
                    <a:lnTo>
                      <a:pt x="14710" y="2784"/>
                    </a:lnTo>
                    <a:lnTo>
                      <a:pt x="14836" y="2846"/>
                    </a:lnTo>
                    <a:lnTo>
                      <a:pt x="14836" y="2909"/>
                    </a:lnTo>
                    <a:lnTo>
                      <a:pt x="14856" y="2993"/>
                    </a:lnTo>
                    <a:lnTo>
                      <a:pt x="14731" y="2888"/>
                    </a:lnTo>
                    <a:lnTo>
                      <a:pt x="14584" y="2805"/>
                    </a:lnTo>
                    <a:lnTo>
                      <a:pt x="14417" y="2805"/>
                    </a:lnTo>
                    <a:lnTo>
                      <a:pt x="14333" y="2742"/>
                    </a:lnTo>
                    <a:lnTo>
                      <a:pt x="14312" y="2679"/>
                    </a:lnTo>
                    <a:lnTo>
                      <a:pt x="14312" y="2533"/>
                    </a:lnTo>
                    <a:lnTo>
                      <a:pt x="14271" y="2323"/>
                    </a:lnTo>
                    <a:lnTo>
                      <a:pt x="14312" y="2219"/>
                    </a:lnTo>
                    <a:lnTo>
                      <a:pt x="14312" y="2114"/>
                    </a:lnTo>
                    <a:lnTo>
                      <a:pt x="14208" y="2009"/>
                    </a:lnTo>
                    <a:lnTo>
                      <a:pt x="14208" y="1926"/>
                    </a:lnTo>
                    <a:lnTo>
                      <a:pt x="14166" y="1779"/>
                    </a:lnTo>
                    <a:lnTo>
                      <a:pt x="14103" y="1737"/>
                    </a:lnTo>
                    <a:lnTo>
                      <a:pt x="14020" y="1696"/>
                    </a:lnTo>
                    <a:lnTo>
                      <a:pt x="13957" y="1654"/>
                    </a:lnTo>
                    <a:lnTo>
                      <a:pt x="13852" y="1633"/>
                    </a:lnTo>
                    <a:lnTo>
                      <a:pt x="13748" y="1675"/>
                    </a:lnTo>
                    <a:lnTo>
                      <a:pt x="13601" y="1696"/>
                    </a:lnTo>
                    <a:lnTo>
                      <a:pt x="13538" y="1675"/>
                    </a:lnTo>
                    <a:lnTo>
                      <a:pt x="13476" y="1675"/>
                    </a:lnTo>
                    <a:lnTo>
                      <a:pt x="13434" y="1863"/>
                    </a:lnTo>
                    <a:lnTo>
                      <a:pt x="13476" y="1905"/>
                    </a:lnTo>
                    <a:lnTo>
                      <a:pt x="13476" y="2009"/>
                    </a:lnTo>
                    <a:lnTo>
                      <a:pt x="13434" y="2072"/>
                    </a:lnTo>
                    <a:lnTo>
                      <a:pt x="13266" y="1989"/>
                    </a:lnTo>
                    <a:lnTo>
                      <a:pt x="13078" y="1779"/>
                    </a:lnTo>
                    <a:lnTo>
                      <a:pt x="13036" y="1779"/>
                    </a:lnTo>
                    <a:lnTo>
                      <a:pt x="12973" y="1821"/>
                    </a:lnTo>
                    <a:lnTo>
                      <a:pt x="12931" y="1821"/>
                    </a:lnTo>
                    <a:lnTo>
                      <a:pt x="12869" y="1758"/>
                    </a:lnTo>
                    <a:lnTo>
                      <a:pt x="12701" y="1717"/>
                    </a:lnTo>
                    <a:lnTo>
                      <a:pt x="12639" y="1779"/>
                    </a:lnTo>
                    <a:lnTo>
                      <a:pt x="12639" y="1884"/>
                    </a:lnTo>
                    <a:lnTo>
                      <a:pt x="12701" y="2009"/>
                    </a:lnTo>
                    <a:lnTo>
                      <a:pt x="12639" y="2093"/>
                    </a:lnTo>
                    <a:lnTo>
                      <a:pt x="12701" y="2198"/>
                    </a:lnTo>
                    <a:lnTo>
                      <a:pt x="12743" y="2344"/>
                    </a:lnTo>
                    <a:lnTo>
                      <a:pt x="12722" y="2491"/>
                    </a:lnTo>
                    <a:lnTo>
                      <a:pt x="12743" y="2533"/>
                    </a:lnTo>
                    <a:lnTo>
                      <a:pt x="12764" y="2700"/>
                    </a:lnTo>
                    <a:lnTo>
                      <a:pt x="12743" y="2742"/>
                    </a:lnTo>
                    <a:lnTo>
                      <a:pt x="12743" y="2846"/>
                    </a:lnTo>
                    <a:lnTo>
                      <a:pt x="12827" y="3014"/>
                    </a:lnTo>
                    <a:lnTo>
                      <a:pt x="12848" y="3118"/>
                    </a:lnTo>
                    <a:lnTo>
                      <a:pt x="12827" y="3265"/>
                    </a:lnTo>
                    <a:lnTo>
                      <a:pt x="12827" y="3349"/>
                    </a:lnTo>
                    <a:lnTo>
                      <a:pt x="12911" y="3453"/>
                    </a:lnTo>
                    <a:lnTo>
                      <a:pt x="12931" y="3579"/>
                    </a:lnTo>
                    <a:lnTo>
                      <a:pt x="12931" y="3662"/>
                    </a:lnTo>
                    <a:lnTo>
                      <a:pt x="13057" y="3767"/>
                    </a:lnTo>
                    <a:lnTo>
                      <a:pt x="13120" y="3851"/>
                    </a:lnTo>
                    <a:lnTo>
                      <a:pt x="13120" y="3955"/>
                    </a:lnTo>
                    <a:lnTo>
                      <a:pt x="13162" y="3997"/>
                    </a:lnTo>
                    <a:lnTo>
                      <a:pt x="13245" y="3997"/>
                    </a:lnTo>
                    <a:lnTo>
                      <a:pt x="13245" y="4060"/>
                    </a:lnTo>
                    <a:lnTo>
                      <a:pt x="13266" y="4123"/>
                    </a:lnTo>
                    <a:lnTo>
                      <a:pt x="13371" y="4186"/>
                    </a:lnTo>
                    <a:lnTo>
                      <a:pt x="13392" y="4206"/>
                    </a:lnTo>
                    <a:lnTo>
                      <a:pt x="13371" y="4227"/>
                    </a:lnTo>
                    <a:lnTo>
                      <a:pt x="13266" y="4227"/>
                    </a:lnTo>
                    <a:lnTo>
                      <a:pt x="13224" y="4206"/>
                    </a:lnTo>
                    <a:lnTo>
                      <a:pt x="13141" y="4206"/>
                    </a:lnTo>
                    <a:lnTo>
                      <a:pt x="13078" y="4165"/>
                    </a:lnTo>
                    <a:lnTo>
                      <a:pt x="13078" y="4081"/>
                    </a:lnTo>
                    <a:lnTo>
                      <a:pt x="13057" y="4018"/>
                    </a:lnTo>
                    <a:lnTo>
                      <a:pt x="12973" y="3997"/>
                    </a:lnTo>
                    <a:lnTo>
                      <a:pt x="12911" y="4018"/>
                    </a:lnTo>
                    <a:lnTo>
                      <a:pt x="12848" y="4018"/>
                    </a:lnTo>
                    <a:lnTo>
                      <a:pt x="12827" y="3976"/>
                    </a:lnTo>
                    <a:lnTo>
                      <a:pt x="12827" y="3872"/>
                    </a:lnTo>
                    <a:lnTo>
                      <a:pt x="12806" y="3851"/>
                    </a:lnTo>
                    <a:lnTo>
                      <a:pt x="12743" y="3893"/>
                    </a:lnTo>
                    <a:lnTo>
                      <a:pt x="12659" y="4060"/>
                    </a:lnTo>
                    <a:lnTo>
                      <a:pt x="12534" y="4102"/>
                    </a:lnTo>
                    <a:lnTo>
                      <a:pt x="12450" y="4102"/>
                    </a:lnTo>
                    <a:lnTo>
                      <a:pt x="12325" y="3997"/>
                    </a:lnTo>
                    <a:lnTo>
                      <a:pt x="12220" y="3997"/>
                    </a:lnTo>
                    <a:lnTo>
                      <a:pt x="12178" y="3914"/>
                    </a:lnTo>
                    <a:lnTo>
                      <a:pt x="12178" y="3809"/>
                    </a:lnTo>
                    <a:lnTo>
                      <a:pt x="12199" y="3683"/>
                    </a:lnTo>
                    <a:lnTo>
                      <a:pt x="12115" y="3495"/>
                    </a:lnTo>
                    <a:lnTo>
                      <a:pt x="12074" y="3453"/>
                    </a:lnTo>
                    <a:lnTo>
                      <a:pt x="12032" y="3328"/>
                    </a:lnTo>
                    <a:lnTo>
                      <a:pt x="12032" y="3244"/>
                    </a:lnTo>
                    <a:lnTo>
                      <a:pt x="12095" y="3181"/>
                    </a:lnTo>
                    <a:lnTo>
                      <a:pt x="12115" y="3139"/>
                    </a:lnTo>
                    <a:lnTo>
                      <a:pt x="12095" y="2867"/>
                    </a:lnTo>
                    <a:lnTo>
                      <a:pt x="12011" y="2742"/>
                    </a:lnTo>
                    <a:lnTo>
                      <a:pt x="11906" y="2595"/>
                    </a:lnTo>
                    <a:lnTo>
                      <a:pt x="11906" y="2491"/>
                    </a:lnTo>
                    <a:lnTo>
                      <a:pt x="11802" y="2240"/>
                    </a:lnTo>
                    <a:lnTo>
                      <a:pt x="11760" y="2135"/>
                    </a:lnTo>
                    <a:lnTo>
                      <a:pt x="11676" y="2093"/>
                    </a:lnTo>
                    <a:lnTo>
                      <a:pt x="11655" y="2009"/>
                    </a:lnTo>
                    <a:lnTo>
                      <a:pt x="11571" y="1989"/>
                    </a:lnTo>
                    <a:lnTo>
                      <a:pt x="11467" y="1968"/>
                    </a:lnTo>
                    <a:lnTo>
                      <a:pt x="11383" y="1905"/>
                    </a:lnTo>
                    <a:lnTo>
                      <a:pt x="11279" y="1926"/>
                    </a:lnTo>
                    <a:lnTo>
                      <a:pt x="11237" y="1989"/>
                    </a:lnTo>
                    <a:lnTo>
                      <a:pt x="11237" y="2114"/>
                    </a:lnTo>
                    <a:lnTo>
                      <a:pt x="11195" y="2177"/>
                    </a:lnTo>
                    <a:lnTo>
                      <a:pt x="11237" y="2240"/>
                    </a:lnTo>
                    <a:lnTo>
                      <a:pt x="11195" y="2323"/>
                    </a:lnTo>
                    <a:lnTo>
                      <a:pt x="11132" y="2533"/>
                    </a:lnTo>
                    <a:lnTo>
                      <a:pt x="11132" y="2658"/>
                    </a:lnTo>
                    <a:lnTo>
                      <a:pt x="11153" y="2825"/>
                    </a:lnTo>
                    <a:lnTo>
                      <a:pt x="11195" y="2867"/>
                    </a:lnTo>
                    <a:lnTo>
                      <a:pt x="11174" y="3035"/>
                    </a:lnTo>
                    <a:lnTo>
                      <a:pt x="11132" y="3181"/>
                    </a:lnTo>
                    <a:lnTo>
                      <a:pt x="11153" y="3286"/>
                    </a:lnTo>
                    <a:lnTo>
                      <a:pt x="11153" y="3495"/>
                    </a:lnTo>
                    <a:lnTo>
                      <a:pt x="11090" y="3537"/>
                    </a:lnTo>
                    <a:lnTo>
                      <a:pt x="11048" y="3474"/>
                    </a:lnTo>
                    <a:lnTo>
                      <a:pt x="10986" y="3453"/>
                    </a:lnTo>
                    <a:lnTo>
                      <a:pt x="10944" y="3495"/>
                    </a:lnTo>
                    <a:lnTo>
                      <a:pt x="10860" y="3474"/>
                    </a:lnTo>
                    <a:lnTo>
                      <a:pt x="10839" y="3453"/>
                    </a:lnTo>
                    <a:lnTo>
                      <a:pt x="10755" y="3432"/>
                    </a:lnTo>
                    <a:lnTo>
                      <a:pt x="10630" y="3390"/>
                    </a:lnTo>
                    <a:lnTo>
                      <a:pt x="10546" y="3328"/>
                    </a:lnTo>
                    <a:lnTo>
                      <a:pt x="10504" y="3328"/>
                    </a:lnTo>
                    <a:lnTo>
                      <a:pt x="10462" y="3349"/>
                    </a:lnTo>
                    <a:lnTo>
                      <a:pt x="10504" y="3432"/>
                    </a:lnTo>
                    <a:lnTo>
                      <a:pt x="10567" y="3495"/>
                    </a:lnTo>
                    <a:lnTo>
                      <a:pt x="10567" y="3558"/>
                    </a:lnTo>
                    <a:lnTo>
                      <a:pt x="10546" y="3600"/>
                    </a:lnTo>
                    <a:lnTo>
                      <a:pt x="10525" y="3662"/>
                    </a:lnTo>
                    <a:lnTo>
                      <a:pt x="10462" y="3662"/>
                    </a:lnTo>
                    <a:lnTo>
                      <a:pt x="10442" y="3641"/>
                    </a:lnTo>
                    <a:lnTo>
                      <a:pt x="10358" y="3641"/>
                    </a:lnTo>
                    <a:lnTo>
                      <a:pt x="10316" y="3579"/>
                    </a:lnTo>
                    <a:lnTo>
                      <a:pt x="10316" y="3432"/>
                    </a:lnTo>
                    <a:lnTo>
                      <a:pt x="10232" y="3286"/>
                    </a:lnTo>
                    <a:lnTo>
                      <a:pt x="10211" y="3160"/>
                    </a:lnTo>
                    <a:lnTo>
                      <a:pt x="10190" y="3056"/>
                    </a:lnTo>
                    <a:lnTo>
                      <a:pt x="10107" y="2972"/>
                    </a:lnTo>
                    <a:lnTo>
                      <a:pt x="10107" y="2909"/>
                    </a:lnTo>
                    <a:lnTo>
                      <a:pt x="10044" y="2825"/>
                    </a:lnTo>
                    <a:lnTo>
                      <a:pt x="9981" y="2909"/>
                    </a:lnTo>
                    <a:lnTo>
                      <a:pt x="10023" y="2993"/>
                    </a:lnTo>
                    <a:lnTo>
                      <a:pt x="9981" y="3035"/>
                    </a:lnTo>
                    <a:lnTo>
                      <a:pt x="9981" y="3118"/>
                    </a:lnTo>
                    <a:lnTo>
                      <a:pt x="9939" y="3202"/>
                    </a:lnTo>
                    <a:lnTo>
                      <a:pt x="9898" y="3244"/>
                    </a:lnTo>
                    <a:lnTo>
                      <a:pt x="9814" y="3265"/>
                    </a:lnTo>
                    <a:lnTo>
                      <a:pt x="9772" y="3369"/>
                    </a:lnTo>
                    <a:lnTo>
                      <a:pt x="9667" y="3537"/>
                    </a:lnTo>
                    <a:lnTo>
                      <a:pt x="9584" y="3621"/>
                    </a:lnTo>
                    <a:lnTo>
                      <a:pt x="9584" y="3662"/>
                    </a:lnTo>
                    <a:lnTo>
                      <a:pt x="9521" y="3725"/>
                    </a:lnTo>
                    <a:lnTo>
                      <a:pt x="9458" y="3851"/>
                    </a:lnTo>
                    <a:lnTo>
                      <a:pt x="9395" y="3851"/>
                    </a:lnTo>
                    <a:lnTo>
                      <a:pt x="9374" y="3788"/>
                    </a:lnTo>
                    <a:lnTo>
                      <a:pt x="9395" y="3683"/>
                    </a:lnTo>
                    <a:lnTo>
                      <a:pt x="9479" y="3579"/>
                    </a:lnTo>
                    <a:lnTo>
                      <a:pt x="9500" y="3474"/>
                    </a:lnTo>
                    <a:lnTo>
                      <a:pt x="9563" y="3432"/>
                    </a:lnTo>
                    <a:lnTo>
                      <a:pt x="9667" y="3369"/>
                    </a:lnTo>
                    <a:lnTo>
                      <a:pt x="9709" y="3244"/>
                    </a:lnTo>
                    <a:lnTo>
                      <a:pt x="9793" y="3160"/>
                    </a:lnTo>
                    <a:lnTo>
                      <a:pt x="9814" y="3077"/>
                    </a:lnTo>
                    <a:lnTo>
                      <a:pt x="9814" y="3035"/>
                    </a:lnTo>
                    <a:lnTo>
                      <a:pt x="9772" y="2993"/>
                    </a:lnTo>
                    <a:lnTo>
                      <a:pt x="9793" y="2930"/>
                    </a:lnTo>
                    <a:lnTo>
                      <a:pt x="9877" y="2909"/>
                    </a:lnTo>
                    <a:lnTo>
                      <a:pt x="9898" y="2825"/>
                    </a:lnTo>
                    <a:lnTo>
                      <a:pt x="9898" y="2742"/>
                    </a:lnTo>
                    <a:lnTo>
                      <a:pt x="9939" y="2637"/>
                    </a:lnTo>
                    <a:lnTo>
                      <a:pt x="10023" y="2470"/>
                    </a:lnTo>
                    <a:lnTo>
                      <a:pt x="10023" y="2365"/>
                    </a:lnTo>
                    <a:lnTo>
                      <a:pt x="10086" y="2198"/>
                    </a:lnTo>
                    <a:lnTo>
                      <a:pt x="10107" y="1947"/>
                    </a:lnTo>
                    <a:lnTo>
                      <a:pt x="10086" y="1863"/>
                    </a:lnTo>
                    <a:lnTo>
                      <a:pt x="9918" y="1842"/>
                    </a:lnTo>
                    <a:lnTo>
                      <a:pt x="9814" y="1863"/>
                    </a:lnTo>
                    <a:lnTo>
                      <a:pt x="9709" y="1947"/>
                    </a:lnTo>
                    <a:lnTo>
                      <a:pt x="9605" y="1884"/>
                    </a:lnTo>
                    <a:lnTo>
                      <a:pt x="9521" y="1863"/>
                    </a:lnTo>
                    <a:lnTo>
                      <a:pt x="9479" y="1884"/>
                    </a:lnTo>
                    <a:lnTo>
                      <a:pt x="9500" y="1968"/>
                    </a:lnTo>
                    <a:lnTo>
                      <a:pt x="9584" y="2051"/>
                    </a:lnTo>
                    <a:lnTo>
                      <a:pt x="9584" y="2198"/>
                    </a:lnTo>
                    <a:lnTo>
                      <a:pt x="9563" y="2281"/>
                    </a:lnTo>
                    <a:lnTo>
                      <a:pt x="9500" y="2219"/>
                    </a:lnTo>
                    <a:lnTo>
                      <a:pt x="9479" y="2093"/>
                    </a:lnTo>
                    <a:lnTo>
                      <a:pt x="9395" y="2009"/>
                    </a:lnTo>
                    <a:lnTo>
                      <a:pt x="9312" y="1989"/>
                    </a:lnTo>
                    <a:lnTo>
                      <a:pt x="9165" y="2114"/>
                    </a:lnTo>
                    <a:lnTo>
                      <a:pt x="9165" y="2219"/>
                    </a:lnTo>
                    <a:lnTo>
                      <a:pt x="9207" y="2302"/>
                    </a:lnTo>
                    <a:lnTo>
                      <a:pt x="9165" y="2386"/>
                    </a:lnTo>
                    <a:lnTo>
                      <a:pt x="9061" y="2386"/>
                    </a:lnTo>
                    <a:lnTo>
                      <a:pt x="9061" y="2323"/>
                    </a:lnTo>
                    <a:lnTo>
                      <a:pt x="9061" y="2219"/>
                    </a:lnTo>
                    <a:lnTo>
                      <a:pt x="9040" y="2114"/>
                    </a:lnTo>
                    <a:lnTo>
                      <a:pt x="8956" y="2072"/>
                    </a:lnTo>
                    <a:lnTo>
                      <a:pt x="8747" y="2072"/>
                    </a:lnTo>
                    <a:lnTo>
                      <a:pt x="8538" y="2156"/>
                    </a:lnTo>
                    <a:lnTo>
                      <a:pt x="8307" y="2156"/>
                    </a:lnTo>
                    <a:lnTo>
                      <a:pt x="8140" y="2093"/>
                    </a:lnTo>
                    <a:lnTo>
                      <a:pt x="8056" y="2093"/>
                    </a:lnTo>
                    <a:lnTo>
                      <a:pt x="7994" y="2114"/>
                    </a:lnTo>
                    <a:lnTo>
                      <a:pt x="7910" y="2093"/>
                    </a:lnTo>
                    <a:lnTo>
                      <a:pt x="7805" y="2093"/>
                    </a:lnTo>
                    <a:lnTo>
                      <a:pt x="7701" y="2177"/>
                    </a:lnTo>
                    <a:lnTo>
                      <a:pt x="7680" y="2219"/>
                    </a:lnTo>
                    <a:lnTo>
                      <a:pt x="7722" y="2302"/>
                    </a:lnTo>
                    <a:lnTo>
                      <a:pt x="7722" y="2386"/>
                    </a:lnTo>
                    <a:lnTo>
                      <a:pt x="7784" y="2491"/>
                    </a:lnTo>
                    <a:lnTo>
                      <a:pt x="7805" y="2533"/>
                    </a:lnTo>
                    <a:lnTo>
                      <a:pt x="7784" y="2616"/>
                    </a:lnTo>
                    <a:lnTo>
                      <a:pt x="7722" y="2784"/>
                    </a:lnTo>
                    <a:lnTo>
                      <a:pt x="7742" y="2930"/>
                    </a:lnTo>
                    <a:lnTo>
                      <a:pt x="7889" y="3118"/>
                    </a:lnTo>
                    <a:lnTo>
                      <a:pt x="7889" y="3223"/>
                    </a:lnTo>
                    <a:lnTo>
                      <a:pt x="7910" y="3432"/>
                    </a:lnTo>
                    <a:lnTo>
                      <a:pt x="7889" y="3453"/>
                    </a:lnTo>
                    <a:lnTo>
                      <a:pt x="7826" y="3411"/>
                    </a:lnTo>
                    <a:lnTo>
                      <a:pt x="7784" y="3307"/>
                    </a:lnTo>
                    <a:lnTo>
                      <a:pt x="7638" y="3160"/>
                    </a:lnTo>
                    <a:lnTo>
                      <a:pt x="7596" y="3118"/>
                    </a:lnTo>
                    <a:lnTo>
                      <a:pt x="7596" y="2909"/>
                    </a:lnTo>
                    <a:lnTo>
                      <a:pt x="7617" y="2700"/>
                    </a:lnTo>
                    <a:lnTo>
                      <a:pt x="7617" y="2595"/>
                    </a:lnTo>
                    <a:lnTo>
                      <a:pt x="7512" y="2428"/>
                    </a:lnTo>
                    <a:lnTo>
                      <a:pt x="7512" y="2323"/>
                    </a:lnTo>
                    <a:lnTo>
                      <a:pt x="7491" y="2281"/>
                    </a:lnTo>
                    <a:lnTo>
                      <a:pt x="7429" y="2261"/>
                    </a:lnTo>
                    <a:lnTo>
                      <a:pt x="7303" y="2302"/>
                    </a:lnTo>
                    <a:lnTo>
                      <a:pt x="7177" y="2386"/>
                    </a:lnTo>
                    <a:lnTo>
                      <a:pt x="7010" y="2407"/>
                    </a:lnTo>
                    <a:lnTo>
                      <a:pt x="6947" y="2470"/>
                    </a:lnTo>
                    <a:lnTo>
                      <a:pt x="6905" y="2595"/>
                    </a:lnTo>
                    <a:lnTo>
                      <a:pt x="6947" y="2700"/>
                    </a:lnTo>
                    <a:lnTo>
                      <a:pt x="6905" y="2825"/>
                    </a:lnTo>
                    <a:lnTo>
                      <a:pt x="6843" y="2930"/>
                    </a:lnTo>
                    <a:lnTo>
                      <a:pt x="6801" y="2993"/>
                    </a:lnTo>
                    <a:lnTo>
                      <a:pt x="6843" y="3035"/>
                    </a:lnTo>
                    <a:lnTo>
                      <a:pt x="6885" y="3035"/>
                    </a:lnTo>
                    <a:lnTo>
                      <a:pt x="6947" y="3056"/>
                    </a:lnTo>
                    <a:lnTo>
                      <a:pt x="6947" y="3202"/>
                    </a:lnTo>
                    <a:lnTo>
                      <a:pt x="6885" y="3307"/>
                    </a:lnTo>
                    <a:lnTo>
                      <a:pt x="6738" y="3411"/>
                    </a:lnTo>
                    <a:lnTo>
                      <a:pt x="6633" y="3411"/>
                    </a:lnTo>
                    <a:lnTo>
                      <a:pt x="6592" y="3453"/>
                    </a:lnTo>
                    <a:lnTo>
                      <a:pt x="6571" y="3558"/>
                    </a:lnTo>
                    <a:lnTo>
                      <a:pt x="6529" y="3621"/>
                    </a:lnTo>
                    <a:lnTo>
                      <a:pt x="6487" y="3683"/>
                    </a:lnTo>
                    <a:lnTo>
                      <a:pt x="6529" y="3767"/>
                    </a:lnTo>
                    <a:lnTo>
                      <a:pt x="6487" y="3830"/>
                    </a:lnTo>
                    <a:lnTo>
                      <a:pt x="6424" y="3830"/>
                    </a:lnTo>
                    <a:lnTo>
                      <a:pt x="6382" y="3851"/>
                    </a:lnTo>
                    <a:lnTo>
                      <a:pt x="6236" y="3872"/>
                    </a:lnTo>
                    <a:lnTo>
                      <a:pt x="6131" y="3830"/>
                    </a:lnTo>
                    <a:lnTo>
                      <a:pt x="6089" y="3767"/>
                    </a:lnTo>
                    <a:lnTo>
                      <a:pt x="6089" y="3683"/>
                    </a:lnTo>
                    <a:lnTo>
                      <a:pt x="6048" y="3662"/>
                    </a:lnTo>
                    <a:lnTo>
                      <a:pt x="5985" y="3662"/>
                    </a:lnTo>
                    <a:lnTo>
                      <a:pt x="5964" y="3621"/>
                    </a:lnTo>
                    <a:lnTo>
                      <a:pt x="5943" y="3537"/>
                    </a:lnTo>
                    <a:lnTo>
                      <a:pt x="5838" y="3537"/>
                    </a:lnTo>
                    <a:lnTo>
                      <a:pt x="5797" y="3579"/>
                    </a:lnTo>
                    <a:lnTo>
                      <a:pt x="5755" y="3641"/>
                    </a:lnTo>
                    <a:lnTo>
                      <a:pt x="5671" y="3641"/>
                    </a:lnTo>
                    <a:lnTo>
                      <a:pt x="5629" y="3662"/>
                    </a:lnTo>
                    <a:lnTo>
                      <a:pt x="5629" y="3830"/>
                    </a:lnTo>
                    <a:lnTo>
                      <a:pt x="5608" y="3893"/>
                    </a:lnTo>
                    <a:lnTo>
                      <a:pt x="5608" y="3997"/>
                    </a:lnTo>
                    <a:lnTo>
                      <a:pt x="5650" y="4165"/>
                    </a:lnTo>
                    <a:lnTo>
                      <a:pt x="5629" y="4353"/>
                    </a:lnTo>
                    <a:lnTo>
                      <a:pt x="5566" y="4416"/>
                    </a:lnTo>
                    <a:lnTo>
                      <a:pt x="5525" y="4416"/>
                    </a:lnTo>
                    <a:lnTo>
                      <a:pt x="5545" y="4206"/>
                    </a:lnTo>
                    <a:lnTo>
                      <a:pt x="5545" y="4060"/>
                    </a:lnTo>
                    <a:lnTo>
                      <a:pt x="5525" y="3976"/>
                    </a:lnTo>
                    <a:lnTo>
                      <a:pt x="5525" y="3767"/>
                    </a:lnTo>
                    <a:lnTo>
                      <a:pt x="5504" y="3662"/>
                    </a:lnTo>
                    <a:lnTo>
                      <a:pt x="5462" y="3641"/>
                    </a:lnTo>
                    <a:lnTo>
                      <a:pt x="5420" y="3662"/>
                    </a:lnTo>
                    <a:lnTo>
                      <a:pt x="5336" y="3662"/>
                    </a:lnTo>
                    <a:lnTo>
                      <a:pt x="5253" y="3767"/>
                    </a:lnTo>
                    <a:lnTo>
                      <a:pt x="5190" y="3788"/>
                    </a:lnTo>
                    <a:lnTo>
                      <a:pt x="5085" y="3872"/>
                    </a:lnTo>
                    <a:lnTo>
                      <a:pt x="5043" y="3955"/>
                    </a:lnTo>
                    <a:lnTo>
                      <a:pt x="5043" y="4039"/>
                    </a:lnTo>
                    <a:lnTo>
                      <a:pt x="4918" y="4186"/>
                    </a:lnTo>
                    <a:lnTo>
                      <a:pt x="4876" y="4206"/>
                    </a:lnTo>
                    <a:lnTo>
                      <a:pt x="4834" y="4165"/>
                    </a:lnTo>
                    <a:lnTo>
                      <a:pt x="4729" y="4165"/>
                    </a:lnTo>
                    <a:lnTo>
                      <a:pt x="4688" y="4186"/>
                    </a:lnTo>
                    <a:lnTo>
                      <a:pt x="4688" y="4248"/>
                    </a:lnTo>
                    <a:lnTo>
                      <a:pt x="4771" y="4269"/>
                    </a:lnTo>
                    <a:lnTo>
                      <a:pt x="4792" y="4290"/>
                    </a:lnTo>
                    <a:lnTo>
                      <a:pt x="4709" y="4311"/>
                    </a:lnTo>
                    <a:lnTo>
                      <a:pt x="4562" y="4311"/>
                    </a:lnTo>
                    <a:lnTo>
                      <a:pt x="4478" y="4353"/>
                    </a:lnTo>
                    <a:lnTo>
                      <a:pt x="4416" y="4416"/>
                    </a:lnTo>
                    <a:lnTo>
                      <a:pt x="4248" y="4478"/>
                    </a:lnTo>
                    <a:lnTo>
                      <a:pt x="4248" y="4520"/>
                    </a:lnTo>
                    <a:lnTo>
                      <a:pt x="4185" y="4583"/>
                    </a:lnTo>
                    <a:lnTo>
                      <a:pt x="4081" y="4625"/>
                    </a:lnTo>
                    <a:lnTo>
                      <a:pt x="3997" y="4625"/>
                    </a:lnTo>
                    <a:lnTo>
                      <a:pt x="3976" y="4688"/>
                    </a:lnTo>
                    <a:lnTo>
                      <a:pt x="3976" y="4771"/>
                    </a:lnTo>
                    <a:lnTo>
                      <a:pt x="4039" y="4813"/>
                    </a:lnTo>
                    <a:lnTo>
                      <a:pt x="3997" y="4876"/>
                    </a:lnTo>
                    <a:lnTo>
                      <a:pt x="3955" y="4897"/>
                    </a:lnTo>
                    <a:lnTo>
                      <a:pt x="3892" y="4939"/>
                    </a:lnTo>
                    <a:lnTo>
                      <a:pt x="3851" y="5022"/>
                    </a:lnTo>
                    <a:lnTo>
                      <a:pt x="3767" y="5043"/>
                    </a:lnTo>
                    <a:lnTo>
                      <a:pt x="3746" y="5127"/>
                    </a:lnTo>
                    <a:lnTo>
                      <a:pt x="3746" y="5169"/>
                    </a:lnTo>
                    <a:lnTo>
                      <a:pt x="3767" y="5211"/>
                    </a:lnTo>
                    <a:lnTo>
                      <a:pt x="3767" y="5294"/>
                    </a:lnTo>
                    <a:lnTo>
                      <a:pt x="3767" y="5336"/>
                    </a:lnTo>
                    <a:lnTo>
                      <a:pt x="3830" y="5357"/>
                    </a:lnTo>
                    <a:lnTo>
                      <a:pt x="3892" y="5357"/>
                    </a:lnTo>
                    <a:lnTo>
                      <a:pt x="3976" y="5420"/>
                    </a:lnTo>
                    <a:lnTo>
                      <a:pt x="4039" y="5420"/>
                    </a:lnTo>
                    <a:lnTo>
                      <a:pt x="4081" y="5357"/>
                    </a:lnTo>
                    <a:lnTo>
                      <a:pt x="4144" y="5357"/>
                    </a:lnTo>
                    <a:lnTo>
                      <a:pt x="4248" y="5441"/>
                    </a:lnTo>
                    <a:lnTo>
                      <a:pt x="4269" y="5525"/>
                    </a:lnTo>
                    <a:lnTo>
                      <a:pt x="4353" y="5525"/>
                    </a:lnTo>
                    <a:lnTo>
                      <a:pt x="4457" y="5441"/>
                    </a:lnTo>
                    <a:lnTo>
                      <a:pt x="4499" y="5441"/>
                    </a:lnTo>
                    <a:lnTo>
                      <a:pt x="4604" y="5462"/>
                    </a:lnTo>
                    <a:lnTo>
                      <a:pt x="4792" y="5462"/>
                    </a:lnTo>
                    <a:lnTo>
                      <a:pt x="4834" y="5441"/>
                    </a:lnTo>
                    <a:lnTo>
                      <a:pt x="4834" y="5336"/>
                    </a:lnTo>
                    <a:lnTo>
                      <a:pt x="4918" y="5253"/>
                    </a:lnTo>
                    <a:lnTo>
                      <a:pt x="4939" y="5253"/>
                    </a:lnTo>
                    <a:lnTo>
                      <a:pt x="4939" y="5357"/>
                    </a:lnTo>
                    <a:lnTo>
                      <a:pt x="4981" y="5378"/>
                    </a:lnTo>
                    <a:lnTo>
                      <a:pt x="4939" y="5441"/>
                    </a:lnTo>
                    <a:lnTo>
                      <a:pt x="4813" y="5483"/>
                    </a:lnTo>
                    <a:lnTo>
                      <a:pt x="4709" y="5566"/>
                    </a:lnTo>
                    <a:lnTo>
                      <a:pt x="4562" y="5546"/>
                    </a:lnTo>
                    <a:lnTo>
                      <a:pt x="4457" y="5566"/>
                    </a:lnTo>
                    <a:lnTo>
                      <a:pt x="4416" y="5629"/>
                    </a:lnTo>
                    <a:lnTo>
                      <a:pt x="4416" y="5671"/>
                    </a:lnTo>
                    <a:lnTo>
                      <a:pt x="4520" y="5755"/>
                    </a:lnTo>
                    <a:lnTo>
                      <a:pt x="4667" y="5755"/>
                    </a:lnTo>
                    <a:lnTo>
                      <a:pt x="4688" y="5776"/>
                    </a:lnTo>
                    <a:lnTo>
                      <a:pt x="4667" y="5859"/>
                    </a:lnTo>
                    <a:lnTo>
                      <a:pt x="4520" y="5943"/>
                    </a:lnTo>
                    <a:lnTo>
                      <a:pt x="4290" y="5943"/>
                    </a:lnTo>
                    <a:lnTo>
                      <a:pt x="4206" y="6048"/>
                    </a:lnTo>
                    <a:lnTo>
                      <a:pt x="4206" y="6152"/>
                    </a:lnTo>
                    <a:lnTo>
                      <a:pt x="4290" y="6194"/>
                    </a:lnTo>
                    <a:lnTo>
                      <a:pt x="4269" y="6299"/>
                    </a:lnTo>
                    <a:lnTo>
                      <a:pt x="4185" y="6320"/>
                    </a:lnTo>
                    <a:lnTo>
                      <a:pt x="4081" y="6487"/>
                    </a:lnTo>
                    <a:lnTo>
                      <a:pt x="4039" y="6571"/>
                    </a:lnTo>
                    <a:lnTo>
                      <a:pt x="3892" y="6613"/>
                    </a:lnTo>
                    <a:lnTo>
                      <a:pt x="3788" y="6738"/>
                    </a:lnTo>
                    <a:lnTo>
                      <a:pt x="3725" y="6843"/>
                    </a:lnTo>
                    <a:lnTo>
                      <a:pt x="3620" y="6947"/>
                    </a:lnTo>
                    <a:lnTo>
                      <a:pt x="3620" y="7010"/>
                    </a:lnTo>
                    <a:lnTo>
                      <a:pt x="3537" y="7031"/>
                    </a:lnTo>
                    <a:lnTo>
                      <a:pt x="3453" y="7031"/>
                    </a:lnTo>
                    <a:lnTo>
                      <a:pt x="3348" y="6947"/>
                    </a:lnTo>
                    <a:lnTo>
                      <a:pt x="3307" y="6906"/>
                    </a:lnTo>
                    <a:lnTo>
                      <a:pt x="3202" y="6885"/>
                    </a:lnTo>
                    <a:lnTo>
                      <a:pt x="3139" y="6822"/>
                    </a:lnTo>
                    <a:lnTo>
                      <a:pt x="3014" y="6801"/>
                    </a:lnTo>
                    <a:lnTo>
                      <a:pt x="2888" y="6822"/>
                    </a:lnTo>
                    <a:lnTo>
                      <a:pt x="2784" y="6885"/>
                    </a:lnTo>
                    <a:lnTo>
                      <a:pt x="2679" y="6843"/>
                    </a:lnTo>
                    <a:lnTo>
                      <a:pt x="2616" y="6822"/>
                    </a:lnTo>
                    <a:lnTo>
                      <a:pt x="2512" y="6843"/>
                    </a:lnTo>
                    <a:lnTo>
                      <a:pt x="2344" y="6843"/>
                    </a:lnTo>
                    <a:lnTo>
                      <a:pt x="2177" y="6927"/>
                    </a:lnTo>
                    <a:lnTo>
                      <a:pt x="2156" y="7010"/>
                    </a:lnTo>
                    <a:lnTo>
                      <a:pt x="2198" y="7052"/>
                    </a:lnTo>
                    <a:lnTo>
                      <a:pt x="2177" y="7115"/>
                    </a:lnTo>
                    <a:lnTo>
                      <a:pt x="2156" y="7052"/>
                    </a:lnTo>
                    <a:lnTo>
                      <a:pt x="2072" y="7052"/>
                    </a:lnTo>
                    <a:lnTo>
                      <a:pt x="1654" y="7157"/>
                    </a:lnTo>
                    <a:lnTo>
                      <a:pt x="1549" y="7157"/>
                    </a:lnTo>
                    <a:lnTo>
                      <a:pt x="1486" y="7199"/>
                    </a:lnTo>
                    <a:lnTo>
                      <a:pt x="1465" y="7199"/>
                    </a:lnTo>
                    <a:lnTo>
                      <a:pt x="1382" y="7157"/>
                    </a:lnTo>
                    <a:lnTo>
                      <a:pt x="1319" y="7219"/>
                    </a:lnTo>
                    <a:lnTo>
                      <a:pt x="1277" y="7261"/>
                    </a:lnTo>
                    <a:lnTo>
                      <a:pt x="1214" y="7303"/>
                    </a:lnTo>
                    <a:lnTo>
                      <a:pt x="1172" y="7261"/>
                    </a:lnTo>
                    <a:lnTo>
                      <a:pt x="1172" y="7240"/>
                    </a:lnTo>
                    <a:lnTo>
                      <a:pt x="1110" y="7219"/>
                    </a:lnTo>
                    <a:lnTo>
                      <a:pt x="1026" y="7219"/>
                    </a:lnTo>
                    <a:lnTo>
                      <a:pt x="942" y="7261"/>
                    </a:lnTo>
                    <a:lnTo>
                      <a:pt x="859" y="7261"/>
                    </a:lnTo>
                    <a:lnTo>
                      <a:pt x="817" y="7240"/>
                    </a:lnTo>
                    <a:lnTo>
                      <a:pt x="733" y="7240"/>
                    </a:lnTo>
                    <a:lnTo>
                      <a:pt x="691" y="7303"/>
                    </a:lnTo>
                    <a:lnTo>
                      <a:pt x="607" y="7324"/>
                    </a:lnTo>
                    <a:lnTo>
                      <a:pt x="607" y="7366"/>
                    </a:lnTo>
                    <a:lnTo>
                      <a:pt x="607" y="7429"/>
                    </a:lnTo>
                    <a:lnTo>
                      <a:pt x="419" y="7512"/>
                    </a:lnTo>
                    <a:lnTo>
                      <a:pt x="315" y="7512"/>
                    </a:lnTo>
                    <a:lnTo>
                      <a:pt x="294" y="7554"/>
                    </a:lnTo>
                    <a:lnTo>
                      <a:pt x="335" y="7638"/>
                    </a:lnTo>
                    <a:lnTo>
                      <a:pt x="419" y="7638"/>
                    </a:lnTo>
                    <a:lnTo>
                      <a:pt x="482" y="7659"/>
                    </a:lnTo>
                    <a:lnTo>
                      <a:pt x="482" y="7722"/>
                    </a:lnTo>
                    <a:lnTo>
                      <a:pt x="398" y="7722"/>
                    </a:lnTo>
                    <a:lnTo>
                      <a:pt x="377" y="7680"/>
                    </a:lnTo>
                    <a:lnTo>
                      <a:pt x="335" y="7722"/>
                    </a:lnTo>
                    <a:lnTo>
                      <a:pt x="294" y="7784"/>
                    </a:lnTo>
                    <a:lnTo>
                      <a:pt x="189" y="7847"/>
                    </a:lnTo>
                    <a:lnTo>
                      <a:pt x="105" y="7868"/>
                    </a:lnTo>
                    <a:lnTo>
                      <a:pt x="168" y="7931"/>
                    </a:lnTo>
                    <a:lnTo>
                      <a:pt x="273" y="7973"/>
                    </a:lnTo>
                    <a:lnTo>
                      <a:pt x="315" y="8035"/>
                    </a:lnTo>
                    <a:lnTo>
                      <a:pt x="419" y="8266"/>
                    </a:lnTo>
                    <a:lnTo>
                      <a:pt x="482" y="8307"/>
                    </a:lnTo>
                    <a:lnTo>
                      <a:pt x="587" y="8307"/>
                    </a:lnTo>
                    <a:lnTo>
                      <a:pt x="628" y="8349"/>
                    </a:lnTo>
                    <a:lnTo>
                      <a:pt x="649" y="8391"/>
                    </a:lnTo>
                    <a:lnTo>
                      <a:pt x="607" y="8454"/>
                    </a:lnTo>
                    <a:lnTo>
                      <a:pt x="545" y="8496"/>
                    </a:lnTo>
                    <a:lnTo>
                      <a:pt x="524" y="8559"/>
                    </a:lnTo>
                    <a:lnTo>
                      <a:pt x="587" y="8621"/>
                    </a:lnTo>
                    <a:lnTo>
                      <a:pt x="691" y="8663"/>
                    </a:lnTo>
                    <a:lnTo>
                      <a:pt x="817" y="8621"/>
                    </a:lnTo>
                    <a:lnTo>
                      <a:pt x="921" y="8559"/>
                    </a:lnTo>
                    <a:lnTo>
                      <a:pt x="963" y="8496"/>
                    </a:lnTo>
                    <a:lnTo>
                      <a:pt x="1005" y="8475"/>
                    </a:lnTo>
                    <a:lnTo>
                      <a:pt x="1047" y="8496"/>
                    </a:lnTo>
                    <a:lnTo>
                      <a:pt x="1068" y="8559"/>
                    </a:lnTo>
                    <a:lnTo>
                      <a:pt x="1005" y="8684"/>
                    </a:lnTo>
                    <a:lnTo>
                      <a:pt x="900" y="8726"/>
                    </a:lnTo>
                    <a:lnTo>
                      <a:pt x="796" y="8768"/>
                    </a:lnTo>
                    <a:lnTo>
                      <a:pt x="754" y="8810"/>
                    </a:lnTo>
                    <a:lnTo>
                      <a:pt x="796" y="8893"/>
                    </a:lnTo>
                    <a:lnTo>
                      <a:pt x="900" y="8914"/>
                    </a:lnTo>
                    <a:lnTo>
                      <a:pt x="963" y="8872"/>
                    </a:lnTo>
                    <a:lnTo>
                      <a:pt x="1110" y="8810"/>
                    </a:lnTo>
                    <a:lnTo>
                      <a:pt x="1151" y="8831"/>
                    </a:lnTo>
                    <a:lnTo>
                      <a:pt x="1151" y="8872"/>
                    </a:lnTo>
                    <a:lnTo>
                      <a:pt x="963" y="8935"/>
                    </a:lnTo>
                    <a:lnTo>
                      <a:pt x="838" y="8998"/>
                    </a:lnTo>
                    <a:lnTo>
                      <a:pt x="817" y="9040"/>
                    </a:lnTo>
                    <a:lnTo>
                      <a:pt x="1005" y="9228"/>
                    </a:lnTo>
                    <a:lnTo>
                      <a:pt x="1131" y="9291"/>
                    </a:lnTo>
                    <a:lnTo>
                      <a:pt x="1277" y="9291"/>
                    </a:lnTo>
                    <a:lnTo>
                      <a:pt x="1340" y="9228"/>
                    </a:lnTo>
                    <a:lnTo>
                      <a:pt x="1361" y="9103"/>
                    </a:lnTo>
                    <a:lnTo>
                      <a:pt x="1319" y="9040"/>
                    </a:lnTo>
                    <a:lnTo>
                      <a:pt x="1277" y="8998"/>
                    </a:lnTo>
                    <a:lnTo>
                      <a:pt x="1319" y="8977"/>
                    </a:lnTo>
                    <a:lnTo>
                      <a:pt x="1361" y="8977"/>
                    </a:lnTo>
                    <a:lnTo>
                      <a:pt x="1444" y="9082"/>
                    </a:lnTo>
                    <a:lnTo>
                      <a:pt x="1465" y="9103"/>
                    </a:lnTo>
                    <a:lnTo>
                      <a:pt x="1465" y="9144"/>
                    </a:lnTo>
                    <a:lnTo>
                      <a:pt x="1570" y="9207"/>
                    </a:lnTo>
                    <a:lnTo>
                      <a:pt x="1758" y="9228"/>
                    </a:lnTo>
                    <a:lnTo>
                      <a:pt x="1884" y="9228"/>
                    </a:lnTo>
                    <a:lnTo>
                      <a:pt x="1988" y="9144"/>
                    </a:lnTo>
                    <a:lnTo>
                      <a:pt x="2051" y="9123"/>
                    </a:lnTo>
                    <a:lnTo>
                      <a:pt x="2114" y="9144"/>
                    </a:lnTo>
                    <a:lnTo>
                      <a:pt x="2114" y="9228"/>
                    </a:lnTo>
                    <a:lnTo>
                      <a:pt x="2177" y="9291"/>
                    </a:lnTo>
                    <a:lnTo>
                      <a:pt x="2219" y="9291"/>
                    </a:lnTo>
                    <a:lnTo>
                      <a:pt x="2281" y="9312"/>
                    </a:lnTo>
                    <a:lnTo>
                      <a:pt x="2302" y="9458"/>
                    </a:lnTo>
                    <a:lnTo>
                      <a:pt x="2260" y="9458"/>
                    </a:lnTo>
                    <a:lnTo>
                      <a:pt x="2114" y="9542"/>
                    </a:lnTo>
                    <a:lnTo>
                      <a:pt x="2114" y="9626"/>
                    </a:lnTo>
                    <a:lnTo>
                      <a:pt x="2156" y="9667"/>
                    </a:lnTo>
                    <a:lnTo>
                      <a:pt x="2156" y="9730"/>
                    </a:lnTo>
                    <a:lnTo>
                      <a:pt x="2072" y="9667"/>
                    </a:lnTo>
                    <a:lnTo>
                      <a:pt x="2051" y="9647"/>
                    </a:lnTo>
                    <a:lnTo>
                      <a:pt x="1968" y="9626"/>
                    </a:lnTo>
                    <a:lnTo>
                      <a:pt x="1884" y="9542"/>
                    </a:lnTo>
                    <a:lnTo>
                      <a:pt x="1696" y="9458"/>
                    </a:lnTo>
                    <a:lnTo>
                      <a:pt x="1465" y="9458"/>
                    </a:lnTo>
                    <a:lnTo>
                      <a:pt x="1319" y="9437"/>
                    </a:lnTo>
                    <a:lnTo>
                      <a:pt x="1110" y="9500"/>
                    </a:lnTo>
                    <a:lnTo>
                      <a:pt x="1110" y="9542"/>
                    </a:lnTo>
                    <a:lnTo>
                      <a:pt x="1214" y="9626"/>
                    </a:lnTo>
                    <a:lnTo>
                      <a:pt x="1361" y="9647"/>
                    </a:lnTo>
                    <a:lnTo>
                      <a:pt x="1486" y="9667"/>
                    </a:lnTo>
                    <a:lnTo>
                      <a:pt x="1654" y="9772"/>
                    </a:lnTo>
                    <a:lnTo>
                      <a:pt x="1842" y="9856"/>
                    </a:lnTo>
                    <a:lnTo>
                      <a:pt x="1947" y="9856"/>
                    </a:lnTo>
                    <a:lnTo>
                      <a:pt x="2009" y="9877"/>
                    </a:lnTo>
                    <a:lnTo>
                      <a:pt x="1884" y="9940"/>
                    </a:lnTo>
                    <a:lnTo>
                      <a:pt x="1654" y="9940"/>
                    </a:lnTo>
                    <a:lnTo>
                      <a:pt x="1444" y="9814"/>
                    </a:lnTo>
                    <a:lnTo>
                      <a:pt x="1361" y="9751"/>
                    </a:lnTo>
                    <a:lnTo>
                      <a:pt x="1214" y="9751"/>
                    </a:lnTo>
                    <a:lnTo>
                      <a:pt x="1005" y="9647"/>
                    </a:lnTo>
                    <a:lnTo>
                      <a:pt x="796" y="9647"/>
                    </a:lnTo>
                    <a:lnTo>
                      <a:pt x="649" y="9563"/>
                    </a:lnTo>
                    <a:lnTo>
                      <a:pt x="482" y="9521"/>
                    </a:lnTo>
                    <a:lnTo>
                      <a:pt x="294" y="9605"/>
                    </a:lnTo>
                    <a:lnTo>
                      <a:pt x="294" y="9730"/>
                    </a:lnTo>
                    <a:lnTo>
                      <a:pt x="231" y="9667"/>
                    </a:lnTo>
                    <a:lnTo>
                      <a:pt x="168" y="9667"/>
                    </a:lnTo>
                    <a:lnTo>
                      <a:pt x="105" y="9730"/>
                    </a:lnTo>
                    <a:lnTo>
                      <a:pt x="63" y="9730"/>
                    </a:lnTo>
                    <a:lnTo>
                      <a:pt x="1" y="9814"/>
                    </a:lnTo>
                    <a:lnTo>
                      <a:pt x="1" y="9877"/>
                    </a:lnTo>
                    <a:lnTo>
                      <a:pt x="1" y="9960"/>
                    </a:lnTo>
                    <a:lnTo>
                      <a:pt x="63" y="9940"/>
                    </a:lnTo>
                    <a:lnTo>
                      <a:pt x="105" y="9940"/>
                    </a:lnTo>
                    <a:lnTo>
                      <a:pt x="147" y="9960"/>
                    </a:lnTo>
                    <a:lnTo>
                      <a:pt x="63" y="10023"/>
                    </a:lnTo>
                    <a:lnTo>
                      <a:pt x="22" y="10086"/>
                    </a:lnTo>
                    <a:lnTo>
                      <a:pt x="63" y="10191"/>
                    </a:lnTo>
                    <a:lnTo>
                      <a:pt x="189" y="10253"/>
                    </a:lnTo>
                    <a:lnTo>
                      <a:pt x="273" y="10170"/>
                    </a:lnTo>
                    <a:lnTo>
                      <a:pt x="315" y="10149"/>
                    </a:lnTo>
                    <a:lnTo>
                      <a:pt x="377" y="10149"/>
                    </a:lnTo>
                    <a:lnTo>
                      <a:pt x="440" y="10023"/>
                    </a:lnTo>
                    <a:lnTo>
                      <a:pt x="503" y="9981"/>
                    </a:lnTo>
                    <a:lnTo>
                      <a:pt x="587" y="9981"/>
                    </a:lnTo>
                    <a:lnTo>
                      <a:pt x="524" y="10044"/>
                    </a:lnTo>
                    <a:lnTo>
                      <a:pt x="482" y="10170"/>
                    </a:lnTo>
                    <a:lnTo>
                      <a:pt x="398" y="10232"/>
                    </a:lnTo>
                    <a:lnTo>
                      <a:pt x="315" y="10274"/>
                    </a:lnTo>
                    <a:lnTo>
                      <a:pt x="356" y="10442"/>
                    </a:lnTo>
                    <a:lnTo>
                      <a:pt x="503" y="10588"/>
                    </a:lnTo>
                    <a:lnTo>
                      <a:pt x="566" y="10546"/>
                    </a:lnTo>
                    <a:lnTo>
                      <a:pt x="607" y="10546"/>
                    </a:lnTo>
                    <a:lnTo>
                      <a:pt x="775" y="10609"/>
                    </a:lnTo>
                    <a:lnTo>
                      <a:pt x="879" y="10609"/>
                    </a:lnTo>
                    <a:lnTo>
                      <a:pt x="879" y="10672"/>
                    </a:lnTo>
                    <a:lnTo>
                      <a:pt x="817" y="10756"/>
                    </a:lnTo>
                    <a:lnTo>
                      <a:pt x="733" y="10797"/>
                    </a:lnTo>
                    <a:lnTo>
                      <a:pt x="712" y="10776"/>
                    </a:lnTo>
                    <a:lnTo>
                      <a:pt x="545" y="10776"/>
                    </a:lnTo>
                    <a:lnTo>
                      <a:pt x="482" y="10797"/>
                    </a:lnTo>
                    <a:lnTo>
                      <a:pt x="419" y="10881"/>
                    </a:lnTo>
                    <a:lnTo>
                      <a:pt x="273" y="10881"/>
                    </a:lnTo>
                    <a:lnTo>
                      <a:pt x="210" y="10923"/>
                    </a:lnTo>
                    <a:lnTo>
                      <a:pt x="210" y="11069"/>
                    </a:lnTo>
                    <a:lnTo>
                      <a:pt x="294" y="11174"/>
                    </a:lnTo>
                    <a:lnTo>
                      <a:pt x="335" y="11237"/>
                    </a:lnTo>
                    <a:lnTo>
                      <a:pt x="419" y="11425"/>
                    </a:lnTo>
                    <a:lnTo>
                      <a:pt x="545" y="11488"/>
                    </a:lnTo>
                    <a:lnTo>
                      <a:pt x="503" y="11509"/>
                    </a:lnTo>
                    <a:lnTo>
                      <a:pt x="503" y="11530"/>
                    </a:lnTo>
                    <a:lnTo>
                      <a:pt x="587" y="11592"/>
                    </a:lnTo>
                    <a:lnTo>
                      <a:pt x="670" y="11697"/>
                    </a:lnTo>
                    <a:lnTo>
                      <a:pt x="754" y="11760"/>
                    </a:lnTo>
                    <a:lnTo>
                      <a:pt x="859" y="11823"/>
                    </a:lnTo>
                    <a:lnTo>
                      <a:pt x="963" y="11927"/>
                    </a:lnTo>
                    <a:lnTo>
                      <a:pt x="1047" y="11969"/>
                    </a:lnTo>
                    <a:lnTo>
                      <a:pt x="1068" y="11948"/>
                    </a:lnTo>
                    <a:lnTo>
                      <a:pt x="1068" y="11864"/>
                    </a:lnTo>
                    <a:lnTo>
                      <a:pt x="1047" y="11718"/>
                    </a:lnTo>
                    <a:lnTo>
                      <a:pt x="1047" y="11634"/>
                    </a:lnTo>
                    <a:lnTo>
                      <a:pt x="1110" y="11592"/>
                    </a:lnTo>
                    <a:lnTo>
                      <a:pt x="1131" y="11488"/>
                    </a:lnTo>
                    <a:lnTo>
                      <a:pt x="1131" y="11404"/>
                    </a:lnTo>
                    <a:lnTo>
                      <a:pt x="1172" y="11383"/>
                    </a:lnTo>
                    <a:lnTo>
                      <a:pt x="1214" y="11383"/>
                    </a:lnTo>
                    <a:lnTo>
                      <a:pt x="1235" y="11488"/>
                    </a:lnTo>
                    <a:lnTo>
                      <a:pt x="1277" y="11592"/>
                    </a:lnTo>
                    <a:lnTo>
                      <a:pt x="1277" y="11655"/>
                    </a:lnTo>
                    <a:lnTo>
                      <a:pt x="1319" y="11718"/>
                    </a:lnTo>
                    <a:lnTo>
                      <a:pt x="1340" y="11697"/>
                    </a:lnTo>
                    <a:lnTo>
                      <a:pt x="1361" y="11634"/>
                    </a:lnTo>
                    <a:lnTo>
                      <a:pt x="1444" y="11634"/>
                    </a:lnTo>
                    <a:lnTo>
                      <a:pt x="1549" y="11551"/>
                    </a:lnTo>
                    <a:lnTo>
                      <a:pt x="1570" y="11592"/>
                    </a:lnTo>
                    <a:lnTo>
                      <a:pt x="1654" y="11592"/>
                    </a:lnTo>
                    <a:lnTo>
                      <a:pt x="1675" y="11634"/>
                    </a:lnTo>
                    <a:lnTo>
                      <a:pt x="1612" y="11718"/>
                    </a:lnTo>
                    <a:lnTo>
                      <a:pt x="1549" y="11823"/>
                    </a:lnTo>
                    <a:lnTo>
                      <a:pt x="1549" y="11927"/>
                    </a:lnTo>
                    <a:lnTo>
                      <a:pt x="1633" y="11948"/>
                    </a:lnTo>
                    <a:lnTo>
                      <a:pt x="1675" y="11927"/>
                    </a:lnTo>
                    <a:lnTo>
                      <a:pt x="1737" y="11739"/>
                    </a:lnTo>
                    <a:lnTo>
                      <a:pt x="1758" y="11655"/>
                    </a:lnTo>
                    <a:lnTo>
                      <a:pt x="1842" y="11697"/>
                    </a:lnTo>
                    <a:lnTo>
                      <a:pt x="1926" y="11823"/>
                    </a:lnTo>
                    <a:lnTo>
                      <a:pt x="1968" y="11844"/>
                    </a:lnTo>
                    <a:lnTo>
                      <a:pt x="2051" y="11802"/>
                    </a:lnTo>
                    <a:lnTo>
                      <a:pt x="2051" y="11718"/>
                    </a:lnTo>
                    <a:lnTo>
                      <a:pt x="2093" y="11634"/>
                    </a:lnTo>
                    <a:lnTo>
                      <a:pt x="2198" y="11634"/>
                    </a:lnTo>
                    <a:lnTo>
                      <a:pt x="2240" y="11655"/>
                    </a:lnTo>
                    <a:lnTo>
                      <a:pt x="2240" y="11760"/>
                    </a:lnTo>
                    <a:lnTo>
                      <a:pt x="2177" y="11864"/>
                    </a:lnTo>
                    <a:lnTo>
                      <a:pt x="2177" y="11969"/>
                    </a:lnTo>
                    <a:lnTo>
                      <a:pt x="2240" y="11927"/>
                    </a:lnTo>
                    <a:lnTo>
                      <a:pt x="2344" y="11844"/>
                    </a:lnTo>
                    <a:lnTo>
                      <a:pt x="2386" y="11739"/>
                    </a:lnTo>
                    <a:lnTo>
                      <a:pt x="2470" y="11655"/>
                    </a:lnTo>
                    <a:lnTo>
                      <a:pt x="2595" y="11634"/>
                    </a:lnTo>
                    <a:lnTo>
                      <a:pt x="2700" y="11655"/>
                    </a:lnTo>
                    <a:lnTo>
                      <a:pt x="2784" y="11739"/>
                    </a:lnTo>
                    <a:lnTo>
                      <a:pt x="2909" y="11802"/>
                    </a:lnTo>
                    <a:lnTo>
                      <a:pt x="3076" y="11927"/>
                    </a:lnTo>
                    <a:lnTo>
                      <a:pt x="3181" y="11948"/>
                    </a:lnTo>
                    <a:lnTo>
                      <a:pt x="3223" y="11906"/>
                    </a:lnTo>
                    <a:lnTo>
                      <a:pt x="3286" y="11906"/>
                    </a:lnTo>
                    <a:lnTo>
                      <a:pt x="3390" y="12011"/>
                    </a:lnTo>
                    <a:lnTo>
                      <a:pt x="3516" y="12116"/>
                    </a:lnTo>
                    <a:lnTo>
                      <a:pt x="3495" y="12220"/>
                    </a:lnTo>
                    <a:lnTo>
                      <a:pt x="3495" y="12241"/>
                    </a:lnTo>
                    <a:lnTo>
                      <a:pt x="3537" y="12241"/>
                    </a:lnTo>
                    <a:lnTo>
                      <a:pt x="3558" y="12220"/>
                    </a:lnTo>
                    <a:lnTo>
                      <a:pt x="3620" y="12241"/>
                    </a:lnTo>
                    <a:lnTo>
                      <a:pt x="3662" y="12325"/>
                    </a:lnTo>
                    <a:lnTo>
                      <a:pt x="3746" y="12367"/>
                    </a:lnTo>
                    <a:lnTo>
                      <a:pt x="3809" y="12429"/>
                    </a:lnTo>
                    <a:lnTo>
                      <a:pt x="3830" y="12492"/>
                    </a:lnTo>
                    <a:lnTo>
                      <a:pt x="3851" y="12534"/>
                    </a:lnTo>
                    <a:lnTo>
                      <a:pt x="3913" y="12534"/>
                    </a:lnTo>
                    <a:lnTo>
                      <a:pt x="3913" y="12471"/>
                    </a:lnTo>
                    <a:lnTo>
                      <a:pt x="3955" y="12471"/>
                    </a:lnTo>
                    <a:lnTo>
                      <a:pt x="4018" y="12492"/>
                    </a:lnTo>
                    <a:lnTo>
                      <a:pt x="4039" y="12576"/>
                    </a:lnTo>
                    <a:lnTo>
                      <a:pt x="4164" y="12681"/>
                    </a:lnTo>
                    <a:lnTo>
                      <a:pt x="4248" y="12785"/>
                    </a:lnTo>
                    <a:lnTo>
                      <a:pt x="4290" y="12806"/>
                    </a:lnTo>
                    <a:lnTo>
                      <a:pt x="4353" y="12869"/>
                    </a:lnTo>
                    <a:lnTo>
                      <a:pt x="4332" y="12953"/>
                    </a:lnTo>
                    <a:lnTo>
                      <a:pt x="4353" y="12973"/>
                    </a:lnTo>
                    <a:lnTo>
                      <a:pt x="4353" y="13015"/>
                    </a:lnTo>
                    <a:lnTo>
                      <a:pt x="4290" y="13078"/>
                    </a:lnTo>
                    <a:lnTo>
                      <a:pt x="4248" y="13183"/>
                    </a:lnTo>
                    <a:lnTo>
                      <a:pt x="4164" y="13225"/>
                    </a:lnTo>
                    <a:lnTo>
                      <a:pt x="4164" y="13266"/>
                    </a:lnTo>
                    <a:lnTo>
                      <a:pt x="4269" y="13266"/>
                    </a:lnTo>
                    <a:lnTo>
                      <a:pt x="4290" y="13287"/>
                    </a:lnTo>
                    <a:lnTo>
                      <a:pt x="4269" y="13329"/>
                    </a:lnTo>
                    <a:lnTo>
                      <a:pt x="4227" y="13371"/>
                    </a:lnTo>
                    <a:lnTo>
                      <a:pt x="4123" y="13476"/>
                    </a:lnTo>
                    <a:lnTo>
                      <a:pt x="4081" y="13497"/>
                    </a:lnTo>
                    <a:lnTo>
                      <a:pt x="4081" y="13538"/>
                    </a:lnTo>
                    <a:lnTo>
                      <a:pt x="4144" y="13601"/>
                    </a:lnTo>
                    <a:lnTo>
                      <a:pt x="4185" y="13685"/>
                    </a:lnTo>
                    <a:lnTo>
                      <a:pt x="4185" y="13727"/>
                    </a:lnTo>
                    <a:lnTo>
                      <a:pt x="4374" y="13894"/>
                    </a:lnTo>
                    <a:lnTo>
                      <a:pt x="4416" y="13957"/>
                    </a:lnTo>
                    <a:lnTo>
                      <a:pt x="4416" y="14061"/>
                    </a:lnTo>
                    <a:lnTo>
                      <a:pt x="4457" y="14124"/>
                    </a:lnTo>
                    <a:lnTo>
                      <a:pt x="4416" y="14166"/>
                    </a:lnTo>
                    <a:lnTo>
                      <a:pt x="4416" y="14250"/>
                    </a:lnTo>
                    <a:lnTo>
                      <a:pt x="4478" y="14333"/>
                    </a:lnTo>
                    <a:lnTo>
                      <a:pt x="4520" y="14333"/>
                    </a:lnTo>
                    <a:lnTo>
                      <a:pt x="4562" y="14354"/>
                    </a:lnTo>
                    <a:lnTo>
                      <a:pt x="4583" y="14438"/>
                    </a:lnTo>
                    <a:lnTo>
                      <a:pt x="4667" y="14543"/>
                    </a:lnTo>
                    <a:lnTo>
                      <a:pt x="4709" y="14585"/>
                    </a:lnTo>
                    <a:lnTo>
                      <a:pt x="4709" y="14668"/>
                    </a:lnTo>
                    <a:lnTo>
                      <a:pt x="4688" y="14752"/>
                    </a:lnTo>
                    <a:lnTo>
                      <a:pt x="4604" y="14773"/>
                    </a:lnTo>
                    <a:lnTo>
                      <a:pt x="4520" y="14857"/>
                    </a:lnTo>
                    <a:lnTo>
                      <a:pt x="4499" y="14940"/>
                    </a:lnTo>
                    <a:lnTo>
                      <a:pt x="4457" y="15003"/>
                    </a:lnTo>
                    <a:lnTo>
                      <a:pt x="4395" y="15003"/>
                    </a:lnTo>
                    <a:lnTo>
                      <a:pt x="4290" y="15087"/>
                    </a:lnTo>
                    <a:lnTo>
                      <a:pt x="4269" y="15149"/>
                    </a:lnTo>
                    <a:lnTo>
                      <a:pt x="4311" y="15170"/>
                    </a:lnTo>
                    <a:lnTo>
                      <a:pt x="4374" y="15149"/>
                    </a:lnTo>
                    <a:lnTo>
                      <a:pt x="4416" y="15087"/>
                    </a:lnTo>
                    <a:lnTo>
                      <a:pt x="4478" y="15087"/>
                    </a:lnTo>
                    <a:lnTo>
                      <a:pt x="4583" y="14982"/>
                    </a:lnTo>
                    <a:lnTo>
                      <a:pt x="4688" y="14982"/>
                    </a:lnTo>
                    <a:lnTo>
                      <a:pt x="4667" y="15108"/>
                    </a:lnTo>
                    <a:lnTo>
                      <a:pt x="4625" y="15170"/>
                    </a:lnTo>
                    <a:lnTo>
                      <a:pt x="4667" y="15254"/>
                    </a:lnTo>
                    <a:lnTo>
                      <a:pt x="4667" y="15317"/>
                    </a:lnTo>
                    <a:lnTo>
                      <a:pt x="4709" y="15421"/>
                    </a:lnTo>
                    <a:lnTo>
                      <a:pt x="4729" y="15526"/>
                    </a:lnTo>
                    <a:lnTo>
                      <a:pt x="4688" y="15631"/>
                    </a:lnTo>
                    <a:lnTo>
                      <a:pt x="4688" y="15694"/>
                    </a:lnTo>
                    <a:lnTo>
                      <a:pt x="4709" y="15777"/>
                    </a:lnTo>
                    <a:lnTo>
                      <a:pt x="4709" y="15798"/>
                    </a:lnTo>
                    <a:lnTo>
                      <a:pt x="4667" y="15735"/>
                    </a:lnTo>
                    <a:lnTo>
                      <a:pt x="4604" y="15777"/>
                    </a:lnTo>
                    <a:lnTo>
                      <a:pt x="4625" y="15903"/>
                    </a:lnTo>
                    <a:lnTo>
                      <a:pt x="4688" y="16007"/>
                    </a:lnTo>
                    <a:lnTo>
                      <a:pt x="4688" y="16049"/>
                    </a:lnTo>
                    <a:lnTo>
                      <a:pt x="4667" y="16049"/>
                    </a:lnTo>
                    <a:lnTo>
                      <a:pt x="4604" y="16112"/>
                    </a:lnTo>
                    <a:lnTo>
                      <a:pt x="4625" y="16196"/>
                    </a:lnTo>
                    <a:lnTo>
                      <a:pt x="4667" y="16238"/>
                    </a:lnTo>
                    <a:lnTo>
                      <a:pt x="4729" y="16238"/>
                    </a:lnTo>
                    <a:lnTo>
                      <a:pt x="4792" y="16300"/>
                    </a:lnTo>
                    <a:lnTo>
                      <a:pt x="4792" y="16342"/>
                    </a:lnTo>
                    <a:lnTo>
                      <a:pt x="4729" y="16405"/>
                    </a:lnTo>
                    <a:lnTo>
                      <a:pt x="4729" y="16468"/>
                    </a:lnTo>
                    <a:lnTo>
                      <a:pt x="4667" y="16551"/>
                    </a:lnTo>
                    <a:lnTo>
                      <a:pt x="4604" y="16572"/>
                    </a:lnTo>
                    <a:lnTo>
                      <a:pt x="4520" y="16551"/>
                    </a:lnTo>
                    <a:lnTo>
                      <a:pt x="4478" y="16572"/>
                    </a:lnTo>
                    <a:lnTo>
                      <a:pt x="4478" y="16635"/>
                    </a:lnTo>
                    <a:lnTo>
                      <a:pt x="4562" y="16656"/>
                    </a:lnTo>
                    <a:lnTo>
                      <a:pt x="4625" y="16656"/>
                    </a:lnTo>
                    <a:lnTo>
                      <a:pt x="4688" y="16719"/>
                    </a:lnTo>
                    <a:lnTo>
                      <a:pt x="4729" y="16719"/>
                    </a:lnTo>
                    <a:lnTo>
                      <a:pt x="4813" y="16740"/>
                    </a:lnTo>
                    <a:lnTo>
                      <a:pt x="4855" y="16782"/>
                    </a:lnTo>
                    <a:lnTo>
                      <a:pt x="4855" y="16886"/>
                    </a:lnTo>
                    <a:lnTo>
                      <a:pt x="4876" y="17033"/>
                    </a:lnTo>
                    <a:lnTo>
                      <a:pt x="4771" y="17137"/>
                    </a:lnTo>
                    <a:lnTo>
                      <a:pt x="4750" y="17200"/>
                    </a:lnTo>
                    <a:lnTo>
                      <a:pt x="4792" y="17263"/>
                    </a:lnTo>
                    <a:lnTo>
                      <a:pt x="4709" y="17409"/>
                    </a:lnTo>
                    <a:lnTo>
                      <a:pt x="4604" y="17472"/>
                    </a:lnTo>
                    <a:lnTo>
                      <a:pt x="4541" y="17472"/>
                    </a:lnTo>
                    <a:lnTo>
                      <a:pt x="4478" y="17409"/>
                    </a:lnTo>
                    <a:lnTo>
                      <a:pt x="4436" y="17409"/>
                    </a:lnTo>
                    <a:lnTo>
                      <a:pt x="4332" y="17493"/>
                    </a:lnTo>
                    <a:lnTo>
                      <a:pt x="4290" y="17577"/>
                    </a:lnTo>
                    <a:lnTo>
                      <a:pt x="4332" y="17598"/>
                    </a:lnTo>
                    <a:lnTo>
                      <a:pt x="4374" y="17598"/>
                    </a:lnTo>
                    <a:lnTo>
                      <a:pt x="4541" y="17618"/>
                    </a:lnTo>
                    <a:lnTo>
                      <a:pt x="4583" y="17577"/>
                    </a:lnTo>
                    <a:lnTo>
                      <a:pt x="4604" y="17556"/>
                    </a:lnTo>
                    <a:lnTo>
                      <a:pt x="4646" y="17577"/>
                    </a:lnTo>
                    <a:lnTo>
                      <a:pt x="4646" y="17618"/>
                    </a:lnTo>
                    <a:lnTo>
                      <a:pt x="4667" y="17660"/>
                    </a:lnTo>
                    <a:lnTo>
                      <a:pt x="4604" y="17702"/>
                    </a:lnTo>
                    <a:lnTo>
                      <a:pt x="4562" y="17702"/>
                    </a:lnTo>
                    <a:lnTo>
                      <a:pt x="4541" y="17723"/>
                    </a:lnTo>
                    <a:lnTo>
                      <a:pt x="4541" y="17807"/>
                    </a:lnTo>
                    <a:lnTo>
                      <a:pt x="4499" y="17828"/>
                    </a:lnTo>
                    <a:lnTo>
                      <a:pt x="4436" y="17828"/>
                    </a:lnTo>
                    <a:lnTo>
                      <a:pt x="4290" y="17932"/>
                    </a:lnTo>
                    <a:lnTo>
                      <a:pt x="4185" y="17995"/>
                    </a:lnTo>
                    <a:lnTo>
                      <a:pt x="4185" y="18037"/>
                    </a:lnTo>
                    <a:lnTo>
                      <a:pt x="4269" y="18121"/>
                    </a:lnTo>
                    <a:lnTo>
                      <a:pt x="4395" y="18142"/>
                    </a:lnTo>
                    <a:lnTo>
                      <a:pt x="4499" y="18121"/>
                    </a:lnTo>
                    <a:lnTo>
                      <a:pt x="4583" y="18016"/>
                    </a:lnTo>
                    <a:lnTo>
                      <a:pt x="4646" y="17911"/>
                    </a:lnTo>
                    <a:lnTo>
                      <a:pt x="4688" y="17870"/>
                    </a:lnTo>
                    <a:lnTo>
                      <a:pt x="4709" y="17870"/>
                    </a:lnTo>
                    <a:lnTo>
                      <a:pt x="4709" y="17911"/>
                    </a:lnTo>
                    <a:lnTo>
                      <a:pt x="4604" y="18079"/>
                    </a:lnTo>
                    <a:lnTo>
                      <a:pt x="4478" y="18204"/>
                    </a:lnTo>
                    <a:lnTo>
                      <a:pt x="4436" y="18183"/>
                    </a:lnTo>
                    <a:lnTo>
                      <a:pt x="4269" y="18204"/>
                    </a:lnTo>
                    <a:lnTo>
                      <a:pt x="4227" y="18225"/>
                    </a:lnTo>
                    <a:lnTo>
                      <a:pt x="4164" y="18309"/>
                    </a:lnTo>
                    <a:lnTo>
                      <a:pt x="4144" y="18288"/>
                    </a:lnTo>
                    <a:lnTo>
                      <a:pt x="4039" y="18288"/>
                    </a:lnTo>
                    <a:lnTo>
                      <a:pt x="3934" y="18330"/>
                    </a:lnTo>
                    <a:lnTo>
                      <a:pt x="3934" y="18393"/>
                    </a:lnTo>
                    <a:lnTo>
                      <a:pt x="3955" y="18414"/>
                    </a:lnTo>
                    <a:lnTo>
                      <a:pt x="3976" y="18455"/>
                    </a:lnTo>
                    <a:lnTo>
                      <a:pt x="3955" y="18539"/>
                    </a:lnTo>
                    <a:lnTo>
                      <a:pt x="4018" y="18665"/>
                    </a:lnTo>
                    <a:lnTo>
                      <a:pt x="4039" y="18665"/>
                    </a:lnTo>
                    <a:lnTo>
                      <a:pt x="4060" y="18602"/>
                    </a:lnTo>
                    <a:lnTo>
                      <a:pt x="4123" y="18602"/>
                    </a:lnTo>
                    <a:lnTo>
                      <a:pt x="4164" y="18644"/>
                    </a:lnTo>
                    <a:lnTo>
                      <a:pt x="4185" y="18707"/>
                    </a:lnTo>
                    <a:lnTo>
                      <a:pt x="4185" y="18769"/>
                    </a:lnTo>
                    <a:lnTo>
                      <a:pt x="4248" y="18832"/>
                    </a:lnTo>
                    <a:lnTo>
                      <a:pt x="4374" y="18832"/>
                    </a:lnTo>
                    <a:lnTo>
                      <a:pt x="4457" y="18769"/>
                    </a:lnTo>
                    <a:lnTo>
                      <a:pt x="4478" y="18748"/>
                    </a:lnTo>
                    <a:lnTo>
                      <a:pt x="4541" y="18748"/>
                    </a:lnTo>
                    <a:lnTo>
                      <a:pt x="4646" y="18727"/>
                    </a:lnTo>
                    <a:lnTo>
                      <a:pt x="4688" y="18665"/>
                    </a:lnTo>
                    <a:lnTo>
                      <a:pt x="4709" y="18560"/>
                    </a:lnTo>
                    <a:lnTo>
                      <a:pt x="4688" y="18497"/>
                    </a:lnTo>
                    <a:lnTo>
                      <a:pt x="4646" y="18434"/>
                    </a:lnTo>
                    <a:lnTo>
                      <a:pt x="4750" y="18434"/>
                    </a:lnTo>
                    <a:lnTo>
                      <a:pt x="4750" y="18393"/>
                    </a:lnTo>
                    <a:lnTo>
                      <a:pt x="4771" y="18225"/>
                    </a:lnTo>
                    <a:lnTo>
                      <a:pt x="4813" y="18309"/>
                    </a:lnTo>
                    <a:lnTo>
                      <a:pt x="4876" y="18351"/>
                    </a:lnTo>
                    <a:lnTo>
                      <a:pt x="4918" y="18351"/>
                    </a:lnTo>
                    <a:lnTo>
                      <a:pt x="4981" y="18288"/>
                    </a:lnTo>
                    <a:lnTo>
                      <a:pt x="4981" y="18121"/>
                    </a:lnTo>
                    <a:lnTo>
                      <a:pt x="4981" y="18016"/>
                    </a:lnTo>
                    <a:lnTo>
                      <a:pt x="4918" y="17911"/>
                    </a:lnTo>
                    <a:lnTo>
                      <a:pt x="4897" y="17828"/>
                    </a:lnTo>
                    <a:lnTo>
                      <a:pt x="4918" y="17618"/>
                    </a:lnTo>
                    <a:lnTo>
                      <a:pt x="4960" y="17577"/>
                    </a:lnTo>
                    <a:lnTo>
                      <a:pt x="4981" y="17577"/>
                    </a:lnTo>
                    <a:lnTo>
                      <a:pt x="4981" y="17660"/>
                    </a:lnTo>
                    <a:lnTo>
                      <a:pt x="4960" y="17723"/>
                    </a:lnTo>
                    <a:lnTo>
                      <a:pt x="4981" y="17828"/>
                    </a:lnTo>
                    <a:lnTo>
                      <a:pt x="5022" y="17932"/>
                    </a:lnTo>
                    <a:lnTo>
                      <a:pt x="5022" y="18079"/>
                    </a:lnTo>
                    <a:lnTo>
                      <a:pt x="5001" y="18204"/>
                    </a:lnTo>
                    <a:lnTo>
                      <a:pt x="5001" y="18309"/>
                    </a:lnTo>
                    <a:lnTo>
                      <a:pt x="5064" y="18309"/>
                    </a:lnTo>
                    <a:lnTo>
                      <a:pt x="5085" y="18288"/>
                    </a:lnTo>
                    <a:lnTo>
                      <a:pt x="5169" y="18225"/>
                    </a:lnTo>
                    <a:lnTo>
                      <a:pt x="5169" y="18183"/>
                    </a:lnTo>
                    <a:lnTo>
                      <a:pt x="5273" y="18037"/>
                    </a:lnTo>
                    <a:lnTo>
                      <a:pt x="5378" y="17995"/>
                    </a:lnTo>
                    <a:lnTo>
                      <a:pt x="5420" y="17995"/>
                    </a:lnTo>
                    <a:lnTo>
                      <a:pt x="5420" y="18016"/>
                    </a:lnTo>
                    <a:lnTo>
                      <a:pt x="5336" y="18079"/>
                    </a:lnTo>
                    <a:lnTo>
                      <a:pt x="5294" y="18121"/>
                    </a:lnTo>
                    <a:lnTo>
                      <a:pt x="5232" y="18246"/>
                    </a:lnTo>
                    <a:lnTo>
                      <a:pt x="5169" y="18330"/>
                    </a:lnTo>
                    <a:lnTo>
                      <a:pt x="5169" y="18393"/>
                    </a:lnTo>
                    <a:lnTo>
                      <a:pt x="5211" y="18414"/>
                    </a:lnTo>
                    <a:lnTo>
                      <a:pt x="5294" y="18414"/>
                    </a:lnTo>
                    <a:lnTo>
                      <a:pt x="5336" y="18434"/>
                    </a:lnTo>
                    <a:lnTo>
                      <a:pt x="5399" y="18518"/>
                    </a:lnTo>
                    <a:lnTo>
                      <a:pt x="5483" y="18539"/>
                    </a:lnTo>
                    <a:lnTo>
                      <a:pt x="5587" y="18518"/>
                    </a:lnTo>
                    <a:lnTo>
                      <a:pt x="5650" y="18455"/>
                    </a:lnTo>
                    <a:lnTo>
                      <a:pt x="5713" y="18455"/>
                    </a:lnTo>
                    <a:lnTo>
                      <a:pt x="5734" y="18497"/>
                    </a:lnTo>
                    <a:lnTo>
                      <a:pt x="5734" y="18539"/>
                    </a:lnTo>
                    <a:lnTo>
                      <a:pt x="5608" y="18623"/>
                    </a:lnTo>
                    <a:lnTo>
                      <a:pt x="5420" y="18665"/>
                    </a:lnTo>
                    <a:lnTo>
                      <a:pt x="5294" y="18665"/>
                    </a:lnTo>
                    <a:lnTo>
                      <a:pt x="5211" y="18727"/>
                    </a:lnTo>
                    <a:lnTo>
                      <a:pt x="5169" y="18769"/>
                    </a:lnTo>
                    <a:lnTo>
                      <a:pt x="5169" y="18832"/>
                    </a:lnTo>
                    <a:lnTo>
                      <a:pt x="5190" y="18853"/>
                    </a:lnTo>
                    <a:lnTo>
                      <a:pt x="5315" y="18832"/>
                    </a:lnTo>
                    <a:lnTo>
                      <a:pt x="5378" y="18853"/>
                    </a:lnTo>
                    <a:lnTo>
                      <a:pt x="5420" y="18832"/>
                    </a:lnTo>
                    <a:lnTo>
                      <a:pt x="5504" y="18769"/>
                    </a:lnTo>
                    <a:lnTo>
                      <a:pt x="5629" y="18769"/>
                    </a:lnTo>
                    <a:lnTo>
                      <a:pt x="5650" y="18811"/>
                    </a:lnTo>
                    <a:lnTo>
                      <a:pt x="5629" y="18853"/>
                    </a:lnTo>
                    <a:lnTo>
                      <a:pt x="5545" y="18874"/>
                    </a:lnTo>
                    <a:lnTo>
                      <a:pt x="5483" y="18937"/>
                    </a:lnTo>
                    <a:lnTo>
                      <a:pt x="5336" y="18937"/>
                    </a:lnTo>
                    <a:lnTo>
                      <a:pt x="5294" y="19020"/>
                    </a:lnTo>
                    <a:lnTo>
                      <a:pt x="5273" y="19083"/>
                    </a:lnTo>
                    <a:lnTo>
                      <a:pt x="5211" y="19146"/>
                    </a:lnTo>
                    <a:lnTo>
                      <a:pt x="5211" y="19188"/>
                    </a:lnTo>
                    <a:lnTo>
                      <a:pt x="5273" y="19188"/>
                    </a:lnTo>
                    <a:lnTo>
                      <a:pt x="5420" y="19062"/>
                    </a:lnTo>
                    <a:lnTo>
                      <a:pt x="5483" y="19041"/>
                    </a:lnTo>
                    <a:lnTo>
                      <a:pt x="5545" y="19041"/>
                    </a:lnTo>
                    <a:lnTo>
                      <a:pt x="5587" y="19020"/>
                    </a:lnTo>
                    <a:lnTo>
                      <a:pt x="5629" y="19020"/>
                    </a:lnTo>
                    <a:lnTo>
                      <a:pt x="5692" y="19083"/>
                    </a:lnTo>
                    <a:lnTo>
                      <a:pt x="5692" y="19146"/>
                    </a:lnTo>
                    <a:lnTo>
                      <a:pt x="5650" y="19188"/>
                    </a:lnTo>
                    <a:lnTo>
                      <a:pt x="5587" y="19146"/>
                    </a:lnTo>
                    <a:lnTo>
                      <a:pt x="5525" y="19125"/>
                    </a:lnTo>
                    <a:lnTo>
                      <a:pt x="5399" y="19167"/>
                    </a:lnTo>
                    <a:lnTo>
                      <a:pt x="5378" y="19230"/>
                    </a:lnTo>
                    <a:lnTo>
                      <a:pt x="5399" y="19271"/>
                    </a:lnTo>
                    <a:lnTo>
                      <a:pt x="5587" y="19271"/>
                    </a:lnTo>
                    <a:lnTo>
                      <a:pt x="5650" y="19230"/>
                    </a:lnTo>
                    <a:lnTo>
                      <a:pt x="5713" y="19230"/>
                    </a:lnTo>
                    <a:lnTo>
                      <a:pt x="5797" y="19334"/>
                    </a:lnTo>
                    <a:lnTo>
                      <a:pt x="5797" y="19397"/>
                    </a:lnTo>
                    <a:lnTo>
                      <a:pt x="5734" y="19439"/>
                    </a:lnTo>
                    <a:lnTo>
                      <a:pt x="5525" y="19355"/>
                    </a:lnTo>
                    <a:lnTo>
                      <a:pt x="5420" y="19292"/>
                    </a:lnTo>
                    <a:lnTo>
                      <a:pt x="5399" y="19355"/>
                    </a:lnTo>
                    <a:lnTo>
                      <a:pt x="5420" y="19439"/>
                    </a:lnTo>
                    <a:lnTo>
                      <a:pt x="5525" y="19502"/>
                    </a:lnTo>
                    <a:lnTo>
                      <a:pt x="5629" y="19648"/>
                    </a:lnTo>
                    <a:lnTo>
                      <a:pt x="5692" y="19753"/>
                    </a:lnTo>
                    <a:lnTo>
                      <a:pt x="5629" y="19753"/>
                    </a:lnTo>
                    <a:lnTo>
                      <a:pt x="5545" y="19648"/>
                    </a:lnTo>
                    <a:lnTo>
                      <a:pt x="5525" y="19648"/>
                    </a:lnTo>
                    <a:lnTo>
                      <a:pt x="5504" y="19690"/>
                    </a:lnTo>
                    <a:lnTo>
                      <a:pt x="5525" y="19774"/>
                    </a:lnTo>
                    <a:lnTo>
                      <a:pt x="5650" y="19878"/>
                    </a:lnTo>
                    <a:lnTo>
                      <a:pt x="5797" y="19983"/>
                    </a:lnTo>
                    <a:lnTo>
                      <a:pt x="5797" y="20025"/>
                    </a:lnTo>
                    <a:lnTo>
                      <a:pt x="5734" y="20025"/>
                    </a:lnTo>
                    <a:lnTo>
                      <a:pt x="5734" y="20087"/>
                    </a:lnTo>
                    <a:lnTo>
                      <a:pt x="5692" y="20087"/>
                    </a:lnTo>
                    <a:lnTo>
                      <a:pt x="5587" y="19983"/>
                    </a:lnTo>
                    <a:lnTo>
                      <a:pt x="5545" y="19983"/>
                    </a:lnTo>
                    <a:lnTo>
                      <a:pt x="5545" y="20025"/>
                    </a:lnTo>
                    <a:lnTo>
                      <a:pt x="5650" y="20171"/>
                    </a:lnTo>
                    <a:lnTo>
                      <a:pt x="5713" y="20213"/>
                    </a:lnTo>
                    <a:lnTo>
                      <a:pt x="5755" y="20213"/>
                    </a:lnTo>
                    <a:lnTo>
                      <a:pt x="5817" y="20192"/>
                    </a:lnTo>
                    <a:lnTo>
                      <a:pt x="5838" y="20213"/>
                    </a:lnTo>
                    <a:lnTo>
                      <a:pt x="5797" y="20297"/>
                    </a:lnTo>
                    <a:lnTo>
                      <a:pt x="5734" y="20318"/>
                    </a:lnTo>
                    <a:lnTo>
                      <a:pt x="5629" y="20276"/>
                    </a:lnTo>
                    <a:lnTo>
                      <a:pt x="5545" y="20192"/>
                    </a:lnTo>
                    <a:lnTo>
                      <a:pt x="5441" y="20108"/>
                    </a:lnTo>
                    <a:lnTo>
                      <a:pt x="5378" y="20004"/>
                    </a:lnTo>
                    <a:lnTo>
                      <a:pt x="5294" y="19795"/>
                    </a:lnTo>
                    <a:lnTo>
                      <a:pt x="5232" y="19711"/>
                    </a:lnTo>
                    <a:lnTo>
                      <a:pt x="5169" y="19690"/>
                    </a:lnTo>
                    <a:lnTo>
                      <a:pt x="5085" y="19648"/>
                    </a:lnTo>
                    <a:lnTo>
                      <a:pt x="4981" y="19606"/>
                    </a:lnTo>
                    <a:lnTo>
                      <a:pt x="4876" y="19606"/>
                    </a:lnTo>
                    <a:lnTo>
                      <a:pt x="4813" y="19585"/>
                    </a:lnTo>
                    <a:lnTo>
                      <a:pt x="4750" y="19585"/>
                    </a:lnTo>
                    <a:lnTo>
                      <a:pt x="4646" y="19564"/>
                    </a:lnTo>
                    <a:lnTo>
                      <a:pt x="4541" y="19460"/>
                    </a:lnTo>
                    <a:lnTo>
                      <a:pt x="4436" y="19460"/>
                    </a:lnTo>
                    <a:lnTo>
                      <a:pt x="4353" y="19439"/>
                    </a:lnTo>
                    <a:lnTo>
                      <a:pt x="4290" y="19460"/>
                    </a:lnTo>
                    <a:lnTo>
                      <a:pt x="4185" y="19460"/>
                    </a:lnTo>
                    <a:lnTo>
                      <a:pt x="4060" y="19564"/>
                    </a:lnTo>
                    <a:lnTo>
                      <a:pt x="4060" y="19606"/>
                    </a:lnTo>
                    <a:lnTo>
                      <a:pt x="4123" y="19669"/>
                    </a:lnTo>
                    <a:lnTo>
                      <a:pt x="4185" y="19753"/>
                    </a:lnTo>
                    <a:lnTo>
                      <a:pt x="4248" y="19878"/>
                    </a:lnTo>
                    <a:lnTo>
                      <a:pt x="4248" y="19962"/>
                    </a:lnTo>
                    <a:lnTo>
                      <a:pt x="4353" y="20067"/>
                    </a:lnTo>
                    <a:lnTo>
                      <a:pt x="4499" y="20108"/>
                    </a:lnTo>
                    <a:lnTo>
                      <a:pt x="4709" y="20192"/>
                    </a:lnTo>
                    <a:lnTo>
                      <a:pt x="4855" y="20276"/>
                    </a:lnTo>
                    <a:lnTo>
                      <a:pt x="4897" y="20380"/>
                    </a:lnTo>
                    <a:lnTo>
                      <a:pt x="4897" y="20422"/>
                    </a:lnTo>
                    <a:lnTo>
                      <a:pt x="4981" y="20443"/>
                    </a:lnTo>
                    <a:lnTo>
                      <a:pt x="5064" y="20443"/>
                    </a:lnTo>
                    <a:lnTo>
                      <a:pt x="5127" y="20527"/>
                    </a:lnTo>
                    <a:lnTo>
                      <a:pt x="5211" y="20548"/>
                    </a:lnTo>
                    <a:lnTo>
                      <a:pt x="5273" y="20527"/>
                    </a:lnTo>
                    <a:lnTo>
                      <a:pt x="5315" y="20590"/>
                    </a:lnTo>
                    <a:lnTo>
                      <a:pt x="5399" y="20590"/>
                    </a:lnTo>
                    <a:lnTo>
                      <a:pt x="5441" y="20548"/>
                    </a:lnTo>
                    <a:lnTo>
                      <a:pt x="5504" y="20631"/>
                    </a:lnTo>
                    <a:lnTo>
                      <a:pt x="5608" y="20631"/>
                    </a:lnTo>
                    <a:lnTo>
                      <a:pt x="5692" y="20548"/>
                    </a:lnTo>
                    <a:lnTo>
                      <a:pt x="5797" y="20548"/>
                    </a:lnTo>
                    <a:lnTo>
                      <a:pt x="5838" y="20590"/>
                    </a:lnTo>
                    <a:lnTo>
                      <a:pt x="5838" y="20652"/>
                    </a:lnTo>
                    <a:lnTo>
                      <a:pt x="5755" y="20652"/>
                    </a:lnTo>
                    <a:lnTo>
                      <a:pt x="5692" y="20694"/>
                    </a:lnTo>
                    <a:lnTo>
                      <a:pt x="5692" y="20736"/>
                    </a:lnTo>
                    <a:lnTo>
                      <a:pt x="5755" y="20736"/>
                    </a:lnTo>
                    <a:lnTo>
                      <a:pt x="5817" y="20820"/>
                    </a:lnTo>
                    <a:lnTo>
                      <a:pt x="5734" y="20862"/>
                    </a:lnTo>
                    <a:lnTo>
                      <a:pt x="5734" y="20903"/>
                    </a:lnTo>
                    <a:lnTo>
                      <a:pt x="5650" y="20924"/>
                    </a:lnTo>
                    <a:lnTo>
                      <a:pt x="5608" y="20966"/>
                    </a:lnTo>
                    <a:lnTo>
                      <a:pt x="5504" y="21029"/>
                    </a:lnTo>
                    <a:lnTo>
                      <a:pt x="5483" y="21071"/>
                    </a:lnTo>
                    <a:lnTo>
                      <a:pt x="5504" y="21113"/>
                    </a:lnTo>
                    <a:lnTo>
                      <a:pt x="5608" y="21113"/>
                    </a:lnTo>
                    <a:lnTo>
                      <a:pt x="5692" y="21134"/>
                    </a:lnTo>
                    <a:lnTo>
                      <a:pt x="5713" y="21175"/>
                    </a:lnTo>
                    <a:lnTo>
                      <a:pt x="5629" y="21175"/>
                    </a:lnTo>
                    <a:lnTo>
                      <a:pt x="5587" y="21217"/>
                    </a:lnTo>
                    <a:lnTo>
                      <a:pt x="5545" y="21175"/>
                    </a:lnTo>
                    <a:lnTo>
                      <a:pt x="5504" y="21238"/>
                    </a:lnTo>
                    <a:lnTo>
                      <a:pt x="5420" y="21364"/>
                    </a:lnTo>
                    <a:lnTo>
                      <a:pt x="5378" y="21364"/>
                    </a:lnTo>
                    <a:lnTo>
                      <a:pt x="5315" y="21427"/>
                    </a:lnTo>
                    <a:lnTo>
                      <a:pt x="5315" y="21468"/>
                    </a:lnTo>
                    <a:lnTo>
                      <a:pt x="5399" y="21489"/>
                    </a:lnTo>
                    <a:lnTo>
                      <a:pt x="5441" y="21489"/>
                    </a:lnTo>
                    <a:lnTo>
                      <a:pt x="5504" y="21468"/>
                    </a:lnTo>
                    <a:lnTo>
                      <a:pt x="5525" y="21489"/>
                    </a:lnTo>
                    <a:lnTo>
                      <a:pt x="5545" y="21552"/>
                    </a:lnTo>
                    <a:lnTo>
                      <a:pt x="5608" y="21552"/>
                    </a:lnTo>
                    <a:lnTo>
                      <a:pt x="5650" y="21573"/>
                    </a:lnTo>
                    <a:lnTo>
                      <a:pt x="5650" y="21636"/>
                    </a:lnTo>
                    <a:lnTo>
                      <a:pt x="5545" y="21657"/>
                    </a:lnTo>
                    <a:lnTo>
                      <a:pt x="5483" y="21678"/>
                    </a:lnTo>
                    <a:lnTo>
                      <a:pt x="5483" y="21699"/>
                    </a:lnTo>
                    <a:lnTo>
                      <a:pt x="5608" y="21699"/>
                    </a:lnTo>
                    <a:lnTo>
                      <a:pt x="5650" y="21761"/>
                    </a:lnTo>
                    <a:lnTo>
                      <a:pt x="5650" y="21803"/>
                    </a:lnTo>
                    <a:lnTo>
                      <a:pt x="5608" y="21803"/>
                    </a:lnTo>
                    <a:lnTo>
                      <a:pt x="5545" y="21782"/>
                    </a:lnTo>
                    <a:lnTo>
                      <a:pt x="5525" y="21803"/>
                    </a:lnTo>
                    <a:lnTo>
                      <a:pt x="5483" y="21803"/>
                    </a:lnTo>
                    <a:lnTo>
                      <a:pt x="5420" y="21761"/>
                    </a:lnTo>
                    <a:lnTo>
                      <a:pt x="5336" y="21761"/>
                    </a:lnTo>
                    <a:lnTo>
                      <a:pt x="5232" y="21740"/>
                    </a:lnTo>
                    <a:lnTo>
                      <a:pt x="5232" y="21678"/>
                    </a:lnTo>
                    <a:lnTo>
                      <a:pt x="5273" y="21657"/>
                    </a:lnTo>
                    <a:lnTo>
                      <a:pt x="5211" y="21552"/>
                    </a:lnTo>
                    <a:lnTo>
                      <a:pt x="5190" y="21531"/>
                    </a:lnTo>
                    <a:lnTo>
                      <a:pt x="5127" y="21552"/>
                    </a:lnTo>
                    <a:lnTo>
                      <a:pt x="5127" y="21657"/>
                    </a:lnTo>
                    <a:lnTo>
                      <a:pt x="5064" y="21866"/>
                    </a:lnTo>
                    <a:lnTo>
                      <a:pt x="5001" y="21950"/>
                    </a:lnTo>
                    <a:lnTo>
                      <a:pt x="5022" y="21992"/>
                    </a:lnTo>
                    <a:lnTo>
                      <a:pt x="5085" y="21992"/>
                    </a:lnTo>
                    <a:lnTo>
                      <a:pt x="5169" y="21950"/>
                    </a:lnTo>
                    <a:lnTo>
                      <a:pt x="5190" y="21950"/>
                    </a:lnTo>
                    <a:lnTo>
                      <a:pt x="5169" y="21992"/>
                    </a:lnTo>
                    <a:lnTo>
                      <a:pt x="5085" y="22054"/>
                    </a:lnTo>
                    <a:lnTo>
                      <a:pt x="5022" y="22096"/>
                    </a:lnTo>
                    <a:lnTo>
                      <a:pt x="4981" y="22117"/>
                    </a:lnTo>
                    <a:lnTo>
                      <a:pt x="4981" y="22180"/>
                    </a:lnTo>
                    <a:lnTo>
                      <a:pt x="4855" y="22159"/>
                    </a:lnTo>
                    <a:lnTo>
                      <a:pt x="4750" y="22159"/>
                    </a:lnTo>
                    <a:lnTo>
                      <a:pt x="4646" y="22180"/>
                    </a:lnTo>
                    <a:lnTo>
                      <a:pt x="4604" y="22159"/>
                    </a:lnTo>
                    <a:lnTo>
                      <a:pt x="4478" y="22159"/>
                    </a:lnTo>
                    <a:lnTo>
                      <a:pt x="4395" y="22180"/>
                    </a:lnTo>
                    <a:lnTo>
                      <a:pt x="4248" y="22264"/>
                    </a:lnTo>
                    <a:lnTo>
                      <a:pt x="4123" y="22284"/>
                    </a:lnTo>
                    <a:lnTo>
                      <a:pt x="4144" y="22305"/>
                    </a:lnTo>
                    <a:lnTo>
                      <a:pt x="4248" y="22284"/>
                    </a:lnTo>
                    <a:lnTo>
                      <a:pt x="4290" y="22284"/>
                    </a:lnTo>
                    <a:lnTo>
                      <a:pt x="4248" y="22326"/>
                    </a:lnTo>
                    <a:lnTo>
                      <a:pt x="4185" y="22368"/>
                    </a:lnTo>
                    <a:lnTo>
                      <a:pt x="4227" y="22410"/>
                    </a:lnTo>
                    <a:lnTo>
                      <a:pt x="4290" y="22431"/>
                    </a:lnTo>
                    <a:lnTo>
                      <a:pt x="4353" y="22515"/>
                    </a:lnTo>
                    <a:lnTo>
                      <a:pt x="4457" y="22494"/>
                    </a:lnTo>
                    <a:lnTo>
                      <a:pt x="4541" y="22515"/>
                    </a:lnTo>
                    <a:lnTo>
                      <a:pt x="4583" y="22494"/>
                    </a:lnTo>
                    <a:lnTo>
                      <a:pt x="4709" y="22494"/>
                    </a:lnTo>
                    <a:lnTo>
                      <a:pt x="4750" y="22473"/>
                    </a:lnTo>
                    <a:lnTo>
                      <a:pt x="4667" y="22410"/>
                    </a:lnTo>
                    <a:lnTo>
                      <a:pt x="4646" y="22389"/>
                    </a:lnTo>
                    <a:lnTo>
                      <a:pt x="4688" y="22326"/>
                    </a:lnTo>
                    <a:lnTo>
                      <a:pt x="4855" y="22326"/>
                    </a:lnTo>
                    <a:lnTo>
                      <a:pt x="4918" y="22305"/>
                    </a:lnTo>
                    <a:lnTo>
                      <a:pt x="5001" y="22305"/>
                    </a:lnTo>
                    <a:lnTo>
                      <a:pt x="5001" y="22326"/>
                    </a:lnTo>
                    <a:lnTo>
                      <a:pt x="4960" y="22368"/>
                    </a:lnTo>
                    <a:lnTo>
                      <a:pt x="4918" y="22431"/>
                    </a:lnTo>
                    <a:lnTo>
                      <a:pt x="4918" y="22515"/>
                    </a:lnTo>
                    <a:lnTo>
                      <a:pt x="4792" y="22577"/>
                    </a:lnTo>
                    <a:lnTo>
                      <a:pt x="4792" y="22619"/>
                    </a:lnTo>
                    <a:lnTo>
                      <a:pt x="4813" y="22682"/>
                    </a:lnTo>
                    <a:lnTo>
                      <a:pt x="5064" y="22849"/>
                    </a:lnTo>
                    <a:lnTo>
                      <a:pt x="5169" y="22933"/>
                    </a:lnTo>
                    <a:lnTo>
                      <a:pt x="5169" y="22954"/>
                    </a:lnTo>
                    <a:lnTo>
                      <a:pt x="5085" y="22954"/>
                    </a:lnTo>
                    <a:lnTo>
                      <a:pt x="5064" y="22933"/>
                    </a:lnTo>
                    <a:lnTo>
                      <a:pt x="4960" y="22891"/>
                    </a:lnTo>
                    <a:lnTo>
                      <a:pt x="4813" y="22808"/>
                    </a:lnTo>
                    <a:lnTo>
                      <a:pt x="4771" y="22745"/>
                    </a:lnTo>
                    <a:lnTo>
                      <a:pt x="4667" y="22745"/>
                    </a:lnTo>
                    <a:lnTo>
                      <a:pt x="4604" y="22787"/>
                    </a:lnTo>
                    <a:lnTo>
                      <a:pt x="4541" y="22808"/>
                    </a:lnTo>
                    <a:lnTo>
                      <a:pt x="4332" y="22682"/>
                    </a:lnTo>
                    <a:lnTo>
                      <a:pt x="4290" y="22598"/>
                    </a:lnTo>
                    <a:lnTo>
                      <a:pt x="4248" y="22515"/>
                    </a:lnTo>
                    <a:lnTo>
                      <a:pt x="4227" y="22515"/>
                    </a:lnTo>
                    <a:lnTo>
                      <a:pt x="4248" y="22619"/>
                    </a:lnTo>
                    <a:lnTo>
                      <a:pt x="4269" y="22703"/>
                    </a:lnTo>
                    <a:lnTo>
                      <a:pt x="4248" y="22724"/>
                    </a:lnTo>
                    <a:lnTo>
                      <a:pt x="4144" y="22619"/>
                    </a:lnTo>
                    <a:lnTo>
                      <a:pt x="4039" y="22494"/>
                    </a:lnTo>
                    <a:lnTo>
                      <a:pt x="3913" y="22431"/>
                    </a:lnTo>
                    <a:lnTo>
                      <a:pt x="3851" y="22473"/>
                    </a:lnTo>
                    <a:lnTo>
                      <a:pt x="3872" y="22515"/>
                    </a:lnTo>
                    <a:lnTo>
                      <a:pt x="3955" y="22536"/>
                    </a:lnTo>
                    <a:lnTo>
                      <a:pt x="3976" y="22619"/>
                    </a:lnTo>
                    <a:lnTo>
                      <a:pt x="4123" y="22745"/>
                    </a:lnTo>
                    <a:lnTo>
                      <a:pt x="4164" y="22808"/>
                    </a:lnTo>
                    <a:lnTo>
                      <a:pt x="4227" y="22808"/>
                    </a:lnTo>
                    <a:lnTo>
                      <a:pt x="4290" y="22828"/>
                    </a:lnTo>
                    <a:lnTo>
                      <a:pt x="4332" y="22891"/>
                    </a:lnTo>
                    <a:lnTo>
                      <a:pt x="4164" y="22891"/>
                    </a:lnTo>
                    <a:lnTo>
                      <a:pt x="4060" y="22828"/>
                    </a:lnTo>
                    <a:lnTo>
                      <a:pt x="3976" y="22787"/>
                    </a:lnTo>
                    <a:lnTo>
                      <a:pt x="3934" y="22787"/>
                    </a:lnTo>
                    <a:lnTo>
                      <a:pt x="3913" y="22849"/>
                    </a:lnTo>
                    <a:lnTo>
                      <a:pt x="3913" y="22912"/>
                    </a:lnTo>
                    <a:lnTo>
                      <a:pt x="3851" y="22954"/>
                    </a:lnTo>
                    <a:lnTo>
                      <a:pt x="3830" y="22954"/>
                    </a:lnTo>
                    <a:lnTo>
                      <a:pt x="3830" y="23017"/>
                    </a:lnTo>
                    <a:lnTo>
                      <a:pt x="3767" y="23059"/>
                    </a:lnTo>
                    <a:lnTo>
                      <a:pt x="3725" y="23100"/>
                    </a:lnTo>
                    <a:lnTo>
                      <a:pt x="3600" y="23247"/>
                    </a:lnTo>
                    <a:lnTo>
                      <a:pt x="3600" y="23310"/>
                    </a:lnTo>
                    <a:lnTo>
                      <a:pt x="3627" y="23324"/>
                    </a:lnTo>
                    <a:lnTo>
                      <a:pt x="3627" y="23324"/>
                    </a:lnTo>
                    <a:lnTo>
                      <a:pt x="3558" y="23352"/>
                    </a:lnTo>
                    <a:lnTo>
                      <a:pt x="3495" y="23414"/>
                    </a:lnTo>
                    <a:lnTo>
                      <a:pt x="3390" y="23456"/>
                    </a:lnTo>
                    <a:lnTo>
                      <a:pt x="3328" y="23561"/>
                    </a:lnTo>
                    <a:lnTo>
                      <a:pt x="3328" y="23644"/>
                    </a:lnTo>
                    <a:lnTo>
                      <a:pt x="3348" y="23665"/>
                    </a:lnTo>
                    <a:lnTo>
                      <a:pt x="3432" y="23624"/>
                    </a:lnTo>
                    <a:lnTo>
                      <a:pt x="3537" y="23582"/>
                    </a:lnTo>
                    <a:lnTo>
                      <a:pt x="3600" y="23624"/>
                    </a:lnTo>
                    <a:lnTo>
                      <a:pt x="3620" y="23644"/>
                    </a:lnTo>
                    <a:lnTo>
                      <a:pt x="3725" y="23644"/>
                    </a:lnTo>
                    <a:lnTo>
                      <a:pt x="3913" y="23582"/>
                    </a:lnTo>
                    <a:lnTo>
                      <a:pt x="4060" y="23582"/>
                    </a:lnTo>
                    <a:lnTo>
                      <a:pt x="4185" y="23644"/>
                    </a:lnTo>
                    <a:lnTo>
                      <a:pt x="4185" y="23686"/>
                    </a:lnTo>
                    <a:lnTo>
                      <a:pt x="4144" y="23728"/>
                    </a:lnTo>
                    <a:lnTo>
                      <a:pt x="4018" y="23686"/>
                    </a:lnTo>
                    <a:lnTo>
                      <a:pt x="3934" y="23728"/>
                    </a:lnTo>
                    <a:lnTo>
                      <a:pt x="3558" y="23686"/>
                    </a:lnTo>
                    <a:lnTo>
                      <a:pt x="3453" y="23686"/>
                    </a:lnTo>
                    <a:lnTo>
                      <a:pt x="3432" y="23728"/>
                    </a:lnTo>
                    <a:lnTo>
                      <a:pt x="3286" y="23728"/>
                    </a:lnTo>
                    <a:lnTo>
                      <a:pt x="3286" y="23770"/>
                    </a:lnTo>
                    <a:lnTo>
                      <a:pt x="3307" y="23791"/>
                    </a:lnTo>
                    <a:lnTo>
                      <a:pt x="3411" y="23791"/>
                    </a:lnTo>
                    <a:lnTo>
                      <a:pt x="3432" y="23833"/>
                    </a:lnTo>
                    <a:lnTo>
                      <a:pt x="3390" y="23854"/>
                    </a:lnTo>
                    <a:lnTo>
                      <a:pt x="3307" y="23833"/>
                    </a:lnTo>
                    <a:lnTo>
                      <a:pt x="3202" y="23833"/>
                    </a:lnTo>
                    <a:lnTo>
                      <a:pt x="3202" y="23854"/>
                    </a:lnTo>
                    <a:lnTo>
                      <a:pt x="3244" y="23896"/>
                    </a:lnTo>
                    <a:lnTo>
                      <a:pt x="3348" y="23896"/>
                    </a:lnTo>
                    <a:lnTo>
                      <a:pt x="3620" y="23979"/>
                    </a:lnTo>
                    <a:lnTo>
                      <a:pt x="3704" y="23979"/>
                    </a:lnTo>
                    <a:lnTo>
                      <a:pt x="3746" y="23958"/>
                    </a:lnTo>
                    <a:lnTo>
                      <a:pt x="3830" y="23958"/>
                    </a:lnTo>
                    <a:lnTo>
                      <a:pt x="3851" y="23979"/>
                    </a:lnTo>
                    <a:lnTo>
                      <a:pt x="3851" y="24063"/>
                    </a:lnTo>
                    <a:lnTo>
                      <a:pt x="3872" y="24147"/>
                    </a:lnTo>
                    <a:lnTo>
                      <a:pt x="3830" y="24168"/>
                    </a:lnTo>
                    <a:lnTo>
                      <a:pt x="3746" y="24147"/>
                    </a:lnTo>
                    <a:lnTo>
                      <a:pt x="3725" y="24168"/>
                    </a:lnTo>
                    <a:lnTo>
                      <a:pt x="3704" y="24147"/>
                    </a:lnTo>
                    <a:lnTo>
                      <a:pt x="3600" y="24168"/>
                    </a:lnTo>
                    <a:lnTo>
                      <a:pt x="3600" y="24209"/>
                    </a:lnTo>
                    <a:lnTo>
                      <a:pt x="3620" y="24251"/>
                    </a:lnTo>
                    <a:lnTo>
                      <a:pt x="3662" y="24251"/>
                    </a:lnTo>
                    <a:lnTo>
                      <a:pt x="3746" y="24272"/>
                    </a:lnTo>
                    <a:lnTo>
                      <a:pt x="3767" y="24293"/>
                    </a:lnTo>
                    <a:lnTo>
                      <a:pt x="3662" y="24356"/>
                    </a:lnTo>
                    <a:lnTo>
                      <a:pt x="3600" y="24356"/>
                    </a:lnTo>
                    <a:lnTo>
                      <a:pt x="3495" y="24293"/>
                    </a:lnTo>
                    <a:lnTo>
                      <a:pt x="3390" y="24335"/>
                    </a:lnTo>
                    <a:lnTo>
                      <a:pt x="3390" y="24377"/>
                    </a:lnTo>
                    <a:lnTo>
                      <a:pt x="3411" y="24460"/>
                    </a:lnTo>
                    <a:lnTo>
                      <a:pt x="3453" y="24481"/>
                    </a:lnTo>
                    <a:lnTo>
                      <a:pt x="3516" y="24460"/>
                    </a:lnTo>
                    <a:lnTo>
                      <a:pt x="3620" y="24460"/>
                    </a:lnTo>
                    <a:lnTo>
                      <a:pt x="3704" y="24502"/>
                    </a:lnTo>
                    <a:lnTo>
                      <a:pt x="3725" y="24565"/>
                    </a:lnTo>
                    <a:lnTo>
                      <a:pt x="3495" y="24565"/>
                    </a:lnTo>
                    <a:lnTo>
                      <a:pt x="3432" y="24586"/>
                    </a:lnTo>
                    <a:lnTo>
                      <a:pt x="3348" y="24544"/>
                    </a:lnTo>
                    <a:lnTo>
                      <a:pt x="3307" y="24544"/>
                    </a:lnTo>
                    <a:lnTo>
                      <a:pt x="3244" y="24607"/>
                    </a:lnTo>
                    <a:lnTo>
                      <a:pt x="3244" y="24816"/>
                    </a:lnTo>
                    <a:lnTo>
                      <a:pt x="3223" y="24879"/>
                    </a:lnTo>
                    <a:lnTo>
                      <a:pt x="3244" y="24921"/>
                    </a:lnTo>
                    <a:lnTo>
                      <a:pt x="3328" y="24921"/>
                    </a:lnTo>
                    <a:lnTo>
                      <a:pt x="3558" y="24816"/>
                    </a:lnTo>
                    <a:lnTo>
                      <a:pt x="3620" y="24774"/>
                    </a:lnTo>
                    <a:lnTo>
                      <a:pt x="3809" y="24712"/>
                    </a:lnTo>
                    <a:lnTo>
                      <a:pt x="3913" y="24670"/>
                    </a:lnTo>
                    <a:lnTo>
                      <a:pt x="3976" y="24544"/>
                    </a:lnTo>
                    <a:lnTo>
                      <a:pt x="4123" y="24398"/>
                    </a:lnTo>
                    <a:lnTo>
                      <a:pt x="4395" y="24272"/>
                    </a:lnTo>
                    <a:lnTo>
                      <a:pt x="4541" y="24230"/>
                    </a:lnTo>
                    <a:lnTo>
                      <a:pt x="4604" y="24251"/>
                    </a:lnTo>
                    <a:lnTo>
                      <a:pt x="4604" y="24293"/>
                    </a:lnTo>
                    <a:lnTo>
                      <a:pt x="4562" y="24335"/>
                    </a:lnTo>
                    <a:lnTo>
                      <a:pt x="4478" y="24335"/>
                    </a:lnTo>
                    <a:lnTo>
                      <a:pt x="4332" y="24377"/>
                    </a:lnTo>
                    <a:lnTo>
                      <a:pt x="4144" y="24460"/>
                    </a:lnTo>
                    <a:lnTo>
                      <a:pt x="3955" y="24670"/>
                    </a:lnTo>
                    <a:lnTo>
                      <a:pt x="3872" y="24774"/>
                    </a:lnTo>
                    <a:lnTo>
                      <a:pt x="3725" y="24795"/>
                    </a:lnTo>
                    <a:lnTo>
                      <a:pt x="3641" y="24816"/>
                    </a:lnTo>
                    <a:lnTo>
                      <a:pt x="3495" y="24921"/>
                    </a:lnTo>
                    <a:lnTo>
                      <a:pt x="3328" y="24984"/>
                    </a:lnTo>
                    <a:lnTo>
                      <a:pt x="3244" y="25005"/>
                    </a:lnTo>
                    <a:lnTo>
                      <a:pt x="3223" y="25067"/>
                    </a:lnTo>
                    <a:lnTo>
                      <a:pt x="3307" y="25067"/>
                    </a:lnTo>
                    <a:lnTo>
                      <a:pt x="3348" y="25025"/>
                    </a:lnTo>
                    <a:lnTo>
                      <a:pt x="3411" y="25067"/>
                    </a:lnTo>
                    <a:lnTo>
                      <a:pt x="3411" y="25109"/>
                    </a:lnTo>
                    <a:lnTo>
                      <a:pt x="3516" y="25067"/>
                    </a:lnTo>
                    <a:lnTo>
                      <a:pt x="3558" y="25005"/>
                    </a:lnTo>
                    <a:lnTo>
                      <a:pt x="3620" y="25005"/>
                    </a:lnTo>
                    <a:lnTo>
                      <a:pt x="3704" y="25088"/>
                    </a:lnTo>
                    <a:lnTo>
                      <a:pt x="3746" y="25088"/>
                    </a:lnTo>
                    <a:lnTo>
                      <a:pt x="3830" y="25025"/>
                    </a:lnTo>
                    <a:lnTo>
                      <a:pt x="3934" y="24963"/>
                    </a:lnTo>
                    <a:lnTo>
                      <a:pt x="4018" y="24963"/>
                    </a:lnTo>
                    <a:lnTo>
                      <a:pt x="4039" y="24984"/>
                    </a:lnTo>
                    <a:lnTo>
                      <a:pt x="4018" y="25025"/>
                    </a:lnTo>
                    <a:lnTo>
                      <a:pt x="3934" y="25025"/>
                    </a:lnTo>
                    <a:lnTo>
                      <a:pt x="3851" y="25109"/>
                    </a:lnTo>
                    <a:lnTo>
                      <a:pt x="3767" y="25130"/>
                    </a:lnTo>
                    <a:lnTo>
                      <a:pt x="3662" y="25130"/>
                    </a:lnTo>
                    <a:lnTo>
                      <a:pt x="3620" y="25088"/>
                    </a:lnTo>
                    <a:lnTo>
                      <a:pt x="3558" y="25109"/>
                    </a:lnTo>
                    <a:lnTo>
                      <a:pt x="3516" y="25172"/>
                    </a:lnTo>
                    <a:lnTo>
                      <a:pt x="3390" y="25214"/>
                    </a:lnTo>
                    <a:lnTo>
                      <a:pt x="3348" y="25235"/>
                    </a:lnTo>
                    <a:lnTo>
                      <a:pt x="3432" y="25297"/>
                    </a:lnTo>
                    <a:lnTo>
                      <a:pt x="3495" y="25297"/>
                    </a:lnTo>
                    <a:lnTo>
                      <a:pt x="3600" y="25339"/>
                    </a:lnTo>
                    <a:lnTo>
                      <a:pt x="3516" y="25423"/>
                    </a:lnTo>
                    <a:lnTo>
                      <a:pt x="3516" y="25486"/>
                    </a:lnTo>
                    <a:lnTo>
                      <a:pt x="3600" y="25507"/>
                    </a:lnTo>
                    <a:lnTo>
                      <a:pt x="3558" y="25549"/>
                    </a:lnTo>
                    <a:lnTo>
                      <a:pt x="3600" y="25611"/>
                    </a:lnTo>
                    <a:lnTo>
                      <a:pt x="3537" y="25611"/>
                    </a:lnTo>
                    <a:lnTo>
                      <a:pt x="3453" y="25695"/>
                    </a:lnTo>
                    <a:lnTo>
                      <a:pt x="3495" y="25758"/>
                    </a:lnTo>
                    <a:lnTo>
                      <a:pt x="3537" y="25758"/>
                    </a:lnTo>
                    <a:lnTo>
                      <a:pt x="3600" y="25716"/>
                    </a:lnTo>
                    <a:lnTo>
                      <a:pt x="3620" y="25716"/>
                    </a:lnTo>
                    <a:lnTo>
                      <a:pt x="3641" y="25821"/>
                    </a:lnTo>
                    <a:lnTo>
                      <a:pt x="3641" y="25904"/>
                    </a:lnTo>
                    <a:lnTo>
                      <a:pt x="3558" y="25946"/>
                    </a:lnTo>
                    <a:lnTo>
                      <a:pt x="3558" y="26113"/>
                    </a:lnTo>
                    <a:lnTo>
                      <a:pt x="3620" y="26176"/>
                    </a:lnTo>
                    <a:lnTo>
                      <a:pt x="3704" y="26176"/>
                    </a:lnTo>
                    <a:lnTo>
                      <a:pt x="3767" y="26134"/>
                    </a:lnTo>
                    <a:lnTo>
                      <a:pt x="3809" y="26051"/>
                    </a:lnTo>
                    <a:lnTo>
                      <a:pt x="3851" y="26072"/>
                    </a:lnTo>
                    <a:lnTo>
                      <a:pt x="3913" y="26030"/>
                    </a:lnTo>
                    <a:lnTo>
                      <a:pt x="3955" y="26030"/>
                    </a:lnTo>
                    <a:lnTo>
                      <a:pt x="4018" y="26072"/>
                    </a:lnTo>
                    <a:lnTo>
                      <a:pt x="3976" y="26113"/>
                    </a:lnTo>
                    <a:lnTo>
                      <a:pt x="3872" y="26176"/>
                    </a:lnTo>
                    <a:lnTo>
                      <a:pt x="3809" y="26176"/>
                    </a:lnTo>
                    <a:lnTo>
                      <a:pt x="3641" y="26239"/>
                    </a:lnTo>
                    <a:lnTo>
                      <a:pt x="3558" y="26281"/>
                    </a:lnTo>
                    <a:lnTo>
                      <a:pt x="3558" y="26365"/>
                    </a:lnTo>
                    <a:lnTo>
                      <a:pt x="3537" y="26448"/>
                    </a:lnTo>
                    <a:lnTo>
                      <a:pt x="3620" y="26490"/>
                    </a:lnTo>
                    <a:lnTo>
                      <a:pt x="3558" y="26553"/>
                    </a:lnTo>
                    <a:lnTo>
                      <a:pt x="3537" y="26657"/>
                    </a:lnTo>
                    <a:lnTo>
                      <a:pt x="3558" y="26783"/>
                    </a:lnTo>
                    <a:lnTo>
                      <a:pt x="3620" y="26783"/>
                    </a:lnTo>
                    <a:lnTo>
                      <a:pt x="3704" y="26637"/>
                    </a:lnTo>
                    <a:lnTo>
                      <a:pt x="3746" y="26595"/>
                    </a:lnTo>
                    <a:lnTo>
                      <a:pt x="3872" y="26469"/>
                    </a:lnTo>
                    <a:lnTo>
                      <a:pt x="3934" y="26469"/>
                    </a:lnTo>
                    <a:lnTo>
                      <a:pt x="3976" y="26385"/>
                    </a:lnTo>
                    <a:lnTo>
                      <a:pt x="4060" y="26365"/>
                    </a:lnTo>
                    <a:lnTo>
                      <a:pt x="4060" y="26385"/>
                    </a:lnTo>
                    <a:lnTo>
                      <a:pt x="4018" y="26448"/>
                    </a:lnTo>
                    <a:lnTo>
                      <a:pt x="4018" y="26490"/>
                    </a:lnTo>
                    <a:lnTo>
                      <a:pt x="4039" y="26532"/>
                    </a:lnTo>
                    <a:lnTo>
                      <a:pt x="4123" y="26490"/>
                    </a:lnTo>
                    <a:lnTo>
                      <a:pt x="4248" y="26365"/>
                    </a:lnTo>
                    <a:lnTo>
                      <a:pt x="4269" y="26323"/>
                    </a:lnTo>
                    <a:lnTo>
                      <a:pt x="4332" y="26385"/>
                    </a:lnTo>
                    <a:lnTo>
                      <a:pt x="4374" y="26385"/>
                    </a:lnTo>
                    <a:lnTo>
                      <a:pt x="4436" y="26344"/>
                    </a:lnTo>
                    <a:lnTo>
                      <a:pt x="4499" y="26344"/>
                    </a:lnTo>
                    <a:lnTo>
                      <a:pt x="4499" y="26365"/>
                    </a:lnTo>
                    <a:lnTo>
                      <a:pt x="4436" y="26448"/>
                    </a:lnTo>
                    <a:lnTo>
                      <a:pt x="4436" y="26637"/>
                    </a:lnTo>
                    <a:lnTo>
                      <a:pt x="4478" y="26657"/>
                    </a:lnTo>
                    <a:lnTo>
                      <a:pt x="4541" y="26741"/>
                    </a:lnTo>
                    <a:lnTo>
                      <a:pt x="4499" y="26762"/>
                    </a:lnTo>
                    <a:lnTo>
                      <a:pt x="4436" y="26741"/>
                    </a:lnTo>
                    <a:lnTo>
                      <a:pt x="4332" y="26637"/>
                    </a:lnTo>
                    <a:lnTo>
                      <a:pt x="4269" y="26553"/>
                    </a:lnTo>
                    <a:lnTo>
                      <a:pt x="4227" y="26553"/>
                    </a:lnTo>
                    <a:lnTo>
                      <a:pt x="4164" y="26574"/>
                    </a:lnTo>
                    <a:lnTo>
                      <a:pt x="4081" y="26574"/>
                    </a:lnTo>
                    <a:lnTo>
                      <a:pt x="4060" y="26637"/>
                    </a:lnTo>
                    <a:lnTo>
                      <a:pt x="4123" y="26678"/>
                    </a:lnTo>
                    <a:lnTo>
                      <a:pt x="4164" y="26678"/>
                    </a:lnTo>
                    <a:lnTo>
                      <a:pt x="4248" y="26783"/>
                    </a:lnTo>
                    <a:lnTo>
                      <a:pt x="4290" y="26804"/>
                    </a:lnTo>
                    <a:lnTo>
                      <a:pt x="4269" y="26867"/>
                    </a:lnTo>
                    <a:lnTo>
                      <a:pt x="4185" y="26783"/>
                    </a:lnTo>
                    <a:lnTo>
                      <a:pt x="4144" y="26762"/>
                    </a:lnTo>
                    <a:lnTo>
                      <a:pt x="4060" y="26762"/>
                    </a:lnTo>
                    <a:lnTo>
                      <a:pt x="3955" y="26888"/>
                    </a:lnTo>
                    <a:lnTo>
                      <a:pt x="3872" y="26950"/>
                    </a:lnTo>
                    <a:lnTo>
                      <a:pt x="3704" y="26950"/>
                    </a:lnTo>
                    <a:lnTo>
                      <a:pt x="3662" y="26971"/>
                    </a:lnTo>
                    <a:lnTo>
                      <a:pt x="3725" y="26992"/>
                    </a:lnTo>
                    <a:lnTo>
                      <a:pt x="3830" y="26992"/>
                    </a:lnTo>
                    <a:lnTo>
                      <a:pt x="3892" y="26971"/>
                    </a:lnTo>
                    <a:lnTo>
                      <a:pt x="4060" y="26950"/>
                    </a:lnTo>
                    <a:lnTo>
                      <a:pt x="4164" y="26888"/>
                    </a:lnTo>
                    <a:lnTo>
                      <a:pt x="4248" y="26909"/>
                    </a:lnTo>
                    <a:lnTo>
                      <a:pt x="4353" y="26909"/>
                    </a:lnTo>
                    <a:lnTo>
                      <a:pt x="4311" y="26950"/>
                    </a:lnTo>
                    <a:lnTo>
                      <a:pt x="4248" y="27013"/>
                    </a:lnTo>
                    <a:lnTo>
                      <a:pt x="4102" y="27013"/>
                    </a:lnTo>
                    <a:lnTo>
                      <a:pt x="3976" y="27055"/>
                    </a:lnTo>
                    <a:lnTo>
                      <a:pt x="3767" y="27055"/>
                    </a:lnTo>
                    <a:lnTo>
                      <a:pt x="3662" y="27076"/>
                    </a:lnTo>
                    <a:lnTo>
                      <a:pt x="3641" y="27160"/>
                    </a:lnTo>
                    <a:lnTo>
                      <a:pt x="3662" y="27222"/>
                    </a:lnTo>
                    <a:lnTo>
                      <a:pt x="3767" y="27264"/>
                    </a:lnTo>
                    <a:lnTo>
                      <a:pt x="3872" y="27222"/>
                    </a:lnTo>
                    <a:lnTo>
                      <a:pt x="3892" y="27264"/>
                    </a:lnTo>
                    <a:lnTo>
                      <a:pt x="3830" y="27306"/>
                    </a:lnTo>
                    <a:lnTo>
                      <a:pt x="3725" y="27306"/>
                    </a:lnTo>
                    <a:lnTo>
                      <a:pt x="3662" y="27390"/>
                    </a:lnTo>
                    <a:lnTo>
                      <a:pt x="3683" y="27473"/>
                    </a:lnTo>
                    <a:lnTo>
                      <a:pt x="3767" y="27515"/>
                    </a:lnTo>
                    <a:lnTo>
                      <a:pt x="3830" y="27473"/>
                    </a:lnTo>
                    <a:lnTo>
                      <a:pt x="3851" y="27411"/>
                    </a:lnTo>
                    <a:lnTo>
                      <a:pt x="3934" y="27411"/>
                    </a:lnTo>
                    <a:lnTo>
                      <a:pt x="3976" y="27432"/>
                    </a:lnTo>
                    <a:lnTo>
                      <a:pt x="4060" y="27432"/>
                    </a:lnTo>
                    <a:lnTo>
                      <a:pt x="4144" y="27411"/>
                    </a:lnTo>
                    <a:lnTo>
                      <a:pt x="4185" y="27390"/>
                    </a:lnTo>
                    <a:lnTo>
                      <a:pt x="4227" y="27411"/>
                    </a:lnTo>
                    <a:lnTo>
                      <a:pt x="4164" y="27473"/>
                    </a:lnTo>
                    <a:lnTo>
                      <a:pt x="4039" y="27515"/>
                    </a:lnTo>
                    <a:lnTo>
                      <a:pt x="3976" y="27494"/>
                    </a:lnTo>
                    <a:lnTo>
                      <a:pt x="3913" y="27473"/>
                    </a:lnTo>
                    <a:lnTo>
                      <a:pt x="3851" y="27473"/>
                    </a:lnTo>
                    <a:lnTo>
                      <a:pt x="3913" y="27515"/>
                    </a:lnTo>
                    <a:lnTo>
                      <a:pt x="3976" y="27515"/>
                    </a:lnTo>
                    <a:lnTo>
                      <a:pt x="4039" y="27536"/>
                    </a:lnTo>
                    <a:lnTo>
                      <a:pt x="3976" y="27578"/>
                    </a:lnTo>
                    <a:lnTo>
                      <a:pt x="3851" y="27578"/>
                    </a:lnTo>
                    <a:lnTo>
                      <a:pt x="3746" y="27641"/>
                    </a:lnTo>
                    <a:lnTo>
                      <a:pt x="3809" y="27704"/>
                    </a:lnTo>
                    <a:lnTo>
                      <a:pt x="3851" y="27704"/>
                    </a:lnTo>
                    <a:lnTo>
                      <a:pt x="3913" y="27683"/>
                    </a:lnTo>
                    <a:lnTo>
                      <a:pt x="4039" y="27683"/>
                    </a:lnTo>
                    <a:lnTo>
                      <a:pt x="4081" y="27704"/>
                    </a:lnTo>
                    <a:lnTo>
                      <a:pt x="4144" y="27704"/>
                    </a:lnTo>
                    <a:lnTo>
                      <a:pt x="4081" y="27746"/>
                    </a:lnTo>
                    <a:lnTo>
                      <a:pt x="3955" y="27787"/>
                    </a:lnTo>
                    <a:lnTo>
                      <a:pt x="3872" y="27746"/>
                    </a:lnTo>
                    <a:lnTo>
                      <a:pt x="3809" y="27787"/>
                    </a:lnTo>
                    <a:lnTo>
                      <a:pt x="3767" y="27829"/>
                    </a:lnTo>
                    <a:lnTo>
                      <a:pt x="3809" y="27892"/>
                    </a:lnTo>
                    <a:lnTo>
                      <a:pt x="3851" y="27892"/>
                    </a:lnTo>
                    <a:lnTo>
                      <a:pt x="3934" y="27829"/>
                    </a:lnTo>
                    <a:lnTo>
                      <a:pt x="4018" y="27829"/>
                    </a:lnTo>
                    <a:lnTo>
                      <a:pt x="4081" y="27892"/>
                    </a:lnTo>
                    <a:lnTo>
                      <a:pt x="4081" y="27934"/>
                    </a:lnTo>
                    <a:lnTo>
                      <a:pt x="3934" y="27997"/>
                    </a:lnTo>
                    <a:lnTo>
                      <a:pt x="3892" y="28038"/>
                    </a:lnTo>
                    <a:lnTo>
                      <a:pt x="3955" y="28143"/>
                    </a:lnTo>
                    <a:lnTo>
                      <a:pt x="3997" y="28143"/>
                    </a:lnTo>
                    <a:lnTo>
                      <a:pt x="4039" y="28122"/>
                    </a:lnTo>
                    <a:lnTo>
                      <a:pt x="4102" y="28122"/>
                    </a:lnTo>
                    <a:lnTo>
                      <a:pt x="4164" y="28206"/>
                    </a:lnTo>
                    <a:lnTo>
                      <a:pt x="4185" y="28143"/>
                    </a:lnTo>
                    <a:lnTo>
                      <a:pt x="4227" y="28122"/>
                    </a:lnTo>
                    <a:lnTo>
                      <a:pt x="4269" y="28143"/>
                    </a:lnTo>
                    <a:lnTo>
                      <a:pt x="4248" y="28206"/>
                    </a:lnTo>
                    <a:lnTo>
                      <a:pt x="4206" y="28248"/>
                    </a:lnTo>
                    <a:lnTo>
                      <a:pt x="4269" y="28310"/>
                    </a:lnTo>
                    <a:lnTo>
                      <a:pt x="4164" y="28436"/>
                    </a:lnTo>
                    <a:lnTo>
                      <a:pt x="4144" y="28436"/>
                    </a:lnTo>
                    <a:lnTo>
                      <a:pt x="4081" y="28520"/>
                    </a:lnTo>
                    <a:lnTo>
                      <a:pt x="4039" y="28582"/>
                    </a:lnTo>
                    <a:lnTo>
                      <a:pt x="4039" y="28624"/>
                    </a:lnTo>
                    <a:lnTo>
                      <a:pt x="4102" y="28624"/>
                    </a:lnTo>
                    <a:lnTo>
                      <a:pt x="4164" y="28582"/>
                    </a:lnTo>
                    <a:lnTo>
                      <a:pt x="4248" y="28624"/>
                    </a:lnTo>
                    <a:lnTo>
                      <a:pt x="4269" y="28687"/>
                    </a:lnTo>
                    <a:lnTo>
                      <a:pt x="4227" y="28750"/>
                    </a:lnTo>
                    <a:lnTo>
                      <a:pt x="4227" y="28771"/>
                    </a:lnTo>
                    <a:lnTo>
                      <a:pt x="4290" y="28771"/>
                    </a:lnTo>
                    <a:lnTo>
                      <a:pt x="4353" y="28792"/>
                    </a:lnTo>
                    <a:lnTo>
                      <a:pt x="4353" y="28854"/>
                    </a:lnTo>
                    <a:lnTo>
                      <a:pt x="4290" y="28896"/>
                    </a:lnTo>
                    <a:lnTo>
                      <a:pt x="4353" y="28959"/>
                    </a:lnTo>
                    <a:lnTo>
                      <a:pt x="4332" y="29043"/>
                    </a:lnTo>
                    <a:lnTo>
                      <a:pt x="4248" y="29085"/>
                    </a:lnTo>
                    <a:lnTo>
                      <a:pt x="4206" y="29147"/>
                    </a:lnTo>
                    <a:lnTo>
                      <a:pt x="4311" y="29147"/>
                    </a:lnTo>
                    <a:lnTo>
                      <a:pt x="4374" y="29085"/>
                    </a:lnTo>
                    <a:lnTo>
                      <a:pt x="4395" y="29043"/>
                    </a:lnTo>
                    <a:lnTo>
                      <a:pt x="4520" y="28980"/>
                    </a:lnTo>
                    <a:lnTo>
                      <a:pt x="4562" y="29001"/>
                    </a:lnTo>
                    <a:lnTo>
                      <a:pt x="4499" y="29064"/>
                    </a:lnTo>
                    <a:lnTo>
                      <a:pt x="4541" y="29106"/>
                    </a:lnTo>
                    <a:lnTo>
                      <a:pt x="4457" y="29168"/>
                    </a:lnTo>
                    <a:lnTo>
                      <a:pt x="4395" y="29210"/>
                    </a:lnTo>
                    <a:lnTo>
                      <a:pt x="4332" y="29210"/>
                    </a:lnTo>
                    <a:lnTo>
                      <a:pt x="4248" y="29252"/>
                    </a:lnTo>
                    <a:lnTo>
                      <a:pt x="4185" y="29294"/>
                    </a:lnTo>
                    <a:lnTo>
                      <a:pt x="4248" y="29357"/>
                    </a:lnTo>
                    <a:lnTo>
                      <a:pt x="4332" y="29294"/>
                    </a:lnTo>
                    <a:lnTo>
                      <a:pt x="4374" y="29252"/>
                    </a:lnTo>
                    <a:lnTo>
                      <a:pt x="4478" y="29273"/>
                    </a:lnTo>
                    <a:lnTo>
                      <a:pt x="4499" y="29294"/>
                    </a:lnTo>
                    <a:lnTo>
                      <a:pt x="4457" y="29357"/>
                    </a:lnTo>
                    <a:lnTo>
                      <a:pt x="4332" y="29398"/>
                    </a:lnTo>
                    <a:lnTo>
                      <a:pt x="4332" y="29503"/>
                    </a:lnTo>
                    <a:lnTo>
                      <a:pt x="4269" y="29566"/>
                    </a:lnTo>
                    <a:lnTo>
                      <a:pt x="4185" y="29587"/>
                    </a:lnTo>
                    <a:lnTo>
                      <a:pt x="4164" y="29629"/>
                    </a:lnTo>
                    <a:lnTo>
                      <a:pt x="4248" y="29691"/>
                    </a:lnTo>
                    <a:lnTo>
                      <a:pt x="4374" y="29670"/>
                    </a:lnTo>
                    <a:lnTo>
                      <a:pt x="4457" y="29608"/>
                    </a:lnTo>
                    <a:lnTo>
                      <a:pt x="4562" y="29587"/>
                    </a:lnTo>
                    <a:lnTo>
                      <a:pt x="4625" y="29587"/>
                    </a:lnTo>
                    <a:lnTo>
                      <a:pt x="4667" y="29629"/>
                    </a:lnTo>
                    <a:lnTo>
                      <a:pt x="4625" y="29691"/>
                    </a:lnTo>
                    <a:lnTo>
                      <a:pt x="4562" y="29691"/>
                    </a:lnTo>
                    <a:lnTo>
                      <a:pt x="4416" y="29733"/>
                    </a:lnTo>
                    <a:lnTo>
                      <a:pt x="4416" y="29775"/>
                    </a:lnTo>
                    <a:lnTo>
                      <a:pt x="4499" y="29775"/>
                    </a:lnTo>
                    <a:lnTo>
                      <a:pt x="4541" y="29817"/>
                    </a:lnTo>
                    <a:lnTo>
                      <a:pt x="4457" y="29901"/>
                    </a:lnTo>
                    <a:lnTo>
                      <a:pt x="4478" y="29984"/>
                    </a:lnTo>
                    <a:lnTo>
                      <a:pt x="4562" y="30005"/>
                    </a:lnTo>
                    <a:lnTo>
                      <a:pt x="4688" y="29901"/>
                    </a:lnTo>
                    <a:lnTo>
                      <a:pt x="4750" y="29880"/>
                    </a:lnTo>
                    <a:lnTo>
                      <a:pt x="4771" y="29901"/>
                    </a:lnTo>
                    <a:lnTo>
                      <a:pt x="4855" y="29984"/>
                    </a:lnTo>
                    <a:lnTo>
                      <a:pt x="4855" y="30089"/>
                    </a:lnTo>
                    <a:lnTo>
                      <a:pt x="4918" y="30131"/>
                    </a:lnTo>
                    <a:lnTo>
                      <a:pt x="4918" y="30152"/>
                    </a:lnTo>
                    <a:lnTo>
                      <a:pt x="4876" y="30214"/>
                    </a:lnTo>
                    <a:lnTo>
                      <a:pt x="4792" y="30214"/>
                    </a:lnTo>
                    <a:lnTo>
                      <a:pt x="4750" y="30298"/>
                    </a:lnTo>
                    <a:lnTo>
                      <a:pt x="4771" y="30340"/>
                    </a:lnTo>
                    <a:lnTo>
                      <a:pt x="4918" y="30361"/>
                    </a:lnTo>
                    <a:lnTo>
                      <a:pt x="4981" y="30340"/>
                    </a:lnTo>
                    <a:lnTo>
                      <a:pt x="4960" y="30298"/>
                    </a:lnTo>
                    <a:lnTo>
                      <a:pt x="4960" y="30235"/>
                    </a:lnTo>
                    <a:lnTo>
                      <a:pt x="5001" y="30214"/>
                    </a:lnTo>
                    <a:lnTo>
                      <a:pt x="5064" y="30235"/>
                    </a:lnTo>
                    <a:lnTo>
                      <a:pt x="5127" y="30194"/>
                    </a:lnTo>
                    <a:lnTo>
                      <a:pt x="5211" y="30152"/>
                    </a:lnTo>
                    <a:lnTo>
                      <a:pt x="5273" y="30214"/>
                    </a:lnTo>
                    <a:lnTo>
                      <a:pt x="5315" y="30235"/>
                    </a:lnTo>
                    <a:lnTo>
                      <a:pt x="5378" y="30214"/>
                    </a:lnTo>
                    <a:lnTo>
                      <a:pt x="5420" y="30131"/>
                    </a:lnTo>
                    <a:lnTo>
                      <a:pt x="5483" y="30089"/>
                    </a:lnTo>
                    <a:lnTo>
                      <a:pt x="5545" y="30089"/>
                    </a:lnTo>
                    <a:lnTo>
                      <a:pt x="5629" y="30047"/>
                    </a:lnTo>
                    <a:lnTo>
                      <a:pt x="5713" y="30089"/>
                    </a:lnTo>
                    <a:lnTo>
                      <a:pt x="5755" y="30026"/>
                    </a:lnTo>
                    <a:lnTo>
                      <a:pt x="5755" y="29984"/>
                    </a:lnTo>
                    <a:lnTo>
                      <a:pt x="5713" y="29922"/>
                    </a:lnTo>
                    <a:lnTo>
                      <a:pt x="5713" y="29880"/>
                    </a:lnTo>
                    <a:lnTo>
                      <a:pt x="5755" y="29838"/>
                    </a:lnTo>
                    <a:lnTo>
                      <a:pt x="5817" y="29880"/>
                    </a:lnTo>
                    <a:lnTo>
                      <a:pt x="5859" y="29942"/>
                    </a:lnTo>
                    <a:lnTo>
                      <a:pt x="5859" y="30047"/>
                    </a:lnTo>
                    <a:lnTo>
                      <a:pt x="5797" y="30131"/>
                    </a:lnTo>
                    <a:lnTo>
                      <a:pt x="5734" y="30152"/>
                    </a:lnTo>
                    <a:lnTo>
                      <a:pt x="5692" y="30214"/>
                    </a:lnTo>
                    <a:lnTo>
                      <a:pt x="5713" y="30235"/>
                    </a:lnTo>
                    <a:lnTo>
                      <a:pt x="5838" y="30194"/>
                    </a:lnTo>
                    <a:lnTo>
                      <a:pt x="6027" y="30089"/>
                    </a:lnTo>
                    <a:lnTo>
                      <a:pt x="6131" y="29922"/>
                    </a:lnTo>
                    <a:lnTo>
                      <a:pt x="6173" y="29922"/>
                    </a:lnTo>
                    <a:lnTo>
                      <a:pt x="6215" y="30005"/>
                    </a:lnTo>
                    <a:lnTo>
                      <a:pt x="6215" y="30110"/>
                    </a:lnTo>
                    <a:lnTo>
                      <a:pt x="6131" y="30131"/>
                    </a:lnTo>
                    <a:lnTo>
                      <a:pt x="6048" y="30194"/>
                    </a:lnTo>
                    <a:lnTo>
                      <a:pt x="5964" y="30256"/>
                    </a:lnTo>
                    <a:lnTo>
                      <a:pt x="5859" y="30298"/>
                    </a:lnTo>
                    <a:lnTo>
                      <a:pt x="5838" y="30319"/>
                    </a:lnTo>
                    <a:lnTo>
                      <a:pt x="5859" y="30340"/>
                    </a:lnTo>
                    <a:lnTo>
                      <a:pt x="5964" y="30319"/>
                    </a:lnTo>
                    <a:lnTo>
                      <a:pt x="6110" y="30235"/>
                    </a:lnTo>
                    <a:lnTo>
                      <a:pt x="6131" y="30256"/>
                    </a:lnTo>
                    <a:lnTo>
                      <a:pt x="6027" y="30361"/>
                    </a:lnTo>
                    <a:lnTo>
                      <a:pt x="5943" y="30403"/>
                    </a:lnTo>
                    <a:lnTo>
                      <a:pt x="5943" y="30507"/>
                    </a:lnTo>
                    <a:lnTo>
                      <a:pt x="5797" y="30612"/>
                    </a:lnTo>
                    <a:lnTo>
                      <a:pt x="5755" y="30654"/>
                    </a:lnTo>
                    <a:lnTo>
                      <a:pt x="5817" y="30654"/>
                    </a:lnTo>
                    <a:lnTo>
                      <a:pt x="5859" y="30612"/>
                    </a:lnTo>
                    <a:lnTo>
                      <a:pt x="5901" y="30612"/>
                    </a:lnTo>
                    <a:lnTo>
                      <a:pt x="5901" y="30633"/>
                    </a:lnTo>
                    <a:lnTo>
                      <a:pt x="5922" y="30738"/>
                    </a:lnTo>
                    <a:lnTo>
                      <a:pt x="5943" y="30654"/>
                    </a:lnTo>
                    <a:lnTo>
                      <a:pt x="6027" y="30612"/>
                    </a:lnTo>
                    <a:lnTo>
                      <a:pt x="6048" y="30549"/>
                    </a:lnTo>
                    <a:lnTo>
                      <a:pt x="6110" y="30549"/>
                    </a:lnTo>
                    <a:lnTo>
                      <a:pt x="6131" y="30570"/>
                    </a:lnTo>
                    <a:lnTo>
                      <a:pt x="6048" y="30654"/>
                    </a:lnTo>
                    <a:lnTo>
                      <a:pt x="6027" y="30738"/>
                    </a:lnTo>
                    <a:lnTo>
                      <a:pt x="6048" y="30759"/>
                    </a:lnTo>
                    <a:lnTo>
                      <a:pt x="6131" y="30738"/>
                    </a:lnTo>
                    <a:lnTo>
                      <a:pt x="6173" y="30654"/>
                    </a:lnTo>
                    <a:lnTo>
                      <a:pt x="6236" y="30654"/>
                    </a:lnTo>
                    <a:lnTo>
                      <a:pt x="6320" y="30633"/>
                    </a:lnTo>
                    <a:lnTo>
                      <a:pt x="6236" y="30738"/>
                    </a:lnTo>
                    <a:lnTo>
                      <a:pt x="6215" y="30842"/>
                    </a:lnTo>
                    <a:lnTo>
                      <a:pt x="6110" y="30926"/>
                    </a:lnTo>
                    <a:lnTo>
                      <a:pt x="6110" y="30989"/>
                    </a:lnTo>
                    <a:lnTo>
                      <a:pt x="6131" y="31031"/>
                    </a:lnTo>
                    <a:lnTo>
                      <a:pt x="6236" y="30947"/>
                    </a:lnTo>
                    <a:lnTo>
                      <a:pt x="6320" y="30738"/>
                    </a:lnTo>
                    <a:lnTo>
                      <a:pt x="6382" y="30675"/>
                    </a:lnTo>
                    <a:lnTo>
                      <a:pt x="6424" y="30717"/>
                    </a:lnTo>
                    <a:lnTo>
                      <a:pt x="6320" y="30863"/>
                    </a:lnTo>
                    <a:lnTo>
                      <a:pt x="6320" y="30947"/>
                    </a:lnTo>
                    <a:lnTo>
                      <a:pt x="6257" y="31031"/>
                    </a:lnTo>
                    <a:lnTo>
                      <a:pt x="6236" y="31135"/>
                    </a:lnTo>
                    <a:lnTo>
                      <a:pt x="6278" y="31156"/>
                    </a:lnTo>
                    <a:lnTo>
                      <a:pt x="6341" y="31093"/>
                    </a:lnTo>
                    <a:lnTo>
                      <a:pt x="6341" y="31031"/>
                    </a:lnTo>
                    <a:lnTo>
                      <a:pt x="6361" y="30968"/>
                    </a:lnTo>
                    <a:lnTo>
                      <a:pt x="6424" y="30968"/>
                    </a:lnTo>
                    <a:lnTo>
                      <a:pt x="6487" y="30989"/>
                    </a:lnTo>
                    <a:lnTo>
                      <a:pt x="6487" y="30842"/>
                    </a:lnTo>
                    <a:lnTo>
                      <a:pt x="6550" y="30842"/>
                    </a:lnTo>
                    <a:lnTo>
                      <a:pt x="6592" y="30759"/>
                    </a:lnTo>
                    <a:lnTo>
                      <a:pt x="6654" y="30759"/>
                    </a:lnTo>
                    <a:lnTo>
                      <a:pt x="6654" y="30821"/>
                    </a:lnTo>
                    <a:lnTo>
                      <a:pt x="6633" y="30821"/>
                    </a:lnTo>
                    <a:lnTo>
                      <a:pt x="6592" y="30926"/>
                    </a:lnTo>
                    <a:lnTo>
                      <a:pt x="6592" y="30968"/>
                    </a:lnTo>
                    <a:lnTo>
                      <a:pt x="6759" y="30968"/>
                    </a:lnTo>
                    <a:lnTo>
                      <a:pt x="7010" y="31093"/>
                    </a:lnTo>
                    <a:lnTo>
                      <a:pt x="7052" y="31093"/>
                    </a:lnTo>
                    <a:lnTo>
                      <a:pt x="7052" y="31051"/>
                    </a:lnTo>
                    <a:lnTo>
                      <a:pt x="7094" y="30989"/>
                    </a:lnTo>
                    <a:lnTo>
                      <a:pt x="7157" y="30968"/>
                    </a:lnTo>
                    <a:lnTo>
                      <a:pt x="7157" y="30926"/>
                    </a:lnTo>
                    <a:lnTo>
                      <a:pt x="7094" y="30884"/>
                    </a:lnTo>
                    <a:lnTo>
                      <a:pt x="7073" y="30863"/>
                    </a:lnTo>
                    <a:lnTo>
                      <a:pt x="6989" y="30863"/>
                    </a:lnTo>
                    <a:lnTo>
                      <a:pt x="6968" y="30884"/>
                    </a:lnTo>
                    <a:lnTo>
                      <a:pt x="6968" y="30842"/>
                    </a:lnTo>
                    <a:lnTo>
                      <a:pt x="6989" y="30821"/>
                    </a:lnTo>
                    <a:lnTo>
                      <a:pt x="6989" y="30759"/>
                    </a:lnTo>
                    <a:lnTo>
                      <a:pt x="6885" y="30717"/>
                    </a:lnTo>
                    <a:lnTo>
                      <a:pt x="6696" y="30633"/>
                    </a:lnTo>
                    <a:lnTo>
                      <a:pt x="6675" y="30570"/>
                    </a:lnTo>
                    <a:lnTo>
                      <a:pt x="6696" y="30549"/>
                    </a:lnTo>
                    <a:lnTo>
                      <a:pt x="6780" y="30570"/>
                    </a:lnTo>
                    <a:lnTo>
                      <a:pt x="6843" y="30549"/>
                    </a:lnTo>
                    <a:lnTo>
                      <a:pt x="6864" y="30549"/>
                    </a:lnTo>
                    <a:lnTo>
                      <a:pt x="6885" y="30612"/>
                    </a:lnTo>
                    <a:lnTo>
                      <a:pt x="6968" y="30675"/>
                    </a:lnTo>
                    <a:lnTo>
                      <a:pt x="7052" y="30738"/>
                    </a:lnTo>
                    <a:lnTo>
                      <a:pt x="7115" y="30738"/>
                    </a:lnTo>
                    <a:lnTo>
                      <a:pt x="7219" y="30675"/>
                    </a:lnTo>
                    <a:lnTo>
                      <a:pt x="7303" y="30633"/>
                    </a:lnTo>
                    <a:lnTo>
                      <a:pt x="7324" y="30570"/>
                    </a:lnTo>
                    <a:lnTo>
                      <a:pt x="7261" y="30549"/>
                    </a:lnTo>
                    <a:lnTo>
                      <a:pt x="7157" y="30549"/>
                    </a:lnTo>
                    <a:lnTo>
                      <a:pt x="7094" y="30528"/>
                    </a:lnTo>
                    <a:lnTo>
                      <a:pt x="7094" y="30466"/>
                    </a:lnTo>
                    <a:lnTo>
                      <a:pt x="7219" y="30466"/>
                    </a:lnTo>
                    <a:lnTo>
                      <a:pt x="7303" y="30424"/>
                    </a:lnTo>
                    <a:lnTo>
                      <a:pt x="7303" y="30403"/>
                    </a:lnTo>
                    <a:lnTo>
                      <a:pt x="7219" y="30340"/>
                    </a:lnTo>
                    <a:lnTo>
                      <a:pt x="7157" y="30319"/>
                    </a:lnTo>
                    <a:lnTo>
                      <a:pt x="7157" y="30298"/>
                    </a:lnTo>
                    <a:lnTo>
                      <a:pt x="7198" y="30298"/>
                    </a:lnTo>
                    <a:lnTo>
                      <a:pt x="7219" y="30256"/>
                    </a:lnTo>
                    <a:lnTo>
                      <a:pt x="7198" y="30235"/>
                    </a:lnTo>
                    <a:lnTo>
                      <a:pt x="7094" y="30214"/>
                    </a:lnTo>
                    <a:lnTo>
                      <a:pt x="7052" y="30152"/>
                    </a:lnTo>
                    <a:lnTo>
                      <a:pt x="7073" y="30131"/>
                    </a:lnTo>
                    <a:lnTo>
                      <a:pt x="7157" y="30152"/>
                    </a:lnTo>
                    <a:lnTo>
                      <a:pt x="7261" y="30194"/>
                    </a:lnTo>
                    <a:lnTo>
                      <a:pt x="7408" y="30152"/>
                    </a:lnTo>
                    <a:lnTo>
                      <a:pt x="7491" y="30110"/>
                    </a:lnTo>
                    <a:lnTo>
                      <a:pt x="7512" y="30047"/>
                    </a:lnTo>
                    <a:lnTo>
                      <a:pt x="7491" y="30005"/>
                    </a:lnTo>
                    <a:lnTo>
                      <a:pt x="7387" y="29984"/>
                    </a:lnTo>
                    <a:lnTo>
                      <a:pt x="7198" y="29942"/>
                    </a:lnTo>
                    <a:lnTo>
                      <a:pt x="7115" y="29901"/>
                    </a:lnTo>
                    <a:lnTo>
                      <a:pt x="7115" y="29880"/>
                    </a:lnTo>
                    <a:lnTo>
                      <a:pt x="7177" y="29880"/>
                    </a:lnTo>
                    <a:lnTo>
                      <a:pt x="7261" y="29901"/>
                    </a:lnTo>
                    <a:lnTo>
                      <a:pt x="7408" y="29901"/>
                    </a:lnTo>
                    <a:lnTo>
                      <a:pt x="7491" y="29838"/>
                    </a:lnTo>
                    <a:lnTo>
                      <a:pt x="7491" y="29775"/>
                    </a:lnTo>
                    <a:lnTo>
                      <a:pt x="7408" y="29712"/>
                    </a:lnTo>
                    <a:lnTo>
                      <a:pt x="7324" y="29691"/>
                    </a:lnTo>
                    <a:lnTo>
                      <a:pt x="7303" y="29629"/>
                    </a:lnTo>
                    <a:lnTo>
                      <a:pt x="7366" y="29629"/>
                    </a:lnTo>
                    <a:lnTo>
                      <a:pt x="7408" y="29670"/>
                    </a:lnTo>
                    <a:lnTo>
                      <a:pt x="7429" y="29712"/>
                    </a:lnTo>
                    <a:lnTo>
                      <a:pt x="7512" y="29691"/>
                    </a:lnTo>
                    <a:lnTo>
                      <a:pt x="7575" y="29629"/>
                    </a:lnTo>
                    <a:lnTo>
                      <a:pt x="7575" y="29587"/>
                    </a:lnTo>
                    <a:lnTo>
                      <a:pt x="7512" y="29566"/>
                    </a:lnTo>
                    <a:lnTo>
                      <a:pt x="7429" y="29503"/>
                    </a:lnTo>
                    <a:lnTo>
                      <a:pt x="7429" y="29482"/>
                    </a:lnTo>
                    <a:lnTo>
                      <a:pt x="7491" y="29461"/>
                    </a:lnTo>
                    <a:lnTo>
                      <a:pt x="7512" y="29503"/>
                    </a:lnTo>
                    <a:lnTo>
                      <a:pt x="7575" y="29524"/>
                    </a:lnTo>
                    <a:lnTo>
                      <a:pt x="7638" y="29461"/>
                    </a:lnTo>
                    <a:lnTo>
                      <a:pt x="7638" y="29419"/>
                    </a:lnTo>
                    <a:lnTo>
                      <a:pt x="7533" y="29398"/>
                    </a:lnTo>
                    <a:lnTo>
                      <a:pt x="7470" y="29357"/>
                    </a:lnTo>
                    <a:lnTo>
                      <a:pt x="7429" y="29294"/>
                    </a:lnTo>
                    <a:lnTo>
                      <a:pt x="7491" y="29294"/>
                    </a:lnTo>
                    <a:lnTo>
                      <a:pt x="7575" y="29357"/>
                    </a:lnTo>
                    <a:lnTo>
                      <a:pt x="7638" y="29357"/>
                    </a:lnTo>
                    <a:lnTo>
                      <a:pt x="7701" y="29398"/>
                    </a:lnTo>
                    <a:lnTo>
                      <a:pt x="7742" y="29398"/>
                    </a:lnTo>
                    <a:lnTo>
                      <a:pt x="7784" y="29315"/>
                    </a:lnTo>
                    <a:lnTo>
                      <a:pt x="7784" y="29273"/>
                    </a:lnTo>
                    <a:lnTo>
                      <a:pt x="7826" y="29210"/>
                    </a:lnTo>
                    <a:lnTo>
                      <a:pt x="7826" y="29168"/>
                    </a:lnTo>
                    <a:lnTo>
                      <a:pt x="7805" y="29106"/>
                    </a:lnTo>
                    <a:lnTo>
                      <a:pt x="7826" y="29001"/>
                    </a:lnTo>
                    <a:lnTo>
                      <a:pt x="7826" y="28959"/>
                    </a:lnTo>
                    <a:lnTo>
                      <a:pt x="7742" y="28854"/>
                    </a:lnTo>
                    <a:lnTo>
                      <a:pt x="7617" y="28750"/>
                    </a:lnTo>
                    <a:lnTo>
                      <a:pt x="7512" y="28729"/>
                    </a:lnTo>
                    <a:lnTo>
                      <a:pt x="7470" y="28666"/>
                    </a:lnTo>
                    <a:lnTo>
                      <a:pt x="7470" y="28645"/>
                    </a:lnTo>
                    <a:lnTo>
                      <a:pt x="7533" y="28645"/>
                    </a:lnTo>
                    <a:lnTo>
                      <a:pt x="7596" y="28666"/>
                    </a:lnTo>
                    <a:lnTo>
                      <a:pt x="7722" y="28771"/>
                    </a:lnTo>
                    <a:lnTo>
                      <a:pt x="7805" y="28854"/>
                    </a:lnTo>
                    <a:lnTo>
                      <a:pt x="7889" y="28854"/>
                    </a:lnTo>
                    <a:lnTo>
                      <a:pt x="7910" y="28834"/>
                    </a:lnTo>
                    <a:lnTo>
                      <a:pt x="7889" y="28687"/>
                    </a:lnTo>
                    <a:lnTo>
                      <a:pt x="7826" y="28582"/>
                    </a:lnTo>
                    <a:lnTo>
                      <a:pt x="7701" y="28562"/>
                    </a:lnTo>
                    <a:lnTo>
                      <a:pt x="7533" y="28478"/>
                    </a:lnTo>
                    <a:lnTo>
                      <a:pt x="7491" y="28457"/>
                    </a:lnTo>
                    <a:lnTo>
                      <a:pt x="7491" y="28415"/>
                    </a:lnTo>
                    <a:lnTo>
                      <a:pt x="7533" y="28415"/>
                    </a:lnTo>
                    <a:lnTo>
                      <a:pt x="7596" y="28436"/>
                    </a:lnTo>
                    <a:lnTo>
                      <a:pt x="7638" y="28478"/>
                    </a:lnTo>
                    <a:lnTo>
                      <a:pt x="7742" y="28478"/>
                    </a:lnTo>
                    <a:lnTo>
                      <a:pt x="7805" y="28415"/>
                    </a:lnTo>
                    <a:lnTo>
                      <a:pt x="7826" y="28352"/>
                    </a:lnTo>
                    <a:lnTo>
                      <a:pt x="7826" y="28269"/>
                    </a:lnTo>
                    <a:lnTo>
                      <a:pt x="7847" y="28269"/>
                    </a:lnTo>
                    <a:lnTo>
                      <a:pt x="7910" y="28310"/>
                    </a:lnTo>
                    <a:lnTo>
                      <a:pt x="7910" y="28331"/>
                    </a:lnTo>
                    <a:lnTo>
                      <a:pt x="7910" y="28373"/>
                    </a:lnTo>
                    <a:lnTo>
                      <a:pt x="8014" y="28436"/>
                    </a:lnTo>
                    <a:lnTo>
                      <a:pt x="8056" y="28436"/>
                    </a:lnTo>
                    <a:lnTo>
                      <a:pt x="8119" y="28478"/>
                    </a:lnTo>
                    <a:lnTo>
                      <a:pt x="8161" y="28478"/>
                    </a:lnTo>
                    <a:lnTo>
                      <a:pt x="8203" y="28436"/>
                    </a:lnTo>
                    <a:lnTo>
                      <a:pt x="8245" y="28373"/>
                    </a:lnTo>
                    <a:lnTo>
                      <a:pt x="8266" y="28352"/>
                    </a:lnTo>
                    <a:lnTo>
                      <a:pt x="8245" y="28310"/>
                    </a:lnTo>
                    <a:lnTo>
                      <a:pt x="8161" y="28269"/>
                    </a:lnTo>
                    <a:lnTo>
                      <a:pt x="8014" y="28269"/>
                    </a:lnTo>
                    <a:lnTo>
                      <a:pt x="7994" y="28248"/>
                    </a:lnTo>
                    <a:lnTo>
                      <a:pt x="7994" y="28227"/>
                    </a:lnTo>
                    <a:lnTo>
                      <a:pt x="7994" y="28164"/>
                    </a:lnTo>
                    <a:lnTo>
                      <a:pt x="7931" y="28122"/>
                    </a:lnTo>
                    <a:lnTo>
                      <a:pt x="7931" y="28059"/>
                    </a:lnTo>
                    <a:lnTo>
                      <a:pt x="7994" y="28018"/>
                    </a:lnTo>
                    <a:lnTo>
                      <a:pt x="8014" y="28018"/>
                    </a:lnTo>
                    <a:lnTo>
                      <a:pt x="8056" y="28059"/>
                    </a:lnTo>
                    <a:lnTo>
                      <a:pt x="8056" y="28143"/>
                    </a:lnTo>
                    <a:lnTo>
                      <a:pt x="8119" y="28206"/>
                    </a:lnTo>
                    <a:lnTo>
                      <a:pt x="8245" y="28206"/>
                    </a:lnTo>
                    <a:lnTo>
                      <a:pt x="8307" y="28164"/>
                    </a:lnTo>
                    <a:lnTo>
                      <a:pt x="8307" y="28122"/>
                    </a:lnTo>
                    <a:lnTo>
                      <a:pt x="8266" y="28059"/>
                    </a:lnTo>
                    <a:lnTo>
                      <a:pt x="8161" y="28018"/>
                    </a:lnTo>
                    <a:lnTo>
                      <a:pt x="8098" y="27955"/>
                    </a:lnTo>
                    <a:lnTo>
                      <a:pt x="8056" y="27850"/>
                    </a:lnTo>
                    <a:lnTo>
                      <a:pt x="8098" y="27850"/>
                    </a:lnTo>
                    <a:lnTo>
                      <a:pt x="8140" y="27913"/>
                    </a:lnTo>
                    <a:lnTo>
                      <a:pt x="8245" y="27955"/>
                    </a:lnTo>
                    <a:lnTo>
                      <a:pt x="8307" y="27997"/>
                    </a:lnTo>
                    <a:lnTo>
                      <a:pt x="8370" y="28059"/>
                    </a:lnTo>
                    <a:lnTo>
                      <a:pt x="8412" y="28038"/>
                    </a:lnTo>
                    <a:lnTo>
                      <a:pt x="8412" y="27997"/>
                    </a:lnTo>
                    <a:lnTo>
                      <a:pt x="8370" y="27934"/>
                    </a:lnTo>
                    <a:lnTo>
                      <a:pt x="8266" y="27892"/>
                    </a:lnTo>
                    <a:lnTo>
                      <a:pt x="8203" y="27829"/>
                    </a:lnTo>
                    <a:lnTo>
                      <a:pt x="8203" y="27746"/>
                    </a:lnTo>
                    <a:lnTo>
                      <a:pt x="8245" y="27704"/>
                    </a:lnTo>
                    <a:lnTo>
                      <a:pt x="8266" y="27641"/>
                    </a:lnTo>
                    <a:lnTo>
                      <a:pt x="8328" y="27641"/>
                    </a:lnTo>
                    <a:lnTo>
                      <a:pt x="8349" y="27704"/>
                    </a:lnTo>
                    <a:lnTo>
                      <a:pt x="8475" y="27808"/>
                    </a:lnTo>
                    <a:lnTo>
                      <a:pt x="8558" y="27808"/>
                    </a:lnTo>
                    <a:lnTo>
                      <a:pt x="8621" y="27787"/>
                    </a:lnTo>
                    <a:lnTo>
                      <a:pt x="8684" y="27787"/>
                    </a:lnTo>
                    <a:lnTo>
                      <a:pt x="8768" y="27746"/>
                    </a:lnTo>
                    <a:lnTo>
                      <a:pt x="8789" y="27683"/>
                    </a:lnTo>
                    <a:lnTo>
                      <a:pt x="8768" y="27641"/>
                    </a:lnTo>
                    <a:lnTo>
                      <a:pt x="8684" y="27620"/>
                    </a:lnTo>
                    <a:lnTo>
                      <a:pt x="8621" y="27578"/>
                    </a:lnTo>
                    <a:lnTo>
                      <a:pt x="8517" y="27515"/>
                    </a:lnTo>
                    <a:lnTo>
                      <a:pt x="8454" y="27515"/>
                    </a:lnTo>
                    <a:lnTo>
                      <a:pt x="8370" y="27494"/>
                    </a:lnTo>
                    <a:lnTo>
                      <a:pt x="8412" y="27432"/>
                    </a:lnTo>
                    <a:lnTo>
                      <a:pt x="8433" y="27411"/>
                    </a:lnTo>
                    <a:lnTo>
                      <a:pt x="8517" y="27411"/>
                    </a:lnTo>
                    <a:lnTo>
                      <a:pt x="8579" y="27494"/>
                    </a:lnTo>
                    <a:lnTo>
                      <a:pt x="8642" y="27515"/>
                    </a:lnTo>
                    <a:lnTo>
                      <a:pt x="8684" y="27515"/>
                    </a:lnTo>
                    <a:lnTo>
                      <a:pt x="8768" y="27620"/>
                    </a:lnTo>
                    <a:lnTo>
                      <a:pt x="8851" y="27641"/>
                    </a:lnTo>
                    <a:lnTo>
                      <a:pt x="8893" y="27620"/>
                    </a:lnTo>
                    <a:lnTo>
                      <a:pt x="8935" y="27578"/>
                    </a:lnTo>
                    <a:lnTo>
                      <a:pt x="8935" y="27515"/>
                    </a:lnTo>
                    <a:lnTo>
                      <a:pt x="8935" y="27411"/>
                    </a:lnTo>
                    <a:lnTo>
                      <a:pt x="8893" y="27369"/>
                    </a:lnTo>
                    <a:lnTo>
                      <a:pt x="8851" y="27327"/>
                    </a:lnTo>
                    <a:lnTo>
                      <a:pt x="8851" y="27306"/>
                    </a:lnTo>
                    <a:lnTo>
                      <a:pt x="8956" y="27306"/>
                    </a:lnTo>
                    <a:lnTo>
                      <a:pt x="8977" y="27222"/>
                    </a:lnTo>
                    <a:lnTo>
                      <a:pt x="8977" y="27181"/>
                    </a:lnTo>
                    <a:lnTo>
                      <a:pt x="8935" y="27181"/>
                    </a:lnTo>
                    <a:lnTo>
                      <a:pt x="8872" y="27201"/>
                    </a:lnTo>
                    <a:lnTo>
                      <a:pt x="8830" y="27160"/>
                    </a:lnTo>
                    <a:lnTo>
                      <a:pt x="8768" y="27097"/>
                    </a:lnTo>
                    <a:lnTo>
                      <a:pt x="8684" y="27097"/>
                    </a:lnTo>
                    <a:lnTo>
                      <a:pt x="8558" y="27013"/>
                    </a:lnTo>
                    <a:lnTo>
                      <a:pt x="8538" y="26992"/>
                    </a:lnTo>
                    <a:lnTo>
                      <a:pt x="8579" y="26950"/>
                    </a:lnTo>
                    <a:lnTo>
                      <a:pt x="8684" y="26950"/>
                    </a:lnTo>
                    <a:lnTo>
                      <a:pt x="8789" y="26971"/>
                    </a:lnTo>
                    <a:lnTo>
                      <a:pt x="8872" y="26971"/>
                    </a:lnTo>
                    <a:lnTo>
                      <a:pt x="8893" y="26909"/>
                    </a:lnTo>
                    <a:lnTo>
                      <a:pt x="8956" y="26909"/>
                    </a:lnTo>
                    <a:lnTo>
                      <a:pt x="9040" y="26971"/>
                    </a:lnTo>
                    <a:lnTo>
                      <a:pt x="9061" y="26867"/>
                    </a:lnTo>
                    <a:lnTo>
                      <a:pt x="9040" y="26699"/>
                    </a:lnTo>
                    <a:lnTo>
                      <a:pt x="8998" y="26595"/>
                    </a:lnTo>
                    <a:lnTo>
                      <a:pt x="8956" y="26553"/>
                    </a:lnTo>
                    <a:lnTo>
                      <a:pt x="8935" y="26469"/>
                    </a:lnTo>
                    <a:lnTo>
                      <a:pt x="8935" y="26427"/>
                    </a:lnTo>
                    <a:lnTo>
                      <a:pt x="8977" y="26365"/>
                    </a:lnTo>
                    <a:lnTo>
                      <a:pt x="8956" y="26260"/>
                    </a:lnTo>
                    <a:lnTo>
                      <a:pt x="8956" y="26218"/>
                    </a:lnTo>
                    <a:lnTo>
                      <a:pt x="8977" y="26155"/>
                    </a:lnTo>
                    <a:lnTo>
                      <a:pt x="8998" y="26176"/>
                    </a:lnTo>
                    <a:lnTo>
                      <a:pt x="9040" y="26239"/>
                    </a:lnTo>
                    <a:lnTo>
                      <a:pt x="9102" y="26260"/>
                    </a:lnTo>
                    <a:lnTo>
                      <a:pt x="9102" y="26218"/>
                    </a:lnTo>
                    <a:lnTo>
                      <a:pt x="9165" y="26176"/>
                    </a:lnTo>
                    <a:lnTo>
                      <a:pt x="9207" y="26218"/>
                    </a:lnTo>
                    <a:lnTo>
                      <a:pt x="9249" y="26344"/>
                    </a:lnTo>
                    <a:lnTo>
                      <a:pt x="9291" y="26365"/>
                    </a:lnTo>
                    <a:lnTo>
                      <a:pt x="9374" y="26365"/>
                    </a:lnTo>
                    <a:lnTo>
                      <a:pt x="9479" y="26239"/>
                    </a:lnTo>
                    <a:lnTo>
                      <a:pt x="9521" y="26113"/>
                    </a:lnTo>
                    <a:lnTo>
                      <a:pt x="9521" y="26009"/>
                    </a:lnTo>
                    <a:lnTo>
                      <a:pt x="9500" y="25925"/>
                    </a:lnTo>
                    <a:lnTo>
                      <a:pt x="9500" y="25862"/>
                    </a:lnTo>
                    <a:lnTo>
                      <a:pt x="9563" y="25841"/>
                    </a:lnTo>
                    <a:lnTo>
                      <a:pt x="9605" y="25841"/>
                    </a:lnTo>
                    <a:lnTo>
                      <a:pt x="9626" y="25800"/>
                    </a:lnTo>
                    <a:lnTo>
                      <a:pt x="9667" y="25758"/>
                    </a:lnTo>
                    <a:lnTo>
                      <a:pt x="9688" y="25821"/>
                    </a:lnTo>
                    <a:lnTo>
                      <a:pt x="9730" y="25883"/>
                    </a:lnTo>
                    <a:lnTo>
                      <a:pt x="9814" y="25883"/>
                    </a:lnTo>
                    <a:lnTo>
                      <a:pt x="9877" y="25841"/>
                    </a:lnTo>
                    <a:lnTo>
                      <a:pt x="9877" y="25800"/>
                    </a:lnTo>
                    <a:lnTo>
                      <a:pt x="9877" y="25737"/>
                    </a:lnTo>
                    <a:lnTo>
                      <a:pt x="9898" y="25737"/>
                    </a:lnTo>
                    <a:lnTo>
                      <a:pt x="9918" y="25800"/>
                    </a:lnTo>
                    <a:lnTo>
                      <a:pt x="9939" y="25883"/>
                    </a:lnTo>
                    <a:lnTo>
                      <a:pt x="9981" y="25925"/>
                    </a:lnTo>
                    <a:lnTo>
                      <a:pt x="10044" y="25862"/>
                    </a:lnTo>
                    <a:lnTo>
                      <a:pt x="10107" y="25821"/>
                    </a:lnTo>
                    <a:lnTo>
                      <a:pt x="10149" y="25800"/>
                    </a:lnTo>
                    <a:lnTo>
                      <a:pt x="10211" y="25841"/>
                    </a:lnTo>
                    <a:lnTo>
                      <a:pt x="10295" y="25841"/>
                    </a:lnTo>
                    <a:lnTo>
                      <a:pt x="10358" y="25800"/>
                    </a:lnTo>
                    <a:lnTo>
                      <a:pt x="10400" y="25716"/>
                    </a:lnTo>
                    <a:lnTo>
                      <a:pt x="10421" y="25674"/>
                    </a:lnTo>
                    <a:lnTo>
                      <a:pt x="10421" y="25632"/>
                    </a:lnTo>
                    <a:lnTo>
                      <a:pt x="10358" y="25549"/>
                    </a:lnTo>
                    <a:lnTo>
                      <a:pt x="10316" y="25423"/>
                    </a:lnTo>
                    <a:lnTo>
                      <a:pt x="10295" y="25339"/>
                    </a:lnTo>
                    <a:lnTo>
                      <a:pt x="10337" y="25297"/>
                    </a:lnTo>
                    <a:lnTo>
                      <a:pt x="10358" y="25318"/>
                    </a:lnTo>
                    <a:lnTo>
                      <a:pt x="10400" y="25423"/>
                    </a:lnTo>
                    <a:lnTo>
                      <a:pt x="10442" y="25423"/>
                    </a:lnTo>
                    <a:lnTo>
                      <a:pt x="10525" y="25339"/>
                    </a:lnTo>
                    <a:lnTo>
                      <a:pt x="10546" y="25256"/>
                    </a:lnTo>
                    <a:lnTo>
                      <a:pt x="10609" y="25193"/>
                    </a:lnTo>
                    <a:lnTo>
                      <a:pt x="10630" y="25130"/>
                    </a:lnTo>
                    <a:lnTo>
                      <a:pt x="10546" y="25046"/>
                    </a:lnTo>
                    <a:lnTo>
                      <a:pt x="10546" y="25005"/>
                    </a:lnTo>
                    <a:lnTo>
                      <a:pt x="10609" y="24942"/>
                    </a:lnTo>
                    <a:lnTo>
                      <a:pt x="10651" y="24921"/>
                    </a:lnTo>
                    <a:lnTo>
                      <a:pt x="10672" y="24942"/>
                    </a:lnTo>
                    <a:lnTo>
                      <a:pt x="10672" y="24984"/>
                    </a:lnTo>
                    <a:lnTo>
                      <a:pt x="10735" y="25046"/>
                    </a:lnTo>
                    <a:lnTo>
                      <a:pt x="10839" y="25088"/>
                    </a:lnTo>
                    <a:lnTo>
                      <a:pt x="10881" y="25109"/>
                    </a:lnTo>
                    <a:lnTo>
                      <a:pt x="10839" y="25172"/>
                    </a:lnTo>
                    <a:lnTo>
                      <a:pt x="10755" y="25214"/>
                    </a:lnTo>
                    <a:lnTo>
                      <a:pt x="10714" y="25318"/>
                    </a:lnTo>
                    <a:lnTo>
                      <a:pt x="10714" y="25402"/>
                    </a:lnTo>
                    <a:lnTo>
                      <a:pt x="10839" y="25549"/>
                    </a:lnTo>
                    <a:lnTo>
                      <a:pt x="10881" y="25590"/>
                    </a:lnTo>
                    <a:lnTo>
                      <a:pt x="10923" y="25507"/>
                    </a:lnTo>
                    <a:lnTo>
                      <a:pt x="10923" y="25444"/>
                    </a:lnTo>
                    <a:lnTo>
                      <a:pt x="10944" y="25381"/>
                    </a:lnTo>
                    <a:lnTo>
                      <a:pt x="10965" y="25277"/>
                    </a:lnTo>
                    <a:lnTo>
                      <a:pt x="10986" y="25277"/>
                    </a:lnTo>
                    <a:lnTo>
                      <a:pt x="11027" y="25318"/>
                    </a:lnTo>
                    <a:lnTo>
                      <a:pt x="10986" y="25402"/>
                    </a:lnTo>
                    <a:lnTo>
                      <a:pt x="10986" y="25444"/>
                    </a:lnTo>
                    <a:lnTo>
                      <a:pt x="11048" y="25549"/>
                    </a:lnTo>
                    <a:lnTo>
                      <a:pt x="11132" y="25590"/>
                    </a:lnTo>
                    <a:lnTo>
                      <a:pt x="11195" y="25528"/>
                    </a:lnTo>
                    <a:lnTo>
                      <a:pt x="11279" y="25528"/>
                    </a:lnTo>
                    <a:lnTo>
                      <a:pt x="11299" y="25486"/>
                    </a:lnTo>
                    <a:lnTo>
                      <a:pt x="11299" y="25423"/>
                    </a:lnTo>
                    <a:lnTo>
                      <a:pt x="11341" y="25381"/>
                    </a:lnTo>
                    <a:lnTo>
                      <a:pt x="11362" y="25381"/>
                    </a:lnTo>
                    <a:lnTo>
                      <a:pt x="11383" y="25402"/>
                    </a:lnTo>
                    <a:lnTo>
                      <a:pt x="11362" y="25444"/>
                    </a:lnTo>
                    <a:lnTo>
                      <a:pt x="11362" y="25507"/>
                    </a:lnTo>
                    <a:lnTo>
                      <a:pt x="11404" y="25549"/>
                    </a:lnTo>
                    <a:lnTo>
                      <a:pt x="11488" y="25549"/>
                    </a:lnTo>
                    <a:lnTo>
                      <a:pt x="11571" y="25444"/>
                    </a:lnTo>
                    <a:lnTo>
                      <a:pt x="11718" y="25339"/>
                    </a:lnTo>
                    <a:lnTo>
                      <a:pt x="11781" y="25339"/>
                    </a:lnTo>
                    <a:lnTo>
                      <a:pt x="11823" y="25318"/>
                    </a:lnTo>
                    <a:lnTo>
                      <a:pt x="11823" y="25235"/>
                    </a:lnTo>
                    <a:lnTo>
                      <a:pt x="11781" y="25172"/>
                    </a:lnTo>
                    <a:lnTo>
                      <a:pt x="11718" y="25130"/>
                    </a:lnTo>
                    <a:lnTo>
                      <a:pt x="11676" y="25088"/>
                    </a:lnTo>
                    <a:lnTo>
                      <a:pt x="11697" y="25067"/>
                    </a:lnTo>
                    <a:lnTo>
                      <a:pt x="11760" y="25067"/>
                    </a:lnTo>
                    <a:lnTo>
                      <a:pt x="11781" y="25109"/>
                    </a:lnTo>
                    <a:lnTo>
                      <a:pt x="11885" y="25172"/>
                    </a:lnTo>
                    <a:lnTo>
                      <a:pt x="11927" y="25172"/>
                    </a:lnTo>
                    <a:lnTo>
                      <a:pt x="11927" y="25088"/>
                    </a:lnTo>
                    <a:lnTo>
                      <a:pt x="11990" y="25088"/>
                    </a:lnTo>
                    <a:lnTo>
                      <a:pt x="12011" y="25130"/>
                    </a:lnTo>
                    <a:lnTo>
                      <a:pt x="12011" y="25193"/>
                    </a:lnTo>
                    <a:lnTo>
                      <a:pt x="12032" y="25214"/>
                    </a:lnTo>
                    <a:lnTo>
                      <a:pt x="12095" y="25193"/>
                    </a:lnTo>
                    <a:lnTo>
                      <a:pt x="12220" y="25046"/>
                    </a:lnTo>
                    <a:lnTo>
                      <a:pt x="12241" y="25025"/>
                    </a:lnTo>
                    <a:lnTo>
                      <a:pt x="12241" y="25005"/>
                    </a:lnTo>
                    <a:lnTo>
                      <a:pt x="12283" y="24921"/>
                    </a:lnTo>
                    <a:lnTo>
                      <a:pt x="12304" y="24879"/>
                    </a:lnTo>
                    <a:lnTo>
                      <a:pt x="12346" y="24837"/>
                    </a:lnTo>
                    <a:lnTo>
                      <a:pt x="12346" y="24837"/>
                    </a:lnTo>
                    <a:lnTo>
                      <a:pt x="12325" y="24900"/>
                    </a:lnTo>
                    <a:lnTo>
                      <a:pt x="12346" y="24942"/>
                    </a:lnTo>
                    <a:lnTo>
                      <a:pt x="12387" y="24984"/>
                    </a:lnTo>
                    <a:lnTo>
                      <a:pt x="12429" y="24942"/>
                    </a:lnTo>
                    <a:lnTo>
                      <a:pt x="12513" y="24837"/>
                    </a:lnTo>
                    <a:lnTo>
                      <a:pt x="12534" y="24774"/>
                    </a:lnTo>
                    <a:lnTo>
                      <a:pt x="12513" y="24691"/>
                    </a:lnTo>
                    <a:lnTo>
                      <a:pt x="12513" y="24607"/>
                    </a:lnTo>
                    <a:lnTo>
                      <a:pt x="12639" y="24481"/>
                    </a:lnTo>
                    <a:lnTo>
                      <a:pt x="12722" y="24460"/>
                    </a:lnTo>
                    <a:lnTo>
                      <a:pt x="12764" y="24398"/>
                    </a:lnTo>
                    <a:lnTo>
                      <a:pt x="12743" y="24356"/>
                    </a:lnTo>
                    <a:lnTo>
                      <a:pt x="12722" y="24293"/>
                    </a:lnTo>
                    <a:lnTo>
                      <a:pt x="12722" y="24272"/>
                    </a:lnTo>
                    <a:lnTo>
                      <a:pt x="12764" y="24293"/>
                    </a:lnTo>
                    <a:lnTo>
                      <a:pt x="12827" y="24314"/>
                    </a:lnTo>
                    <a:lnTo>
                      <a:pt x="12869" y="24314"/>
                    </a:lnTo>
                    <a:lnTo>
                      <a:pt x="12911" y="24251"/>
                    </a:lnTo>
                    <a:lnTo>
                      <a:pt x="12869" y="24188"/>
                    </a:lnTo>
                    <a:lnTo>
                      <a:pt x="12827" y="24147"/>
                    </a:lnTo>
                    <a:lnTo>
                      <a:pt x="12869" y="24168"/>
                    </a:lnTo>
                    <a:lnTo>
                      <a:pt x="12931" y="24209"/>
                    </a:lnTo>
                    <a:lnTo>
                      <a:pt x="12931" y="24168"/>
                    </a:lnTo>
                    <a:lnTo>
                      <a:pt x="12952" y="24084"/>
                    </a:lnTo>
                    <a:lnTo>
                      <a:pt x="13036" y="24084"/>
                    </a:lnTo>
                    <a:lnTo>
                      <a:pt x="13120" y="24042"/>
                    </a:lnTo>
                    <a:lnTo>
                      <a:pt x="13120" y="23958"/>
                    </a:lnTo>
                    <a:lnTo>
                      <a:pt x="13120" y="23937"/>
                    </a:lnTo>
                    <a:lnTo>
                      <a:pt x="13141" y="23875"/>
                    </a:lnTo>
                    <a:lnTo>
                      <a:pt x="13224" y="23875"/>
                    </a:lnTo>
                    <a:lnTo>
                      <a:pt x="13266" y="23854"/>
                    </a:lnTo>
                    <a:lnTo>
                      <a:pt x="13350" y="23749"/>
                    </a:lnTo>
                    <a:lnTo>
                      <a:pt x="13434" y="23707"/>
                    </a:lnTo>
                    <a:lnTo>
                      <a:pt x="13476" y="23707"/>
                    </a:lnTo>
                    <a:lnTo>
                      <a:pt x="13496" y="23728"/>
                    </a:lnTo>
                    <a:lnTo>
                      <a:pt x="13580" y="23707"/>
                    </a:lnTo>
                    <a:lnTo>
                      <a:pt x="13643" y="23624"/>
                    </a:lnTo>
                    <a:lnTo>
                      <a:pt x="13664" y="23477"/>
                    </a:lnTo>
                    <a:lnTo>
                      <a:pt x="13643" y="23352"/>
                    </a:lnTo>
                    <a:lnTo>
                      <a:pt x="13580" y="23352"/>
                    </a:lnTo>
                    <a:lnTo>
                      <a:pt x="13559" y="23331"/>
                    </a:lnTo>
                    <a:lnTo>
                      <a:pt x="13580" y="23247"/>
                    </a:lnTo>
                    <a:lnTo>
                      <a:pt x="13580" y="23142"/>
                    </a:lnTo>
                    <a:lnTo>
                      <a:pt x="13559" y="23059"/>
                    </a:lnTo>
                    <a:lnTo>
                      <a:pt x="13496" y="23017"/>
                    </a:lnTo>
                    <a:lnTo>
                      <a:pt x="13476" y="22912"/>
                    </a:lnTo>
                    <a:lnTo>
                      <a:pt x="13455" y="22870"/>
                    </a:lnTo>
                    <a:lnTo>
                      <a:pt x="13455" y="22787"/>
                    </a:lnTo>
                    <a:lnTo>
                      <a:pt x="13496" y="22787"/>
                    </a:lnTo>
                    <a:lnTo>
                      <a:pt x="13559" y="22808"/>
                    </a:lnTo>
                    <a:lnTo>
                      <a:pt x="13580" y="22912"/>
                    </a:lnTo>
                    <a:lnTo>
                      <a:pt x="13643" y="22996"/>
                    </a:lnTo>
                    <a:lnTo>
                      <a:pt x="13643" y="23080"/>
                    </a:lnTo>
                    <a:lnTo>
                      <a:pt x="13685" y="23184"/>
                    </a:lnTo>
                    <a:lnTo>
                      <a:pt x="13748" y="23205"/>
                    </a:lnTo>
                    <a:lnTo>
                      <a:pt x="13789" y="23247"/>
                    </a:lnTo>
                    <a:lnTo>
                      <a:pt x="13768" y="23331"/>
                    </a:lnTo>
                    <a:lnTo>
                      <a:pt x="13789" y="23414"/>
                    </a:lnTo>
                    <a:lnTo>
                      <a:pt x="13873" y="23456"/>
                    </a:lnTo>
                    <a:lnTo>
                      <a:pt x="13915" y="23456"/>
                    </a:lnTo>
                    <a:lnTo>
                      <a:pt x="13915" y="23414"/>
                    </a:lnTo>
                    <a:lnTo>
                      <a:pt x="13957" y="23352"/>
                    </a:lnTo>
                    <a:lnTo>
                      <a:pt x="13999" y="23352"/>
                    </a:lnTo>
                    <a:lnTo>
                      <a:pt x="14061" y="23435"/>
                    </a:lnTo>
                    <a:lnTo>
                      <a:pt x="14229" y="23435"/>
                    </a:lnTo>
                    <a:lnTo>
                      <a:pt x="14292" y="23393"/>
                    </a:lnTo>
                    <a:lnTo>
                      <a:pt x="14312" y="23414"/>
                    </a:lnTo>
                    <a:lnTo>
                      <a:pt x="14375" y="23414"/>
                    </a:lnTo>
                    <a:lnTo>
                      <a:pt x="14438" y="23352"/>
                    </a:lnTo>
                    <a:lnTo>
                      <a:pt x="14480" y="23289"/>
                    </a:lnTo>
                    <a:lnTo>
                      <a:pt x="14522" y="23289"/>
                    </a:lnTo>
                    <a:lnTo>
                      <a:pt x="14522" y="23226"/>
                    </a:lnTo>
                    <a:lnTo>
                      <a:pt x="14584" y="23205"/>
                    </a:lnTo>
                    <a:lnTo>
                      <a:pt x="14626" y="23226"/>
                    </a:lnTo>
                    <a:lnTo>
                      <a:pt x="14731" y="23352"/>
                    </a:lnTo>
                    <a:lnTo>
                      <a:pt x="14752" y="23414"/>
                    </a:lnTo>
                    <a:lnTo>
                      <a:pt x="14815" y="23414"/>
                    </a:lnTo>
                    <a:lnTo>
                      <a:pt x="14856" y="23352"/>
                    </a:lnTo>
                    <a:lnTo>
                      <a:pt x="14919" y="23331"/>
                    </a:lnTo>
                    <a:lnTo>
                      <a:pt x="14919" y="23226"/>
                    </a:lnTo>
                    <a:lnTo>
                      <a:pt x="14940" y="23226"/>
                    </a:lnTo>
                    <a:lnTo>
                      <a:pt x="14961" y="23247"/>
                    </a:lnTo>
                    <a:lnTo>
                      <a:pt x="15024" y="23247"/>
                    </a:lnTo>
                    <a:lnTo>
                      <a:pt x="15024" y="23205"/>
                    </a:lnTo>
                    <a:lnTo>
                      <a:pt x="15066" y="23205"/>
                    </a:lnTo>
                    <a:lnTo>
                      <a:pt x="15108" y="23226"/>
                    </a:lnTo>
                    <a:lnTo>
                      <a:pt x="15170" y="23226"/>
                    </a:lnTo>
                    <a:lnTo>
                      <a:pt x="15212" y="23184"/>
                    </a:lnTo>
                    <a:lnTo>
                      <a:pt x="15212" y="23121"/>
                    </a:lnTo>
                    <a:lnTo>
                      <a:pt x="15254" y="23100"/>
                    </a:lnTo>
                    <a:lnTo>
                      <a:pt x="15338" y="23100"/>
                    </a:lnTo>
                    <a:lnTo>
                      <a:pt x="15359" y="23080"/>
                    </a:lnTo>
                    <a:lnTo>
                      <a:pt x="15359" y="23017"/>
                    </a:lnTo>
                    <a:lnTo>
                      <a:pt x="15380" y="23017"/>
                    </a:lnTo>
                    <a:lnTo>
                      <a:pt x="15380" y="23080"/>
                    </a:lnTo>
                    <a:lnTo>
                      <a:pt x="15442" y="23100"/>
                    </a:lnTo>
                    <a:lnTo>
                      <a:pt x="15484" y="23038"/>
                    </a:lnTo>
                    <a:lnTo>
                      <a:pt x="15526" y="22975"/>
                    </a:lnTo>
                    <a:lnTo>
                      <a:pt x="15547" y="22975"/>
                    </a:lnTo>
                    <a:lnTo>
                      <a:pt x="15589" y="23038"/>
                    </a:lnTo>
                    <a:lnTo>
                      <a:pt x="15652" y="23080"/>
                    </a:lnTo>
                    <a:lnTo>
                      <a:pt x="15693" y="22975"/>
                    </a:lnTo>
                    <a:lnTo>
                      <a:pt x="15735" y="22975"/>
                    </a:lnTo>
                    <a:lnTo>
                      <a:pt x="15756" y="23017"/>
                    </a:lnTo>
                    <a:lnTo>
                      <a:pt x="15798" y="23038"/>
                    </a:lnTo>
                    <a:lnTo>
                      <a:pt x="15861" y="23038"/>
                    </a:lnTo>
                    <a:lnTo>
                      <a:pt x="15882" y="22975"/>
                    </a:lnTo>
                    <a:lnTo>
                      <a:pt x="15944" y="22933"/>
                    </a:lnTo>
                    <a:lnTo>
                      <a:pt x="16007" y="22933"/>
                    </a:lnTo>
                    <a:lnTo>
                      <a:pt x="16112" y="22891"/>
                    </a:lnTo>
                    <a:lnTo>
                      <a:pt x="16175" y="22891"/>
                    </a:lnTo>
                    <a:lnTo>
                      <a:pt x="16196" y="22933"/>
                    </a:lnTo>
                    <a:lnTo>
                      <a:pt x="16258" y="22933"/>
                    </a:lnTo>
                    <a:lnTo>
                      <a:pt x="16279" y="22870"/>
                    </a:lnTo>
                    <a:lnTo>
                      <a:pt x="16321" y="22808"/>
                    </a:lnTo>
                    <a:lnTo>
                      <a:pt x="16426" y="22808"/>
                    </a:lnTo>
                    <a:lnTo>
                      <a:pt x="16468" y="22766"/>
                    </a:lnTo>
                    <a:lnTo>
                      <a:pt x="16572" y="22724"/>
                    </a:lnTo>
                    <a:lnTo>
                      <a:pt x="16614" y="22703"/>
                    </a:lnTo>
                    <a:lnTo>
                      <a:pt x="16614" y="22661"/>
                    </a:lnTo>
                    <a:lnTo>
                      <a:pt x="16572" y="22577"/>
                    </a:lnTo>
                    <a:lnTo>
                      <a:pt x="16572" y="22515"/>
                    </a:lnTo>
                    <a:lnTo>
                      <a:pt x="16719" y="22577"/>
                    </a:lnTo>
                    <a:lnTo>
                      <a:pt x="16802" y="22619"/>
                    </a:lnTo>
                    <a:lnTo>
                      <a:pt x="16823" y="22682"/>
                    </a:lnTo>
                    <a:lnTo>
                      <a:pt x="16886" y="22703"/>
                    </a:lnTo>
                    <a:lnTo>
                      <a:pt x="16991" y="22619"/>
                    </a:lnTo>
                    <a:lnTo>
                      <a:pt x="16991" y="22536"/>
                    </a:lnTo>
                    <a:lnTo>
                      <a:pt x="16928" y="22515"/>
                    </a:lnTo>
                    <a:lnTo>
                      <a:pt x="16928" y="22473"/>
                    </a:lnTo>
                    <a:lnTo>
                      <a:pt x="17012" y="22431"/>
                    </a:lnTo>
                    <a:lnTo>
                      <a:pt x="17033" y="22494"/>
                    </a:lnTo>
                    <a:lnTo>
                      <a:pt x="17116" y="22515"/>
                    </a:lnTo>
                    <a:lnTo>
                      <a:pt x="17158" y="22410"/>
                    </a:lnTo>
                    <a:lnTo>
                      <a:pt x="17137" y="22326"/>
                    </a:lnTo>
                    <a:lnTo>
                      <a:pt x="17137" y="22264"/>
                    </a:lnTo>
                    <a:lnTo>
                      <a:pt x="17200" y="22264"/>
                    </a:lnTo>
                    <a:lnTo>
                      <a:pt x="17221" y="22305"/>
                    </a:lnTo>
                    <a:lnTo>
                      <a:pt x="17305" y="22326"/>
                    </a:lnTo>
                    <a:lnTo>
                      <a:pt x="17346" y="22284"/>
                    </a:lnTo>
                    <a:lnTo>
                      <a:pt x="17409" y="22264"/>
                    </a:lnTo>
                    <a:lnTo>
                      <a:pt x="17451" y="22264"/>
                    </a:lnTo>
                    <a:lnTo>
                      <a:pt x="17451" y="22180"/>
                    </a:lnTo>
                    <a:lnTo>
                      <a:pt x="17430" y="22117"/>
                    </a:lnTo>
                    <a:lnTo>
                      <a:pt x="17451" y="22096"/>
                    </a:lnTo>
                    <a:lnTo>
                      <a:pt x="17514" y="22117"/>
                    </a:lnTo>
                    <a:lnTo>
                      <a:pt x="17556" y="22180"/>
                    </a:lnTo>
                    <a:lnTo>
                      <a:pt x="17639" y="22159"/>
                    </a:lnTo>
                    <a:lnTo>
                      <a:pt x="17681" y="22096"/>
                    </a:lnTo>
                    <a:lnTo>
                      <a:pt x="17681" y="22012"/>
                    </a:lnTo>
                    <a:lnTo>
                      <a:pt x="17660" y="21992"/>
                    </a:lnTo>
                    <a:lnTo>
                      <a:pt x="17660" y="21950"/>
                    </a:lnTo>
                    <a:lnTo>
                      <a:pt x="17681" y="21908"/>
                    </a:lnTo>
                    <a:lnTo>
                      <a:pt x="17786" y="21908"/>
                    </a:lnTo>
                    <a:lnTo>
                      <a:pt x="17849" y="21950"/>
                    </a:lnTo>
                    <a:lnTo>
                      <a:pt x="17869" y="21887"/>
                    </a:lnTo>
                    <a:lnTo>
                      <a:pt x="17890" y="21845"/>
                    </a:lnTo>
                    <a:lnTo>
                      <a:pt x="17953" y="21866"/>
                    </a:lnTo>
                    <a:lnTo>
                      <a:pt x="17995" y="21908"/>
                    </a:lnTo>
                    <a:lnTo>
                      <a:pt x="18058" y="21950"/>
                    </a:lnTo>
                    <a:lnTo>
                      <a:pt x="18079" y="21908"/>
                    </a:lnTo>
                    <a:lnTo>
                      <a:pt x="18079" y="21866"/>
                    </a:lnTo>
                    <a:lnTo>
                      <a:pt x="18037" y="21803"/>
                    </a:lnTo>
                    <a:lnTo>
                      <a:pt x="18037" y="21761"/>
                    </a:lnTo>
                    <a:lnTo>
                      <a:pt x="18100" y="21699"/>
                    </a:lnTo>
                    <a:lnTo>
                      <a:pt x="18162" y="21740"/>
                    </a:lnTo>
                    <a:lnTo>
                      <a:pt x="18288" y="21699"/>
                    </a:lnTo>
                    <a:lnTo>
                      <a:pt x="18393" y="21636"/>
                    </a:lnTo>
                    <a:lnTo>
                      <a:pt x="18455" y="21531"/>
                    </a:lnTo>
                    <a:lnTo>
                      <a:pt x="18455" y="21489"/>
                    </a:lnTo>
                    <a:lnTo>
                      <a:pt x="18309" y="21552"/>
                    </a:lnTo>
                    <a:lnTo>
                      <a:pt x="18183" y="21552"/>
                    </a:lnTo>
                    <a:lnTo>
                      <a:pt x="18141" y="21531"/>
                    </a:lnTo>
                    <a:lnTo>
                      <a:pt x="17890" y="21531"/>
                    </a:lnTo>
                    <a:lnTo>
                      <a:pt x="17765" y="21489"/>
                    </a:lnTo>
                    <a:lnTo>
                      <a:pt x="17639" y="21447"/>
                    </a:lnTo>
                    <a:lnTo>
                      <a:pt x="17472" y="21427"/>
                    </a:lnTo>
                    <a:lnTo>
                      <a:pt x="17325" y="21280"/>
                    </a:lnTo>
                    <a:lnTo>
                      <a:pt x="17263" y="21238"/>
                    </a:lnTo>
                    <a:lnTo>
                      <a:pt x="17221" y="21238"/>
                    </a:lnTo>
                    <a:lnTo>
                      <a:pt x="17095" y="21301"/>
                    </a:lnTo>
                    <a:lnTo>
                      <a:pt x="17053" y="21259"/>
                    </a:lnTo>
                    <a:lnTo>
                      <a:pt x="17095" y="21217"/>
                    </a:lnTo>
                    <a:lnTo>
                      <a:pt x="17095" y="21175"/>
                    </a:lnTo>
                    <a:lnTo>
                      <a:pt x="17033" y="21238"/>
                    </a:lnTo>
                    <a:lnTo>
                      <a:pt x="16886" y="21343"/>
                    </a:lnTo>
                    <a:lnTo>
                      <a:pt x="16802" y="21385"/>
                    </a:lnTo>
                    <a:lnTo>
                      <a:pt x="16635" y="21385"/>
                    </a:lnTo>
                    <a:lnTo>
                      <a:pt x="16593" y="21427"/>
                    </a:lnTo>
                    <a:lnTo>
                      <a:pt x="16530" y="21385"/>
                    </a:lnTo>
                    <a:lnTo>
                      <a:pt x="16489" y="21364"/>
                    </a:lnTo>
                    <a:cubicBezTo>
                      <a:pt x="16489" y="21364"/>
                      <a:pt x="16426" y="21385"/>
                      <a:pt x="16405" y="21385"/>
                    </a:cubicBezTo>
                    <a:lnTo>
                      <a:pt x="16321" y="21385"/>
                    </a:lnTo>
                    <a:lnTo>
                      <a:pt x="16196" y="21531"/>
                    </a:lnTo>
                    <a:lnTo>
                      <a:pt x="16154" y="21594"/>
                    </a:lnTo>
                    <a:lnTo>
                      <a:pt x="16091" y="21531"/>
                    </a:lnTo>
                    <a:lnTo>
                      <a:pt x="16049" y="21489"/>
                    </a:lnTo>
                    <a:lnTo>
                      <a:pt x="15861" y="21489"/>
                    </a:lnTo>
                    <a:lnTo>
                      <a:pt x="15777" y="21468"/>
                    </a:lnTo>
                    <a:lnTo>
                      <a:pt x="15735" y="21489"/>
                    </a:lnTo>
                    <a:lnTo>
                      <a:pt x="15672" y="21447"/>
                    </a:lnTo>
                    <a:lnTo>
                      <a:pt x="15735" y="21364"/>
                    </a:lnTo>
                    <a:lnTo>
                      <a:pt x="15840" y="21364"/>
                    </a:lnTo>
                    <a:lnTo>
                      <a:pt x="15882" y="21427"/>
                    </a:lnTo>
                    <a:lnTo>
                      <a:pt x="15965" y="21447"/>
                    </a:lnTo>
                    <a:lnTo>
                      <a:pt x="16049" y="21385"/>
                    </a:lnTo>
                    <a:lnTo>
                      <a:pt x="16175" y="21364"/>
                    </a:lnTo>
                    <a:lnTo>
                      <a:pt x="16258" y="21280"/>
                    </a:lnTo>
                    <a:lnTo>
                      <a:pt x="16321" y="21280"/>
                    </a:lnTo>
                    <a:lnTo>
                      <a:pt x="16426" y="21322"/>
                    </a:lnTo>
                    <a:lnTo>
                      <a:pt x="16530" y="21280"/>
                    </a:lnTo>
                    <a:lnTo>
                      <a:pt x="16572" y="21238"/>
                    </a:lnTo>
                    <a:lnTo>
                      <a:pt x="16530" y="21175"/>
                    </a:lnTo>
                    <a:lnTo>
                      <a:pt x="16489" y="21175"/>
                    </a:lnTo>
                    <a:lnTo>
                      <a:pt x="16468" y="21134"/>
                    </a:lnTo>
                    <a:lnTo>
                      <a:pt x="16405" y="21134"/>
                    </a:lnTo>
                    <a:lnTo>
                      <a:pt x="16300" y="21155"/>
                    </a:lnTo>
                    <a:lnTo>
                      <a:pt x="16216" y="21134"/>
                    </a:lnTo>
                    <a:lnTo>
                      <a:pt x="16049" y="21134"/>
                    </a:lnTo>
                    <a:lnTo>
                      <a:pt x="15944" y="21155"/>
                    </a:lnTo>
                    <a:lnTo>
                      <a:pt x="15840" y="21155"/>
                    </a:lnTo>
                    <a:lnTo>
                      <a:pt x="15693" y="21134"/>
                    </a:lnTo>
                    <a:lnTo>
                      <a:pt x="15672" y="21071"/>
                    </a:lnTo>
                    <a:lnTo>
                      <a:pt x="15631" y="21050"/>
                    </a:lnTo>
                    <a:lnTo>
                      <a:pt x="15526" y="21071"/>
                    </a:lnTo>
                    <a:lnTo>
                      <a:pt x="15380" y="21071"/>
                    </a:lnTo>
                    <a:lnTo>
                      <a:pt x="15212" y="21175"/>
                    </a:lnTo>
                    <a:lnTo>
                      <a:pt x="15170" y="21155"/>
                    </a:lnTo>
                    <a:lnTo>
                      <a:pt x="15212" y="21071"/>
                    </a:lnTo>
                    <a:lnTo>
                      <a:pt x="15275" y="21008"/>
                    </a:lnTo>
                    <a:lnTo>
                      <a:pt x="15463" y="21008"/>
                    </a:lnTo>
                    <a:lnTo>
                      <a:pt x="15672" y="20903"/>
                    </a:lnTo>
                    <a:lnTo>
                      <a:pt x="15756" y="20841"/>
                    </a:lnTo>
                    <a:lnTo>
                      <a:pt x="15756" y="20757"/>
                    </a:lnTo>
                    <a:lnTo>
                      <a:pt x="15777" y="20715"/>
                    </a:lnTo>
                    <a:lnTo>
                      <a:pt x="15861" y="20715"/>
                    </a:lnTo>
                    <a:lnTo>
                      <a:pt x="15903" y="20694"/>
                    </a:lnTo>
                    <a:lnTo>
                      <a:pt x="15965" y="20611"/>
                    </a:lnTo>
                    <a:lnTo>
                      <a:pt x="15944" y="20548"/>
                    </a:lnTo>
                    <a:lnTo>
                      <a:pt x="15882" y="20506"/>
                    </a:lnTo>
                    <a:lnTo>
                      <a:pt x="15798" y="20485"/>
                    </a:lnTo>
                    <a:lnTo>
                      <a:pt x="15777" y="20443"/>
                    </a:lnTo>
                    <a:lnTo>
                      <a:pt x="15861" y="20401"/>
                    </a:lnTo>
                    <a:lnTo>
                      <a:pt x="15903" y="20401"/>
                    </a:lnTo>
                    <a:lnTo>
                      <a:pt x="15903" y="20422"/>
                    </a:lnTo>
                    <a:lnTo>
                      <a:pt x="15986" y="20443"/>
                    </a:lnTo>
                    <a:lnTo>
                      <a:pt x="16007" y="20422"/>
                    </a:lnTo>
                    <a:lnTo>
                      <a:pt x="15986" y="20380"/>
                    </a:lnTo>
                    <a:lnTo>
                      <a:pt x="15965" y="20339"/>
                    </a:lnTo>
                    <a:lnTo>
                      <a:pt x="15965" y="20234"/>
                    </a:lnTo>
                    <a:lnTo>
                      <a:pt x="16007" y="20276"/>
                    </a:lnTo>
                    <a:lnTo>
                      <a:pt x="16049" y="20318"/>
                    </a:lnTo>
                    <a:lnTo>
                      <a:pt x="16049" y="20401"/>
                    </a:lnTo>
                    <a:lnTo>
                      <a:pt x="16091" y="20506"/>
                    </a:lnTo>
                    <a:lnTo>
                      <a:pt x="16175" y="20548"/>
                    </a:lnTo>
                    <a:lnTo>
                      <a:pt x="16279" y="20527"/>
                    </a:lnTo>
                    <a:lnTo>
                      <a:pt x="16405" y="20527"/>
                    </a:lnTo>
                    <a:lnTo>
                      <a:pt x="16698" y="20401"/>
                    </a:lnTo>
                    <a:lnTo>
                      <a:pt x="16781" y="20401"/>
                    </a:lnTo>
                    <a:lnTo>
                      <a:pt x="16844" y="20380"/>
                    </a:lnTo>
                    <a:lnTo>
                      <a:pt x="16907" y="20297"/>
                    </a:lnTo>
                    <a:lnTo>
                      <a:pt x="16991" y="20276"/>
                    </a:lnTo>
                    <a:lnTo>
                      <a:pt x="17033" y="20171"/>
                    </a:lnTo>
                    <a:lnTo>
                      <a:pt x="16991" y="20067"/>
                    </a:lnTo>
                    <a:lnTo>
                      <a:pt x="16949" y="19983"/>
                    </a:lnTo>
                    <a:lnTo>
                      <a:pt x="16907" y="19983"/>
                    </a:lnTo>
                    <a:lnTo>
                      <a:pt x="16802" y="19920"/>
                    </a:lnTo>
                    <a:lnTo>
                      <a:pt x="16530" y="19857"/>
                    </a:lnTo>
                    <a:lnTo>
                      <a:pt x="16489" y="19857"/>
                    </a:lnTo>
                    <a:lnTo>
                      <a:pt x="16384" y="19899"/>
                    </a:lnTo>
                    <a:lnTo>
                      <a:pt x="16321" y="19857"/>
                    </a:lnTo>
                    <a:lnTo>
                      <a:pt x="16321" y="19732"/>
                    </a:lnTo>
                    <a:lnTo>
                      <a:pt x="16300" y="19690"/>
                    </a:lnTo>
                    <a:lnTo>
                      <a:pt x="16196" y="19753"/>
                    </a:lnTo>
                    <a:lnTo>
                      <a:pt x="16112" y="19753"/>
                    </a:lnTo>
                    <a:lnTo>
                      <a:pt x="16007" y="19815"/>
                    </a:lnTo>
                    <a:lnTo>
                      <a:pt x="15944" y="19815"/>
                    </a:lnTo>
                    <a:lnTo>
                      <a:pt x="15861" y="19774"/>
                    </a:lnTo>
                    <a:lnTo>
                      <a:pt x="15861" y="19690"/>
                    </a:lnTo>
                    <a:lnTo>
                      <a:pt x="15944" y="19753"/>
                    </a:lnTo>
                    <a:lnTo>
                      <a:pt x="16007" y="19690"/>
                    </a:lnTo>
                    <a:lnTo>
                      <a:pt x="16070" y="19648"/>
                    </a:lnTo>
                    <a:lnTo>
                      <a:pt x="16196" y="19648"/>
                    </a:lnTo>
                    <a:lnTo>
                      <a:pt x="16216" y="19585"/>
                    </a:lnTo>
                    <a:lnTo>
                      <a:pt x="16175" y="19523"/>
                    </a:lnTo>
                    <a:lnTo>
                      <a:pt x="16091" y="19418"/>
                    </a:lnTo>
                    <a:lnTo>
                      <a:pt x="16049" y="19376"/>
                    </a:lnTo>
                    <a:lnTo>
                      <a:pt x="15944" y="19376"/>
                    </a:lnTo>
                    <a:lnTo>
                      <a:pt x="15965" y="19355"/>
                    </a:lnTo>
                    <a:lnTo>
                      <a:pt x="16070" y="19292"/>
                    </a:lnTo>
                    <a:lnTo>
                      <a:pt x="16070" y="19251"/>
                    </a:lnTo>
                    <a:lnTo>
                      <a:pt x="16070" y="19146"/>
                    </a:lnTo>
                    <a:lnTo>
                      <a:pt x="16091" y="19104"/>
                    </a:lnTo>
                    <a:lnTo>
                      <a:pt x="16154" y="19167"/>
                    </a:lnTo>
                    <a:lnTo>
                      <a:pt x="16175" y="19313"/>
                    </a:lnTo>
                    <a:lnTo>
                      <a:pt x="16216" y="19355"/>
                    </a:lnTo>
                    <a:lnTo>
                      <a:pt x="16216" y="19418"/>
                    </a:lnTo>
                    <a:lnTo>
                      <a:pt x="16363" y="19543"/>
                    </a:lnTo>
                    <a:lnTo>
                      <a:pt x="16363" y="19585"/>
                    </a:lnTo>
                    <a:lnTo>
                      <a:pt x="16426" y="19669"/>
                    </a:lnTo>
                    <a:lnTo>
                      <a:pt x="16489" y="19690"/>
                    </a:lnTo>
                    <a:lnTo>
                      <a:pt x="16572" y="19669"/>
                    </a:lnTo>
                    <a:lnTo>
                      <a:pt x="16614" y="19648"/>
                    </a:lnTo>
                    <a:lnTo>
                      <a:pt x="16698" y="19690"/>
                    </a:lnTo>
                    <a:lnTo>
                      <a:pt x="16802" y="19669"/>
                    </a:lnTo>
                    <a:lnTo>
                      <a:pt x="16886" y="19648"/>
                    </a:lnTo>
                    <a:lnTo>
                      <a:pt x="16928" y="19690"/>
                    </a:lnTo>
                    <a:lnTo>
                      <a:pt x="16928" y="19774"/>
                    </a:lnTo>
                    <a:lnTo>
                      <a:pt x="17116" y="20004"/>
                    </a:lnTo>
                    <a:lnTo>
                      <a:pt x="17200" y="20067"/>
                    </a:lnTo>
                    <a:lnTo>
                      <a:pt x="17221" y="20004"/>
                    </a:lnTo>
                    <a:lnTo>
                      <a:pt x="17325" y="19983"/>
                    </a:lnTo>
                    <a:lnTo>
                      <a:pt x="17346" y="19983"/>
                    </a:lnTo>
                    <a:lnTo>
                      <a:pt x="17367" y="20025"/>
                    </a:lnTo>
                    <a:lnTo>
                      <a:pt x="17346" y="20108"/>
                    </a:lnTo>
                    <a:lnTo>
                      <a:pt x="17325" y="20213"/>
                    </a:lnTo>
                    <a:lnTo>
                      <a:pt x="17346" y="20339"/>
                    </a:lnTo>
                    <a:lnTo>
                      <a:pt x="17409" y="20422"/>
                    </a:lnTo>
                    <a:lnTo>
                      <a:pt x="17451" y="20527"/>
                    </a:lnTo>
                    <a:lnTo>
                      <a:pt x="17472" y="20715"/>
                    </a:lnTo>
                    <a:lnTo>
                      <a:pt x="17535" y="20757"/>
                    </a:lnTo>
                    <a:lnTo>
                      <a:pt x="17618" y="20841"/>
                    </a:lnTo>
                    <a:lnTo>
                      <a:pt x="17681" y="21029"/>
                    </a:lnTo>
                    <a:lnTo>
                      <a:pt x="17828" y="21134"/>
                    </a:lnTo>
                    <a:lnTo>
                      <a:pt x="17869" y="21175"/>
                    </a:lnTo>
                    <a:lnTo>
                      <a:pt x="17953" y="21155"/>
                    </a:lnTo>
                    <a:lnTo>
                      <a:pt x="18037" y="21134"/>
                    </a:lnTo>
                    <a:lnTo>
                      <a:pt x="18100" y="21134"/>
                    </a:lnTo>
                    <a:lnTo>
                      <a:pt x="18141" y="21113"/>
                    </a:lnTo>
                    <a:lnTo>
                      <a:pt x="18141" y="21029"/>
                    </a:lnTo>
                    <a:lnTo>
                      <a:pt x="18141" y="20903"/>
                    </a:lnTo>
                    <a:lnTo>
                      <a:pt x="18141" y="20757"/>
                    </a:lnTo>
                    <a:lnTo>
                      <a:pt x="18162" y="20652"/>
                    </a:lnTo>
                    <a:lnTo>
                      <a:pt x="18183" y="20611"/>
                    </a:lnTo>
                    <a:lnTo>
                      <a:pt x="18204" y="20611"/>
                    </a:lnTo>
                    <a:lnTo>
                      <a:pt x="18246" y="20652"/>
                    </a:lnTo>
                    <a:lnTo>
                      <a:pt x="18204" y="20736"/>
                    </a:lnTo>
                    <a:lnTo>
                      <a:pt x="18204" y="20820"/>
                    </a:lnTo>
                    <a:lnTo>
                      <a:pt x="18267" y="20924"/>
                    </a:lnTo>
                    <a:lnTo>
                      <a:pt x="18204" y="21008"/>
                    </a:lnTo>
                    <a:lnTo>
                      <a:pt x="18204" y="21071"/>
                    </a:lnTo>
                    <a:lnTo>
                      <a:pt x="18267" y="21113"/>
                    </a:lnTo>
                    <a:lnTo>
                      <a:pt x="18309" y="21071"/>
                    </a:lnTo>
                    <a:lnTo>
                      <a:pt x="18393" y="21050"/>
                    </a:lnTo>
                    <a:lnTo>
                      <a:pt x="18455" y="21071"/>
                    </a:lnTo>
                    <a:lnTo>
                      <a:pt x="18476" y="21134"/>
                    </a:lnTo>
                    <a:lnTo>
                      <a:pt x="18455" y="21175"/>
                    </a:lnTo>
                    <a:lnTo>
                      <a:pt x="18476" y="21217"/>
                    </a:lnTo>
                    <a:lnTo>
                      <a:pt x="18581" y="21217"/>
                    </a:lnTo>
                    <a:lnTo>
                      <a:pt x="18623" y="21155"/>
                    </a:lnTo>
                    <a:lnTo>
                      <a:pt x="18623" y="21071"/>
                    </a:lnTo>
                    <a:lnTo>
                      <a:pt x="18602" y="21008"/>
                    </a:lnTo>
                    <a:lnTo>
                      <a:pt x="18602" y="20820"/>
                    </a:lnTo>
                    <a:lnTo>
                      <a:pt x="18623" y="20736"/>
                    </a:lnTo>
                    <a:lnTo>
                      <a:pt x="18623" y="20631"/>
                    </a:lnTo>
                    <a:lnTo>
                      <a:pt x="18665" y="20590"/>
                    </a:lnTo>
                    <a:lnTo>
                      <a:pt x="18623" y="20527"/>
                    </a:lnTo>
                    <a:lnTo>
                      <a:pt x="18581" y="20527"/>
                    </a:lnTo>
                    <a:lnTo>
                      <a:pt x="18602" y="20485"/>
                    </a:lnTo>
                    <a:lnTo>
                      <a:pt x="18623" y="20422"/>
                    </a:lnTo>
                    <a:lnTo>
                      <a:pt x="18602" y="20401"/>
                    </a:lnTo>
                    <a:lnTo>
                      <a:pt x="18497" y="20443"/>
                    </a:lnTo>
                    <a:lnTo>
                      <a:pt x="18497" y="20401"/>
                    </a:lnTo>
                    <a:lnTo>
                      <a:pt x="18518" y="20339"/>
                    </a:lnTo>
                    <a:lnTo>
                      <a:pt x="18623" y="20318"/>
                    </a:lnTo>
                    <a:lnTo>
                      <a:pt x="18685" y="20276"/>
                    </a:lnTo>
                    <a:lnTo>
                      <a:pt x="18685" y="20171"/>
                    </a:lnTo>
                    <a:lnTo>
                      <a:pt x="18665" y="20108"/>
                    </a:lnTo>
                    <a:lnTo>
                      <a:pt x="18602" y="20129"/>
                    </a:lnTo>
                    <a:lnTo>
                      <a:pt x="18581" y="20087"/>
                    </a:lnTo>
                    <a:lnTo>
                      <a:pt x="18623" y="20004"/>
                    </a:lnTo>
                    <a:lnTo>
                      <a:pt x="18685" y="19899"/>
                    </a:lnTo>
                    <a:lnTo>
                      <a:pt x="18685" y="19857"/>
                    </a:lnTo>
                    <a:lnTo>
                      <a:pt x="18623" y="19857"/>
                    </a:lnTo>
                    <a:lnTo>
                      <a:pt x="18560" y="19899"/>
                    </a:lnTo>
                    <a:lnTo>
                      <a:pt x="18476" y="20025"/>
                    </a:lnTo>
                    <a:lnTo>
                      <a:pt x="18455" y="20171"/>
                    </a:lnTo>
                    <a:lnTo>
                      <a:pt x="18393" y="20192"/>
                    </a:lnTo>
                    <a:lnTo>
                      <a:pt x="18393" y="20129"/>
                    </a:lnTo>
                    <a:lnTo>
                      <a:pt x="18413" y="20004"/>
                    </a:lnTo>
                    <a:lnTo>
                      <a:pt x="18413" y="19962"/>
                    </a:lnTo>
                    <a:lnTo>
                      <a:pt x="18393" y="19899"/>
                    </a:lnTo>
                    <a:lnTo>
                      <a:pt x="18393" y="19857"/>
                    </a:lnTo>
                    <a:lnTo>
                      <a:pt x="18413" y="19774"/>
                    </a:lnTo>
                    <a:lnTo>
                      <a:pt x="18497" y="19690"/>
                    </a:lnTo>
                    <a:lnTo>
                      <a:pt x="18581" y="19648"/>
                    </a:lnTo>
                    <a:lnTo>
                      <a:pt x="18602" y="19564"/>
                    </a:lnTo>
                    <a:lnTo>
                      <a:pt x="18560" y="19502"/>
                    </a:lnTo>
                    <a:lnTo>
                      <a:pt x="18476" y="19502"/>
                    </a:lnTo>
                    <a:lnTo>
                      <a:pt x="18413" y="19564"/>
                    </a:lnTo>
                    <a:lnTo>
                      <a:pt x="18393" y="19606"/>
                    </a:lnTo>
                    <a:lnTo>
                      <a:pt x="18372" y="19648"/>
                    </a:lnTo>
                    <a:lnTo>
                      <a:pt x="18393" y="19543"/>
                    </a:lnTo>
                    <a:lnTo>
                      <a:pt x="18413" y="19481"/>
                    </a:lnTo>
                    <a:lnTo>
                      <a:pt x="18393" y="19460"/>
                    </a:lnTo>
                    <a:lnTo>
                      <a:pt x="18351" y="19481"/>
                    </a:lnTo>
                    <a:lnTo>
                      <a:pt x="18246" y="19564"/>
                    </a:lnTo>
                    <a:lnTo>
                      <a:pt x="18162" y="19648"/>
                    </a:lnTo>
                    <a:lnTo>
                      <a:pt x="18162" y="19606"/>
                    </a:lnTo>
                    <a:lnTo>
                      <a:pt x="18183" y="19543"/>
                    </a:lnTo>
                    <a:lnTo>
                      <a:pt x="18246" y="19460"/>
                    </a:lnTo>
                    <a:lnTo>
                      <a:pt x="18288" y="19397"/>
                    </a:lnTo>
                    <a:lnTo>
                      <a:pt x="18351" y="19292"/>
                    </a:lnTo>
                    <a:lnTo>
                      <a:pt x="18351" y="19271"/>
                    </a:lnTo>
                    <a:lnTo>
                      <a:pt x="18288" y="19230"/>
                    </a:lnTo>
                    <a:lnTo>
                      <a:pt x="18267" y="19167"/>
                    </a:lnTo>
                    <a:lnTo>
                      <a:pt x="18204" y="19167"/>
                    </a:lnTo>
                    <a:lnTo>
                      <a:pt x="18162" y="19125"/>
                    </a:lnTo>
                    <a:lnTo>
                      <a:pt x="18141" y="19041"/>
                    </a:lnTo>
                    <a:lnTo>
                      <a:pt x="18079" y="19020"/>
                    </a:lnTo>
                    <a:lnTo>
                      <a:pt x="17995" y="18937"/>
                    </a:lnTo>
                    <a:lnTo>
                      <a:pt x="17953" y="18937"/>
                    </a:lnTo>
                    <a:lnTo>
                      <a:pt x="17932" y="18916"/>
                    </a:lnTo>
                    <a:lnTo>
                      <a:pt x="17869" y="18916"/>
                    </a:lnTo>
                    <a:lnTo>
                      <a:pt x="17869" y="18853"/>
                    </a:lnTo>
                    <a:lnTo>
                      <a:pt x="17849" y="18811"/>
                    </a:lnTo>
                    <a:lnTo>
                      <a:pt x="17660" y="18665"/>
                    </a:lnTo>
                    <a:lnTo>
                      <a:pt x="17639" y="18623"/>
                    </a:lnTo>
                    <a:lnTo>
                      <a:pt x="17535" y="18560"/>
                    </a:lnTo>
                    <a:lnTo>
                      <a:pt x="17430" y="18560"/>
                    </a:lnTo>
                    <a:lnTo>
                      <a:pt x="17325" y="18602"/>
                    </a:lnTo>
                    <a:lnTo>
                      <a:pt x="17242" y="18707"/>
                    </a:lnTo>
                    <a:lnTo>
                      <a:pt x="17242" y="18644"/>
                    </a:lnTo>
                    <a:lnTo>
                      <a:pt x="17221" y="18560"/>
                    </a:lnTo>
                    <a:lnTo>
                      <a:pt x="17053" y="18518"/>
                    </a:lnTo>
                    <a:lnTo>
                      <a:pt x="16949" y="18518"/>
                    </a:lnTo>
                    <a:lnTo>
                      <a:pt x="16844" y="18539"/>
                    </a:lnTo>
                    <a:lnTo>
                      <a:pt x="16823" y="18518"/>
                    </a:lnTo>
                    <a:lnTo>
                      <a:pt x="16907" y="18434"/>
                    </a:lnTo>
                    <a:lnTo>
                      <a:pt x="16949" y="18476"/>
                    </a:lnTo>
                    <a:lnTo>
                      <a:pt x="17137" y="18476"/>
                    </a:lnTo>
                    <a:lnTo>
                      <a:pt x="17221" y="18497"/>
                    </a:lnTo>
                    <a:lnTo>
                      <a:pt x="17325" y="18497"/>
                    </a:lnTo>
                    <a:lnTo>
                      <a:pt x="17430" y="18476"/>
                    </a:lnTo>
                    <a:lnTo>
                      <a:pt x="17472" y="18393"/>
                    </a:lnTo>
                    <a:lnTo>
                      <a:pt x="17514" y="18204"/>
                    </a:lnTo>
                    <a:lnTo>
                      <a:pt x="17472" y="18121"/>
                    </a:lnTo>
                    <a:lnTo>
                      <a:pt x="17451" y="18100"/>
                    </a:lnTo>
                    <a:lnTo>
                      <a:pt x="17409" y="18100"/>
                    </a:lnTo>
                    <a:lnTo>
                      <a:pt x="17263" y="17995"/>
                    </a:lnTo>
                    <a:lnTo>
                      <a:pt x="17221" y="17974"/>
                    </a:lnTo>
                    <a:lnTo>
                      <a:pt x="17158" y="17974"/>
                    </a:lnTo>
                    <a:lnTo>
                      <a:pt x="17053" y="18058"/>
                    </a:lnTo>
                    <a:lnTo>
                      <a:pt x="17012" y="18058"/>
                    </a:lnTo>
                    <a:lnTo>
                      <a:pt x="16928" y="18079"/>
                    </a:lnTo>
                    <a:lnTo>
                      <a:pt x="16886" y="18162"/>
                    </a:lnTo>
                    <a:lnTo>
                      <a:pt x="16844" y="18162"/>
                    </a:lnTo>
                    <a:lnTo>
                      <a:pt x="16844" y="18079"/>
                    </a:lnTo>
                    <a:lnTo>
                      <a:pt x="16823" y="18016"/>
                    </a:lnTo>
                    <a:lnTo>
                      <a:pt x="16781" y="18016"/>
                    </a:lnTo>
                    <a:lnTo>
                      <a:pt x="16635" y="18058"/>
                    </a:lnTo>
                    <a:lnTo>
                      <a:pt x="16593" y="18079"/>
                    </a:lnTo>
                    <a:lnTo>
                      <a:pt x="16530" y="18079"/>
                    </a:lnTo>
                    <a:lnTo>
                      <a:pt x="16572" y="18058"/>
                    </a:lnTo>
                    <a:lnTo>
                      <a:pt x="16677" y="17995"/>
                    </a:lnTo>
                    <a:lnTo>
                      <a:pt x="16781" y="17974"/>
                    </a:lnTo>
                    <a:lnTo>
                      <a:pt x="16802" y="17911"/>
                    </a:lnTo>
                    <a:lnTo>
                      <a:pt x="16781" y="17870"/>
                    </a:lnTo>
                    <a:lnTo>
                      <a:pt x="16719" y="17849"/>
                    </a:lnTo>
                    <a:lnTo>
                      <a:pt x="16677" y="17870"/>
                    </a:lnTo>
                    <a:lnTo>
                      <a:pt x="16719" y="17807"/>
                    </a:lnTo>
                    <a:lnTo>
                      <a:pt x="16781" y="17807"/>
                    </a:lnTo>
                    <a:lnTo>
                      <a:pt x="16823" y="17849"/>
                    </a:lnTo>
                    <a:lnTo>
                      <a:pt x="16928" y="17953"/>
                    </a:lnTo>
                    <a:lnTo>
                      <a:pt x="17012" y="17974"/>
                    </a:lnTo>
                    <a:lnTo>
                      <a:pt x="17095" y="17953"/>
                    </a:lnTo>
                    <a:lnTo>
                      <a:pt x="17200" y="17870"/>
                    </a:lnTo>
                    <a:lnTo>
                      <a:pt x="17367" y="17870"/>
                    </a:lnTo>
                    <a:lnTo>
                      <a:pt x="17430" y="17786"/>
                    </a:lnTo>
                    <a:lnTo>
                      <a:pt x="17472" y="17765"/>
                    </a:lnTo>
                    <a:lnTo>
                      <a:pt x="17514" y="17702"/>
                    </a:lnTo>
                    <a:lnTo>
                      <a:pt x="17472" y="17639"/>
                    </a:lnTo>
                    <a:lnTo>
                      <a:pt x="17409" y="17577"/>
                    </a:lnTo>
                    <a:lnTo>
                      <a:pt x="17263" y="17556"/>
                    </a:lnTo>
                    <a:lnTo>
                      <a:pt x="17200" y="17493"/>
                    </a:lnTo>
                    <a:lnTo>
                      <a:pt x="17137" y="17451"/>
                    </a:lnTo>
                    <a:lnTo>
                      <a:pt x="17033" y="17451"/>
                    </a:lnTo>
                    <a:lnTo>
                      <a:pt x="16928" y="17430"/>
                    </a:lnTo>
                    <a:lnTo>
                      <a:pt x="16844" y="17451"/>
                    </a:lnTo>
                    <a:lnTo>
                      <a:pt x="16823" y="17493"/>
                    </a:lnTo>
                    <a:lnTo>
                      <a:pt x="16740" y="17556"/>
                    </a:lnTo>
                    <a:lnTo>
                      <a:pt x="16677" y="17535"/>
                    </a:lnTo>
                    <a:lnTo>
                      <a:pt x="16593" y="17493"/>
                    </a:lnTo>
                    <a:lnTo>
                      <a:pt x="16489" y="17493"/>
                    </a:lnTo>
                    <a:lnTo>
                      <a:pt x="16468" y="17556"/>
                    </a:lnTo>
                    <a:lnTo>
                      <a:pt x="16426" y="17598"/>
                    </a:lnTo>
                    <a:lnTo>
                      <a:pt x="16384" y="17577"/>
                    </a:lnTo>
                    <a:lnTo>
                      <a:pt x="16321" y="17535"/>
                    </a:lnTo>
                    <a:lnTo>
                      <a:pt x="16300" y="17535"/>
                    </a:lnTo>
                    <a:lnTo>
                      <a:pt x="16279" y="17472"/>
                    </a:lnTo>
                    <a:lnTo>
                      <a:pt x="16321" y="17430"/>
                    </a:lnTo>
                    <a:lnTo>
                      <a:pt x="16426" y="17388"/>
                    </a:lnTo>
                    <a:lnTo>
                      <a:pt x="16572" y="17430"/>
                    </a:lnTo>
                    <a:lnTo>
                      <a:pt x="16740" y="17430"/>
                    </a:lnTo>
                    <a:lnTo>
                      <a:pt x="16802" y="17367"/>
                    </a:lnTo>
                    <a:lnTo>
                      <a:pt x="16802" y="17326"/>
                    </a:lnTo>
                    <a:lnTo>
                      <a:pt x="16740" y="17221"/>
                    </a:lnTo>
                    <a:lnTo>
                      <a:pt x="16635" y="17137"/>
                    </a:lnTo>
                    <a:lnTo>
                      <a:pt x="16530" y="17074"/>
                    </a:lnTo>
                    <a:lnTo>
                      <a:pt x="16489" y="17012"/>
                    </a:lnTo>
                    <a:lnTo>
                      <a:pt x="16489" y="16907"/>
                    </a:lnTo>
                    <a:lnTo>
                      <a:pt x="16509" y="16865"/>
                    </a:lnTo>
                    <a:lnTo>
                      <a:pt x="16572" y="16907"/>
                    </a:lnTo>
                    <a:lnTo>
                      <a:pt x="16593" y="16949"/>
                    </a:lnTo>
                    <a:lnTo>
                      <a:pt x="16593" y="17012"/>
                    </a:lnTo>
                    <a:lnTo>
                      <a:pt x="16677" y="17054"/>
                    </a:lnTo>
                    <a:lnTo>
                      <a:pt x="16802" y="17158"/>
                    </a:lnTo>
                    <a:lnTo>
                      <a:pt x="16823" y="17221"/>
                    </a:lnTo>
                    <a:lnTo>
                      <a:pt x="16886" y="17242"/>
                    </a:lnTo>
                    <a:lnTo>
                      <a:pt x="16928" y="17242"/>
                    </a:lnTo>
                    <a:lnTo>
                      <a:pt x="17012" y="17326"/>
                    </a:lnTo>
                    <a:lnTo>
                      <a:pt x="17095" y="17326"/>
                    </a:lnTo>
                    <a:lnTo>
                      <a:pt x="17200" y="17284"/>
                    </a:lnTo>
                    <a:lnTo>
                      <a:pt x="17263" y="17242"/>
                    </a:lnTo>
                    <a:lnTo>
                      <a:pt x="17346" y="17221"/>
                    </a:lnTo>
                    <a:lnTo>
                      <a:pt x="17409" y="17158"/>
                    </a:lnTo>
                    <a:lnTo>
                      <a:pt x="17472" y="17116"/>
                    </a:lnTo>
                    <a:lnTo>
                      <a:pt x="17556" y="17074"/>
                    </a:lnTo>
                    <a:lnTo>
                      <a:pt x="17606" y="17074"/>
                    </a:lnTo>
                    <a:lnTo>
                      <a:pt x="17618" y="17116"/>
                    </a:lnTo>
                    <a:lnTo>
                      <a:pt x="17618" y="17074"/>
                    </a:lnTo>
                    <a:lnTo>
                      <a:pt x="17618" y="17033"/>
                    </a:lnTo>
                    <a:lnTo>
                      <a:pt x="17577" y="16970"/>
                    </a:lnTo>
                    <a:lnTo>
                      <a:pt x="17588" y="17010"/>
                    </a:lnTo>
                    <a:lnTo>
                      <a:pt x="17472" y="16844"/>
                    </a:lnTo>
                    <a:lnTo>
                      <a:pt x="17409" y="16802"/>
                    </a:lnTo>
                    <a:lnTo>
                      <a:pt x="17409" y="16740"/>
                    </a:lnTo>
                    <a:lnTo>
                      <a:pt x="17430" y="16719"/>
                    </a:lnTo>
                    <a:lnTo>
                      <a:pt x="17472" y="16719"/>
                    </a:lnTo>
                    <a:lnTo>
                      <a:pt x="17535" y="16761"/>
                    </a:lnTo>
                    <a:lnTo>
                      <a:pt x="17535" y="16823"/>
                    </a:lnTo>
                    <a:lnTo>
                      <a:pt x="17577" y="16865"/>
                    </a:lnTo>
                    <a:lnTo>
                      <a:pt x="17681" y="17074"/>
                    </a:lnTo>
                    <a:lnTo>
                      <a:pt x="17869" y="17284"/>
                    </a:lnTo>
                    <a:lnTo>
                      <a:pt x="17890" y="17326"/>
                    </a:lnTo>
                    <a:lnTo>
                      <a:pt x="17932" y="17263"/>
                    </a:lnTo>
                    <a:lnTo>
                      <a:pt x="17932" y="17179"/>
                    </a:lnTo>
                    <a:lnTo>
                      <a:pt x="17953" y="17012"/>
                    </a:lnTo>
                    <a:lnTo>
                      <a:pt x="17953" y="16907"/>
                    </a:lnTo>
                    <a:lnTo>
                      <a:pt x="17995" y="16844"/>
                    </a:lnTo>
                    <a:lnTo>
                      <a:pt x="18058" y="16844"/>
                    </a:lnTo>
                    <a:lnTo>
                      <a:pt x="18100" y="16865"/>
                    </a:lnTo>
                    <a:lnTo>
                      <a:pt x="18100" y="16949"/>
                    </a:lnTo>
                    <a:lnTo>
                      <a:pt x="18141" y="17012"/>
                    </a:lnTo>
                    <a:lnTo>
                      <a:pt x="18183" y="17012"/>
                    </a:lnTo>
                    <a:lnTo>
                      <a:pt x="18372" y="17074"/>
                    </a:lnTo>
                    <a:lnTo>
                      <a:pt x="18518" y="17179"/>
                    </a:lnTo>
                    <a:lnTo>
                      <a:pt x="18602" y="17221"/>
                    </a:lnTo>
                    <a:lnTo>
                      <a:pt x="18665" y="17179"/>
                    </a:lnTo>
                    <a:lnTo>
                      <a:pt x="18706" y="17179"/>
                    </a:lnTo>
                    <a:lnTo>
                      <a:pt x="18769" y="17221"/>
                    </a:lnTo>
                    <a:lnTo>
                      <a:pt x="18769" y="17263"/>
                    </a:lnTo>
                    <a:lnTo>
                      <a:pt x="18602" y="17284"/>
                    </a:lnTo>
                    <a:lnTo>
                      <a:pt x="18581" y="17326"/>
                    </a:lnTo>
                    <a:lnTo>
                      <a:pt x="18476" y="17221"/>
                    </a:lnTo>
                    <a:lnTo>
                      <a:pt x="18288" y="17116"/>
                    </a:lnTo>
                    <a:lnTo>
                      <a:pt x="18246" y="17074"/>
                    </a:lnTo>
                    <a:lnTo>
                      <a:pt x="18204" y="17054"/>
                    </a:lnTo>
                    <a:lnTo>
                      <a:pt x="18162" y="17054"/>
                    </a:lnTo>
                    <a:lnTo>
                      <a:pt x="18121" y="17074"/>
                    </a:lnTo>
                    <a:lnTo>
                      <a:pt x="18121" y="17137"/>
                    </a:lnTo>
                    <a:lnTo>
                      <a:pt x="18183" y="17221"/>
                    </a:lnTo>
                    <a:lnTo>
                      <a:pt x="18413" y="17430"/>
                    </a:lnTo>
                    <a:lnTo>
                      <a:pt x="18518" y="17535"/>
                    </a:lnTo>
                    <a:lnTo>
                      <a:pt x="18685" y="17598"/>
                    </a:lnTo>
                    <a:lnTo>
                      <a:pt x="18790" y="17681"/>
                    </a:lnTo>
                    <a:lnTo>
                      <a:pt x="18832" y="17702"/>
                    </a:lnTo>
                    <a:lnTo>
                      <a:pt x="18916" y="17681"/>
                    </a:lnTo>
                    <a:lnTo>
                      <a:pt x="18937" y="17639"/>
                    </a:lnTo>
                    <a:lnTo>
                      <a:pt x="18999" y="17556"/>
                    </a:lnTo>
                    <a:lnTo>
                      <a:pt x="19125" y="17556"/>
                    </a:lnTo>
                    <a:lnTo>
                      <a:pt x="19167" y="17493"/>
                    </a:lnTo>
                    <a:lnTo>
                      <a:pt x="19167" y="17430"/>
                    </a:lnTo>
                    <a:lnTo>
                      <a:pt x="19250" y="17367"/>
                    </a:lnTo>
                    <a:lnTo>
                      <a:pt x="19313" y="17367"/>
                    </a:lnTo>
                    <a:lnTo>
                      <a:pt x="19376" y="17388"/>
                    </a:lnTo>
                    <a:lnTo>
                      <a:pt x="19460" y="17430"/>
                    </a:lnTo>
                    <a:lnTo>
                      <a:pt x="19564" y="17388"/>
                    </a:lnTo>
                    <a:lnTo>
                      <a:pt x="19669" y="17388"/>
                    </a:lnTo>
                    <a:lnTo>
                      <a:pt x="19690" y="17346"/>
                    </a:lnTo>
                    <a:lnTo>
                      <a:pt x="19732" y="17221"/>
                    </a:lnTo>
                    <a:lnTo>
                      <a:pt x="19732" y="17116"/>
                    </a:lnTo>
                    <a:lnTo>
                      <a:pt x="19774" y="17033"/>
                    </a:lnTo>
                    <a:lnTo>
                      <a:pt x="19857" y="16907"/>
                    </a:lnTo>
                    <a:lnTo>
                      <a:pt x="19857" y="16823"/>
                    </a:lnTo>
                    <a:lnTo>
                      <a:pt x="19836" y="16761"/>
                    </a:lnTo>
                    <a:lnTo>
                      <a:pt x="19753" y="16740"/>
                    </a:lnTo>
                    <a:lnTo>
                      <a:pt x="19648" y="16761"/>
                    </a:lnTo>
                    <a:lnTo>
                      <a:pt x="19627" y="16802"/>
                    </a:lnTo>
                    <a:lnTo>
                      <a:pt x="19585" y="16761"/>
                    </a:lnTo>
                    <a:lnTo>
                      <a:pt x="19543" y="16761"/>
                    </a:lnTo>
                    <a:lnTo>
                      <a:pt x="19522" y="16802"/>
                    </a:lnTo>
                    <a:lnTo>
                      <a:pt x="19439" y="16740"/>
                    </a:lnTo>
                    <a:lnTo>
                      <a:pt x="19376" y="16656"/>
                    </a:lnTo>
                    <a:lnTo>
                      <a:pt x="19334" y="16614"/>
                    </a:lnTo>
                    <a:lnTo>
                      <a:pt x="19313" y="16530"/>
                    </a:lnTo>
                    <a:lnTo>
                      <a:pt x="19271" y="16530"/>
                    </a:lnTo>
                    <a:lnTo>
                      <a:pt x="19250" y="16614"/>
                    </a:lnTo>
                    <a:lnTo>
                      <a:pt x="19250" y="16719"/>
                    </a:lnTo>
                    <a:lnTo>
                      <a:pt x="19313" y="16740"/>
                    </a:lnTo>
                    <a:lnTo>
                      <a:pt x="19313" y="16823"/>
                    </a:lnTo>
                    <a:lnTo>
                      <a:pt x="19250" y="16907"/>
                    </a:lnTo>
                    <a:lnTo>
                      <a:pt x="19229" y="17012"/>
                    </a:lnTo>
                    <a:lnTo>
                      <a:pt x="19209" y="16949"/>
                    </a:lnTo>
                    <a:lnTo>
                      <a:pt x="19229" y="16823"/>
                    </a:lnTo>
                    <a:lnTo>
                      <a:pt x="19209" y="16719"/>
                    </a:lnTo>
                    <a:lnTo>
                      <a:pt x="19146" y="16698"/>
                    </a:lnTo>
                    <a:lnTo>
                      <a:pt x="19125" y="16551"/>
                    </a:lnTo>
                    <a:lnTo>
                      <a:pt x="19062" y="16530"/>
                    </a:lnTo>
                    <a:lnTo>
                      <a:pt x="19041" y="16489"/>
                    </a:lnTo>
                    <a:lnTo>
                      <a:pt x="19041" y="16447"/>
                    </a:lnTo>
                    <a:lnTo>
                      <a:pt x="19104" y="16426"/>
                    </a:lnTo>
                    <a:lnTo>
                      <a:pt x="19161" y="16311"/>
                    </a:lnTo>
                    <a:lnTo>
                      <a:pt x="19146" y="16279"/>
                    </a:lnTo>
                    <a:lnTo>
                      <a:pt x="19104" y="16238"/>
                    </a:lnTo>
                    <a:lnTo>
                      <a:pt x="19146" y="16217"/>
                    </a:lnTo>
                    <a:lnTo>
                      <a:pt x="19229" y="16217"/>
                    </a:lnTo>
                    <a:lnTo>
                      <a:pt x="19271" y="16175"/>
                    </a:lnTo>
                    <a:lnTo>
                      <a:pt x="19313" y="16091"/>
                    </a:lnTo>
                    <a:lnTo>
                      <a:pt x="19313" y="15966"/>
                    </a:lnTo>
                    <a:lnTo>
                      <a:pt x="19271" y="15903"/>
                    </a:lnTo>
                    <a:lnTo>
                      <a:pt x="19271" y="15861"/>
                    </a:lnTo>
                    <a:lnTo>
                      <a:pt x="19334" y="15861"/>
                    </a:lnTo>
                    <a:lnTo>
                      <a:pt x="19376" y="15903"/>
                    </a:lnTo>
                    <a:lnTo>
                      <a:pt x="19439" y="15986"/>
                    </a:lnTo>
                    <a:lnTo>
                      <a:pt x="19481" y="16007"/>
                    </a:lnTo>
                    <a:lnTo>
                      <a:pt x="19564" y="16007"/>
                    </a:lnTo>
                    <a:lnTo>
                      <a:pt x="19648" y="15966"/>
                    </a:lnTo>
                    <a:lnTo>
                      <a:pt x="19732" y="15986"/>
                    </a:lnTo>
                    <a:lnTo>
                      <a:pt x="19794" y="16028"/>
                    </a:lnTo>
                    <a:lnTo>
                      <a:pt x="19899" y="16070"/>
                    </a:lnTo>
                    <a:lnTo>
                      <a:pt x="20046" y="16175"/>
                    </a:lnTo>
                    <a:lnTo>
                      <a:pt x="20046" y="16238"/>
                    </a:lnTo>
                    <a:lnTo>
                      <a:pt x="20066" y="16321"/>
                    </a:lnTo>
                    <a:lnTo>
                      <a:pt x="20108" y="16384"/>
                    </a:lnTo>
                    <a:lnTo>
                      <a:pt x="20150" y="16447"/>
                    </a:lnTo>
                    <a:lnTo>
                      <a:pt x="20192" y="16489"/>
                    </a:lnTo>
                    <a:lnTo>
                      <a:pt x="20318" y="16405"/>
                    </a:lnTo>
                    <a:lnTo>
                      <a:pt x="20422" y="16238"/>
                    </a:lnTo>
                    <a:lnTo>
                      <a:pt x="20485" y="16133"/>
                    </a:lnTo>
                    <a:lnTo>
                      <a:pt x="20422" y="16091"/>
                    </a:lnTo>
                    <a:lnTo>
                      <a:pt x="20401" y="15986"/>
                    </a:lnTo>
                    <a:lnTo>
                      <a:pt x="20464" y="15924"/>
                    </a:lnTo>
                    <a:lnTo>
                      <a:pt x="20464" y="15882"/>
                    </a:lnTo>
                    <a:lnTo>
                      <a:pt x="20359" y="15861"/>
                    </a:lnTo>
                    <a:lnTo>
                      <a:pt x="20276" y="15903"/>
                    </a:lnTo>
                    <a:lnTo>
                      <a:pt x="20255" y="15966"/>
                    </a:lnTo>
                    <a:lnTo>
                      <a:pt x="20108" y="15882"/>
                    </a:lnTo>
                    <a:lnTo>
                      <a:pt x="20046" y="15777"/>
                    </a:lnTo>
                    <a:lnTo>
                      <a:pt x="19899" y="15756"/>
                    </a:lnTo>
                    <a:lnTo>
                      <a:pt x="19857" y="15777"/>
                    </a:lnTo>
                    <a:lnTo>
                      <a:pt x="19794" y="15714"/>
                    </a:lnTo>
                    <a:lnTo>
                      <a:pt x="19794" y="15673"/>
                    </a:lnTo>
                    <a:lnTo>
                      <a:pt x="19857" y="15673"/>
                    </a:lnTo>
                    <a:lnTo>
                      <a:pt x="19899" y="15589"/>
                    </a:lnTo>
                    <a:lnTo>
                      <a:pt x="19941" y="15401"/>
                    </a:lnTo>
                    <a:lnTo>
                      <a:pt x="19962" y="15380"/>
                    </a:lnTo>
                    <a:lnTo>
                      <a:pt x="19962" y="15296"/>
                    </a:lnTo>
                    <a:lnTo>
                      <a:pt x="19836" y="15254"/>
                    </a:lnTo>
                    <a:lnTo>
                      <a:pt x="19774" y="15254"/>
                    </a:lnTo>
                    <a:lnTo>
                      <a:pt x="19669" y="15359"/>
                    </a:lnTo>
                    <a:lnTo>
                      <a:pt x="19564" y="15380"/>
                    </a:lnTo>
                    <a:lnTo>
                      <a:pt x="19460" y="15359"/>
                    </a:lnTo>
                    <a:lnTo>
                      <a:pt x="19439" y="15296"/>
                    </a:lnTo>
                    <a:lnTo>
                      <a:pt x="19418" y="15191"/>
                    </a:lnTo>
                    <a:lnTo>
                      <a:pt x="19376" y="15149"/>
                    </a:lnTo>
                    <a:lnTo>
                      <a:pt x="19376" y="15066"/>
                    </a:lnTo>
                    <a:lnTo>
                      <a:pt x="19460" y="15129"/>
                    </a:lnTo>
                    <a:lnTo>
                      <a:pt x="19481" y="15170"/>
                    </a:lnTo>
                    <a:lnTo>
                      <a:pt x="19460" y="15233"/>
                    </a:lnTo>
                    <a:lnTo>
                      <a:pt x="19481" y="15296"/>
                    </a:lnTo>
                    <a:lnTo>
                      <a:pt x="19564" y="15359"/>
                    </a:lnTo>
                    <a:lnTo>
                      <a:pt x="19648" y="15359"/>
                    </a:lnTo>
                    <a:lnTo>
                      <a:pt x="19753" y="15254"/>
                    </a:lnTo>
                    <a:lnTo>
                      <a:pt x="19836" y="15233"/>
                    </a:lnTo>
                    <a:lnTo>
                      <a:pt x="19941" y="15233"/>
                    </a:lnTo>
                    <a:lnTo>
                      <a:pt x="19983" y="15275"/>
                    </a:lnTo>
                    <a:lnTo>
                      <a:pt x="20046" y="15275"/>
                    </a:lnTo>
                    <a:lnTo>
                      <a:pt x="20066" y="15233"/>
                    </a:lnTo>
                    <a:lnTo>
                      <a:pt x="20046" y="15170"/>
                    </a:lnTo>
                    <a:lnTo>
                      <a:pt x="19836" y="14961"/>
                    </a:lnTo>
                    <a:lnTo>
                      <a:pt x="19669" y="14836"/>
                    </a:lnTo>
                    <a:lnTo>
                      <a:pt x="19522" y="14836"/>
                    </a:lnTo>
                    <a:lnTo>
                      <a:pt x="19355" y="14752"/>
                    </a:lnTo>
                    <a:lnTo>
                      <a:pt x="19271" y="14647"/>
                    </a:lnTo>
                    <a:lnTo>
                      <a:pt x="19271" y="14564"/>
                    </a:lnTo>
                    <a:lnTo>
                      <a:pt x="19271" y="14522"/>
                    </a:lnTo>
                    <a:lnTo>
                      <a:pt x="19334" y="14564"/>
                    </a:lnTo>
                    <a:lnTo>
                      <a:pt x="19376" y="14668"/>
                    </a:lnTo>
                    <a:lnTo>
                      <a:pt x="19460" y="14731"/>
                    </a:lnTo>
                    <a:lnTo>
                      <a:pt x="19585" y="14731"/>
                    </a:lnTo>
                    <a:lnTo>
                      <a:pt x="19627" y="14668"/>
                    </a:lnTo>
                    <a:lnTo>
                      <a:pt x="19627" y="14626"/>
                    </a:lnTo>
                    <a:lnTo>
                      <a:pt x="19522" y="14522"/>
                    </a:lnTo>
                    <a:lnTo>
                      <a:pt x="19481" y="14459"/>
                    </a:lnTo>
                    <a:lnTo>
                      <a:pt x="19481" y="14438"/>
                    </a:lnTo>
                    <a:lnTo>
                      <a:pt x="19522" y="14438"/>
                    </a:lnTo>
                    <a:lnTo>
                      <a:pt x="19564" y="14459"/>
                    </a:lnTo>
                    <a:lnTo>
                      <a:pt x="19690" y="14626"/>
                    </a:lnTo>
                    <a:lnTo>
                      <a:pt x="19753" y="14731"/>
                    </a:lnTo>
                    <a:lnTo>
                      <a:pt x="19753" y="14773"/>
                    </a:lnTo>
                    <a:lnTo>
                      <a:pt x="19857" y="14857"/>
                    </a:lnTo>
                    <a:lnTo>
                      <a:pt x="19962" y="14940"/>
                    </a:lnTo>
                    <a:lnTo>
                      <a:pt x="20087" y="15087"/>
                    </a:lnTo>
                    <a:lnTo>
                      <a:pt x="20171" y="15129"/>
                    </a:lnTo>
                    <a:lnTo>
                      <a:pt x="20213" y="15087"/>
                    </a:lnTo>
                    <a:lnTo>
                      <a:pt x="20276" y="15129"/>
                    </a:lnTo>
                    <a:lnTo>
                      <a:pt x="20297" y="15170"/>
                    </a:lnTo>
                    <a:lnTo>
                      <a:pt x="20213" y="15233"/>
                    </a:lnTo>
                    <a:lnTo>
                      <a:pt x="20276" y="15296"/>
                    </a:lnTo>
                    <a:lnTo>
                      <a:pt x="20318" y="15359"/>
                    </a:lnTo>
                    <a:lnTo>
                      <a:pt x="20380" y="15359"/>
                    </a:lnTo>
                    <a:lnTo>
                      <a:pt x="20422" y="15275"/>
                    </a:lnTo>
                    <a:lnTo>
                      <a:pt x="20485" y="15087"/>
                    </a:lnTo>
                    <a:lnTo>
                      <a:pt x="20506" y="15045"/>
                    </a:lnTo>
                    <a:lnTo>
                      <a:pt x="20527" y="14982"/>
                    </a:lnTo>
                    <a:lnTo>
                      <a:pt x="20506" y="14877"/>
                    </a:lnTo>
                    <a:lnTo>
                      <a:pt x="20506" y="14836"/>
                    </a:lnTo>
                    <a:lnTo>
                      <a:pt x="20506" y="14710"/>
                    </a:lnTo>
                    <a:lnTo>
                      <a:pt x="20464" y="14626"/>
                    </a:lnTo>
                    <a:lnTo>
                      <a:pt x="20464" y="14564"/>
                    </a:lnTo>
                    <a:lnTo>
                      <a:pt x="20464" y="14543"/>
                    </a:lnTo>
                    <a:lnTo>
                      <a:pt x="20506" y="14564"/>
                    </a:lnTo>
                    <a:lnTo>
                      <a:pt x="20590" y="14605"/>
                    </a:lnTo>
                    <a:lnTo>
                      <a:pt x="20610" y="14605"/>
                    </a:lnTo>
                    <a:lnTo>
                      <a:pt x="20590" y="14543"/>
                    </a:lnTo>
                    <a:lnTo>
                      <a:pt x="20506" y="14459"/>
                    </a:lnTo>
                    <a:lnTo>
                      <a:pt x="20464" y="14354"/>
                    </a:lnTo>
                    <a:lnTo>
                      <a:pt x="20401" y="14313"/>
                    </a:lnTo>
                    <a:lnTo>
                      <a:pt x="20318" y="14292"/>
                    </a:lnTo>
                    <a:lnTo>
                      <a:pt x="19962" y="14292"/>
                    </a:lnTo>
                    <a:lnTo>
                      <a:pt x="19920" y="14208"/>
                    </a:lnTo>
                    <a:lnTo>
                      <a:pt x="19836" y="14145"/>
                    </a:lnTo>
                    <a:lnTo>
                      <a:pt x="19648" y="14145"/>
                    </a:lnTo>
                    <a:lnTo>
                      <a:pt x="19564" y="14187"/>
                    </a:lnTo>
                    <a:lnTo>
                      <a:pt x="19502" y="14187"/>
                    </a:lnTo>
                    <a:lnTo>
                      <a:pt x="19460" y="14124"/>
                    </a:lnTo>
                    <a:lnTo>
                      <a:pt x="19439" y="14103"/>
                    </a:lnTo>
                    <a:lnTo>
                      <a:pt x="19460" y="14041"/>
                    </a:lnTo>
                    <a:lnTo>
                      <a:pt x="19502" y="14103"/>
                    </a:lnTo>
                    <a:lnTo>
                      <a:pt x="19543" y="14124"/>
                    </a:lnTo>
                    <a:lnTo>
                      <a:pt x="19669" y="14103"/>
                    </a:lnTo>
                    <a:lnTo>
                      <a:pt x="19836" y="14082"/>
                    </a:lnTo>
                    <a:lnTo>
                      <a:pt x="19878" y="14124"/>
                    </a:lnTo>
                    <a:lnTo>
                      <a:pt x="19941" y="14103"/>
                    </a:lnTo>
                    <a:lnTo>
                      <a:pt x="20025" y="14082"/>
                    </a:lnTo>
                    <a:lnTo>
                      <a:pt x="20087" y="14103"/>
                    </a:lnTo>
                    <a:lnTo>
                      <a:pt x="20150" y="14124"/>
                    </a:lnTo>
                    <a:lnTo>
                      <a:pt x="20192" y="14103"/>
                    </a:lnTo>
                    <a:lnTo>
                      <a:pt x="20234" y="14082"/>
                    </a:lnTo>
                    <a:lnTo>
                      <a:pt x="20234" y="14020"/>
                    </a:lnTo>
                    <a:lnTo>
                      <a:pt x="20234" y="13915"/>
                    </a:lnTo>
                    <a:lnTo>
                      <a:pt x="20234" y="13873"/>
                    </a:lnTo>
                    <a:lnTo>
                      <a:pt x="20171" y="13831"/>
                    </a:lnTo>
                    <a:lnTo>
                      <a:pt x="20129" y="13873"/>
                    </a:lnTo>
                    <a:lnTo>
                      <a:pt x="20066" y="13894"/>
                    </a:lnTo>
                    <a:lnTo>
                      <a:pt x="19983" y="13873"/>
                    </a:lnTo>
                    <a:lnTo>
                      <a:pt x="19857" y="13873"/>
                    </a:lnTo>
                    <a:lnTo>
                      <a:pt x="19815" y="13810"/>
                    </a:lnTo>
                    <a:lnTo>
                      <a:pt x="19711" y="13706"/>
                    </a:lnTo>
                    <a:lnTo>
                      <a:pt x="19606" y="13727"/>
                    </a:lnTo>
                    <a:lnTo>
                      <a:pt x="19564" y="13789"/>
                    </a:lnTo>
                    <a:lnTo>
                      <a:pt x="19543" y="13789"/>
                    </a:lnTo>
                    <a:lnTo>
                      <a:pt x="19543" y="13685"/>
                    </a:lnTo>
                    <a:lnTo>
                      <a:pt x="19543" y="13601"/>
                    </a:lnTo>
                    <a:lnTo>
                      <a:pt x="19522" y="13538"/>
                    </a:lnTo>
                    <a:lnTo>
                      <a:pt x="19313" y="13538"/>
                    </a:lnTo>
                    <a:lnTo>
                      <a:pt x="19229" y="13497"/>
                    </a:lnTo>
                    <a:lnTo>
                      <a:pt x="19250" y="13455"/>
                    </a:lnTo>
                    <a:lnTo>
                      <a:pt x="19313" y="13455"/>
                    </a:lnTo>
                    <a:lnTo>
                      <a:pt x="19418" y="13476"/>
                    </a:lnTo>
                    <a:lnTo>
                      <a:pt x="19460" y="13455"/>
                    </a:lnTo>
                    <a:lnTo>
                      <a:pt x="19460" y="13392"/>
                    </a:lnTo>
                    <a:lnTo>
                      <a:pt x="19439" y="13371"/>
                    </a:lnTo>
                    <a:lnTo>
                      <a:pt x="19481" y="13308"/>
                    </a:lnTo>
                    <a:lnTo>
                      <a:pt x="19460" y="13266"/>
                    </a:lnTo>
                    <a:lnTo>
                      <a:pt x="19439" y="13204"/>
                    </a:lnTo>
                    <a:lnTo>
                      <a:pt x="19481" y="13162"/>
                    </a:lnTo>
                    <a:lnTo>
                      <a:pt x="19460" y="13078"/>
                    </a:lnTo>
                    <a:lnTo>
                      <a:pt x="19460" y="12994"/>
                    </a:lnTo>
                    <a:lnTo>
                      <a:pt x="19522" y="12973"/>
                    </a:lnTo>
                    <a:lnTo>
                      <a:pt x="19543" y="12994"/>
                    </a:lnTo>
                    <a:lnTo>
                      <a:pt x="19543" y="13078"/>
                    </a:lnTo>
                    <a:lnTo>
                      <a:pt x="19585" y="13141"/>
                    </a:lnTo>
                    <a:lnTo>
                      <a:pt x="19648" y="13162"/>
                    </a:lnTo>
                    <a:lnTo>
                      <a:pt x="19732" y="13078"/>
                    </a:lnTo>
                    <a:lnTo>
                      <a:pt x="19857" y="12953"/>
                    </a:lnTo>
                    <a:lnTo>
                      <a:pt x="19941" y="12932"/>
                    </a:lnTo>
                    <a:lnTo>
                      <a:pt x="19941" y="12890"/>
                    </a:lnTo>
                    <a:lnTo>
                      <a:pt x="19899" y="12869"/>
                    </a:lnTo>
                    <a:lnTo>
                      <a:pt x="19794" y="12848"/>
                    </a:lnTo>
                    <a:lnTo>
                      <a:pt x="19732" y="12848"/>
                    </a:lnTo>
                    <a:lnTo>
                      <a:pt x="19690" y="12827"/>
                    </a:lnTo>
                    <a:lnTo>
                      <a:pt x="19774" y="12785"/>
                    </a:lnTo>
                    <a:lnTo>
                      <a:pt x="19878" y="12785"/>
                    </a:lnTo>
                    <a:lnTo>
                      <a:pt x="19941" y="12827"/>
                    </a:lnTo>
                    <a:lnTo>
                      <a:pt x="19983" y="12827"/>
                    </a:lnTo>
                    <a:lnTo>
                      <a:pt x="19983" y="12764"/>
                    </a:lnTo>
                    <a:lnTo>
                      <a:pt x="19962" y="12743"/>
                    </a:lnTo>
                    <a:lnTo>
                      <a:pt x="20046" y="12722"/>
                    </a:lnTo>
                    <a:lnTo>
                      <a:pt x="20150" y="12722"/>
                    </a:lnTo>
                    <a:lnTo>
                      <a:pt x="20213" y="12785"/>
                    </a:lnTo>
                    <a:lnTo>
                      <a:pt x="20276" y="12827"/>
                    </a:lnTo>
                    <a:lnTo>
                      <a:pt x="20318" y="12785"/>
                    </a:lnTo>
                    <a:lnTo>
                      <a:pt x="20380" y="12827"/>
                    </a:lnTo>
                    <a:lnTo>
                      <a:pt x="20422" y="12890"/>
                    </a:lnTo>
                    <a:lnTo>
                      <a:pt x="20401" y="12973"/>
                    </a:lnTo>
                    <a:lnTo>
                      <a:pt x="20422" y="13036"/>
                    </a:lnTo>
                    <a:lnTo>
                      <a:pt x="20506" y="13057"/>
                    </a:lnTo>
                    <a:lnTo>
                      <a:pt x="20527" y="13036"/>
                    </a:lnTo>
                    <a:lnTo>
                      <a:pt x="20590" y="13057"/>
                    </a:lnTo>
                    <a:lnTo>
                      <a:pt x="20631" y="13141"/>
                    </a:lnTo>
                    <a:lnTo>
                      <a:pt x="20778" y="13183"/>
                    </a:lnTo>
                    <a:lnTo>
                      <a:pt x="20820" y="13266"/>
                    </a:lnTo>
                    <a:lnTo>
                      <a:pt x="20841" y="13287"/>
                    </a:lnTo>
                    <a:lnTo>
                      <a:pt x="20882" y="13245"/>
                    </a:lnTo>
                    <a:lnTo>
                      <a:pt x="20903" y="13141"/>
                    </a:lnTo>
                    <a:lnTo>
                      <a:pt x="20945" y="13057"/>
                    </a:lnTo>
                    <a:lnTo>
                      <a:pt x="21008" y="12890"/>
                    </a:lnTo>
                    <a:lnTo>
                      <a:pt x="21008" y="12848"/>
                    </a:lnTo>
                    <a:lnTo>
                      <a:pt x="21029" y="12722"/>
                    </a:lnTo>
                    <a:lnTo>
                      <a:pt x="21050" y="12555"/>
                    </a:lnTo>
                    <a:lnTo>
                      <a:pt x="21092" y="12513"/>
                    </a:lnTo>
                    <a:lnTo>
                      <a:pt x="21092" y="12429"/>
                    </a:lnTo>
                    <a:lnTo>
                      <a:pt x="21050" y="12346"/>
                    </a:lnTo>
                    <a:lnTo>
                      <a:pt x="20987" y="12304"/>
                    </a:lnTo>
                    <a:lnTo>
                      <a:pt x="20924" y="12241"/>
                    </a:lnTo>
                    <a:lnTo>
                      <a:pt x="20882" y="12241"/>
                    </a:lnTo>
                    <a:lnTo>
                      <a:pt x="20841" y="12199"/>
                    </a:lnTo>
                    <a:lnTo>
                      <a:pt x="20841" y="12136"/>
                    </a:lnTo>
                    <a:lnTo>
                      <a:pt x="20757" y="12136"/>
                    </a:lnTo>
                    <a:lnTo>
                      <a:pt x="20694" y="12220"/>
                    </a:lnTo>
                    <a:lnTo>
                      <a:pt x="20590" y="12325"/>
                    </a:lnTo>
                    <a:lnTo>
                      <a:pt x="20506" y="12346"/>
                    </a:lnTo>
                    <a:lnTo>
                      <a:pt x="20464" y="12304"/>
                    </a:lnTo>
                    <a:lnTo>
                      <a:pt x="20485" y="12241"/>
                    </a:lnTo>
                    <a:lnTo>
                      <a:pt x="20485" y="12157"/>
                    </a:lnTo>
                    <a:lnTo>
                      <a:pt x="20485" y="12136"/>
                    </a:lnTo>
                    <a:lnTo>
                      <a:pt x="20380" y="12116"/>
                    </a:lnTo>
                    <a:lnTo>
                      <a:pt x="20297" y="12116"/>
                    </a:lnTo>
                    <a:lnTo>
                      <a:pt x="20276" y="12053"/>
                    </a:lnTo>
                    <a:lnTo>
                      <a:pt x="20338" y="12032"/>
                    </a:lnTo>
                    <a:lnTo>
                      <a:pt x="20338" y="12011"/>
                    </a:lnTo>
                    <a:lnTo>
                      <a:pt x="20255" y="11948"/>
                    </a:lnTo>
                    <a:lnTo>
                      <a:pt x="20213" y="11906"/>
                    </a:lnTo>
                    <a:lnTo>
                      <a:pt x="20255" y="11885"/>
                    </a:lnTo>
                    <a:lnTo>
                      <a:pt x="20276" y="11906"/>
                    </a:lnTo>
                    <a:lnTo>
                      <a:pt x="20359" y="11927"/>
                    </a:lnTo>
                    <a:lnTo>
                      <a:pt x="20359" y="11885"/>
                    </a:lnTo>
                    <a:lnTo>
                      <a:pt x="20297" y="11802"/>
                    </a:lnTo>
                    <a:lnTo>
                      <a:pt x="20276" y="11718"/>
                    </a:lnTo>
                    <a:lnTo>
                      <a:pt x="20297" y="11676"/>
                    </a:lnTo>
                    <a:lnTo>
                      <a:pt x="20359" y="11634"/>
                    </a:lnTo>
                    <a:lnTo>
                      <a:pt x="20380" y="11676"/>
                    </a:lnTo>
                    <a:lnTo>
                      <a:pt x="20443" y="11697"/>
                    </a:lnTo>
                    <a:lnTo>
                      <a:pt x="20464" y="11739"/>
                    </a:lnTo>
                    <a:lnTo>
                      <a:pt x="20590" y="11885"/>
                    </a:lnTo>
                    <a:lnTo>
                      <a:pt x="20673" y="11927"/>
                    </a:lnTo>
                    <a:lnTo>
                      <a:pt x="20757" y="11906"/>
                    </a:lnTo>
                    <a:lnTo>
                      <a:pt x="20799" y="11844"/>
                    </a:lnTo>
                    <a:lnTo>
                      <a:pt x="20757" y="11718"/>
                    </a:lnTo>
                    <a:lnTo>
                      <a:pt x="20652" y="11613"/>
                    </a:lnTo>
                    <a:lnTo>
                      <a:pt x="20569" y="11572"/>
                    </a:lnTo>
                    <a:lnTo>
                      <a:pt x="20464" y="11530"/>
                    </a:lnTo>
                    <a:lnTo>
                      <a:pt x="20443" y="11404"/>
                    </a:lnTo>
                    <a:lnTo>
                      <a:pt x="20380" y="11320"/>
                    </a:lnTo>
                    <a:lnTo>
                      <a:pt x="20338" y="11258"/>
                    </a:lnTo>
                    <a:lnTo>
                      <a:pt x="20255" y="11216"/>
                    </a:lnTo>
                    <a:lnTo>
                      <a:pt x="20171" y="11174"/>
                    </a:lnTo>
                    <a:lnTo>
                      <a:pt x="20171" y="11111"/>
                    </a:lnTo>
                    <a:lnTo>
                      <a:pt x="20234" y="11069"/>
                    </a:lnTo>
                    <a:lnTo>
                      <a:pt x="20234" y="11007"/>
                    </a:lnTo>
                    <a:lnTo>
                      <a:pt x="20192" y="10986"/>
                    </a:lnTo>
                    <a:lnTo>
                      <a:pt x="20192" y="10944"/>
                    </a:lnTo>
                    <a:lnTo>
                      <a:pt x="20255" y="10881"/>
                    </a:lnTo>
                    <a:lnTo>
                      <a:pt x="20297" y="10881"/>
                    </a:lnTo>
                    <a:lnTo>
                      <a:pt x="20359" y="10860"/>
                    </a:lnTo>
                    <a:lnTo>
                      <a:pt x="20443" y="10881"/>
                    </a:lnTo>
                    <a:lnTo>
                      <a:pt x="20485" y="10944"/>
                    </a:lnTo>
                    <a:lnTo>
                      <a:pt x="20401" y="10986"/>
                    </a:lnTo>
                    <a:lnTo>
                      <a:pt x="20464" y="10986"/>
                    </a:lnTo>
                    <a:lnTo>
                      <a:pt x="20548" y="11048"/>
                    </a:lnTo>
                    <a:lnTo>
                      <a:pt x="20548" y="11090"/>
                    </a:lnTo>
                    <a:lnTo>
                      <a:pt x="20569" y="11174"/>
                    </a:lnTo>
                    <a:lnTo>
                      <a:pt x="20652" y="11195"/>
                    </a:lnTo>
                    <a:lnTo>
                      <a:pt x="20757" y="11111"/>
                    </a:lnTo>
                    <a:lnTo>
                      <a:pt x="20799" y="10986"/>
                    </a:lnTo>
                    <a:lnTo>
                      <a:pt x="20820" y="10860"/>
                    </a:lnTo>
                    <a:lnTo>
                      <a:pt x="20882" y="10776"/>
                    </a:lnTo>
                    <a:lnTo>
                      <a:pt x="20903" y="10735"/>
                    </a:lnTo>
                    <a:lnTo>
                      <a:pt x="20882" y="10588"/>
                    </a:lnTo>
                    <a:lnTo>
                      <a:pt x="20966" y="10525"/>
                    </a:lnTo>
                    <a:lnTo>
                      <a:pt x="21029" y="10463"/>
                    </a:lnTo>
                    <a:lnTo>
                      <a:pt x="21071" y="10316"/>
                    </a:lnTo>
                    <a:lnTo>
                      <a:pt x="21029" y="10212"/>
                    </a:lnTo>
                    <a:lnTo>
                      <a:pt x="20987" y="10128"/>
                    </a:lnTo>
                    <a:lnTo>
                      <a:pt x="21029" y="9919"/>
                    </a:lnTo>
                    <a:lnTo>
                      <a:pt x="21092" y="9751"/>
                    </a:lnTo>
                    <a:lnTo>
                      <a:pt x="21092" y="9605"/>
                    </a:lnTo>
                    <a:lnTo>
                      <a:pt x="21175" y="9521"/>
                    </a:lnTo>
                    <a:lnTo>
                      <a:pt x="21175" y="9437"/>
                    </a:lnTo>
                    <a:lnTo>
                      <a:pt x="21196" y="9312"/>
                    </a:lnTo>
                    <a:lnTo>
                      <a:pt x="21196" y="9165"/>
                    </a:lnTo>
                    <a:lnTo>
                      <a:pt x="21280" y="9082"/>
                    </a:lnTo>
                    <a:lnTo>
                      <a:pt x="21343" y="8956"/>
                    </a:lnTo>
                    <a:lnTo>
                      <a:pt x="21531" y="8684"/>
                    </a:lnTo>
                    <a:lnTo>
                      <a:pt x="21615" y="8538"/>
                    </a:lnTo>
                    <a:lnTo>
                      <a:pt x="21761" y="8391"/>
                    </a:lnTo>
                    <a:lnTo>
                      <a:pt x="21824" y="8287"/>
                    </a:lnTo>
                    <a:lnTo>
                      <a:pt x="21908" y="8224"/>
                    </a:lnTo>
                    <a:lnTo>
                      <a:pt x="21950" y="8077"/>
                    </a:lnTo>
                    <a:lnTo>
                      <a:pt x="22075" y="7973"/>
                    </a:lnTo>
                    <a:lnTo>
                      <a:pt x="22117" y="7952"/>
                    </a:lnTo>
                    <a:lnTo>
                      <a:pt x="22075" y="7910"/>
                    </a:lnTo>
                    <a:lnTo>
                      <a:pt x="22012" y="7847"/>
                    </a:lnTo>
                    <a:lnTo>
                      <a:pt x="21908" y="7826"/>
                    </a:lnTo>
                    <a:lnTo>
                      <a:pt x="21845" y="7763"/>
                    </a:lnTo>
                    <a:lnTo>
                      <a:pt x="21803" y="7722"/>
                    </a:lnTo>
                    <a:lnTo>
                      <a:pt x="21719" y="7743"/>
                    </a:lnTo>
                    <a:lnTo>
                      <a:pt x="21552" y="7805"/>
                    </a:lnTo>
                    <a:lnTo>
                      <a:pt x="21406" y="7847"/>
                    </a:lnTo>
                    <a:lnTo>
                      <a:pt x="21280" y="7910"/>
                    </a:lnTo>
                    <a:lnTo>
                      <a:pt x="21196" y="8015"/>
                    </a:lnTo>
                    <a:lnTo>
                      <a:pt x="21092" y="8056"/>
                    </a:lnTo>
                    <a:lnTo>
                      <a:pt x="21071" y="8119"/>
                    </a:lnTo>
                    <a:lnTo>
                      <a:pt x="21008" y="8140"/>
                    </a:lnTo>
                    <a:lnTo>
                      <a:pt x="20903" y="8077"/>
                    </a:lnTo>
                    <a:lnTo>
                      <a:pt x="20862" y="8035"/>
                    </a:lnTo>
                    <a:lnTo>
                      <a:pt x="20862" y="7973"/>
                    </a:lnTo>
                    <a:lnTo>
                      <a:pt x="20924" y="7973"/>
                    </a:lnTo>
                    <a:lnTo>
                      <a:pt x="20987" y="7952"/>
                    </a:lnTo>
                    <a:lnTo>
                      <a:pt x="20987" y="7847"/>
                    </a:lnTo>
                    <a:lnTo>
                      <a:pt x="20966" y="7805"/>
                    </a:lnTo>
                    <a:lnTo>
                      <a:pt x="20882" y="7805"/>
                    </a:lnTo>
                    <a:lnTo>
                      <a:pt x="20820" y="7763"/>
                    </a:lnTo>
                    <a:lnTo>
                      <a:pt x="20903" y="7743"/>
                    </a:lnTo>
                    <a:lnTo>
                      <a:pt x="20966" y="7701"/>
                    </a:lnTo>
                    <a:lnTo>
                      <a:pt x="21071" y="7617"/>
                    </a:lnTo>
                    <a:lnTo>
                      <a:pt x="21134" y="7491"/>
                    </a:lnTo>
                    <a:lnTo>
                      <a:pt x="21238" y="7408"/>
                    </a:lnTo>
                    <a:lnTo>
                      <a:pt x="21322" y="7408"/>
                    </a:lnTo>
                    <a:lnTo>
                      <a:pt x="21447" y="7429"/>
                    </a:lnTo>
                    <a:lnTo>
                      <a:pt x="21698" y="7617"/>
                    </a:lnTo>
                    <a:lnTo>
                      <a:pt x="21761" y="7659"/>
                    </a:lnTo>
                    <a:lnTo>
                      <a:pt x="21970" y="7659"/>
                    </a:lnTo>
                    <a:lnTo>
                      <a:pt x="22075" y="7638"/>
                    </a:lnTo>
                    <a:lnTo>
                      <a:pt x="22180" y="7659"/>
                    </a:lnTo>
                    <a:lnTo>
                      <a:pt x="22389" y="7617"/>
                    </a:lnTo>
                    <a:lnTo>
                      <a:pt x="22494" y="7554"/>
                    </a:lnTo>
                    <a:lnTo>
                      <a:pt x="22494" y="7491"/>
                    </a:lnTo>
                    <a:lnTo>
                      <a:pt x="22473" y="7429"/>
                    </a:lnTo>
                    <a:lnTo>
                      <a:pt x="22515" y="7429"/>
                    </a:lnTo>
                    <a:lnTo>
                      <a:pt x="22598" y="7408"/>
                    </a:lnTo>
                    <a:lnTo>
                      <a:pt x="22682" y="7324"/>
                    </a:lnTo>
                    <a:lnTo>
                      <a:pt x="22682" y="7240"/>
                    </a:lnTo>
                    <a:lnTo>
                      <a:pt x="22640" y="7178"/>
                    </a:lnTo>
                    <a:lnTo>
                      <a:pt x="22535" y="7136"/>
                    </a:lnTo>
                    <a:lnTo>
                      <a:pt x="22473" y="7094"/>
                    </a:lnTo>
                    <a:lnTo>
                      <a:pt x="22431" y="7073"/>
                    </a:lnTo>
                    <a:lnTo>
                      <a:pt x="22347" y="7073"/>
                    </a:lnTo>
                    <a:lnTo>
                      <a:pt x="22263" y="7136"/>
                    </a:lnTo>
                    <a:lnTo>
                      <a:pt x="22222" y="7136"/>
                    </a:lnTo>
                    <a:lnTo>
                      <a:pt x="22138" y="7073"/>
                    </a:lnTo>
                    <a:lnTo>
                      <a:pt x="21908" y="7073"/>
                    </a:lnTo>
                    <a:lnTo>
                      <a:pt x="21761" y="7031"/>
                    </a:lnTo>
                    <a:lnTo>
                      <a:pt x="21657" y="6989"/>
                    </a:lnTo>
                    <a:lnTo>
                      <a:pt x="21594" y="6989"/>
                    </a:lnTo>
                    <a:lnTo>
                      <a:pt x="21510" y="7010"/>
                    </a:lnTo>
                    <a:lnTo>
                      <a:pt x="21196" y="7010"/>
                    </a:lnTo>
                    <a:lnTo>
                      <a:pt x="21092" y="6968"/>
                    </a:lnTo>
                    <a:lnTo>
                      <a:pt x="21196" y="6968"/>
                    </a:lnTo>
                    <a:lnTo>
                      <a:pt x="21301" y="6989"/>
                    </a:lnTo>
                    <a:lnTo>
                      <a:pt x="21406" y="6927"/>
                    </a:lnTo>
                    <a:lnTo>
                      <a:pt x="21531" y="6906"/>
                    </a:lnTo>
                    <a:lnTo>
                      <a:pt x="21636" y="6927"/>
                    </a:lnTo>
                    <a:lnTo>
                      <a:pt x="21740" y="6968"/>
                    </a:lnTo>
                    <a:lnTo>
                      <a:pt x="21782" y="6927"/>
                    </a:lnTo>
                    <a:lnTo>
                      <a:pt x="21845" y="6885"/>
                    </a:lnTo>
                    <a:lnTo>
                      <a:pt x="21950" y="6885"/>
                    </a:lnTo>
                    <a:lnTo>
                      <a:pt x="21991" y="6822"/>
                    </a:lnTo>
                    <a:lnTo>
                      <a:pt x="22054" y="6801"/>
                    </a:lnTo>
                    <a:lnTo>
                      <a:pt x="22138" y="6822"/>
                    </a:lnTo>
                    <a:lnTo>
                      <a:pt x="22180" y="6822"/>
                    </a:lnTo>
                    <a:lnTo>
                      <a:pt x="22201" y="6780"/>
                    </a:lnTo>
                    <a:lnTo>
                      <a:pt x="22242" y="6759"/>
                    </a:lnTo>
                    <a:lnTo>
                      <a:pt x="22284" y="6759"/>
                    </a:lnTo>
                    <a:lnTo>
                      <a:pt x="22305" y="6780"/>
                    </a:lnTo>
                    <a:lnTo>
                      <a:pt x="22368" y="6801"/>
                    </a:lnTo>
                    <a:lnTo>
                      <a:pt x="22410" y="6822"/>
                    </a:lnTo>
                    <a:lnTo>
                      <a:pt x="22515" y="6822"/>
                    </a:lnTo>
                    <a:lnTo>
                      <a:pt x="22619" y="6864"/>
                    </a:lnTo>
                    <a:lnTo>
                      <a:pt x="22703" y="6906"/>
                    </a:lnTo>
                    <a:lnTo>
                      <a:pt x="22891" y="6906"/>
                    </a:lnTo>
                    <a:lnTo>
                      <a:pt x="22996" y="6822"/>
                    </a:lnTo>
                    <a:lnTo>
                      <a:pt x="23184" y="6759"/>
                    </a:lnTo>
                    <a:lnTo>
                      <a:pt x="23331" y="6759"/>
                    </a:lnTo>
                    <a:lnTo>
                      <a:pt x="23351" y="6675"/>
                    </a:lnTo>
                    <a:lnTo>
                      <a:pt x="23351" y="6592"/>
                    </a:lnTo>
                    <a:lnTo>
                      <a:pt x="23310" y="6571"/>
                    </a:lnTo>
                    <a:lnTo>
                      <a:pt x="23247" y="6487"/>
                    </a:lnTo>
                    <a:lnTo>
                      <a:pt x="23247" y="6445"/>
                    </a:lnTo>
                    <a:lnTo>
                      <a:pt x="23226" y="6403"/>
                    </a:lnTo>
                    <a:lnTo>
                      <a:pt x="23226" y="6362"/>
                    </a:lnTo>
                    <a:lnTo>
                      <a:pt x="23289" y="6257"/>
                    </a:lnTo>
                    <a:lnTo>
                      <a:pt x="23351" y="6194"/>
                    </a:lnTo>
                    <a:lnTo>
                      <a:pt x="23414" y="6194"/>
                    </a:lnTo>
                    <a:lnTo>
                      <a:pt x="23561" y="6299"/>
                    </a:lnTo>
                    <a:lnTo>
                      <a:pt x="23644" y="6341"/>
                    </a:lnTo>
                    <a:lnTo>
                      <a:pt x="23707" y="6299"/>
                    </a:lnTo>
                    <a:lnTo>
                      <a:pt x="23749" y="6236"/>
                    </a:lnTo>
                    <a:lnTo>
                      <a:pt x="23854" y="6069"/>
                    </a:lnTo>
                    <a:lnTo>
                      <a:pt x="23958" y="5985"/>
                    </a:lnTo>
                    <a:lnTo>
                      <a:pt x="24042" y="5964"/>
                    </a:lnTo>
                    <a:lnTo>
                      <a:pt x="24063" y="5922"/>
                    </a:lnTo>
                    <a:lnTo>
                      <a:pt x="24167" y="5838"/>
                    </a:lnTo>
                    <a:lnTo>
                      <a:pt x="24272" y="5776"/>
                    </a:lnTo>
                    <a:lnTo>
                      <a:pt x="24335" y="5713"/>
                    </a:lnTo>
                    <a:lnTo>
                      <a:pt x="24335" y="5566"/>
                    </a:lnTo>
                    <a:lnTo>
                      <a:pt x="24272" y="5420"/>
                    </a:lnTo>
                    <a:lnTo>
                      <a:pt x="24188" y="5336"/>
                    </a:lnTo>
                    <a:lnTo>
                      <a:pt x="24167" y="5253"/>
                    </a:lnTo>
                    <a:lnTo>
                      <a:pt x="24021" y="5127"/>
                    </a:lnTo>
                    <a:lnTo>
                      <a:pt x="24021" y="5085"/>
                    </a:lnTo>
                    <a:lnTo>
                      <a:pt x="23958" y="5002"/>
                    </a:lnTo>
                    <a:lnTo>
                      <a:pt x="23854" y="4939"/>
                    </a:lnTo>
                    <a:lnTo>
                      <a:pt x="23812" y="4939"/>
                    </a:lnTo>
                    <a:lnTo>
                      <a:pt x="23728" y="4876"/>
                    </a:lnTo>
                    <a:lnTo>
                      <a:pt x="23623" y="4813"/>
                    </a:lnTo>
                    <a:lnTo>
                      <a:pt x="23498" y="4813"/>
                    </a:lnTo>
                    <a:lnTo>
                      <a:pt x="23331" y="4771"/>
                    </a:lnTo>
                    <a:lnTo>
                      <a:pt x="23184" y="4688"/>
                    </a:lnTo>
                    <a:lnTo>
                      <a:pt x="23038" y="4667"/>
                    </a:lnTo>
                    <a:lnTo>
                      <a:pt x="22975" y="4688"/>
                    </a:lnTo>
                    <a:lnTo>
                      <a:pt x="22828" y="4688"/>
                    </a:lnTo>
                    <a:lnTo>
                      <a:pt x="22682" y="4730"/>
                    </a:lnTo>
                    <a:lnTo>
                      <a:pt x="22619" y="4792"/>
                    </a:lnTo>
                    <a:lnTo>
                      <a:pt x="22515" y="4834"/>
                    </a:lnTo>
                    <a:lnTo>
                      <a:pt x="22410" y="4792"/>
                    </a:lnTo>
                    <a:lnTo>
                      <a:pt x="22389" y="4730"/>
                    </a:lnTo>
                    <a:lnTo>
                      <a:pt x="22347" y="4771"/>
                    </a:lnTo>
                    <a:lnTo>
                      <a:pt x="22305" y="4834"/>
                    </a:lnTo>
                    <a:lnTo>
                      <a:pt x="22347" y="4918"/>
                    </a:lnTo>
                    <a:lnTo>
                      <a:pt x="22347" y="5022"/>
                    </a:lnTo>
                    <a:lnTo>
                      <a:pt x="22284" y="5106"/>
                    </a:lnTo>
                    <a:lnTo>
                      <a:pt x="22242" y="5106"/>
                    </a:lnTo>
                    <a:lnTo>
                      <a:pt x="22242" y="5148"/>
                    </a:lnTo>
                    <a:lnTo>
                      <a:pt x="22263" y="5211"/>
                    </a:lnTo>
                    <a:lnTo>
                      <a:pt x="22242" y="5294"/>
                    </a:lnTo>
                    <a:lnTo>
                      <a:pt x="22138" y="5336"/>
                    </a:lnTo>
                    <a:lnTo>
                      <a:pt x="22033" y="5336"/>
                    </a:lnTo>
                    <a:lnTo>
                      <a:pt x="21970" y="5253"/>
                    </a:lnTo>
                    <a:lnTo>
                      <a:pt x="21970" y="5190"/>
                    </a:lnTo>
                    <a:lnTo>
                      <a:pt x="21929" y="5148"/>
                    </a:lnTo>
                    <a:lnTo>
                      <a:pt x="21866" y="5211"/>
                    </a:lnTo>
                    <a:lnTo>
                      <a:pt x="21866" y="5315"/>
                    </a:lnTo>
                    <a:lnTo>
                      <a:pt x="21887" y="5336"/>
                    </a:lnTo>
                    <a:lnTo>
                      <a:pt x="21845" y="5420"/>
                    </a:lnTo>
                    <a:lnTo>
                      <a:pt x="21824" y="5525"/>
                    </a:lnTo>
                    <a:lnTo>
                      <a:pt x="21782" y="5566"/>
                    </a:lnTo>
                    <a:lnTo>
                      <a:pt x="21782" y="5504"/>
                    </a:lnTo>
                    <a:lnTo>
                      <a:pt x="21824" y="5441"/>
                    </a:lnTo>
                    <a:lnTo>
                      <a:pt x="21782" y="5315"/>
                    </a:lnTo>
                    <a:lnTo>
                      <a:pt x="21740" y="5232"/>
                    </a:lnTo>
                    <a:lnTo>
                      <a:pt x="21761" y="5148"/>
                    </a:lnTo>
                    <a:lnTo>
                      <a:pt x="21761" y="5064"/>
                    </a:lnTo>
                    <a:lnTo>
                      <a:pt x="21719" y="5002"/>
                    </a:lnTo>
                    <a:lnTo>
                      <a:pt x="21719" y="4918"/>
                    </a:lnTo>
                    <a:lnTo>
                      <a:pt x="21657" y="4939"/>
                    </a:lnTo>
                    <a:lnTo>
                      <a:pt x="21636" y="5002"/>
                    </a:lnTo>
                    <a:lnTo>
                      <a:pt x="21552" y="5064"/>
                    </a:lnTo>
                    <a:lnTo>
                      <a:pt x="21552" y="5148"/>
                    </a:lnTo>
                    <a:lnTo>
                      <a:pt x="21531" y="5253"/>
                    </a:lnTo>
                    <a:lnTo>
                      <a:pt x="21364" y="5420"/>
                    </a:lnTo>
                    <a:lnTo>
                      <a:pt x="21301" y="5483"/>
                    </a:lnTo>
                    <a:lnTo>
                      <a:pt x="21217" y="5483"/>
                    </a:lnTo>
                    <a:lnTo>
                      <a:pt x="21154" y="5546"/>
                    </a:lnTo>
                    <a:lnTo>
                      <a:pt x="21050" y="5629"/>
                    </a:lnTo>
                    <a:lnTo>
                      <a:pt x="20945" y="5629"/>
                    </a:lnTo>
                    <a:lnTo>
                      <a:pt x="20841" y="5734"/>
                    </a:lnTo>
                    <a:lnTo>
                      <a:pt x="20694" y="5818"/>
                    </a:lnTo>
                    <a:lnTo>
                      <a:pt x="20422" y="5818"/>
                    </a:lnTo>
                    <a:lnTo>
                      <a:pt x="20422" y="5859"/>
                    </a:lnTo>
                    <a:lnTo>
                      <a:pt x="20359" y="5901"/>
                    </a:lnTo>
                    <a:lnTo>
                      <a:pt x="20255" y="5901"/>
                    </a:lnTo>
                    <a:lnTo>
                      <a:pt x="20171" y="5880"/>
                    </a:lnTo>
                    <a:lnTo>
                      <a:pt x="20087" y="5943"/>
                    </a:lnTo>
                    <a:lnTo>
                      <a:pt x="19711" y="6131"/>
                    </a:lnTo>
                    <a:lnTo>
                      <a:pt x="19522" y="6278"/>
                    </a:lnTo>
                    <a:lnTo>
                      <a:pt x="19502" y="6382"/>
                    </a:lnTo>
                    <a:lnTo>
                      <a:pt x="19439" y="6403"/>
                    </a:lnTo>
                    <a:lnTo>
                      <a:pt x="19229" y="6571"/>
                    </a:lnTo>
                    <a:lnTo>
                      <a:pt x="19125" y="6675"/>
                    </a:lnTo>
                    <a:lnTo>
                      <a:pt x="19104" y="6613"/>
                    </a:lnTo>
                    <a:lnTo>
                      <a:pt x="19083" y="6613"/>
                    </a:lnTo>
                    <a:lnTo>
                      <a:pt x="18978" y="6696"/>
                    </a:lnTo>
                    <a:lnTo>
                      <a:pt x="18895" y="6822"/>
                    </a:lnTo>
                    <a:lnTo>
                      <a:pt x="18790" y="6968"/>
                    </a:lnTo>
                    <a:lnTo>
                      <a:pt x="18769" y="7031"/>
                    </a:lnTo>
                    <a:lnTo>
                      <a:pt x="18727" y="7094"/>
                    </a:lnTo>
                    <a:lnTo>
                      <a:pt x="18706" y="7031"/>
                    </a:lnTo>
                    <a:lnTo>
                      <a:pt x="18748" y="6906"/>
                    </a:lnTo>
                    <a:lnTo>
                      <a:pt x="18748" y="6801"/>
                    </a:lnTo>
                    <a:lnTo>
                      <a:pt x="18748" y="6696"/>
                    </a:lnTo>
                    <a:lnTo>
                      <a:pt x="18853" y="6696"/>
                    </a:lnTo>
                    <a:lnTo>
                      <a:pt x="18895" y="6654"/>
                    </a:lnTo>
                    <a:lnTo>
                      <a:pt x="19020" y="6550"/>
                    </a:lnTo>
                    <a:lnTo>
                      <a:pt x="19104" y="6508"/>
                    </a:lnTo>
                    <a:lnTo>
                      <a:pt x="19209" y="6403"/>
                    </a:lnTo>
                    <a:lnTo>
                      <a:pt x="19355" y="6278"/>
                    </a:lnTo>
                    <a:lnTo>
                      <a:pt x="19418" y="6194"/>
                    </a:lnTo>
                    <a:lnTo>
                      <a:pt x="19522" y="6152"/>
                    </a:lnTo>
                    <a:lnTo>
                      <a:pt x="19627" y="5985"/>
                    </a:lnTo>
                    <a:lnTo>
                      <a:pt x="19669" y="5922"/>
                    </a:lnTo>
                    <a:lnTo>
                      <a:pt x="19648" y="5838"/>
                    </a:lnTo>
                    <a:lnTo>
                      <a:pt x="19669" y="5776"/>
                    </a:lnTo>
                    <a:lnTo>
                      <a:pt x="19690" y="5818"/>
                    </a:lnTo>
                    <a:lnTo>
                      <a:pt x="19753" y="5838"/>
                    </a:lnTo>
                    <a:lnTo>
                      <a:pt x="19836" y="5755"/>
                    </a:lnTo>
                    <a:lnTo>
                      <a:pt x="19941" y="5713"/>
                    </a:lnTo>
                    <a:lnTo>
                      <a:pt x="19941" y="5629"/>
                    </a:lnTo>
                    <a:lnTo>
                      <a:pt x="20004" y="5504"/>
                    </a:lnTo>
                    <a:lnTo>
                      <a:pt x="20066" y="5462"/>
                    </a:lnTo>
                    <a:lnTo>
                      <a:pt x="20150" y="5504"/>
                    </a:lnTo>
                    <a:lnTo>
                      <a:pt x="20213" y="5420"/>
                    </a:lnTo>
                    <a:lnTo>
                      <a:pt x="20297" y="5399"/>
                    </a:lnTo>
                    <a:lnTo>
                      <a:pt x="20318" y="5420"/>
                    </a:lnTo>
                    <a:lnTo>
                      <a:pt x="20401" y="5420"/>
                    </a:lnTo>
                    <a:lnTo>
                      <a:pt x="20715" y="5127"/>
                    </a:lnTo>
                    <a:lnTo>
                      <a:pt x="20778" y="5022"/>
                    </a:lnTo>
                    <a:lnTo>
                      <a:pt x="20799" y="4897"/>
                    </a:lnTo>
                    <a:lnTo>
                      <a:pt x="20882" y="4709"/>
                    </a:lnTo>
                    <a:lnTo>
                      <a:pt x="20987" y="4583"/>
                    </a:lnTo>
                    <a:lnTo>
                      <a:pt x="20987" y="4458"/>
                    </a:lnTo>
                    <a:lnTo>
                      <a:pt x="20987" y="4269"/>
                    </a:lnTo>
                    <a:lnTo>
                      <a:pt x="20945" y="4165"/>
                    </a:lnTo>
                    <a:lnTo>
                      <a:pt x="20882" y="4144"/>
                    </a:lnTo>
                    <a:lnTo>
                      <a:pt x="20736" y="4165"/>
                    </a:lnTo>
                    <a:lnTo>
                      <a:pt x="20590" y="4165"/>
                    </a:lnTo>
                    <a:lnTo>
                      <a:pt x="20464" y="4102"/>
                    </a:lnTo>
                    <a:lnTo>
                      <a:pt x="20318" y="4102"/>
                    </a:lnTo>
                    <a:lnTo>
                      <a:pt x="20255" y="4165"/>
                    </a:lnTo>
                    <a:lnTo>
                      <a:pt x="20213" y="4248"/>
                    </a:lnTo>
                    <a:lnTo>
                      <a:pt x="20255" y="4290"/>
                    </a:lnTo>
                    <a:lnTo>
                      <a:pt x="20213" y="4353"/>
                    </a:lnTo>
                    <a:lnTo>
                      <a:pt x="20213" y="4499"/>
                    </a:lnTo>
                    <a:lnTo>
                      <a:pt x="20171" y="4646"/>
                    </a:lnTo>
                    <a:lnTo>
                      <a:pt x="20066" y="4792"/>
                    </a:lnTo>
                    <a:lnTo>
                      <a:pt x="20004" y="4730"/>
                    </a:lnTo>
                    <a:lnTo>
                      <a:pt x="19941" y="4709"/>
                    </a:lnTo>
                    <a:lnTo>
                      <a:pt x="19899" y="4709"/>
                    </a:lnTo>
                    <a:lnTo>
                      <a:pt x="19857" y="4771"/>
                    </a:lnTo>
                    <a:lnTo>
                      <a:pt x="19794" y="4792"/>
                    </a:lnTo>
                    <a:lnTo>
                      <a:pt x="19732" y="4730"/>
                    </a:lnTo>
                    <a:lnTo>
                      <a:pt x="19669" y="4730"/>
                    </a:lnTo>
                    <a:cubicBezTo>
                      <a:pt x="19669" y="4730"/>
                      <a:pt x="19481" y="4688"/>
                      <a:pt x="19481" y="4646"/>
                    </a:cubicBezTo>
                    <a:lnTo>
                      <a:pt x="19271" y="4646"/>
                    </a:lnTo>
                    <a:lnTo>
                      <a:pt x="19167" y="4709"/>
                    </a:lnTo>
                    <a:lnTo>
                      <a:pt x="19020" y="4730"/>
                    </a:lnTo>
                    <a:lnTo>
                      <a:pt x="18895" y="4792"/>
                    </a:lnTo>
                    <a:lnTo>
                      <a:pt x="18832" y="4750"/>
                    </a:lnTo>
                    <a:lnTo>
                      <a:pt x="18832" y="4709"/>
                    </a:lnTo>
                    <a:lnTo>
                      <a:pt x="18853" y="4625"/>
                    </a:lnTo>
                    <a:lnTo>
                      <a:pt x="18853" y="4541"/>
                    </a:lnTo>
                    <a:lnTo>
                      <a:pt x="18895" y="4478"/>
                    </a:lnTo>
                    <a:lnTo>
                      <a:pt x="18916" y="4478"/>
                    </a:lnTo>
                    <a:lnTo>
                      <a:pt x="18957" y="4499"/>
                    </a:lnTo>
                    <a:lnTo>
                      <a:pt x="19020" y="4499"/>
                    </a:lnTo>
                    <a:lnTo>
                      <a:pt x="19146" y="4437"/>
                    </a:lnTo>
                    <a:lnTo>
                      <a:pt x="19439" y="4416"/>
                    </a:lnTo>
                    <a:lnTo>
                      <a:pt x="19481" y="4395"/>
                    </a:lnTo>
                    <a:lnTo>
                      <a:pt x="19543" y="4290"/>
                    </a:lnTo>
                    <a:lnTo>
                      <a:pt x="19564" y="4206"/>
                    </a:lnTo>
                    <a:lnTo>
                      <a:pt x="19648" y="4165"/>
                    </a:lnTo>
                    <a:lnTo>
                      <a:pt x="19669" y="4102"/>
                    </a:lnTo>
                    <a:lnTo>
                      <a:pt x="19627" y="4060"/>
                    </a:lnTo>
                    <a:lnTo>
                      <a:pt x="19627" y="3997"/>
                    </a:lnTo>
                    <a:lnTo>
                      <a:pt x="19313" y="3997"/>
                    </a:lnTo>
                    <a:lnTo>
                      <a:pt x="19125" y="3955"/>
                    </a:lnTo>
                    <a:lnTo>
                      <a:pt x="19020" y="3893"/>
                    </a:lnTo>
                    <a:lnTo>
                      <a:pt x="18937" y="3872"/>
                    </a:lnTo>
                    <a:lnTo>
                      <a:pt x="18685" y="3893"/>
                    </a:lnTo>
                    <a:lnTo>
                      <a:pt x="18560" y="3872"/>
                    </a:lnTo>
                    <a:lnTo>
                      <a:pt x="18455" y="3830"/>
                    </a:lnTo>
                    <a:lnTo>
                      <a:pt x="18288" y="3830"/>
                    </a:lnTo>
                    <a:lnTo>
                      <a:pt x="18162" y="3851"/>
                    </a:lnTo>
                    <a:lnTo>
                      <a:pt x="18100" y="3830"/>
                    </a:lnTo>
                    <a:lnTo>
                      <a:pt x="17995" y="3788"/>
                    </a:lnTo>
                    <a:lnTo>
                      <a:pt x="17932" y="3788"/>
                    </a:lnTo>
                    <a:lnTo>
                      <a:pt x="17849" y="3893"/>
                    </a:lnTo>
                    <a:lnTo>
                      <a:pt x="17849" y="3976"/>
                    </a:lnTo>
                    <a:lnTo>
                      <a:pt x="17765" y="4039"/>
                    </a:lnTo>
                    <a:lnTo>
                      <a:pt x="17744" y="4039"/>
                    </a:lnTo>
                    <a:lnTo>
                      <a:pt x="17765" y="3955"/>
                    </a:lnTo>
                    <a:lnTo>
                      <a:pt x="17765" y="3934"/>
                    </a:lnTo>
                    <a:lnTo>
                      <a:pt x="17681" y="3934"/>
                    </a:lnTo>
                    <a:lnTo>
                      <a:pt x="17451" y="3997"/>
                    </a:lnTo>
                    <a:lnTo>
                      <a:pt x="17305" y="4060"/>
                    </a:lnTo>
                    <a:lnTo>
                      <a:pt x="17221" y="4144"/>
                    </a:lnTo>
                    <a:lnTo>
                      <a:pt x="17158" y="4186"/>
                    </a:lnTo>
                    <a:lnTo>
                      <a:pt x="17053" y="4186"/>
                    </a:lnTo>
                    <a:lnTo>
                      <a:pt x="16949" y="4206"/>
                    </a:lnTo>
                    <a:lnTo>
                      <a:pt x="16886" y="4269"/>
                    </a:lnTo>
                    <a:lnTo>
                      <a:pt x="16781" y="4290"/>
                    </a:lnTo>
                    <a:lnTo>
                      <a:pt x="16698" y="4374"/>
                    </a:lnTo>
                    <a:lnTo>
                      <a:pt x="16698" y="4458"/>
                    </a:lnTo>
                    <a:lnTo>
                      <a:pt x="16635" y="4520"/>
                    </a:lnTo>
                    <a:lnTo>
                      <a:pt x="16593" y="4520"/>
                    </a:lnTo>
                    <a:lnTo>
                      <a:pt x="16530" y="4458"/>
                    </a:lnTo>
                    <a:lnTo>
                      <a:pt x="16530" y="4374"/>
                    </a:lnTo>
                    <a:lnTo>
                      <a:pt x="16509" y="4290"/>
                    </a:lnTo>
                    <a:lnTo>
                      <a:pt x="16468" y="4248"/>
                    </a:lnTo>
                    <a:lnTo>
                      <a:pt x="16468" y="4165"/>
                    </a:lnTo>
                    <a:lnTo>
                      <a:pt x="16509" y="4081"/>
                    </a:lnTo>
                    <a:lnTo>
                      <a:pt x="16593" y="4081"/>
                    </a:lnTo>
                    <a:lnTo>
                      <a:pt x="16698" y="4039"/>
                    </a:lnTo>
                    <a:lnTo>
                      <a:pt x="16802" y="4039"/>
                    </a:lnTo>
                    <a:lnTo>
                      <a:pt x="16886" y="3997"/>
                    </a:lnTo>
                    <a:lnTo>
                      <a:pt x="16928" y="3955"/>
                    </a:lnTo>
                    <a:lnTo>
                      <a:pt x="17012" y="3934"/>
                    </a:lnTo>
                    <a:lnTo>
                      <a:pt x="17158" y="3893"/>
                    </a:lnTo>
                    <a:lnTo>
                      <a:pt x="17263" y="3851"/>
                    </a:lnTo>
                    <a:lnTo>
                      <a:pt x="17346" y="3788"/>
                    </a:lnTo>
                    <a:lnTo>
                      <a:pt x="17472" y="3788"/>
                    </a:lnTo>
                    <a:lnTo>
                      <a:pt x="17556" y="3746"/>
                    </a:lnTo>
                    <a:lnTo>
                      <a:pt x="17577" y="3662"/>
                    </a:lnTo>
                    <a:lnTo>
                      <a:pt x="17556" y="3621"/>
                    </a:lnTo>
                    <a:lnTo>
                      <a:pt x="17514" y="3558"/>
                    </a:lnTo>
                    <a:lnTo>
                      <a:pt x="17346" y="3558"/>
                    </a:lnTo>
                    <a:lnTo>
                      <a:pt x="17346" y="3516"/>
                    </a:lnTo>
                    <a:lnTo>
                      <a:pt x="17430" y="3516"/>
                    </a:lnTo>
                    <a:lnTo>
                      <a:pt x="17451" y="3537"/>
                    </a:lnTo>
                    <a:lnTo>
                      <a:pt x="17535" y="3537"/>
                    </a:lnTo>
                    <a:lnTo>
                      <a:pt x="17577" y="3558"/>
                    </a:lnTo>
                    <a:lnTo>
                      <a:pt x="17618" y="3662"/>
                    </a:lnTo>
                    <a:lnTo>
                      <a:pt x="17639" y="3662"/>
                    </a:lnTo>
                    <a:lnTo>
                      <a:pt x="17660" y="3641"/>
                    </a:lnTo>
                    <a:lnTo>
                      <a:pt x="17765" y="3579"/>
                    </a:lnTo>
                    <a:lnTo>
                      <a:pt x="17890" y="3621"/>
                    </a:lnTo>
                    <a:lnTo>
                      <a:pt x="17974" y="3579"/>
                    </a:lnTo>
                    <a:lnTo>
                      <a:pt x="18058" y="3537"/>
                    </a:lnTo>
                    <a:lnTo>
                      <a:pt x="18141" y="3516"/>
                    </a:lnTo>
                    <a:lnTo>
                      <a:pt x="18246" y="3537"/>
                    </a:lnTo>
                    <a:lnTo>
                      <a:pt x="18351" y="3537"/>
                    </a:lnTo>
                    <a:lnTo>
                      <a:pt x="18455" y="3516"/>
                    </a:lnTo>
                    <a:lnTo>
                      <a:pt x="18518" y="3537"/>
                    </a:lnTo>
                    <a:lnTo>
                      <a:pt x="18602" y="3579"/>
                    </a:lnTo>
                    <a:lnTo>
                      <a:pt x="18769" y="3579"/>
                    </a:lnTo>
                    <a:lnTo>
                      <a:pt x="18790" y="3621"/>
                    </a:lnTo>
                    <a:lnTo>
                      <a:pt x="18832" y="3621"/>
                    </a:lnTo>
                    <a:lnTo>
                      <a:pt x="18978" y="3725"/>
                    </a:lnTo>
                    <a:lnTo>
                      <a:pt x="19041" y="3746"/>
                    </a:lnTo>
                    <a:lnTo>
                      <a:pt x="19146" y="3725"/>
                    </a:lnTo>
                    <a:lnTo>
                      <a:pt x="19209" y="3662"/>
                    </a:lnTo>
                    <a:lnTo>
                      <a:pt x="19292" y="3662"/>
                    </a:lnTo>
                    <a:lnTo>
                      <a:pt x="19355" y="3683"/>
                    </a:lnTo>
                    <a:lnTo>
                      <a:pt x="19439" y="3683"/>
                    </a:lnTo>
                    <a:lnTo>
                      <a:pt x="19502" y="3725"/>
                    </a:lnTo>
                    <a:lnTo>
                      <a:pt x="19564" y="3725"/>
                    </a:lnTo>
                    <a:lnTo>
                      <a:pt x="19732" y="3662"/>
                    </a:lnTo>
                    <a:lnTo>
                      <a:pt x="19815" y="3621"/>
                    </a:lnTo>
                    <a:lnTo>
                      <a:pt x="19920" y="3621"/>
                    </a:lnTo>
                    <a:lnTo>
                      <a:pt x="19983" y="3662"/>
                    </a:lnTo>
                    <a:lnTo>
                      <a:pt x="20046" y="3662"/>
                    </a:lnTo>
                    <a:lnTo>
                      <a:pt x="20129" y="3621"/>
                    </a:lnTo>
                    <a:lnTo>
                      <a:pt x="20234" y="3641"/>
                    </a:lnTo>
                    <a:lnTo>
                      <a:pt x="20338" y="3641"/>
                    </a:lnTo>
                    <a:lnTo>
                      <a:pt x="20338" y="3579"/>
                    </a:lnTo>
                    <a:lnTo>
                      <a:pt x="20276" y="3558"/>
                    </a:lnTo>
                    <a:lnTo>
                      <a:pt x="20276" y="3516"/>
                    </a:lnTo>
                    <a:lnTo>
                      <a:pt x="20297" y="3474"/>
                    </a:lnTo>
                    <a:lnTo>
                      <a:pt x="20359" y="3537"/>
                    </a:lnTo>
                    <a:lnTo>
                      <a:pt x="20401" y="3579"/>
                    </a:lnTo>
                    <a:lnTo>
                      <a:pt x="20485" y="3579"/>
                    </a:lnTo>
                    <a:lnTo>
                      <a:pt x="20548" y="3558"/>
                    </a:lnTo>
                    <a:lnTo>
                      <a:pt x="20694" y="3558"/>
                    </a:lnTo>
                    <a:lnTo>
                      <a:pt x="20903" y="3474"/>
                    </a:lnTo>
                    <a:lnTo>
                      <a:pt x="21008" y="3432"/>
                    </a:lnTo>
                    <a:lnTo>
                      <a:pt x="21029" y="3369"/>
                    </a:lnTo>
                    <a:lnTo>
                      <a:pt x="21029" y="3328"/>
                    </a:lnTo>
                    <a:lnTo>
                      <a:pt x="21092" y="3307"/>
                    </a:lnTo>
                    <a:lnTo>
                      <a:pt x="21134" y="3328"/>
                    </a:lnTo>
                    <a:lnTo>
                      <a:pt x="21217" y="3307"/>
                    </a:lnTo>
                    <a:lnTo>
                      <a:pt x="21322" y="3223"/>
                    </a:lnTo>
                    <a:lnTo>
                      <a:pt x="21406" y="3202"/>
                    </a:lnTo>
                    <a:lnTo>
                      <a:pt x="21406" y="3118"/>
                    </a:lnTo>
                    <a:lnTo>
                      <a:pt x="21426" y="3056"/>
                    </a:lnTo>
                    <a:lnTo>
                      <a:pt x="21489" y="3035"/>
                    </a:lnTo>
                    <a:lnTo>
                      <a:pt x="21489" y="2930"/>
                    </a:lnTo>
                    <a:lnTo>
                      <a:pt x="21447" y="2888"/>
                    </a:lnTo>
                    <a:lnTo>
                      <a:pt x="21343" y="2805"/>
                    </a:lnTo>
                    <a:lnTo>
                      <a:pt x="21217" y="2742"/>
                    </a:lnTo>
                    <a:lnTo>
                      <a:pt x="21113" y="2637"/>
                    </a:lnTo>
                    <a:lnTo>
                      <a:pt x="21092" y="2574"/>
                    </a:lnTo>
                    <a:lnTo>
                      <a:pt x="21029" y="2512"/>
                    </a:lnTo>
                    <a:lnTo>
                      <a:pt x="20882" y="2491"/>
                    </a:lnTo>
                    <a:lnTo>
                      <a:pt x="20799" y="2407"/>
                    </a:lnTo>
                    <a:lnTo>
                      <a:pt x="20778" y="2323"/>
                    </a:lnTo>
                    <a:lnTo>
                      <a:pt x="20715" y="2302"/>
                    </a:lnTo>
                    <a:lnTo>
                      <a:pt x="20694" y="2323"/>
                    </a:lnTo>
                    <a:lnTo>
                      <a:pt x="20610" y="2365"/>
                    </a:lnTo>
                    <a:lnTo>
                      <a:pt x="20569" y="2323"/>
                    </a:lnTo>
                    <a:lnTo>
                      <a:pt x="20548" y="2261"/>
                    </a:lnTo>
                    <a:lnTo>
                      <a:pt x="20485" y="2198"/>
                    </a:lnTo>
                    <a:lnTo>
                      <a:pt x="20255" y="2198"/>
                    </a:lnTo>
                    <a:lnTo>
                      <a:pt x="20171" y="2219"/>
                    </a:lnTo>
                    <a:lnTo>
                      <a:pt x="20171" y="2302"/>
                    </a:lnTo>
                    <a:lnTo>
                      <a:pt x="20171" y="2365"/>
                    </a:lnTo>
                    <a:lnTo>
                      <a:pt x="20129" y="2302"/>
                    </a:lnTo>
                    <a:lnTo>
                      <a:pt x="20066" y="2302"/>
                    </a:lnTo>
                    <a:lnTo>
                      <a:pt x="19920" y="2386"/>
                    </a:lnTo>
                    <a:lnTo>
                      <a:pt x="19836" y="2407"/>
                    </a:lnTo>
                    <a:lnTo>
                      <a:pt x="19711" y="2365"/>
                    </a:lnTo>
                    <a:lnTo>
                      <a:pt x="19606" y="2365"/>
                    </a:lnTo>
                    <a:lnTo>
                      <a:pt x="19522" y="2323"/>
                    </a:lnTo>
                    <a:lnTo>
                      <a:pt x="19460" y="2261"/>
                    </a:lnTo>
                    <a:lnTo>
                      <a:pt x="19460" y="2177"/>
                    </a:lnTo>
                    <a:lnTo>
                      <a:pt x="19522" y="2177"/>
                    </a:lnTo>
                    <a:lnTo>
                      <a:pt x="19564" y="2219"/>
                    </a:lnTo>
                    <a:lnTo>
                      <a:pt x="19669" y="2261"/>
                    </a:lnTo>
                    <a:lnTo>
                      <a:pt x="19711" y="2219"/>
                    </a:lnTo>
                    <a:lnTo>
                      <a:pt x="19711" y="2177"/>
                    </a:lnTo>
                    <a:lnTo>
                      <a:pt x="19606" y="2093"/>
                    </a:lnTo>
                    <a:lnTo>
                      <a:pt x="19606" y="2009"/>
                    </a:lnTo>
                    <a:lnTo>
                      <a:pt x="19627" y="1989"/>
                    </a:lnTo>
                    <a:lnTo>
                      <a:pt x="19669" y="2072"/>
                    </a:lnTo>
                    <a:lnTo>
                      <a:pt x="19774" y="2114"/>
                    </a:lnTo>
                    <a:lnTo>
                      <a:pt x="19857" y="2156"/>
                    </a:lnTo>
                    <a:lnTo>
                      <a:pt x="20025" y="2093"/>
                    </a:lnTo>
                    <a:lnTo>
                      <a:pt x="20171" y="1968"/>
                    </a:lnTo>
                    <a:lnTo>
                      <a:pt x="20171" y="1884"/>
                    </a:lnTo>
                    <a:lnTo>
                      <a:pt x="20150" y="1842"/>
                    </a:lnTo>
                    <a:lnTo>
                      <a:pt x="20087" y="1800"/>
                    </a:lnTo>
                    <a:lnTo>
                      <a:pt x="20087" y="1758"/>
                    </a:lnTo>
                    <a:lnTo>
                      <a:pt x="20150" y="1696"/>
                    </a:lnTo>
                    <a:lnTo>
                      <a:pt x="20150" y="1675"/>
                    </a:lnTo>
                    <a:lnTo>
                      <a:pt x="20046" y="1591"/>
                    </a:lnTo>
                    <a:lnTo>
                      <a:pt x="19962" y="1486"/>
                    </a:lnTo>
                    <a:lnTo>
                      <a:pt x="19920" y="1465"/>
                    </a:lnTo>
                    <a:lnTo>
                      <a:pt x="19857" y="1486"/>
                    </a:lnTo>
                    <a:lnTo>
                      <a:pt x="19774" y="1570"/>
                    </a:lnTo>
                    <a:lnTo>
                      <a:pt x="19627" y="1654"/>
                    </a:lnTo>
                    <a:lnTo>
                      <a:pt x="19439" y="1654"/>
                    </a:lnTo>
                    <a:lnTo>
                      <a:pt x="19334" y="1737"/>
                    </a:lnTo>
                    <a:lnTo>
                      <a:pt x="19292" y="1737"/>
                    </a:lnTo>
                    <a:lnTo>
                      <a:pt x="19229" y="1675"/>
                    </a:lnTo>
                    <a:lnTo>
                      <a:pt x="19188" y="1654"/>
                    </a:lnTo>
                    <a:lnTo>
                      <a:pt x="19104" y="1675"/>
                    </a:lnTo>
                    <a:lnTo>
                      <a:pt x="19020" y="1696"/>
                    </a:lnTo>
                    <a:lnTo>
                      <a:pt x="18937" y="1675"/>
                    </a:lnTo>
                    <a:lnTo>
                      <a:pt x="18874" y="1633"/>
                    </a:lnTo>
                    <a:lnTo>
                      <a:pt x="18769" y="1591"/>
                    </a:lnTo>
                    <a:lnTo>
                      <a:pt x="18685" y="1549"/>
                    </a:lnTo>
                    <a:lnTo>
                      <a:pt x="18581" y="1528"/>
                    </a:lnTo>
                    <a:lnTo>
                      <a:pt x="18476" y="1445"/>
                    </a:lnTo>
                    <a:lnTo>
                      <a:pt x="18309" y="1424"/>
                    </a:lnTo>
                    <a:lnTo>
                      <a:pt x="18100" y="1445"/>
                    </a:lnTo>
                    <a:lnTo>
                      <a:pt x="17995" y="1465"/>
                    </a:lnTo>
                    <a:lnTo>
                      <a:pt x="17849" y="1528"/>
                    </a:lnTo>
                    <a:lnTo>
                      <a:pt x="17723" y="1549"/>
                    </a:lnTo>
                    <a:lnTo>
                      <a:pt x="17577" y="1570"/>
                    </a:lnTo>
                    <a:lnTo>
                      <a:pt x="17472" y="1549"/>
                    </a:lnTo>
                    <a:lnTo>
                      <a:pt x="17346" y="1570"/>
                    </a:lnTo>
                    <a:lnTo>
                      <a:pt x="17325" y="1591"/>
                    </a:lnTo>
                    <a:lnTo>
                      <a:pt x="17346" y="1737"/>
                    </a:lnTo>
                    <a:lnTo>
                      <a:pt x="17346" y="1800"/>
                    </a:lnTo>
                    <a:lnTo>
                      <a:pt x="17305" y="1800"/>
                    </a:lnTo>
                    <a:lnTo>
                      <a:pt x="17242" y="1779"/>
                    </a:lnTo>
                    <a:lnTo>
                      <a:pt x="17158" y="1654"/>
                    </a:lnTo>
                    <a:lnTo>
                      <a:pt x="17137" y="1570"/>
                    </a:lnTo>
                    <a:lnTo>
                      <a:pt x="17095" y="1549"/>
                    </a:lnTo>
                    <a:lnTo>
                      <a:pt x="17012" y="1570"/>
                    </a:lnTo>
                    <a:lnTo>
                      <a:pt x="16698" y="1570"/>
                    </a:lnTo>
                    <a:cubicBezTo>
                      <a:pt x="16698" y="1570"/>
                      <a:pt x="16593" y="1633"/>
                      <a:pt x="16572" y="1633"/>
                    </a:cubicBezTo>
                    <a:lnTo>
                      <a:pt x="16489" y="1737"/>
                    </a:lnTo>
                    <a:lnTo>
                      <a:pt x="16426" y="1884"/>
                    </a:lnTo>
                    <a:lnTo>
                      <a:pt x="16384" y="1968"/>
                    </a:lnTo>
                    <a:lnTo>
                      <a:pt x="16363" y="1968"/>
                    </a:lnTo>
                    <a:lnTo>
                      <a:pt x="16363" y="1905"/>
                    </a:lnTo>
                    <a:lnTo>
                      <a:pt x="16405" y="1800"/>
                    </a:lnTo>
                    <a:lnTo>
                      <a:pt x="16426" y="1737"/>
                    </a:lnTo>
                    <a:lnTo>
                      <a:pt x="16405" y="1696"/>
                    </a:lnTo>
                    <a:lnTo>
                      <a:pt x="16321" y="1737"/>
                    </a:lnTo>
                    <a:lnTo>
                      <a:pt x="16196" y="1737"/>
                    </a:lnTo>
                    <a:lnTo>
                      <a:pt x="16154" y="1779"/>
                    </a:lnTo>
                    <a:lnTo>
                      <a:pt x="16154" y="1842"/>
                    </a:lnTo>
                    <a:lnTo>
                      <a:pt x="16112" y="1884"/>
                    </a:lnTo>
                    <a:lnTo>
                      <a:pt x="16112" y="1989"/>
                    </a:lnTo>
                    <a:lnTo>
                      <a:pt x="16049" y="2009"/>
                    </a:lnTo>
                    <a:lnTo>
                      <a:pt x="16007" y="1968"/>
                    </a:lnTo>
                    <a:lnTo>
                      <a:pt x="16007" y="1905"/>
                    </a:lnTo>
                    <a:lnTo>
                      <a:pt x="16070" y="1842"/>
                    </a:lnTo>
                    <a:lnTo>
                      <a:pt x="16070" y="1675"/>
                    </a:lnTo>
                    <a:lnTo>
                      <a:pt x="16091" y="1591"/>
                    </a:lnTo>
                    <a:lnTo>
                      <a:pt x="16300" y="1465"/>
                    </a:lnTo>
                    <a:lnTo>
                      <a:pt x="16426" y="1382"/>
                    </a:lnTo>
                    <a:lnTo>
                      <a:pt x="16593" y="1382"/>
                    </a:lnTo>
                    <a:lnTo>
                      <a:pt x="16719" y="1424"/>
                    </a:lnTo>
                    <a:lnTo>
                      <a:pt x="16823" y="1424"/>
                    </a:lnTo>
                    <a:lnTo>
                      <a:pt x="16844" y="1382"/>
                    </a:lnTo>
                    <a:lnTo>
                      <a:pt x="17116" y="1382"/>
                    </a:lnTo>
                    <a:lnTo>
                      <a:pt x="17200" y="1340"/>
                    </a:lnTo>
                    <a:lnTo>
                      <a:pt x="17221" y="1256"/>
                    </a:lnTo>
                    <a:lnTo>
                      <a:pt x="17158" y="1256"/>
                    </a:lnTo>
                    <a:lnTo>
                      <a:pt x="17095" y="1173"/>
                    </a:lnTo>
                    <a:lnTo>
                      <a:pt x="17095" y="1068"/>
                    </a:lnTo>
                    <a:lnTo>
                      <a:pt x="17200" y="1005"/>
                    </a:lnTo>
                    <a:lnTo>
                      <a:pt x="17263" y="963"/>
                    </a:lnTo>
                    <a:lnTo>
                      <a:pt x="17346" y="963"/>
                    </a:lnTo>
                    <a:lnTo>
                      <a:pt x="17367" y="1026"/>
                    </a:lnTo>
                    <a:lnTo>
                      <a:pt x="17346" y="1068"/>
                    </a:lnTo>
                    <a:lnTo>
                      <a:pt x="17305" y="1068"/>
                    </a:lnTo>
                    <a:lnTo>
                      <a:pt x="17346" y="1152"/>
                    </a:lnTo>
                    <a:lnTo>
                      <a:pt x="17346" y="1256"/>
                    </a:lnTo>
                    <a:lnTo>
                      <a:pt x="17409" y="1340"/>
                    </a:lnTo>
                    <a:lnTo>
                      <a:pt x="17556" y="1340"/>
                    </a:lnTo>
                    <a:lnTo>
                      <a:pt x="17681" y="1277"/>
                    </a:lnTo>
                    <a:lnTo>
                      <a:pt x="17765" y="1277"/>
                    </a:lnTo>
                    <a:lnTo>
                      <a:pt x="17869" y="1319"/>
                    </a:lnTo>
                    <a:lnTo>
                      <a:pt x="17953" y="1277"/>
                    </a:lnTo>
                    <a:lnTo>
                      <a:pt x="18141" y="1214"/>
                    </a:lnTo>
                    <a:lnTo>
                      <a:pt x="18267" y="1214"/>
                    </a:lnTo>
                    <a:lnTo>
                      <a:pt x="18309" y="1256"/>
                    </a:lnTo>
                    <a:lnTo>
                      <a:pt x="18393" y="1256"/>
                    </a:lnTo>
                    <a:lnTo>
                      <a:pt x="18455" y="1214"/>
                    </a:lnTo>
                    <a:lnTo>
                      <a:pt x="18581" y="1214"/>
                    </a:lnTo>
                    <a:lnTo>
                      <a:pt x="18685" y="1256"/>
                    </a:lnTo>
                    <a:lnTo>
                      <a:pt x="18769" y="1256"/>
                    </a:lnTo>
                    <a:lnTo>
                      <a:pt x="18853" y="1277"/>
                    </a:lnTo>
                    <a:lnTo>
                      <a:pt x="19083" y="1382"/>
                    </a:lnTo>
                    <a:lnTo>
                      <a:pt x="19209" y="1382"/>
                    </a:lnTo>
                    <a:lnTo>
                      <a:pt x="19313" y="1361"/>
                    </a:lnTo>
                    <a:lnTo>
                      <a:pt x="19439" y="1361"/>
                    </a:lnTo>
                    <a:lnTo>
                      <a:pt x="19481" y="1277"/>
                    </a:lnTo>
                    <a:lnTo>
                      <a:pt x="19564" y="1235"/>
                    </a:lnTo>
                    <a:lnTo>
                      <a:pt x="19669" y="1256"/>
                    </a:lnTo>
                    <a:lnTo>
                      <a:pt x="19774" y="1256"/>
                    </a:lnTo>
                    <a:lnTo>
                      <a:pt x="19836" y="1173"/>
                    </a:lnTo>
                    <a:lnTo>
                      <a:pt x="19836" y="1131"/>
                    </a:lnTo>
                    <a:lnTo>
                      <a:pt x="19669" y="1026"/>
                    </a:lnTo>
                    <a:lnTo>
                      <a:pt x="19585" y="963"/>
                    </a:lnTo>
                    <a:lnTo>
                      <a:pt x="19543" y="859"/>
                    </a:lnTo>
                    <a:lnTo>
                      <a:pt x="19439" y="796"/>
                    </a:lnTo>
                    <a:lnTo>
                      <a:pt x="19250" y="733"/>
                    </a:lnTo>
                    <a:lnTo>
                      <a:pt x="19167" y="649"/>
                    </a:lnTo>
                    <a:lnTo>
                      <a:pt x="19062" y="628"/>
                    </a:lnTo>
                    <a:lnTo>
                      <a:pt x="18957" y="649"/>
                    </a:lnTo>
                    <a:lnTo>
                      <a:pt x="18916" y="608"/>
                    </a:lnTo>
                    <a:lnTo>
                      <a:pt x="18853" y="545"/>
                    </a:lnTo>
                    <a:lnTo>
                      <a:pt x="18727" y="587"/>
                    </a:lnTo>
                    <a:lnTo>
                      <a:pt x="18685" y="524"/>
                    </a:lnTo>
                    <a:lnTo>
                      <a:pt x="18455" y="503"/>
                    </a:lnTo>
                    <a:lnTo>
                      <a:pt x="18309" y="398"/>
                    </a:lnTo>
                    <a:lnTo>
                      <a:pt x="18246" y="398"/>
                    </a:lnTo>
                    <a:lnTo>
                      <a:pt x="18058" y="294"/>
                    </a:lnTo>
                    <a:lnTo>
                      <a:pt x="17995" y="294"/>
                    </a:lnTo>
                    <a:lnTo>
                      <a:pt x="17995" y="315"/>
                    </a:lnTo>
                    <a:lnTo>
                      <a:pt x="17932" y="336"/>
                    </a:lnTo>
                    <a:lnTo>
                      <a:pt x="17765" y="231"/>
                    </a:lnTo>
                    <a:lnTo>
                      <a:pt x="17744" y="168"/>
                    </a:lnTo>
                    <a:lnTo>
                      <a:pt x="17681" y="105"/>
                    </a:lnTo>
                    <a:lnTo>
                      <a:pt x="17597" y="126"/>
                    </a:lnTo>
                    <a:lnTo>
                      <a:pt x="17535" y="126"/>
                    </a:lnTo>
                    <a:lnTo>
                      <a:pt x="17472" y="84"/>
                    </a:lnTo>
                    <a:lnTo>
                      <a:pt x="17263" y="84"/>
                    </a:lnTo>
                    <a:lnTo>
                      <a:pt x="17158" y="22"/>
                    </a:lnTo>
                    <a:lnTo>
                      <a:pt x="17074" y="84"/>
                    </a:lnTo>
                    <a:lnTo>
                      <a:pt x="17033" y="84"/>
                    </a:lnTo>
                    <a:lnTo>
                      <a:pt x="17012" y="64"/>
                    </a:lnTo>
                    <a:lnTo>
                      <a:pt x="16928" y="1"/>
                    </a:lnTo>
                    <a:lnTo>
                      <a:pt x="16740" y="22"/>
                    </a:lnTo>
                    <a:lnTo>
                      <a:pt x="16614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6B65"/>
                  </a:solidFill>
                </a:endParaRPr>
              </a:p>
            </p:txBody>
          </p:sp>
          <p:grpSp>
            <p:nvGrpSpPr>
              <p:cNvPr id="20" name="Google Shape;2971;p74">
                <a:extLst>
                  <a:ext uri="{FF2B5EF4-FFF2-40B4-BE49-F238E27FC236}">
                    <a16:creationId xmlns:a16="http://schemas.microsoft.com/office/drawing/2014/main" id="{90C2A5D9-950C-4CDC-934D-4662BC6A406D}"/>
                  </a:ext>
                </a:extLst>
              </p:cNvPr>
              <p:cNvGrpSpPr/>
              <p:nvPr/>
            </p:nvGrpSpPr>
            <p:grpSpPr>
              <a:xfrm>
                <a:off x="2905224" y="2311071"/>
                <a:ext cx="596721" cy="528992"/>
                <a:chOff x="1922950" y="1410350"/>
                <a:chExt cx="1252825" cy="1162875"/>
              </a:xfrm>
            </p:grpSpPr>
            <p:sp>
              <p:nvSpPr>
                <p:cNvPr id="209" name="Google Shape;2972;p74">
                  <a:extLst>
                    <a:ext uri="{FF2B5EF4-FFF2-40B4-BE49-F238E27FC236}">
                      <a16:creationId xmlns:a16="http://schemas.microsoft.com/office/drawing/2014/main" id="{BD006EB8-13A1-42B7-B633-3E1CF6AF0124}"/>
                    </a:ext>
                  </a:extLst>
                </p:cNvPr>
                <p:cNvSpPr/>
                <p:nvPr/>
              </p:nvSpPr>
              <p:spPr>
                <a:xfrm>
                  <a:off x="1988325" y="2333100"/>
                  <a:ext cx="52325" cy="65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3" h="2637" extrusionOk="0">
                      <a:moveTo>
                        <a:pt x="210" y="0"/>
                      </a:moveTo>
                      <a:lnTo>
                        <a:pt x="189" y="63"/>
                      </a:lnTo>
                      <a:lnTo>
                        <a:pt x="1" y="21"/>
                      </a:lnTo>
                      <a:lnTo>
                        <a:pt x="63" y="188"/>
                      </a:lnTo>
                      <a:lnTo>
                        <a:pt x="105" y="209"/>
                      </a:lnTo>
                      <a:lnTo>
                        <a:pt x="168" y="335"/>
                      </a:lnTo>
                      <a:lnTo>
                        <a:pt x="440" y="377"/>
                      </a:lnTo>
                      <a:lnTo>
                        <a:pt x="314" y="439"/>
                      </a:lnTo>
                      <a:lnTo>
                        <a:pt x="189" y="439"/>
                      </a:lnTo>
                      <a:lnTo>
                        <a:pt x="105" y="544"/>
                      </a:lnTo>
                      <a:lnTo>
                        <a:pt x="168" y="607"/>
                      </a:lnTo>
                      <a:lnTo>
                        <a:pt x="105" y="732"/>
                      </a:lnTo>
                      <a:lnTo>
                        <a:pt x="126" y="774"/>
                      </a:lnTo>
                      <a:lnTo>
                        <a:pt x="273" y="732"/>
                      </a:lnTo>
                      <a:lnTo>
                        <a:pt x="293" y="837"/>
                      </a:lnTo>
                      <a:lnTo>
                        <a:pt x="419" y="837"/>
                      </a:lnTo>
                      <a:lnTo>
                        <a:pt x="419" y="942"/>
                      </a:lnTo>
                      <a:lnTo>
                        <a:pt x="524" y="1025"/>
                      </a:lnTo>
                      <a:lnTo>
                        <a:pt x="649" y="963"/>
                      </a:lnTo>
                      <a:lnTo>
                        <a:pt x="503" y="1130"/>
                      </a:lnTo>
                      <a:lnTo>
                        <a:pt x="545" y="1276"/>
                      </a:lnTo>
                      <a:lnTo>
                        <a:pt x="649" y="1255"/>
                      </a:lnTo>
                      <a:lnTo>
                        <a:pt x="649" y="1151"/>
                      </a:lnTo>
                      <a:lnTo>
                        <a:pt x="817" y="1109"/>
                      </a:lnTo>
                      <a:lnTo>
                        <a:pt x="817" y="1109"/>
                      </a:lnTo>
                      <a:lnTo>
                        <a:pt x="754" y="1235"/>
                      </a:lnTo>
                      <a:lnTo>
                        <a:pt x="691" y="1339"/>
                      </a:lnTo>
                      <a:lnTo>
                        <a:pt x="691" y="1423"/>
                      </a:lnTo>
                      <a:lnTo>
                        <a:pt x="733" y="1423"/>
                      </a:lnTo>
                      <a:lnTo>
                        <a:pt x="796" y="1548"/>
                      </a:lnTo>
                      <a:lnTo>
                        <a:pt x="963" y="1528"/>
                      </a:lnTo>
                      <a:lnTo>
                        <a:pt x="963" y="1632"/>
                      </a:lnTo>
                      <a:lnTo>
                        <a:pt x="1047" y="1632"/>
                      </a:lnTo>
                      <a:lnTo>
                        <a:pt x="1068" y="1737"/>
                      </a:lnTo>
                      <a:lnTo>
                        <a:pt x="1047" y="1820"/>
                      </a:lnTo>
                      <a:lnTo>
                        <a:pt x="1172" y="1967"/>
                      </a:lnTo>
                      <a:lnTo>
                        <a:pt x="1256" y="1883"/>
                      </a:lnTo>
                      <a:lnTo>
                        <a:pt x="1319" y="1946"/>
                      </a:lnTo>
                      <a:lnTo>
                        <a:pt x="1423" y="1946"/>
                      </a:lnTo>
                      <a:lnTo>
                        <a:pt x="1256" y="2113"/>
                      </a:lnTo>
                      <a:lnTo>
                        <a:pt x="1465" y="2323"/>
                      </a:lnTo>
                      <a:lnTo>
                        <a:pt x="1549" y="2364"/>
                      </a:lnTo>
                      <a:lnTo>
                        <a:pt x="1591" y="2427"/>
                      </a:lnTo>
                      <a:lnTo>
                        <a:pt x="1946" y="2636"/>
                      </a:lnTo>
                      <a:lnTo>
                        <a:pt x="1988" y="2595"/>
                      </a:lnTo>
                      <a:lnTo>
                        <a:pt x="2093" y="2616"/>
                      </a:lnTo>
                      <a:lnTo>
                        <a:pt x="2009" y="2302"/>
                      </a:lnTo>
                      <a:lnTo>
                        <a:pt x="2051" y="2176"/>
                      </a:lnTo>
                      <a:lnTo>
                        <a:pt x="2009" y="2072"/>
                      </a:lnTo>
                      <a:lnTo>
                        <a:pt x="2009" y="1820"/>
                      </a:lnTo>
                      <a:lnTo>
                        <a:pt x="1946" y="1695"/>
                      </a:lnTo>
                      <a:lnTo>
                        <a:pt x="1674" y="1548"/>
                      </a:lnTo>
                      <a:lnTo>
                        <a:pt x="1653" y="1214"/>
                      </a:lnTo>
                      <a:lnTo>
                        <a:pt x="1528" y="1004"/>
                      </a:lnTo>
                      <a:lnTo>
                        <a:pt x="1486" y="774"/>
                      </a:lnTo>
                      <a:lnTo>
                        <a:pt x="1444" y="732"/>
                      </a:lnTo>
                      <a:lnTo>
                        <a:pt x="1319" y="711"/>
                      </a:lnTo>
                      <a:lnTo>
                        <a:pt x="1130" y="607"/>
                      </a:lnTo>
                      <a:lnTo>
                        <a:pt x="1005" y="607"/>
                      </a:lnTo>
                      <a:lnTo>
                        <a:pt x="858" y="544"/>
                      </a:lnTo>
                      <a:lnTo>
                        <a:pt x="817" y="439"/>
                      </a:lnTo>
                      <a:lnTo>
                        <a:pt x="628" y="377"/>
                      </a:lnTo>
                      <a:lnTo>
                        <a:pt x="545" y="251"/>
                      </a:lnTo>
                      <a:lnTo>
                        <a:pt x="524" y="167"/>
                      </a:lnTo>
                      <a:lnTo>
                        <a:pt x="398" y="167"/>
                      </a:lnTo>
                      <a:lnTo>
                        <a:pt x="314" y="21"/>
                      </a:lnTo>
                      <a:lnTo>
                        <a:pt x="210" y="0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0" name="Google Shape;2973;p74">
                  <a:extLst>
                    <a:ext uri="{FF2B5EF4-FFF2-40B4-BE49-F238E27FC236}">
                      <a16:creationId xmlns:a16="http://schemas.microsoft.com/office/drawing/2014/main" id="{A0A12ED3-E780-4C8A-9DE5-5738262D5FFF}"/>
                    </a:ext>
                  </a:extLst>
                </p:cNvPr>
                <p:cNvSpPr/>
                <p:nvPr/>
              </p:nvSpPr>
              <p:spPr>
                <a:xfrm>
                  <a:off x="1953800" y="2242075"/>
                  <a:ext cx="23050" cy="54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2" h="2177" extrusionOk="0">
                      <a:moveTo>
                        <a:pt x="210" y="0"/>
                      </a:moveTo>
                      <a:lnTo>
                        <a:pt x="21" y="314"/>
                      </a:lnTo>
                      <a:lnTo>
                        <a:pt x="42" y="523"/>
                      </a:lnTo>
                      <a:lnTo>
                        <a:pt x="1" y="628"/>
                      </a:lnTo>
                      <a:lnTo>
                        <a:pt x="1" y="733"/>
                      </a:lnTo>
                      <a:lnTo>
                        <a:pt x="105" y="754"/>
                      </a:lnTo>
                      <a:lnTo>
                        <a:pt x="189" y="837"/>
                      </a:lnTo>
                      <a:lnTo>
                        <a:pt x="189" y="942"/>
                      </a:lnTo>
                      <a:lnTo>
                        <a:pt x="126" y="921"/>
                      </a:lnTo>
                      <a:lnTo>
                        <a:pt x="21" y="900"/>
                      </a:lnTo>
                      <a:lnTo>
                        <a:pt x="21" y="984"/>
                      </a:lnTo>
                      <a:lnTo>
                        <a:pt x="105" y="1047"/>
                      </a:lnTo>
                      <a:lnTo>
                        <a:pt x="21" y="1193"/>
                      </a:lnTo>
                      <a:lnTo>
                        <a:pt x="105" y="1214"/>
                      </a:lnTo>
                      <a:lnTo>
                        <a:pt x="210" y="1339"/>
                      </a:lnTo>
                      <a:lnTo>
                        <a:pt x="84" y="1319"/>
                      </a:lnTo>
                      <a:lnTo>
                        <a:pt x="21" y="1402"/>
                      </a:lnTo>
                      <a:lnTo>
                        <a:pt x="42" y="1507"/>
                      </a:lnTo>
                      <a:lnTo>
                        <a:pt x="210" y="1528"/>
                      </a:lnTo>
                      <a:lnTo>
                        <a:pt x="147" y="1611"/>
                      </a:lnTo>
                      <a:lnTo>
                        <a:pt x="189" y="1758"/>
                      </a:lnTo>
                      <a:lnTo>
                        <a:pt x="356" y="2135"/>
                      </a:lnTo>
                      <a:lnTo>
                        <a:pt x="503" y="2176"/>
                      </a:lnTo>
                      <a:lnTo>
                        <a:pt x="565" y="2072"/>
                      </a:lnTo>
                      <a:lnTo>
                        <a:pt x="524" y="1988"/>
                      </a:lnTo>
                      <a:lnTo>
                        <a:pt x="440" y="1988"/>
                      </a:lnTo>
                      <a:lnTo>
                        <a:pt x="398" y="1863"/>
                      </a:lnTo>
                      <a:lnTo>
                        <a:pt x="335" y="1653"/>
                      </a:lnTo>
                      <a:lnTo>
                        <a:pt x="356" y="1507"/>
                      </a:lnTo>
                      <a:lnTo>
                        <a:pt x="314" y="1402"/>
                      </a:lnTo>
                      <a:lnTo>
                        <a:pt x="398" y="1235"/>
                      </a:lnTo>
                      <a:lnTo>
                        <a:pt x="545" y="1235"/>
                      </a:lnTo>
                      <a:lnTo>
                        <a:pt x="524" y="1109"/>
                      </a:lnTo>
                      <a:lnTo>
                        <a:pt x="419" y="1109"/>
                      </a:lnTo>
                      <a:lnTo>
                        <a:pt x="335" y="1130"/>
                      </a:lnTo>
                      <a:lnTo>
                        <a:pt x="231" y="1130"/>
                      </a:lnTo>
                      <a:lnTo>
                        <a:pt x="314" y="1026"/>
                      </a:lnTo>
                      <a:lnTo>
                        <a:pt x="419" y="1026"/>
                      </a:lnTo>
                      <a:lnTo>
                        <a:pt x="545" y="921"/>
                      </a:lnTo>
                      <a:lnTo>
                        <a:pt x="565" y="733"/>
                      </a:lnTo>
                      <a:lnTo>
                        <a:pt x="670" y="607"/>
                      </a:lnTo>
                      <a:lnTo>
                        <a:pt x="712" y="419"/>
                      </a:lnTo>
                      <a:lnTo>
                        <a:pt x="921" y="210"/>
                      </a:lnTo>
                      <a:lnTo>
                        <a:pt x="858" y="189"/>
                      </a:lnTo>
                      <a:lnTo>
                        <a:pt x="670" y="272"/>
                      </a:lnTo>
                      <a:lnTo>
                        <a:pt x="545" y="461"/>
                      </a:lnTo>
                      <a:lnTo>
                        <a:pt x="461" y="628"/>
                      </a:lnTo>
                      <a:lnTo>
                        <a:pt x="335" y="670"/>
                      </a:lnTo>
                      <a:lnTo>
                        <a:pt x="335" y="586"/>
                      </a:lnTo>
                      <a:lnTo>
                        <a:pt x="252" y="523"/>
                      </a:lnTo>
                      <a:lnTo>
                        <a:pt x="461" y="461"/>
                      </a:lnTo>
                      <a:lnTo>
                        <a:pt x="565" y="377"/>
                      </a:lnTo>
                      <a:lnTo>
                        <a:pt x="607" y="231"/>
                      </a:lnTo>
                      <a:lnTo>
                        <a:pt x="607" y="168"/>
                      </a:lnTo>
                      <a:lnTo>
                        <a:pt x="503" y="105"/>
                      </a:lnTo>
                      <a:lnTo>
                        <a:pt x="440" y="189"/>
                      </a:lnTo>
                      <a:lnTo>
                        <a:pt x="356" y="210"/>
                      </a:lnTo>
                      <a:lnTo>
                        <a:pt x="398" y="63"/>
                      </a:lnTo>
                      <a:lnTo>
                        <a:pt x="210" y="0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1" name="Google Shape;2974;p74">
                  <a:extLst>
                    <a:ext uri="{FF2B5EF4-FFF2-40B4-BE49-F238E27FC236}">
                      <a16:creationId xmlns:a16="http://schemas.microsoft.com/office/drawing/2014/main" id="{3608AB89-D5A7-4E22-AB64-17FBBB0B477B}"/>
                    </a:ext>
                  </a:extLst>
                </p:cNvPr>
                <p:cNvSpPr/>
                <p:nvPr/>
              </p:nvSpPr>
              <p:spPr>
                <a:xfrm>
                  <a:off x="2552225" y="1885325"/>
                  <a:ext cx="48150" cy="48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6" h="1947" extrusionOk="0">
                      <a:moveTo>
                        <a:pt x="1402" y="0"/>
                      </a:moveTo>
                      <a:lnTo>
                        <a:pt x="1256" y="21"/>
                      </a:lnTo>
                      <a:lnTo>
                        <a:pt x="1067" y="189"/>
                      </a:lnTo>
                      <a:lnTo>
                        <a:pt x="984" y="356"/>
                      </a:lnTo>
                      <a:lnTo>
                        <a:pt x="1046" y="544"/>
                      </a:lnTo>
                      <a:lnTo>
                        <a:pt x="942" y="524"/>
                      </a:lnTo>
                      <a:lnTo>
                        <a:pt x="900" y="356"/>
                      </a:lnTo>
                      <a:lnTo>
                        <a:pt x="858" y="356"/>
                      </a:lnTo>
                      <a:lnTo>
                        <a:pt x="837" y="503"/>
                      </a:lnTo>
                      <a:lnTo>
                        <a:pt x="753" y="503"/>
                      </a:lnTo>
                      <a:lnTo>
                        <a:pt x="795" y="607"/>
                      </a:lnTo>
                      <a:lnTo>
                        <a:pt x="753" y="712"/>
                      </a:lnTo>
                      <a:lnTo>
                        <a:pt x="649" y="712"/>
                      </a:lnTo>
                      <a:lnTo>
                        <a:pt x="586" y="816"/>
                      </a:lnTo>
                      <a:lnTo>
                        <a:pt x="419" y="775"/>
                      </a:lnTo>
                      <a:lnTo>
                        <a:pt x="335" y="837"/>
                      </a:lnTo>
                      <a:lnTo>
                        <a:pt x="251" y="816"/>
                      </a:lnTo>
                      <a:lnTo>
                        <a:pt x="0" y="963"/>
                      </a:lnTo>
                      <a:lnTo>
                        <a:pt x="21" y="1088"/>
                      </a:lnTo>
                      <a:lnTo>
                        <a:pt x="147" y="1235"/>
                      </a:lnTo>
                      <a:lnTo>
                        <a:pt x="230" y="1172"/>
                      </a:lnTo>
                      <a:lnTo>
                        <a:pt x="209" y="1088"/>
                      </a:lnTo>
                      <a:lnTo>
                        <a:pt x="251" y="1026"/>
                      </a:lnTo>
                      <a:lnTo>
                        <a:pt x="356" y="1130"/>
                      </a:lnTo>
                      <a:lnTo>
                        <a:pt x="314" y="1277"/>
                      </a:lnTo>
                      <a:lnTo>
                        <a:pt x="440" y="1381"/>
                      </a:lnTo>
                      <a:lnTo>
                        <a:pt x="523" y="1256"/>
                      </a:lnTo>
                      <a:lnTo>
                        <a:pt x="544" y="1340"/>
                      </a:lnTo>
                      <a:lnTo>
                        <a:pt x="523" y="1423"/>
                      </a:lnTo>
                      <a:lnTo>
                        <a:pt x="649" y="1591"/>
                      </a:lnTo>
                      <a:lnTo>
                        <a:pt x="753" y="1612"/>
                      </a:lnTo>
                      <a:lnTo>
                        <a:pt x="795" y="1779"/>
                      </a:lnTo>
                      <a:lnTo>
                        <a:pt x="879" y="1863"/>
                      </a:lnTo>
                      <a:lnTo>
                        <a:pt x="963" y="1716"/>
                      </a:lnTo>
                      <a:lnTo>
                        <a:pt x="984" y="1821"/>
                      </a:lnTo>
                      <a:lnTo>
                        <a:pt x="1109" y="1946"/>
                      </a:lnTo>
                      <a:lnTo>
                        <a:pt x="1214" y="1925"/>
                      </a:lnTo>
                      <a:lnTo>
                        <a:pt x="1318" y="1925"/>
                      </a:lnTo>
                      <a:lnTo>
                        <a:pt x="1423" y="1821"/>
                      </a:lnTo>
                      <a:lnTo>
                        <a:pt x="1507" y="1800"/>
                      </a:lnTo>
                      <a:lnTo>
                        <a:pt x="1632" y="1695"/>
                      </a:lnTo>
                      <a:lnTo>
                        <a:pt x="1695" y="1800"/>
                      </a:lnTo>
                      <a:lnTo>
                        <a:pt x="1737" y="1758"/>
                      </a:lnTo>
                      <a:lnTo>
                        <a:pt x="1925" y="1653"/>
                      </a:lnTo>
                      <a:lnTo>
                        <a:pt x="1925" y="1549"/>
                      </a:lnTo>
                      <a:lnTo>
                        <a:pt x="1800" y="1591"/>
                      </a:lnTo>
                      <a:lnTo>
                        <a:pt x="1716" y="1507"/>
                      </a:lnTo>
                      <a:lnTo>
                        <a:pt x="1841" y="1277"/>
                      </a:lnTo>
                      <a:lnTo>
                        <a:pt x="1883" y="1151"/>
                      </a:lnTo>
                      <a:lnTo>
                        <a:pt x="1737" y="1235"/>
                      </a:lnTo>
                      <a:lnTo>
                        <a:pt x="1674" y="1402"/>
                      </a:lnTo>
                      <a:lnTo>
                        <a:pt x="1674" y="1277"/>
                      </a:lnTo>
                      <a:lnTo>
                        <a:pt x="1737" y="1026"/>
                      </a:lnTo>
                      <a:lnTo>
                        <a:pt x="1695" y="649"/>
                      </a:lnTo>
                      <a:lnTo>
                        <a:pt x="1528" y="544"/>
                      </a:lnTo>
                      <a:lnTo>
                        <a:pt x="1528" y="419"/>
                      </a:lnTo>
                      <a:lnTo>
                        <a:pt x="1423" y="419"/>
                      </a:lnTo>
                      <a:lnTo>
                        <a:pt x="1360" y="524"/>
                      </a:lnTo>
                      <a:lnTo>
                        <a:pt x="1360" y="398"/>
                      </a:lnTo>
                      <a:lnTo>
                        <a:pt x="1423" y="314"/>
                      </a:lnTo>
                      <a:lnTo>
                        <a:pt x="1381" y="210"/>
                      </a:lnTo>
                      <a:lnTo>
                        <a:pt x="1402" y="105"/>
                      </a:lnTo>
                      <a:lnTo>
                        <a:pt x="1402" y="0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" name="Google Shape;2975;p74">
                  <a:extLst>
                    <a:ext uri="{FF2B5EF4-FFF2-40B4-BE49-F238E27FC236}">
                      <a16:creationId xmlns:a16="http://schemas.microsoft.com/office/drawing/2014/main" id="{0F31042E-85CE-44B0-9B4F-12E23F53059D}"/>
                    </a:ext>
                  </a:extLst>
                </p:cNvPr>
                <p:cNvSpPr/>
                <p:nvPr/>
              </p:nvSpPr>
              <p:spPr>
                <a:xfrm>
                  <a:off x="2722750" y="1634775"/>
                  <a:ext cx="145950" cy="133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38" h="5357" extrusionOk="0">
                      <a:moveTo>
                        <a:pt x="502" y="0"/>
                      </a:moveTo>
                      <a:lnTo>
                        <a:pt x="440" y="84"/>
                      </a:lnTo>
                      <a:lnTo>
                        <a:pt x="230" y="105"/>
                      </a:lnTo>
                      <a:lnTo>
                        <a:pt x="210" y="126"/>
                      </a:lnTo>
                      <a:lnTo>
                        <a:pt x="147" y="126"/>
                      </a:lnTo>
                      <a:lnTo>
                        <a:pt x="105" y="230"/>
                      </a:lnTo>
                      <a:lnTo>
                        <a:pt x="189" y="335"/>
                      </a:lnTo>
                      <a:lnTo>
                        <a:pt x="230" y="439"/>
                      </a:lnTo>
                      <a:lnTo>
                        <a:pt x="147" y="439"/>
                      </a:lnTo>
                      <a:lnTo>
                        <a:pt x="21" y="272"/>
                      </a:lnTo>
                      <a:lnTo>
                        <a:pt x="0" y="398"/>
                      </a:lnTo>
                      <a:lnTo>
                        <a:pt x="21" y="502"/>
                      </a:lnTo>
                      <a:lnTo>
                        <a:pt x="147" y="544"/>
                      </a:lnTo>
                      <a:lnTo>
                        <a:pt x="251" y="732"/>
                      </a:lnTo>
                      <a:lnTo>
                        <a:pt x="356" y="732"/>
                      </a:lnTo>
                      <a:lnTo>
                        <a:pt x="293" y="816"/>
                      </a:lnTo>
                      <a:lnTo>
                        <a:pt x="210" y="816"/>
                      </a:lnTo>
                      <a:lnTo>
                        <a:pt x="189" y="921"/>
                      </a:lnTo>
                      <a:lnTo>
                        <a:pt x="314" y="1109"/>
                      </a:lnTo>
                      <a:lnTo>
                        <a:pt x="440" y="1151"/>
                      </a:lnTo>
                      <a:lnTo>
                        <a:pt x="419" y="1235"/>
                      </a:lnTo>
                      <a:lnTo>
                        <a:pt x="398" y="1172"/>
                      </a:lnTo>
                      <a:lnTo>
                        <a:pt x="210" y="1151"/>
                      </a:lnTo>
                      <a:lnTo>
                        <a:pt x="210" y="1235"/>
                      </a:lnTo>
                      <a:lnTo>
                        <a:pt x="147" y="1255"/>
                      </a:lnTo>
                      <a:lnTo>
                        <a:pt x="105" y="1360"/>
                      </a:lnTo>
                      <a:lnTo>
                        <a:pt x="251" y="1276"/>
                      </a:lnTo>
                      <a:lnTo>
                        <a:pt x="335" y="1360"/>
                      </a:lnTo>
                      <a:lnTo>
                        <a:pt x="523" y="1276"/>
                      </a:lnTo>
                      <a:lnTo>
                        <a:pt x="544" y="1360"/>
                      </a:lnTo>
                      <a:lnTo>
                        <a:pt x="649" y="1381"/>
                      </a:lnTo>
                      <a:lnTo>
                        <a:pt x="670" y="1465"/>
                      </a:lnTo>
                      <a:lnTo>
                        <a:pt x="837" y="1590"/>
                      </a:lnTo>
                      <a:lnTo>
                        <a:pt x="879" y="1590"/>
                      </a:lnTo>
                      <a:lnTo>
                        <a:pt x="879" y="1527"/>
                      </a:lnTo>
                      <a:lnTo>
                        <a:pt x="942" y="1548"/>
                      </a:lnTo>
                      <a:lnTo>
                        <a:pt x="1046" y="1486"/>
                      </a:lnTo>
                      <a:lnTo>
                        <a:pt x="1130" y="1527"/>
                      </a:lnTo>
                      <a:lnTo>
                        <a:pt x="1151" y="1590"/>
                      </a:lnTo>
                      <a:lnTo>
                        <a:pt x="1130" y="1674"/>
                      </a:lnTo>
                      <a:lnTo>
                        <a:pt x="1130" y="1883"/>
                      </a:lnTo>
                      <a:lnTo>
                        <a:pt x="1067" y="2051"/>
                      </a:lnTo>
                      <a:lnTo>
                        <a:pt x="1067" y="2113"/>
                      </a:lnTo>
                      <a:lnTo>
                        <a:pt x="1151" y="2260"/>
                      </a:lnTo>
                      <a:lnTo>
                        <a:pt x="1088" y="2385"/>
                      </a:lnTo>
                      <a:lnTo>
                        <a:pt x="1088" y="2469"/>
                      </a:lnTo>
                      <a:lnTo>
                        <a:pt x="1067" y="2595"/>
                      </a:lnTo>
                      <a:lnTo>
                        <a:pt x="879" y="2699"/>
                      </a:lnTo>
                      <a:lnTo>
                        <a:pt x="754" y="2741"/>
                      </a:lnTo>
                      <a:lnTo>
                        <a:pt x="733" y="2825"/>
                      </a:lnTo>
                      <a:lnTo>
                        <a:pt x="628" y="2992"/>
                      </a:lnTo>
                      <a:lnTo>
                        <a:pt x="628" y="3055"/>
                      </a:lnTo>
                      <a:lnTo>
                        <a:pt x="523" y="3118"/>
                      </a:lnTo>
                      <a:lnTo>
                        <a:pt x="461" y="3222"/>
                      </a:lnTo>
                      <a:lnTo>
                        <a:pt x="461" y="3348"/>
                      </a:lnTo>
                      <a:lnTo>
                        <a:pt x="544" y="3369"/>
                      </a:lnTo>
                      <a:lnTo>
                        <a:pt x="544" y="3452"/>
                      </a:lnTo>
                      <a:lnTo>
                        <a:pt x="440" y="3473"/>
                      </a:lnTo>
                      <a:lnTo>
                        <a:pt x="419" y="3578"/>
                      </a:lnTo>
                      <a:lnTo>
                        <a:pt x="461" y="3641"/>
                      </a:lnTo>
                      <a:lnTo>
                        <a:pt x="398" y="3745"/>
                      </a:lnTo>
                      <a:lnTo>
                        <a:pt x="356" y="3850"/>
                      </a:lnTo>
                      <a:lnTo>
                        <a:pt x="419" y="3955"/>
                      </a:lnTo>
                      <a:lnTo>
                        <a:pt x="502" y="3976"/>
                      </a:lnTo>
                      <a:lnTo>
                        <a:pt x="502" y="4059"/>
                      </a:lnTo>
                      <a:lnTo>
                        <a:pt x="565" y="4143"/>
                      </a:lnTo>
                      <a:lnTo>
                        <a:pt x="628" y="4143"/>
                      </a:lnTo>
                      <a:lnTo>
                        <a:pt x="649" y="4038"/>
                      </a:lnTo>
                      <a:lnTo>
                        <a:pt x="670" y="3955"/>
                      </a:lnTo>
                      <a:lnTo>
                        <a:pt x="733" y="3996"/>
                      </a:lnTo>
                      <a:lnTo>
                        <a:pt x="774" y="3996"/>
                      </a:lnTo>
                      <a:lnTo>
                        <a:pt x="879" y="3871"/>
                      </a:lnTo>
                      <a:lnTo>
                        <a:pt x="942" y="3892"/>
                      </a:lnTo>
                      <a:lnTo>
                        <a:pt x="879" y="4059"/>
                      </a:lnTo>
                      <a:lnTo>
                        <a:pt x="774" y="4080"/>
                      </a:lnTo>
                      <a:lnTo>
                        <a:pt x="754" y="4143"/>
                      </a:lnTo>
                      <a:lnTo>
                        <a:pt x="816" y="4185"/>
                      </a:lnTo>
                      <a:lnTo>
                        <a:pt x="816" y="4268"/>
                      </a:lnTo>
                      <a:lnTo>
                        <a:pt x="921" y="4394"/>
                      </a:lnTo>
                      <a:lnTo>
                        <a:pt x="1026" y="4352"/>
                      </a:lnTo>
                      <a:lnTo>
                        <a:pt x="1067" y="4394"/>
                      </a:lnTo>
                      <a:lnTo>
                        <a:pt x="1193" y="4415"/>
                      </a:lnTo>
                      <a:lnTo>
                        <a:pt x="1256" y="4352"/>
                      </a:lnTo>
                      <a:lnTo>
                        <a:pt x="1402" y="4310"/>
                      </a:lnTo>
                      <a:lnTo>
                        <a:pt x="1381" y="4164"/>
                      </a:lnTo>
                      <a:lnTo>
                        <a:pt x="1465" y="4164"/>
                      </a:lnTo>
                      <a:lnTo>
                        <a:pt x="1507" y="4101"/>
                      </a:lnTo>
                      <a:lnTo>
                        <a:pt x="1507" y="4185"/>
                      </a:lnTo>
                      <a:lnTo>
                        <a:pt x="1486" y="4206"/>
                      </a:lnTo>
                      <a:lnTo>
                        <a:pt x="1507" y="4310"/>
                      </a:lnTo>
                      <a:lnTo>
                        <a:pt x="1570" y="4289"/>
                      </a:lnTo>
                      <a:lnTo>
                        <a:pt x="1653" y="4143"/>
                      </a:lnTo>
                      <a:lnTo>
                        <a:pt x="1695" y="4080"/>
                      </a:lnTo>
                      <a:lnTo>
                        <a:pt x="1716" y="4143"/>
                      </a:lnTo>
                      <a:lnTo>
                        <a:pt x="1695" y="4268"/>
                      </a:lnTo>
                      <a:lnTo>
                        <a:pt x="1570" y="4478"/>
                      </a:lnTo>
                      <a:lnTo>
                        <a:pt x="1486" y="4520"/>
                      </a:lnTo>
                      <a:lnTo>
                        <a:pt x="1486" y="4624"/>
                      </a:lnTo>
                      <a:lnTo>
                        <a:pt x="1611" y="4666"/>
                      </a:lnTo>
                      <a:lnTo>
                        <a:pt x="1695" y="4729"/>
                      </a:lnTo>
                      <a:lnTo>
                        <a:pt x="1800" y="4729"/>
                      </a:lnTo>
                      <a:lnTo>
                        <a:pt x="1821" y="4771"/>
                      </a:lnTo>
                      <a:lnTo>
                        <a:pt x="1967" y="4792"/>
                      </a:lnTo>
                      <a:lnTo>
                        <a:pt x="1988" y="4708"/>
                      </a:lnTo>
                      <a:lnTo>
                        <a:pt x="2114" y="4708"/>
                      </a:lnTo>
                      <a:lnTo>
                        <a:pt x="2072" y="4771"/>
                      </a:lnTo>
                      <a:lnTo>
                        <a:pt x="2093" y="4833"/>
                      </a:lnTo>
                      <a:lnTo>
                        <a:pt x="2176" y="4833"/>
                      </a:lnTo>
                      <a:lnTo>
                        <a:pt x="2239" y="4917"/>
                      </a:lnTo>
                      <a:lnTo>
                        <a:pt x="2323" y="4875"/>
                      </a:lnTo>
                      <a:lnTo>
                        <a:pt x="2302" y="4792"/>
                      </a:lnTo>
                      <a:lnTo>
                        <a:pt x="2281" y="4708"/>
                      </a:lnTo>
                      <a:lnTo>
                        <a:pt x="2344" y="4603"/>
                      </a:lnTo>
                      <a:lnTo>
                        <a:pt x="2386" y="4687"/>
                      </a:lnTo>
                      <a:lnTo>
                        <a:pt x="2344" y="4792"/>
                      </a:lnTo>
                      <a:lnTo>
                        <a:pt x="2386" y="4917"/>
                      </a:lnTo>
                      <a:lnTo>
                        <a:pt x="2448" y="4917"/>
                      </a:lnTo>
                      <a:lnTo>
                        <a:pt x="2490" y="4792"/>
                      </a:lnTo>
                      <a:lnTo>
                        <a:pt x="2532" y="4729"/>
                      </a:lnTo>
                      <a:lnTo>
                        <a:pt x="2616" y="4708"/>
                      </a:lnTo>
                      <a:lnTo>
                        <a:pt x="2616" y="4792"/>
                      </a:lnTo>
                      <a:lnTo>
                        <a:pt x="2553" y="4833"/>
                      </a:lnTo>
                      <a:lnTo>
                        <a:pt x="2553" y="4917"/>
                      </a:lnTo>
                      <a:lnTo>
                        <a:pt x="2720" y="4917"/>
                      </a:lnTo>
                      <a:lnTo>
                        <a:pt x="2804" y="4875"/>
                      </a:lnTo>
                      <a:lnTo>
                        <a:pt x="2867" y="4687"/>
                      </a:lnTo>
                      <a:lnTo>
                        <a:pt x="2909" y="4792"/>
                      </a:lnTo>
                      <a:lnTo>
                        <a:pt x="2846" y="4833"/>
                      </a:lnTo>
                      <a:lnTo>
                        <a:pt x="2846" y="4938"/>
                      </a:lnTo>
                      <a:lnTo>
                        <a:pt x="2971" y="4917"/>
                      </a:lnTo>
                      <a:lnTo>
                        <a:pt x="3013" y="4771"/>
                      </a:lnTo>
                      <a:lnTo>
                        <a:pt x="3055" y="4687"/>
                      </a:lnTo>
                      <a:lnTo>
                        <a:pt x="3055" y="4687"/>
                      </a:lnTo>
                      <a:lnTo>
                        <a:pt x="3034" y="4917"/>
                      </a:lnTo>
                      <a:lnTo>
                        <a:pt x="3055" y="5001"/>
                      </a:lnTo>
                      <a:lnTo>
                        <a:pt x="3160" y="5001"/>
                      </a:lnTo>
                      <a:lnTo>
                        <a:pt x="3327" y="5105"/>
                      </a:lnTo>
                      <a:lnTo>
                        <a:pt x="3432" y="5043"/>
                      </a:lnTo>
                      <a:lnTo>
                        <a:pt x="3495" y="5022"/>
                      </a:lnTo>
                      <a:lnTo>
                        <a:pt x="3536" y="5105"/>
                      </a:lnTo>
                      <a:lnTo>
                        <a:pt x="3662" y="5084"/>
                      </a:lnTo>
                      <a:lnTo>
                        <a:pt x="3746" y="5022"/>
                      </a:lnTo>
                      <a:lnTo>
                        <a:pt x="3746" y="4896"/>
                      </a:lnTo>
                      <a:lnTo>
                        <a:pt x="3850" y="4792"/>
                      </a:lnTo>
                      <a:lnTo>
                        <a:pt x="3892" y="4729"/>
                      </a:lnTo>
                      <a:lnTo>
                        <a:pt x="3850" y="4603"/>
                      </a:lnTo>
                      <a:lnTo>
                        <a:pt x="3871" y="4520"/>
                      </a:lnTo>
                      <a:lnTo>
                        <a:pt x="3913" y="4520"/>
                      </a:lnTo>
                      <a:lnTo>
                        <a:pt x="3955" y="4666"/>
                      </a:lnTo>
                      <a:lnTo>
                        <a:pt x="3997" y="4687"/>
                      </a:lnTo>
                      <a:lnTo>
                        <a:pt x="3997" y="4729"/>
                      </a:lnTo>
                      <a:lnTo>
                        <a:pt x="3913" y="4812"/>
                      </a:lnTo>
                      <a:lnTo>
                        <a:pt x="3871" y="4980"/>
                      </a:lnTo>
                      <a:lnTo>
                        <a:pt x="3892" y="5210"/>
                      </a:lnTo>
                      <a:lnTo>
                        <a:pt x="3997" y="5252"/>
                      </a:lnTo>
                      <a:lnTo>
                        <a:pt x="4101" y="5210"/>
                      </a:lnTo>
                      <a:lnTo>
                        <a:pt x="4122" y="5315"/>
                      </a:lnTo>
                      <a:lnTo>
                        <a:pt x="4227" y="5315"/>
                      </a:lnTo>
                      <a:lnTo>
                        <a:pt x="4269" y="5357"/>
                      </a:lnTo>
                      <a:lnTo>
                        <a:pt x="4373" y="5357"/>
                      </a:lnTo>
                      <a:lnTo>
                        <a:pt x="4583" y="5231"/>
                      </a:lnTo>
                      <a:lnTo>
                        <a:pt x="4687" y="5210"/>
                      </a:lnTo>
                      <a:lnTo>
                        <a:pt x="4855" y="5315"/>
                      </a:lnTo>
                      <a:lnTo>
                        <a:pt x="4938" y="5294"/>
                      </a:lnTo>
                      <a:lnTo>
                        <a:pt x="5022" y="5336"/>
                      </a:lnTo>
                      <a:lnTo>
                        <a:pt x="5064" y="5252"/>
                      </a:lnTo>
                      <a:lnTo>
                        <a:pt x="5064" y="5210"/>
                      </a:lnTo>
                      <a:lnTo>
                        <a:pt x="5147" y="5084"/>
                      </a:lnTo>
                      <a:lnTo>
                        <a:pt x="5231" y="5043"/>
                      </a:lnTo>
                      <a:lnTo>
                        <a:pt x="5231" y="5001"/>
                      </a:lnTo>
                      <a:lnTo>
                        <a:pt x="5168" y="4875"/>
                      </a:lnTo>
                      <a:lnTo>
                        <a:pt x="5168" y="4729"/>
                      </a:lnTo>
                      <a:lnTo>
                        <a:pt x="5231" y="4812"/>
                      </a:lnTo>
                      <a:lnTo>
                        <a:pt x="5231" y="4896"/>
                      </a:lnTo>
                      <a:lnTo>
                        <a:pt x="5336" y="5022"/>
                      </a:lnTo>
                      <a:lnTo>
                        <a:pt x="5378" y="4938"/>
                      </a:lnTo>
                      <a:lnTo>
                        <a:pt x="5524" y="4938"/>
                      </a:lnTo>
                      <a:lnTo>
                        <a:pt x="5566" y="4980"/>
                      </a:lnTo>
                      <a:lnTo>
                        <a:pt x="5587" y="4896"/>
                      </a:lnTo>
                      <a:lnTo>
                        <a:pt x="5566" y="4792"/>
                      </a:lnTo>
                      <a:lnTo>
                        <a:pt x="5566" y="4708"/>
                      </a:lnTo>
                      <a:lnTo>
                        <a:pt x="5524" y="4666"/>
                      </a:lnTo>
                      <a:lnTo>
                        <a:pt x="5378" y="4687"/>
                      </a:lnTo>
                      <a:lnTo>
                        <a:pt x="5252" y="4708"/>
                      </a:lnTo>
                      <a:lnTo>
                        <a:pt x="5231" y="4603"/>
                      </a:lnTo>
                      <a:lnTo>
                        <a:pt x="5273" y="4582"/>
                      </a:lnTo>
                      <a:lnTo>
                        <a:pt x="5336" y="4603"/>
                      </a:lnTo>
                      <a:lnTo>
                        <a:pt x="5461" y="4561"/>
                      </a:lnTo>
                      <a:lnTo>
                        <a:pt x="5545" y="4457"/>
                      </a:lnTo>
                      <a:lnTo>
                        <a:pt x="5587" y="4520"/>
                      </a:lnTo>
                      <a:lnTo>
                        <a:pt x="5671" y="4499"/>
                      </a:lnTo>
                      <a:lnTo>
                        <a:pt x="5733" y="4394"/>
                      </a:lnTo>
                      <a:lnTo>
                        <a:pt x="5691" y="4310"/>
                      </a:lnTo>
                      <a:lnTo>
                        <a:pt x="5775" y="4206"/>
                      </a:lnTo>
                      <a:lnTo>
                        <a:pt x="5754" y="4143"/>
                      </a:lnTo>
                      <a:lnTo>
                        <a:pt x="5796" y="4143"/>
                      </a:lnTo>
                      <a:lnTo>
                        <a:pt x="5838" y="4080"/>
                      </a:lnTo>
                      <a:lnTo>
                        <a:pt x="5691" y="4038"/>
                      </a:lnTo>
                      <a:lnTo>
                        <a:pt x="5566" y="4059"/>
                      </a:lnTo>
                      <a:lnTo>
                        <a:pt x="5629" y="3976"/>
                      </a:lnTo>
                      <a:lnTo>
                        <a:pt x="5691" y="3955"/>
                      </a:lnTo>
                      <a:lnTo>
                        <a:pt x="5691" y="3850"/>
                      </a:lnTo>
                      <a:lnTo>
                        <a:pt x="5587" y="3766"/>
                      </a:lnTo>
                      <a:lnTo>
                        <a:pt x="5357" y="3766"/>
                      </a:lnTo>
                      <a:lnTo>
                        <a:pt x="5336" y="3724"/>
                      </a:lnTo>
                      <a:lnTo>
                        <a:pt x="5336" y="3641"/>
                      </a:lnTo>
                      <a:lnTo>
                        <a:pt x="5378" y="3620"/>
                      </a:lnTo>
                      <a:lnTo>
                        <a:pt x="5357" y="3515"/>
                      </a:lnTo>
                      <a:lnTo>
                        <a:pt x="5168" y="3348"/>
                      </a:lnTo>
                      <a:lnTo>
                        <a:pt x="5106" y="3348"/>
                      </a:lnTo>
                      <a:lnTo>
                        <a:pt x="5001" y="3432"/>
                      </a:lnTo>
                      <a:lnTo>
                        <a:pt x="4834" y="3432"/>
                      </a:lnTo>
                      <a:lnTo>
                        <a:pt x="4687" y="3452"/>
                      </a:lnTo>
                      <a:lnTo>
                        <a:pt x="4478" y="3327"/>
                      </a:lnTo>
                      <a:lnTo>
                        <a:pt x="4436" y="3243"/>
                      </a:lnTo>
                      <a:lnTo>
                        <a:pt x="4394" y="3222"/>
                      </a:lnTo>
                      <a:lnTo>
                        <a:pt x="4290" y="3264"/>
                      </a:lnTo>
                      <a:lnTo>
                        <a:pt x="4206" y="3264"/>
                      </a:lnTo>
                      <a:lnTo>
                        <a:pt x="4122" y="3306"/>
                      </a:lnTo>
                      <a:lnTo>
                        <a:pt x="4018" y="3306"/>
                      </a:lnTo>
                      <a:lnTo>
                        <a:pt x="3976" y="3411"/>
                      </a:lnTo>
                      <a:lnTo>
                        <a:pt x="3913" y="3348"/>
                      </a:lnTo>
                      <a:lnTo>
                        <a:pt x="3808" y="3264"/>
                      </a:lnTo>
                      <a:lnTo>
                        <a:pt x="3704" y="3327"/>
                      </a:lnTo>
                      <a:lnTo>
                        <a:pt x="3578" y="3348"/>
                      </a:lnTo>
                      <a:lnTo>
                        <a:pt x="3578" y="3411"/>
                      </a:lnTo>
                      <a:lnTo>
                        <a:pt x="3536" y="3452"/>
                      </a:lnTo>
                      <a:lnTo>
                        <a:pt x="3536" y="3369"/>
                      </a:lnTo>
                      <a:lnTo>
                        <a:pt x="3474" y="3327"/>
                      </a:lnTo>
                      <a:lnTo>
                        <a:pt x="3369" y="3348"/>
                      </a:lnTo>
                      <a:lnTo>
                        <a:pt x="3139" y="3327"/>
                      </a:lnTo>
                      <a:lnTo>
                        <a:pt x="3076" y="3348"/>
                      </a:lnTo>
                      <a:lnTo>
                        <a:pt x="3160" y="3432"/>
                      </a:lnTo>
                      <a:lnTo>
                        <a:pt x="3160" y="3536"/>
                      </a:lnTo>
                      <a:lnTo>
                        <a:pt x="3264" y="3620"/>
                      </a:lnTo>
                      <a:lnTo>
                        <a:pt x="3139" y="3578"/>
                      </a:lnTo>
                      <a:lnTo>
                        <a:pt x="3076" y="3515"/>
                      </a:lnTo>
                      <a:lnTo>
                        <a:pt x="3013" y="3473"/>
                      </a:lnTo>
                      <a:lnTo>
                        <a:pt x="2867" y="3536"/>
                      </a:lnTo>
                      <a:lnTo>
                        <a:pt x="2804" y="3473"/>
                      </a:lnTo>
                      <a:lnTo>
                        <a:pt x="2930" y="3432"/>
                      </a:lnTo>
                      <a:lnTo>
                        <a:pt x="2930" y="3348"/>
                      </a:lnTo>
                      <a:lnTo>
                        <a:pt x="2804" y="3222"/>
                      </a:lnTo>
                      <a:lnTo>
                        <a:pt x="2825" y="3139"/>
                      </a:lnTo>
                      <a:lnTo>
                        <a:pt x="2762" y="3097"/>
                      </a:lnTo>
                      <a:lnTo>
                        <a:pt x="2637" y="3160"/>
                      </a:lnTo>
                      <a:lnTo>
                        <a:pt x="2658" y="3243"/>
                      </a:lnTo>
                      <a:lnTo>
                        <a:pt x="2637" y="3306"/>
                      </a:lnTo>
                      <a:lnTo>
                        <a:pt x="2532" y="3264"/>
                      </a:lnTo>
                      <a:lnTo>
                        <a:pt x="2595" y="3201"/>
                      </a:lnTo>
                      <a:lnTo>
                        <a:pt x="2553" y="3139"/>
                      </a:lnTo>
                      <a:lnTo>
                        <a:pt x="2448" y="3097"/>
                      </a:lnTo>
                      <a:lnTo>
                        <a:pt x="2406" y="3139"/>
                      </a:lnTo>
                      <a:lnTo>
                        <a:pt x="2323" y="3139"/>
                      </a:lnTo>
                      <a:lnTo>
                        <a:pt x="2344" y="3034"/>
                      </a:lnTo>
                      <a:lnTo>
                        <a:pt x="2344" y="2992"/>
                      </a:lnTo>
                      <a:lnTo>
                        <a:pt x="2323" y="2888"/>
                      </a:lnTo>
                      <a:lnTo>
                        <a:pt x="2218" y="2908"/>
                      </a:lnTo>
                      <a:lnTo>
                        <a:pt x="2093" y="3034"/>
                      </a:lnTo>
                      <a:lnTo>
                        <a:pt x="2114" y="3160"/>
                      </a:lnTo>
                      <a:lnTo>
                        <a:pt x="2030" y="3160"/>
                      </a:lnTo>
                      <a:lnTo>
                        <a:pt x="1988" y="3055"/>
                      </a:lnTo>
                      <a:lnTo>
                        <a:pt x="2030" y="2992"/>
                      </a:lnTo>
                      <a:lnTo>
                        <a:pt x="2030" y="2908"/>
                      </a:lnTo>
                      <a:lnTo>
                        <a:pt x="2093" y="2720"/>
                      </a:lnTo>
                      <a:lnTo>
                        <a:pt x="2009" y="2636"/>
                      </a:lnTo>
                      <a:lnTo>
                        <a:pt x="1883" y="2699"/>
                      </a:lnTo>
                      <a:lnTo>
                        <a:pt x="1883" y="2636"/>
                      </a:lnTo>
                      <a:lnTo>
                        <a:pt x="1988" y="2616"/>
                      </a:lnTo>
                      <a:lnTo>
                        <a:pt x="2030" y="2490"/>
                      </a:lnTo>
                      <a:lnTo>
                        <a:pt x="2009" y="2385"/>
                      </a:lnTo>
                      <a:lnTo>
                        <a:pt x="1925" y="2427"/>
                      </a:lnTo>
                      <a:lnTo>
                        <a:pt x="1862" y="2385"/>
                      </a:lnTo>
                      <a:lnTo>
                        <a:pt x="1800" y="2427"/>
                      </a:lnTo>
                      <a:lnTo>
                        <a:pt x="1695" y="2427"/>
                      </a:lnTo>
                      <a:lnTo>
                        <a:pt x="1758" y="2385"/>
                      </a:lnTo>
                      <a:lnTo>
                        <a:pt x="1758" y="2323"/>
                      </a:lnTo>
                      <a:lnTo>
                        <a:pt x="1653" y="2323"/>
                      </a:lnTo>
                      <a:lnTo>
                        <a:pt x="1590" y="2406"/>
                      </a:lnTo>
                      <a:lnTo>
                        <a:pt x="1444" y="2427"/>
                      </a:lnTo>
                      <a:lnTo>
                        <a:pt x="1444" y="2364"/>
                      </a:lnTo>
                      <a:lnTo>
                        <a:pt x="1507" y="2323"/>
                      </a:lnTo>
                      <a:lnTo>
                        <a:pt x="1570" y="2218"/>
                      </a:lnTo>
                      <a:lnTo>
                        <a:pt x="1590" y="2155"/>
                      </a:lnTo>
                      <a:lnTo>
                        <a:pt x="1674" y="2155"/>
                      </a:lnTo>
                      <a:lnTo>
                        <a:pt x="1779" y="2260"/>
                      </a:lnTo>
                      <a:lnTo>
                        <a:pt x="1925" y="2260"/>
                      </a:lnTo>
                      <a:lnTo>
                        <a:pt x="1904" y="2197"/>
                      </a:lnTo>
                      <a:lnTo>
                        <a:pt x="1800" y="2071"/>
                      </a:lnTo>
                      <a:lnTo>
                        <a:pt x="1695" y="2071"/>
                      </a:lnTo>
                      <a:lnTo>
                        <a:pt x="1758" y="2009"/>
                      </a:lnTo>
                      <a:lnTo>
                        <a:pt x="1611" y="1883"/>
                      </a:lnTo>
                      <a:lnTo>
                        <a:pt x="1507" y="1841"/>
                      </a:lnTo>
                      <a:lnTo>
                        <a:pt x="1570" y="1799"/>
                      </a:lnTo>
                      <a:lnTo>
                        <a:pt x="1590" y="1737"/>
                      </a:lnTo>
                      <a:lnTo>
                        <a:pt x="1653" y="1737"/>
                      </a:lnTo>
                      <a:lnTo>
                        <a:pt x="1695" y="1841"/>
                      </a:lnTo>
                      <a:lnTo>
                        <a:pt x="1800" y="1967"/>
                      </a:lnTo>
                      <a:lnTo>
                        <a:pt x="1967" y="1988"/>
                      </a:lnTo>
                      <a:lnTo>
                        <a:pt x="2030" y="2092"/>
                      </a:lnTo>
                      <a:lnTo>
                        <a:pt x="2114" y="2009"/>
                      </a:lnTo>
                      <a:lnTo>
                        <a:pt x="2176" y="2092"/>
                      </a:lnTo>
                      <a:lnTo>
                        <a:pt x="2344" y="2155"/>
                      </a:lnTo>
                      <a:lnTo>
                        <a:pt x="2448" y="2155"/>
                      </a:lnTo>
                      <a:lnTo>
                        <a:pt x="2511" y="2051"/>
                      </a:lnTo>
                      <a:lnTo>
                        <a:pt x="2490" y="1904"/>
                      </a:lnTo>
                      <a:lnTo>
                        <a:pt x="2239" y="1758"/>
                      </a:lnTo>
                      <a:lnTo>
                        <a:pt x="2134" y="1653"/>
                      </a:lnTo>
                      <a:lnTo>
                        <a:pt x="2072" y="1653"/>
                      </a:lnTo>
                      <a:lnTo>
                        <a:pt x="2030" y="1548"/>
                      </a:lnTo>
                      <a:lnTo>
                        <a:pt x="1925" y="1444"/>
                      </a:lnTo>
                      <a:lnTo>
                        <a:pt x="1883" y="1444"/>
                      </a:lnTo>
                      <a:lnTo>
                        <a:pt x="1821" y="1381"/>
                      </a:lnTo>
                      <a:lnTo>
                        <a:pt x="1883" y="1318"/>
                      </a:lnTo>
                      <a:lnTo>
                        <a:pt x="1967" y="1339"/>
                      </a:lnTo>
                      <a:lnTo>
                        <a:pt x="2030" y="1444"/>
                      </a:lnTo>
                      <a:lnTo>
                        <a:pt x="2114" y="1444"/>
                      </a:lnTo>
                      <a:lnTo>
                        <a:pt x="2134" y="1548"/>
                      </a:lnTo>
                      <a:lnTo>
                        <a:pt x="2197" y="1548"/>
                      </a:lnTo>
                      <a:lnTo>
                        <a:pt x="2239" y="1465"/>
                      </a:lnTo>
                      <a:lnTo>
                        <a:pt x="2197" y="1276"/>
                      </a:lnTo>
                      <a:lnTo>
                        <a:pt x="2072" y="1130"/>
                      </a:lnTo>
                      <a:lnTo>
                        <a:pt x="1988" y="1130"/>
                      </a:lnTo>
                      <a:lnTo>
                        <a:pt x="1967" y="1109"/>
                      </a:lnTo>
                      <a:lnTo>
                        <a:pt x="1821" y="1109"/>
                      </a:lnTo>
                      <a:lnTo>
                        <a:pt x="1695" y="1172"/>
                      </a:lnTo>
                      <a:lnTo>
                        <a:pt x="1590" y="1172"/>
                      </a:lnTo>
                      <a:lnTo>
                        <a:pt x="1486" y="1109"/>
                      </a:lnTo>
                      <a:lnTo>
                        <a:pt x="1402" y="1130"/>
                      </a:lnTo>
                      <a:lnTo>
                        <a:pt x="1360" y="1025"/>
                      </a:lnTo>
                      <a:lnTo>
                        <a:pt x="1235" y="1214"/>
                      </a:lnTo>
                      <a:lnTo>
                        <a:pt x="1067" y="1276"/>
                      </a:lnTo>
                      <a:lnTo>
                        <a:pt x="1046" y="1381"/>
                      </a:lnTo>
                      <a:lnTo>
                        <a:pt x="963" y="1423"/>
                      </a:lnTo>
                      <a:lnTo>
                        <a:pt x="963" y="1339"/>
                      </a:lnTo>
                      <a:lnTo>
                        <a:pt x="1046" y="1235"/>
                      </a:lnTo>
                      <a:lnTo>
                        <a:pt x="1088" y="1235"/>
                      </a:lnTo>
                      <a:lnTo>
                        <a:pt x="1339" y="1004"/>
                      </a:lnTo>
                      <a:lnTo>
                        <a:pt x="1360" y="921"/>
                      </a:lnTo>
                      <a:lnTo>
                        <a:pt x="1298" y="816"/>
                      </a:lnTo>
                      <a:lnTo>
                        <a:pt x="1298" y="544"/>
                      </a:lnTo>
                      <a:lnTo>
                        <a:pt x="1339" y="523"/>
                      </a:lnTo>
                      <a:lnTo>
                        <a:pt x="1256" y="419"/>
                      </a:lnTo>
                      <a:lnTo>
                        <a:pt x="1193" y="481"/>
                      </a:lnTo>
                      <a:lnTo>
                        <a:pt x="1088" y="481"/>
                      </a:lnTo>
                      <a:lnTo>
                        <a:pt x="1026" y="419"/>
                      </a:lnTo>
                      <a:lnTo>
                        <a:pt x="1026" y="314"/>
                      </a:lnTo>
                      <a:lnTo>
                        <a:pt x="1026" y="230"/>
                      </a:lnTo>
                      <a:lnTo>
                        <a:pt x="816" y="188"/>
                      </a:lnTo>
                      <a:lnTo>
                        <a:pt x="733" y="84"/>
                      </a:lnTo>
                      <a:lnTo>
                        <a:pt x="628" y="84"/>
                      </a:lnTo>
                      <a:lnTo>
                        <a:pt x="502" y="0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" name="Google Shape;2976;p74">
                  <a:extLst>
                    <a:ext uri="{FF2B5EF4-FFF2-40B4-BE49-F238E27FC236}">
                      <a16:creationId xmlns:a16="http://schemas.microsoft.com/office/drawing/2014/main" id="{CD9EE2C4-F77A-4AE4-86AE-8C055BA072F0}"/>
                    </a:ext>
                  </a:extLst>
                </p:cNvPr>
                <p:cNvSpPr/>
                <p:nvPr/>
              </p:nvSpPr>
              <p:spPr>
                <a:xfrm>
                  <a:off x="2687175" y="1694400"/>
                  <a:ext cx="33500" cy="37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0" h="1507" extrusionOk="0">
                      <a:moveTo>
                        <a:pt x="796" y="0"/>
                      </a:moveTo>
                      <a:lnTo>
                        <a:pt x="670" y="21"/>
                      </a:lnTo>
                      <a:lnTo>
                        <a:pt x="607" y="84"/>
                      </a:lnTo>
                      <a:lnTo>
                        <a:pt x="691" y="147"/>
                      </a:lnTo>
                      <a:lnTo>
                        <a:pt x="691" y="231"/>
                      </a:lnTo>
                      <a:lnTo>
                        <a:pt x="628" y="210"/>
                      </a:lnTo>
                      <a:lnTo>
                        <a:pt x="565" y="147"/>
                      </a:lnTo>
                      <a:lnTo>
                        <a:pt x="461" y="126"/>
                      </a:lnTo>
                      <a:lnTo>
                        <a:pt x="419" y="210"/>
                      </a:lnTo>
                      <a:lnTo>
                        <a:pt x="524" y="210"/>
                      </a:lnTo>
                      <a:lnTo>
                        <a:pt x="565" y="251"/>
                      </a:lnTo>
                      <a:lnTo>
                        <a:pt x="524" y="293"/>
                      </a:lnTo>
                      <a:lnTo>
                        <a:pt x="398" y="314"/>
                      </a:lnTo>
                      <a:lnTo>
                        <a:pt x="356" y="335"/>
                      </a:lnTo>
                      <a:lnTo>
                        <a:pt x="398" y="440"/>
                      </a:lnTo>
                      <a:lnTo>
                        <a:pt x="419" y="461"/>
                      </a:lnTo>
                      <a:lnTo>
                        <a:pt x="419" y="523"/>
                      </a:lnTo>
                      <a:lnTo>
                        <a:pt x="293" y="461"/>
                      </a:lnTo>
                      <a:lnTo>
                        <a:pt x="168" y="503"/>
                      </a:lnTo>
                      <a:lnTo>
                        <a:pt x="84" y="565"/>
                      </a:lnTo>
                      <a:lnTo>
                        <a:pt x="42" y="712"/>
                      </a:lnTo>
                      <a:lnTo>
                        <a:pt x="0" y="733"/>
                      </a:lnTo>
                      <a:lnTo>
                        <a:pt x="0" y="754"/>
                      </a:lnTo>
                      <a:lnTo>
                        <a:pt x="63" y="754"/>
                      </a:lnTo>
                      <a:lnTo>
                        <a:pt x="42" y="837"/>
                      </a:lnTo>
                      <a:lnTo>
                        <a:pt x="42" y="879"/>
                      </a:lnTo>
                      <a:lnTo>
                        <a:pt x="63" y="921"/>
                      </a:lnTo>
                      <a:lnTo>
                        <a:pt x="147" y="816"/>
                      </a:lnTo>
                      <a:lnTo>
                        <a:pt x="168" y="837"/>
                      </a:lnTo>
                      <a:lnTo>
                        <a:pt x="105" y="963"/>
                      </a:lnTo>
                      <a:lnTo>
                        <a:pt x="147" y="1026"/>
                      </a:lnTo>
                      <a:lnTo>
                        <a:pt x="210" y="1067"/>
                      </a:lnTo>
                      <a:lnTo>
                        <a:pt x="272" y="1047"/>
                      </a:lnTo>
                      <a:lnTo>
                        <a:pt x="293" y="1067"/>
                      </a:lnTo>
                      <a:lnTo>
                        <a:pt x="314" y="1151"/>
                      </a:lnTo>
                      <a:lnTo>
                        <a:pt x="356" y="1151"/>
                      </a:lnTo>
                      <a:lnTo>
                        <a:pt x="398" y="1088"/>
                      </a:lnTo>
                      <a:lnTo>
                        <a:pt x="461" y="1130"/>
                      </a:lnTo>
                      <a:lnTo>
                        <a:pt x="461" y="1256"/>
                      </a:lnTo>
                      <a:lnTo>
                        <a:pt x="482" y="1298"/>
                      </a:lnTo>
                      <a:lnTo>
                        <a:pt x="586" y="1277"/>
                      </a:lnTo>
                      <a:lnTo>
                        <a:pt x="607" y="1402"/>
                      </a:lnTo>
                      <a:lnTo>
                        <a:pt x="712" y="1402"/>
                      </a:lnTo>
                      <a:lnTo>
                        <a:pt x="837" y="1486"/>
                      </a:lnTo>
                      <a:lnTo>
                        <a:pt x="942" y="1486"/>
                      </a:lnTo>
                      <a:lnTo>
                        <a:pt x="1005" y="1507"/>
                      </a:lnTo>
                      <a:lnTo>
                        <a:pt x="1026" y="1486"/>
                      </a:lnTo>
                      <a:lnTo>
                        <a:pt x="1005" y="1402"/>
                      </a:lnTo>
                      <a:lnTo>
                        <a:pt x="1088" y="1381"/>
                      </a:lnTo>
                      <a:lnTo>
                        <a:pt x="1151" y="1235"/>
                      </a:lnTo>
                      <a:lnTo>
                        <a:pt x="1130" y="1088"/>
                      </a:lnTo>
                      <a:lnTo>
                        <a:pt x="1214" y="942"/>
                      </a:lnTo>
                      <a:lnTo>
                        <a:pt x="1235" y="921"/>
                      </a:lnTo>
                      <a:lnTo>
                        <a:pt x="1319" y="712"/>
                      </a:lnTo>
                      <a:lnTo>
                        <a:pt x="1319" y="565"/>
                      </a:lnTo>
                      <a:lnTo>
                        <a:pt x="1340" y="523"/>
                      </a:lnTo>
                      <a:lnTo>
                        <a:pt x="1319" y="419"/>
                      </a:lnTo>
                      <a:lnTo>
                        <a:pt x="1235" y="335"/>
                      </a:lnTo>
                      <a:lnTo>
                        <a:pt x="1235" y="210"/>
                      </a:lnTo>
                      <a:lnTo>
                        <a:pt x="1193" y="147"/>
                      </a:lnTo>
                      <a:lnTo>
                        <a:pt x="1151" y="42"/>
                      </a:lnTo>
                      <a:lnTo>
                        <a:pt x="1005" y="0"/>
                      </a:lnTo>
                      <a:lnTo>
                        <a:pt x="900" y="42"/>
                      </a:lnTo>
                      <a:lnTo>
                        <a:pt x="796" y="0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" name="Google Shape;2977;p74">
                  <a:extLst>
                    <a:ext uri="{FF2B5EF4-FFF2-40B4-BE49-F238E27FC236}">
                      <a16:creationId xmlns:a16="http://schemas.microsoft.com/office/drawing/2014/main" id="{C58985CE-3008-4FC8-A253-451B177D2561}"/>
                    </a:ext>
                  </a:extLst>
                </p:cNvPr>
                <p:cNvSpPr/>
                <p:nvPr/>
              </p:nvSpPr>
              <p:spPr>
                <a:xfrm>
                  <a:off x="2605050" y="1520200"/>
                  <a:ext cx="42400" cy="2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6" h="1047" extrusionOk="0">
                      <a:moveTo>
                        <a:pt x="1570" y="1"/>
                      </a:moveTo>
                      <a:lnTo>
                        <a:pt x="1486" y="64"/>
                      </a:lnTo>
                      <a:lnTo>
                        <a:pt x="1256" y="64"/>
                      </a:lnTo>
                      <a:lnTo>
                        <a:pt x="1130" y="168"/>
                      </a:lnTo>
                      <a:lnTo>
                        <a:pt x="963" y="168"/>
                      </a:lnTo>
                      <a:lnTo>
                        <a:pt x="921" y="189"/>
                      </a:lnTo>
                      <a:lnTo>
                        <a:pt x="816" y="105"/>
                      </a:lnTo>
                      <a:lnTo>
                        <a:pt x="712" y="84"/>
                      </a:lnTo>
                      <a:lnTo>
                        <a:pt x="356" y="189"/>
                      </a:lnTo>
                      <a:lnTo>
                        <a:pt x="126" y="189"/>
                      </a:lnTo>
                      <a:lnTo>
                        <a:pt x="105" y="273"/>
                      </a:lnTo>
                      <a:lnTo>
                        <a:pt x="0" y="377"/>
                      </a:lnTo>
                      <a:lnTo>
                        <a:pt x="0" y="482"/>
                      </a:lnTo>
                      <a:lnTo>
                        <a:pt x="105" y="461"/>
                      </a:lnTo>
                      <a:lnTo>
                        <a:pt x="231" y="461"/>
                      </a:lnTo>
                      <a:lnTo>
                        <a:pt x="314" y="419"/>
                      </a:lnTo>
                      <a:lnTo>
                        <a:pt x="398" y="461"/>
                      </a:lnTo>
                      <a:lnTo>
                        <a:pt x="503" y="461"/>
                      </a:lnTo>
                      <a:lnTo>
                        <a:pt x="565" y="503"/>
                      </a:lnTo>
                      <a:lnTo>
                        <a:pt x="503" y="587"/>
                      </a:lnTo>
                      <a:lnTo>
                        <a:pt x="544" y="712"/>
                      </a:lnTo>
                      <a:lnTo>
                        <a:pt x="628" y="817"/>
                      </a:lnTo>
                      <a:lnTo>
                        <a:pt x="712" y="712"/>
                      </a:lnTo>
                      <a:lnTo>
                        <a:pt x="712" y="628"/>
                      </a:lnTo>
                      <a:lnTo>
                        <a:pt x="754" y="587"/>
                      </a:lnTo>
                      <a:lnTo>
                        <a:pt x="858" y="712"/>
                      </a:lnTo>
                      <a:lnTo>
                        <a:pt x="837" y="838"/>
                      </a:lnTo>
                      <a:lnTo>
                        <a:pt x="984" y="1005"/>
                      </a:lnTo>
                      <a:lnTo>
                        <a:pt x="1088" y="984"/>
                      </a:lnTo>
                      <a:lnTo>
                        <a:pt x="1151" y="1047"/>
                      </a:lnTo>
                      <a:lnTo>
                        <a:pt x="1360" y="1047"/>
                      </a:lnTo>
                      <a:lnTo>
                        <a:pt x="1465" y="942"/>
                      </a:lnTo>
                      <a:lnTo>
                        <a:pt x="1591" y="900"/>
                      </a:lnTo>
                      <a:lnTo>
                        <a:pt x="1674" y="670"/>
                      </a:lnTo>
                      <a:lnTo>
                        <a:pt x="1591" y="503"/>
                      </a:lnTo>
                      <a:lnTo>
                        <a:pt x="1695" y="356"/>
                      </a:lnTo>
                      <a:lnTo>
                        <a:pt x="1695" y="273"/>
                      </a:lnTo>
                      <a:lnTo>
                        <a:pt x="1612" y="147"/>
                      </a:lnTo>
                      <a:lnTo>
                        <a:pt x="1653" y="64"/>
                      </a:lnTo>
                      <a:lnTo>
                        <a:pt x="1570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" name="Google Shape;2978;p74">
                  <a:extLst>
                    <a:ext uri="{FF2B5EF4-FFF2-40B4-BE49-F238E27FC236}">
                      <a16:creationId xmlns:a16="http://schemas.microsoft.com/office/drawing/2014/main" id="{EB2C7989-8DE0-4167-9242-B4B167544818}"/>
                    </a:ext>
                  </a:extLst>
                </p:cNvPr>
                <p:cNvSpPr/>
                <p:nvPr/>
              </p:nvSpPr>
              <p:spPr>
                <a:xfrm>
                  <a:off x="2443425" y="1547400"/>
                  <a:ext cx="109875" cy="60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95" h="2428" extrusionOk="0">
                      <a:moveTo>
                        <a:pt x="4268" y="1"/>
                      </a:moveTo>
                      <a:lnTo>
                        <a:pt x="4185" y="43"/>
                      </a:lnTo>
                      <a:lnTo>
                        <a:pt x="4059" y="105"/>
                      </a:lnTo>
                      <a:lnTo>
                        <a:pt x="4059" y="252"/>
                      </a:lnTo>
                      <a:lnTo>
                        <a:pt x="4038" y="336"/>
                      </a:lnTo>
                      <a:lnTo>
                        <a:pt x="4059" y="377"/>
                      </a:lnTo>
                      <a:lnTo>
                        <a:pt x="3955" y="419"/>
                      </a:lnTo>
                      <a:lnTo>
                        <a:pt x="3934" y="315"/>
                      </a:lnTo>
                      <a:lnTo>
                        <a:pt x="3892" y="315"/>
                      </a:lnTo>
                      <a:lnTo>
                        <a:pt x="3871" y="377"/>
                      </a:lnTo>
                      <a:lnTo>
                        <a:pt x="3829" y="440"/>
                      </a:lnTo>
                      <a:lnTo>
                        <a:pt x="3766" y="357"/>
                      </a:lnTo>
                      <a:lnTo>
                        <a:pt x="3745" y="168"/>
                      </a:lnTo>
                      <a:lnTo>
                        <a:pt x="3641" y="64"/>
                      </a:lnTo>
                      <a:lnTo>
                        <a:pt x="3578" y="64"/>
                      </a:lnTo>
                      <a:lnTo>
                        <a:pt x="3557" y="126"/>
                      </a:lnTo>
                      <a:lnTo>
                        <a:pt x="3432" y="126"/>
                      </a:lnTo>
                      <a:lnTo>
                        <a:pt x="3306" y="64"/>
                      </a:lnTo>
                      <a:lnTo>
                        <a:pt x="3222" y="64"/>
                      </a:lnTo>
                      <a:lnTo>
                        <a:pt x="2992" y="43"/>
                      </a:lnTo>
                      <a:lnTo>
                        <a:pt x="2846" y="126"/>
                      </a:lnTo>
                      <a:lnTo>
                        <a:pt x="2804" y="231"/>
                      </a:lnTo>
                      <a:lnTo>
                        <a:pt x="2741" y="315"/>
                      </a:lnTo>
                      <a:lnTo>
                        <a:pt x="2699" y="273"/>
                      </a:lnTo>
                      <a:lnTo>
                        <a:pt x="2636" y="273"/>
                      </a:lnTo>
                      <a:lnTo>
                        <a:pt x="2364" y="482"/>
                      </a:lnTo>
                      <a:lnTo>
                        <a:pt x="2281" y="566"/>
                      </a:lnTo>
                      <a:lnTo>
                        <a:pt x="2197" y="566"/>
                      </a:lnTo>
                      <a:lnTo>
                        <a:pt x="2051" y="670"/>
                      </a:lnTo>
                      <a:lnTo>
                        <a:pt x="1946" y="691"/>
                      </a:lnTo>
                      <a:lnTo>
                        <a:pt x="1862" y="775"/>
                      </a:lnTo>
                      <a:lnTo>
                        <a:pt x="1841" y="859"/>
                      </a:lnTo>
                      <a:lnTo>
                        <a:pt x="1653" y="859"/>
                      </a:lnTo>
                      <a:lnTo>
                        <a:pt x="1590" y="880"/>
                      </a:lnTo>
                      <a:lnTo>
                        <a:pt x="1465" y="859"/>
                      </a:lnTo>
                      <a:lnTo>
                        <a:pt x="1423" y="901"/>
                      </a:lnTo>
                      <a:lnTo>
                        <a:pt x="1339" y="901"/>
                      </a:lnTo>
                      <a:lnTo>
                        <a:pt x="1151" y="1068"/>
                      </a:lnTo>
                      <a:lnTo>
                        <a:pt x="1025" y="1152"/>
                      </a:lnTo>
                      <a:lnTo>
                        <a:pt x="900" y="1089"/>
                      </a:lnTo>
                      <a:lnTo>
                        <a:pt x="795" y="1152"/>
                      </a:lnTo>
                      <a:lnTo>
                        <a:pt x="523" y="1193"/>
                      </a:lnTo>
                      <a:lnTo>
                        <a:pt x="398" y="1382"/>
                      </a:lnTo>
                      <a:lnTo>
                        <a:pt x="314" y="1382"/>
                      </a:lnTo>
                      <a:lnTo>
                        <a:pt x="167" y="1403"/>
                      </a:lnTo>
                      <a:lnTo>
                        <a:pt x="105" y="1528"/>
                      </a:lnTo>
                      <a:lnTo>
                        <a:pt x="209" y="1528"/>
                      </a:lnTo>
                      <a:lnTo>
                        <a:pt x="272" y="1591"/>
                      </a:lnTo>
                      <a:lnTo>
                        <a:pt x="167" y="1591"/>
                      </a:lnTo>
                      <a:lnTo>
                        <a:pt x="126" y="1633"/>
                      </a:lnTo>
                      <a:lnTo>
                        <a:pt x="209" y="1717"/>
                      </a:lnTo>
                      <a:lnTo>
                        <a:pt x="188" y="1779"/>
                      </a:lnTo>
                      <a:lnTo>
                        <a:pt x="0" y="1842"/>
                      </a:lnTo>
                      <a:lnTo>
                        <a:pt x="0" y="1905"/>
                      </a:lnTo>
                      <a:lnTo>
                        <a:pt x="126" y="1926"/>
                      </a:lnTo>
                      <a:lnTo>
                        <a:pt x="230" y="1905"/>
                      </a:lnTo>
                      <a:lnTo>
                        <a:pt x="293" y="1821"/>
                      </a:lnTo>
                      <a:lnTo>
                        <a:pt x="377" y="1800"/>
                      </a:lnTo>
                      <a:lnTo>
                        <a:pt x="481" y="1842"/>
                      </a:lnTo>
                      <a:lnTo>
                        <a:pt x="586" y="1989"/>
                      </a:lnTo>
                      <a:lnTo>
                        <a:pt x="586" y="2114"/>
                      </a:lnTo>
                      <a:lnTo>
                        <a:pt x="691" y="2156"/>
                      </a:lnTo>
                      <a:lnTo>
                        <a:pt x="732" y="2114"/>
                      </a:lnTo>
                      <a:lnTo>
                        <a:pt x="732" y="2009"/>
                      </a:lnTo>
                      <a:lnTo>
                        <a:pt x="753" y="1989"/>
                      </a:lnTo>
                      <a:lnTo>
                        <a:pt x="816" y="1821"/>
                      </a:lnTo>
                      <a:lnTo>
                        <a:pt x="858" y="1821"/>
                      </a:lnTo>
                      <a:lnTo>
                        <a:pt x="1004" y="1779"/>
                      </a:lnTo>
                      <a:lnTo>
                        <a:pt x="1067" y="1800"/>
                      </a:lnTo>
                      <a:lnTo>
                        <a:pt x="1046" y="1884"/>
                      </a:lnTo>
                      <a:lnTo>
                        <a:pt x="942" y="1926"/>
                      </a:lnTo>
                      <a:lnTo>
                        <a:pt x="900" y="2093"/>
                      </a:lnTo>
                      <a:lnTo>
                        <a:pt x="942" y="2156"/>
                      </a:lnTo>
                      <a:lnTo>
                        <a:pt x="858" y="2240"/>
                      </a:lnTo>
                      <a:lnTo>
                        <a:pt x="816" y="2323"/>
                      </a:lnTo>
                      <a:lnTo>
                        <a:pt x="858" y="2407"/>
                      </a:lnTo>
                      <a:lnTo>
                        <a:pt x="921" y="2323"/>
                      </a:lnTo>
                      <a:lnTo>
                        <a:pt x="1004" y="2344"/>
                      </a:lnTo>
                      <a:lnTo>
                        <a:pt x="1004" y="2428"/>
                      </a:lnTo>
                      <a:lnTo>
                        <a:pt x="1046" y="2428"/>
                      </a:lnTo>
                      <a:lnTo>
                        <a:pt x="1235" y="2323"/>
                      </a:lnTo>
                      <a:lnTo>
                        <a:pt x="1318" y="2219"/>
                      </a:lnTo>
                      <a:lnTo>
                        <a:pt x="1381" y="2240"/>
                      </a:lnTo>
                      <a:lnTo>
                        <a:pt x="1444" y="2135"/>
                      </a:lnTo>
                      <a:lnTo>
                        <a:pt x="1444" y="2009"/>
                      </a:lnTo>
                      <a:lnTo>
                        <a:pt x="1527" y="2009"/>
                      </a:lnTo>
                      <a:lnTo>
                        <a:pt x="1590" y="1905"/>
                      </a:lnTo>
                      <a:lnTo>
                        <a:pt x="1590" y="1779"/>
                      </a:lnTo>
                      <a:lnTo>
                        <a:pt x="1653" y="1717"/>
                      </a:lnTo>
                      <a:lnTo>
                        <a:pt x="1674" y="1779"/>
                      </a:lnTo>
                      <a:lnTo>
                        <a:pt x="1653" y="1842"/>
                      </a:lnTo>
                      <a:lnTo>
                        <a:pt x="1674" y="1926"/>
                      </a:lnTo>
                      <a:lnTo>
                        <a:pt x="1653" y="2051"/>
                      </a:lnTo>
                      <a:lnTo>
                        <a:pt x="1674" y="2198"/>
                      </a:lnTo>
                      <a:lnTo>
                        <a:pt x="1737" y="2198"/>
                      </a:lnTo>
                      <a:lnTo>
                        <a:pt x="1841" y="2051"/>
                      </a:lnTo>
                      <a:lnTo>
                        <a:pt x="1862" y="1926"/>
                      </a:lnTo>
                      <a:lnTo>
                        <a:pt x="1883" y="1884"/>
                      </a:lnTo>
                      <a:lnTo>
                        <a:pt x="1967" y="1842"/>
                      </a:lnTo>
                      <a:lnTo>
                        <a:pt x="2092" y="1696"/>
                      </a:lnTo>
                      <a:lnTo>
                        <a:pt x="2113" y="1570"/>
                      </a:lnTo>
                      <a:lnTo>
                        <a:pt x="2092" y="1465"/>
                      </a:lnTo>
                      <a:lnTo>
                        <a:pt x="2155" y="1361"/>
                      </a:lnTo>
                      <a:lnTo>
                        <a:pt x="2197" y="1486"/>
                      </a:lnTo>
                      <a:lnTo>
                        <a:pt x="2406" y="1361"/>
                      </a:lnTo>
                      <a:lnTo>
                        <a:pt x="2469" y="1193"/>
                      </a:lnTo>
                      <a:lnTo>
                        <a:pt x="2490" y="1089"/>
                      </a:lnTo>
                      <a:lnTo>
                        <a:pt x="2595" y="1068"/>
                      </a:lnTo>
                      <a:lnTo>
                        <a:pt x="2636" y="1047"/>
                      </a:lnTo>
                      <a:lnTo>
                        <a:pt x="2720" y="1089"/>
                      </a:lnTo>
                      <a:lnTo>
                        <a:pt x="2825" y="984"/>
                      </a:lnTo>
                      <a:lnTo>
                        <a:pt x="2888" y="1047"/>
                      </a:lnTo>
                      <a:lnTo>
                        <a:pt x="2825" y="1256"/>
                      </a:lnTo>
                      <a:lnTo>
                        <a:pt x="2678" y="1403"/>
                      </a:lnTo>
                      <a:lnTo>
                        <a:pt x="2636" y="1507"/>
                      </a:lnTo>
                      <a:lnTo>
                        <a:pt x="2574" y="1591"/>
                      </a:lnTo>
                      <a:lnTo>
                        <a:pt x="2574" y="1633"/>
                      </a:lnTo>
                      <a:lnTo>
                        <a:pt x="2469" y="1696"/>
                      </a:lnTo>
                      <a:lnTo>
                        <a:pt x="2323" y="1926"/>
                      </a:lnTo>
                      <a:lnTo>
                        <a:pt x="2323" y="1989"/>
                      </a:lnTo>
                      <a:lnTo>
                        <a:pt x="2385" y="2093"/>
                      </a:lnTo>
                      <a:lnTo>
                        <a:pt x="2364" y="2198"/>
                      </a:lnTo>
                      <a:lnTo>
                        <a:pt x="2427" y="2219"/>
                      </a:lnTo>
                      <a:lnTo>
                        <a:pt x="2532" y="2261"/>
                      </a:lnTo>
                      <a:lnTo>
                        <a:pt x="2616" y="2198"/>
                      </a:lnTo>
                      <a:lnTo>
                        <a:pt x="2720" y="2135"/>
                      </a:lnTo>
                      <a:lnTo>
                        <a:pt x="2741" y="2030"/>
                      </a:lnTo>
                      <a:lnTo>
                        <a:pt x="2741" y="1926"/>
                      </a:lnTo>
                      <a:lnTo>
                        <a:pt x="2825" y="1842"/>
                      </a:lnTo>
                      <a:lnTo>
                        <a:pt x="2888" y="1737"/>
                      </a:lnTo>
                      <a:lnTo>
                        <a:pt x="2950" y="1737"/>
                      </a:lnTo>
                      <a:lnTo>
                        <a:pt x="3013" y="1717"/>
                      </a:lnTo>
                      <a:lnTo>
                        <a:pt x="3097" y="1779"/>
                      </a:lnTo>
                      <a:lnTo>
                        <a:pt x="3201" y="1779"/>
                      </a:lnTo>
                      <a:lnTo>
                        <a:pt x="3243" y="1717"/>
                      </a:lnTo>
                      <a:lnTo>
                        <a:pt x="3432" y="1717"/>
                      </a:lnTo>
                      <a:lnTo>
                        <a:pt x="3515" y="1612"/>
                      </a:lnTo>
                      <a:lnTo>
                        <a:pt x="3557" y="1403"/>
                      </a:lnTo>
                      <a:lnTo>
                        <a:pt x="3662" y="1256"/>
                      </a:lnTo>
                      <a:lnTo>
                        <a:pt x="3662" y="1152"/>
                      </a:lnTo>
                      <a:lnTo>
                        <a:pt x="3683" y="1089"/>
                      </a:lnTo>
                      <a:lnTo>
                        <a:pt x="3766" y="1214"/>
                      </a:lnTo>
                      <a:lnTo>
                        <a:pt x="3871" y="1256"/>
                      </a:lnTo>
                      <a:lnTo>
                        <a:pt x="3892" y="1193"/>
                      </a:lnTo>
                      <a:lnTo>
                        <a:pt x="3892" y="1110"/>
                      </a:lnTo>
                      <a:lnTo>
                        <a:pt x="3787" y="963"/>
                      </a:lnTo>
                      <a:lnTo>
                        <a:pt x="3787" y="880"/>
                      </a:lnTo>
                      <a:lnTo>
                        <a:pt x="3934" y="775"/>
                      </a:lnTo>
                      <a:lnTo>
                        <a:pt x="4038" y="754"/>
                      </a:lnTo>
                      <a:lnTo>
                        <a:pt x="4143" y="691"/>
                      </a:lnTo>
                      <a:lnTo>
                        <a:pt x="4206" y="733"/>
                      </a:lnTo>
                      <a:lnTo>
                        <a:pt x="4289" y="733"/>
                      </a:lnTo>
                      <a:lnTo>
                        <a:pt x="4394" y="587"/>
                      </a:lnTo>
                      <a:lnTo>
                        <a:pt x="4373" y="524"/>
                      </a:lnTo>
                      <a:lnTo>
                        <a:pt x="4352" y="273"/>
                      </a:lnTo>
                      <a:lnTo>
                        <a:pt x="4373" y="231"/>
                      </a:lnTo>
                      <a:lnTo>
                        <a:pt x="4352" y="168"/>
                      </a:lnTo>
                      <a:lnTo>
                        <a:pt x="4352" y="22"/>
                      </a:lnTo>
                      <a:lnTo>
                        <a:pt x="4268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" name="Google Shape;2979;p74">
                  <a:extLst>
                    <a:ext uri="{FF2B5EF4-FFF2-40B4-BE49-F238E27FC236}">
                      <a16:creationId xmlns:a16="http://schemas.microsoft.com/office/drawing/2014/main" id="{08D188BF-4478-48D6-B3DE-419F0F7B611C}"/>
                    </a:ext>
                  </a:extLst>
                </p:cNvPr>
                <p:cNvSpPr/>
                <p:nvPr/>
              </p:nvSpPr>
              <p:spPr>
                <a:xfrm>
                  <a:off x="2580975" y="1547400"/>
                  <a:ext cx="48150" cy="3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6" h="1299" extrusionOk="0">
                      <a:moveTo>
                        <a:pt x="796" y="1"/>
                      </a:moveTo>
                      <a:lnTo>
                        <a:pt x="524" y="43"/>
                      </a:lnTo>
                      <a:lnTo>
                        <a:pt x="440" y="43"/>
                      </a:lnTo>
                      <a:lnTo>
                        <a:pt x="336" y="126"/>
                      </a:lnTo>
                      <a:lnTo>
                        <a:pt x="231" y="168"/>
                      </a:lnTo>
                      <a:lnTo>
                        <a:pt x="210" y="315"/>
                      </a:lnTo>
                      <a:lnTo>
                        <a:pt x="64" y="419"/>
                      </a:lnTo>
                      <a:lnTo>
                        <a:pt x="64" y="524"/>
                      </a:lnTo>
                      <a:lnTo>
                        <a:pt x="1" y="629"/>
                      </a:lnTo>
                      <a:lnTo>
                        <a:pt x="22" y="754"/>
                      </a:lnTo>
                      <a:lnTo>
                        <a:pt x="22" y="880"/>
                      </a:lnTo>
                      <a:lnTo>
                        <a:pt x="106" y="880"/>
                      </a:lnTo>
                      <a:lnTo>
                        <a:pt x="231" y="963"/>
                      </a:lnTo>
                      <a:lnTo>
                        <a:pt x="315" y="1110"/>
                      </a:lnTo>
                      <a:lnTo>
                        <a:pt x="231" y="1193"/>
                      </a:lnTo>
                      <a:lnTo>
                        <a:pt x="252" y="1214"/>
                      </a:lnTo>
                      <a:lnTo>
                        <a:pt x="378" y="1214"/>
                      </a:lnTo>
                      <a:lnTo>
                        <a:pt x="524" y="1256"/>
                      </a:lnTo>
                      <a:lnTo>
                        <a:pt x="566" y="1214"/>
                      </a:lnTo>
                      <a:lnTo>
                        <a:pt x="691" y="1298"/>
                      </a:lnTo>
                      <a:lnTo>
                        <a:pt x="838" y="1298"/>
                      </a:lnTo>
                      <a:lnTo>
                        <a:pt x="943" y="1256"/>
                      </a:lnTo>
                      <a:lnTo>
                        <a:pt x="1068" y="1256"/>
                      </a:lnTo>
                      <a:lnTo>
                        <a:pt x="1110" y="1152"/>
                      </a:lnTo>
                      <a:lnTo>
                        <a:pt x="1110" y="1089"/>
                      </a:lnTo>
                      <a:lnTo>
                        <a:pt x="1215" y="1068"/>
                      </a:lnTo>
                      <a:lnTo>
                        <a:pt x="1256" y="984"/>
                      </a:lnTo>
                      <a:lnTo>
                        <a:pt x="1403" y="796"/>
                      </a:lnTo>
                      <a:lnTo>
                        <a:pt x="1382" y="733"/>
                      </a:lnTo>
                      <a:lnTo>
                        <a:pt x="1319" y="754"/>
                      </a:lnTo>
                      <a:lnTo>
                        <a:pt x="1215" y="733"/>
                      </a:lnTo>
                      <a:lnTo>
                        <a:pt x="1215" y="670"/>
                      </a:lnTo>
                      <a:lnTo>
                        <a:pt x="1361" y="545"/>
                      </a:lnTo>
                      <a:lnTo>
                        <a:pt x="1466" y="545"/>
                      </a:lnTo>
                      <a:lnTo>
                        <a:pt x="1738" y="440"/>
                      </a:lnTo>
                      <a:lnTo>
                        <a:pt x="1821" y="461"/>
                      </a:lnTo>
                      <a:lnTo>
                        <a:pt x="1926" y="273"/>
                      </a:lnTo>
                      <a:lnTo>
                        <a:pt x="1905" y="231"/>
                      </a:lnTo>
                      <a:lnTo>
                        <a:pt x="1779" y="210"/>
                      </a:lnTo>
                      <a:lnTo>
                        <a:pt x="1717" y="147"/>
                      </a:lnTo>
                      <a:lnTo>
                        <a:pt x="1591" y="126"/>
                      </a:lnTo>
                      <a:lnTo>
                        <a:pt x="1424" y="126"/>
                      </a:lnTo>
                      <a:lnTo>
                        <a:pt x="1403" y="105"/>
                      </a:lnTo>
                      <a:lnTo>
                        <a:pt x="1256" y="43"/>
                      </a:lnTo>
                      <a:lnTo>
                        <a:pt x="1173" y="64"/>
                      </a:lnTo>
                      <a:lnTo>
                        <a:pt x="1047" y="64"/>
                      </a:lnTo>
                      <a:lnTo>
                        <a:pt x="963" y="43"/>
                      </a:lnTo>
                      <a:lnTo>
                        <a:pt x="859" y="43"/>
                      </a:lnTo>
                      <a:lnTo>
                        <a:pt x="796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" name="Google Shape;2980;p74">
                  <a:extLst>
                    <a:ext uri="{FF2B5EF4-FFF2-40B4-BE49-F238E27FC236}">
                      <a16:creationId xmlns:a16="http://schemas.microsoft.com/office/drawing/2014/main" id="{649760CE-66D7-4CE6-8050-EE01FEA03296}"/>
                    </a:ext>
                  </a:extLst>
                </p:cNvPr>
                <p:cNvSpPr/>
                <p:nvPr/>
              </p:nvSpPr>
              <p:spPr>
                <a:xfrm>
                  <a:off x="2474800" y="1600250"/>
                  <a:ext cx="142825" cy="88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13" h="3537" extrusionOk="0">
                      <a:moveTo>
                        <a:pt x="2177" y="0"/>
                      </a:moveTo>
                      <a:lnTo>
                        <a:pt x="1863" y="84"/>
                      </a:lnTo>
                      <a:lnTo>
                        <a:pt x="1800" y="126"/>
                      </a:lnTo>
                      <a:lnTo>
                        <a:pt x="1863" y="188"/>
                      </a:lnTo>
                      <a:lnTo>
                        <a:pt x="1863" y="293"/>
                      </a:lnTo>
                      <a:lnTo>
                        <a:pt x="1988" y="356"/>
                      </a:lnTo>
                      <a:lnTo>
                        <a:pt x="2051" y="460"/>
                      </a:lnTo>
                      <a:lnTo>
                        <a:pt x="1967" y="439"/>
                      </a:lnTo>
                      <a:lnTo>
                        <a:pt x="1842" y="335"/>
                      </a:lnTo>
                      <a:lnTo>
                        <a:pt x="1758" y="335"/>
                      </a:lnTo>
                      <a:lnTo>
                        <a:pt x="1695" y="293"/>
                      </a:lnTo>
                      <a:lnTo>
                        <a:pt x="1591" y="293"/>
                      </a:lnTo>
                      <a:lnTo>
                        <a:pt x="1465" y="335"/>
                      </a:lnTo>
                      <a:lnTo>
                        <a:pt x="1381" y="335"/>
                      </a:lnTo>
                      <a:lnTo>
                        <a:pt x="1319" y="398"/>
                      </a:lnTo>
                      <a:lnTo>
                        <a:pt x="1256" y="502"/>
                      </a:lnTo>
                      <a:lnTo>
                        <a:pt x="1130" y="607"/>
                      </a:lnTo>
                      <a:lnTo>
                        <a:pt x="1214" y="711"/>
                      </a:lnTo>
                      <a:lnTo>
                        <a:pt x="1444" y="753"/>
                      </a:lnTo>
                      <a:lnTo>
                        <a:pt x="1549" y="753"/>
                      </a:lnTo>
                      <a:lnTo>
                        <a:pt x="1653" y="837"/>
                      </a:lnTo>
                      <a:lnTo>
                        <a:pt x="1737" y="837"/>
                      </a:lnTo>
                      <a:lnTo>
                        <a:pt x="1758" y="879"/>
                      </a:lnTo>
                      <a:lnTo>
                        <a:pt x="1695" y="921"/>
                      </a:lnTo>
                      <a:lnTo>
                        <a:pt x="1570" y="879"/>
                      </a:lnTo>
                      <a:lnTo>
                        <a:pt x="1319" y="858"/>
                      </a:lnTo>
                      <a:lnTo>
                        <a:pt x="1109" y="879"/>
                      </a:lnTo>
                      <a:lnTo>
                        <a:pt x="1026" y="858"/>
                      </a:lnTo>
                      <a:lnTo>
                        <a:pt x="921" y="879"/>
                      </a:lnTo>
                      <a:lnTo>
                        <a:pt x="754" y="1046"/>
                      </a:lnTo>
                      <a:lnTo>
                        <a:pt x="607" y="1193"/>
                      </a:lnTo>
                      <a:lnTo>
                        <a:pt x="628" y="1256"/>
                      </a:lnTo>
                      <a:lnTo>
                        <a:pt x="754" y="1256"/>
                      </a:lnTo>
                      <a:lnTo>
                        <a:pt x="942" y="1297"/>
                      </a:lnTo>
                      <a:lnTo>
                        <a:pt x="1068" y="1276"/>
                      </a:lnTo>
                      <a:lnTo>
                        <a:pt x="1214" y="1276"/>
                      </a:lnTo>
                      <a:lnTo>
                        <a:pt x="1256" y="1339"/>
                      </a:lnTo>
                      <a:lnTo>
                        <a:pt x="1340" y="1381"/>
                      </a:lnTo>
                      <a:lnTo>
                        <a:pt x="1214" y="1486"/>
                      </a:lnTo>
                      <a:lnTo>
                        <a:pt x="1068" y="1486"/>
                      </a:lnTo>
                      <a:lnTo>
                        <a:pt x="963" y="1569"/>
                      </a:lnTo>
                      <a:lnTo>
                        <a:pt x="837" y="1548"/>
                      </a:lnTo>
                      <a:lnTo>
                        <a:pt x="712" y="1465"/>
                      </a:lnTo>
                      <a:lnTo>
                        <a:pt x="503" y="1465"/>
                      </a:lnTo>
                      <a:lnTo>
                        <a:pt x="419" y="1444"/>
                      </a:lnTo>
                      <a:lnTo>
                        <a:pt x="314" y="1465"/>
                      </a:lnTo>
                      <a:lnTo>
                        <a:pt x="84" y="1611"/>
                      </a:lnTo>
                      <a:lnTo>
                        <a:pt x="126" y="1674"/>
                      </a:lnTo>
                      <a:lnTo>
                        <a:pt x="126" y="1800"/>
                      </a:lnTo>
                      <a:lnTo>
                        <a:pt x="0" y="1800"/>
                      </a:lnTo>
                      <a:lnTo>
                        <a:pt x="0" y="1862"/>
                      </a:lnTo>
                      <a:lnTo>
                        <a:pt x="189" y="1988"/>
                      </a:lnTo>
                      <a:lnTo>
                        <a:pt x="314" y="2134"/>
                      </a:lnTo>
                      <a:lnTo>
                        <a:pt x="377" y="2134"/>
                      </a:lnTo>
                      <a:lnTo>
                        <a:pt x="398" y="2030"/>
                      </a:lnTo>
                      <a:lnTo>
                        <a:pt x="482" y="2072"/>
                      </a:lnTo>
                      <a:lnTo>
                        <a:pt x="419" y="2134"/>
                      </a:lnTo>
                      <a:lnTo>
                        <a:pt x="544" y="2239"/>
                      </a:lnTo>
                      <a:lnTo>
                        <a:pt x="544" y="2385"/>
                      </a:lnTo>
                      <a:lnTo>
                        <a:pt x="649" y="2427"/>
                      </a:lnTo>
                      <a:lnTo>
                        <a:pt x="733" y="2344"/>
                      </a:lnTo>
                      <a:lnTo>
                        <a:pt x="733" y="2218"/>
                      </a:lnTo>
                      <a:lnTo>
                        <a:pt x="796" y="2239"/>
                      </a:lnTo>
                      <a:lnTo>
                        <a:pt x="900" y="2239"/>
                      </a:lnTo>
                      <a:lnTo>
                        <a:pt x="837" y="2323"/>
                      </a:lnTo>
                      <a:lnTo>
                        <a:pt x="837" y="2427"/>
                      </a:lnTo>
                      <a:lnTo>
                        <a:pt x="963" y="2511"/>
                      </a:lnTo>
                      <a:lnTo>
                        <a:pt x="1068" y="2490"/>
                      </a:lnTo>
                      <a:lnTo>
                        <a:pt x="1109" y="2406"/>
                      </a:lnTo>
                      <a:lnTo>
                        <a:pt x="1277" y="2323"/>
                      </a:lnTo>
                      <a:lnTo>
                        <a:pt x="1319" y="2197"/>
                      </a:lnTo>
                      <a:lnTo>
                        <a:pt x="1340" y="2176"/>
                      </a:lnTo>
                      <a:lnTo>
                        <a:pt x="1423" y="2281"/>
                      </a:lnTo>
                      <a:lnTo>
                        <a:pt x="1465" y="2197"/>
                      </a:lnTo>
                      <a:lnTo>
                        <a:pt x="1591" y="2176"/>
                      </a:lnTo>
                      <a:lnTo>
                        <a:pt x="1674" y="2176"/>
                      </a:lnTo>
                      <a:lnTo>
                        <a:pt x="1549" y="2281"/>
                      </a:lnTo>
                      <a:lnTo>
                        <a:pt x="1423" y="2344"/>
                      </a:lnTo>
                      <a:lnTo>
                        <a:pt x="1423" y="2448"/>
                      </a:lnTo>
                      <a:lnTo>
                        <a:pt x="1570" y="2511"/>
                      </a:lnTo>
                      <a:lnTo>
                        <a:pt x="1674" y="2490"/>
                      </a:lnTo>
                      <a:lnTo>
                        <a:pt x="1737" y="2532"/>
                      </a:lnTo>
                      <a:lnTo>
                        <a:pt x="1842" y="2511"/>
                      </a:lnTo>
                      <a:lnTo>
                        <a:pt x="1946" y="2490"/>
                      </a:lnTo>
                      <a:lnTo>
                        <a:pt x="2009" y="2406"/>
                      </a:lnTo>
                      <a:lnTo>
                        <a:pt x="2093" y="2490"/>
                      </a:lnTo>
                      <a:lnTo>
                        <a:pt x="2093" y="2553"/>
                      </a:lnTo>
                      <a:lnTo>
                        <a:pt x="2260" y="2553"/>
                      </a:lnTo>
                      <a:lnTo>
                        <a:pt x="2407" y="2490"/>
                      </a:lnTo>
                      <a:lnTo>
                        <a:pt x="2407" y="2553"/>
                      </a:lnTo>
                      <a:lnTo>
                        <a:pt x="2574" y="2553"/>
                      </a:lnTo>
                      <a:lnTo>
                        <a:pt x="2637" y="2490"/>
                      </a:lnTo>
                      <a:lnTo>
                        <a:pt x="2700" y="2532"/>
                      </a:lnTo>
                      <a:lnTo>
                        <a:pt x="2616" y="2595"/>
                      </a:lnTo>
                      <a:lnTo>
                        <a:pt x="2595" y="2657"/>
                      </a:lnTo>
                      <a:lnTo>
                        <a:pt x="2323" y="2657"/>
                      </a:lnTo>
                      <a:lnTo>
                        <a:pt x="2218" y="2741"/>
                      </a:lnTo>
                      <a:lnTo>
                        <a:pt x="2156" y="2720"/>
                      </a:lnTo>
                      <a:lnTo>
                        <a:pt x="2009" y="2720"/>
                      </a:lnTo>
                      <a:lnTo>
                        <a:pt x="1842" y="2657"/>
                      </a:lnTo>
                      <a:lnTo>
                        <a:pt x="1653" y="2657"/>
                      </a:lnTo>
                      <a:lnTo>
                        <a:pt x="1486" y="2741"/>
                      </a:lnTo>
                      <a:lnTo>
                        <a:pt x="1381" y="2741"/>
                      </a:lnTo>
                      <a:lnTo>
                        <a:pt x="1256" y="2720"/>
                      </a:lnTo>
                      <a:lnTo>
                        <a:pt x="1172" y="2762"/>
                      </a:lnTo>
                      <a:lnTo>
                        <a:pt x="1005" y="2720"/>
                      </a:lnTo>
                      <a:lnTo>
                        <a:pt x="837" y="2762"/>
                      </a:lnTo>
                      <a:lnTo>
                        <a:pt x="816" y="2950"/>
                      </a:lnTo>
                      <a:lnTo>
                        <a:pt x="837" y="3034"/>
                      </a:lnTo>
                      <a:lnTo>
                        <a:pt x="796" y="3160"/>
                      </a:lnTo>
                      <a:lnTo>
                        <a:pt x="921" y="3285"/>
                      </a:lnTo>
                      <a:lnTo>
                        <a:pt x="963" y="3390"/>
                      </a:lnTo>
                      <a:lnTo>
                        <a:pt x="1130" y="3432"/>
                      </a:lnTo>
                      <a:lnTo>
                        <a:pt x="1319" y="3494"/>
                      </a:lnTo>
                      <a:lnTo>
                        <a:pt x="1465" y="3494"/>
                      </a:lnTo>
                      <a:lnTo>
                        <a:pt x="1633" y="3452"/>
                      </a:lnTo>
                      <a:lnTo>
                        <a:pt x="1779" y="3452"/>
                      </a:lnTo>
                      <a:lnTo>
                        <a:pt x="1800" y="3536"/>
                      </a:lnTo>
                      <a:lnTo>
                        <a:pt x="1946" y="3536"/>
                      </a:lnTo>
                      <a:lnTo>
                        <a:pt x="2072" y="3473"/>
                      </a:lnTo>
                      <a:lnTo>
                        <a:pt x="2093" y="3473"/>
                      </a:lnTo>
                      <a:lnTo>
                        <a:pt x="2218" y="3452"/>
                      </a:lnTo>
                      <a:lnTo>
                        <a:pt x="2260" y="3369"/>
                      </a:lnTo>
                      <a:lnTo>
                        <a:pt x="2386" y="3369"/>
                      </a:lnTo>
                      <a:lnTo>
                        <a:pt x="2428" y="3348"/>
                      </a:lnTo>
                      <a:lnTo>
                        <a:pt x="2469" y="3243"/>
                      </a:lnTo>
                      <a:lnTo>
                        <a:pt x="2532" y="3222"/>
                      </a:lnTo>
                      <a:lnTo>
                        <a:pt x="2616" y="3222"/>
                      </a:lnTo>
                      <a:lnTo>
                        <a:pt x="2679" y="3139"/>
                      </a:lnTo>
                      <a:lnTo>
                        <a:pt x="2741" y="3180"/>
                      </a:lnTo>
                      <a:lnTo>
                        <a:pt x="2909" y="3180"/>
                      </a:lnTo>
                      <a:lnTo>
                        <a:pt x="2930" y="3222"/>
                      </a:lnTo>
                      <a:lnTo>
                        <a:pt x="3055" y="3222"/>
                      </a:lnTo>
                      <a:lnTo>
                        <a:pt x="3118" y="3160"/>
                      </a:lnTo>
                      <a:lnTo>
                        <a:pt x="3306" y="3076"/>
                      </a:lnTo>
                      <a:lnTo>
                        <a:pt x="3369" y="3076"/>
                      </a:lnTo>
                      <a:lnTo>
                        <a:pt x="3453" y="3055"/>
                      </a:lnTo>
                      <a:lnTo>
                        <a:pt x="3453" y="2971"/>
                      </a:lnTo>
                      <a:lnTo>
                        <a:pt x="3537" y="3013"/>
                      </a:lnTo>
                      <a:lnTo>
                        <a:pt x="3557" y="3076"/>
                      </a:lnTo>
                      <a:lnTo>
                        <a:pt x="3516" y="3160"/>
                      </a:lnTo>
                      <a:lnTo>
                        <a:pt x="3516" y="3222"/>
                      </a:lnTo>
                      <a:lnTo>
                        <a:pt x="3662" y="3264"/>
                      </a:lnTo>
                      <a:lnTo>
                        <a:pt x="3746" y="3243"/>
                      </a:lnTo>
                      <a:lnTo>
                        <a:pt x="3767" y="3160"/>
                      </a:lnTo>
                      <a:lnTo>
                        <a:pt x="3892" y="3118"/>
                      </a:lnTo>
                      <a:lnTo>
                        <a:pt x="3934" y="3118"/>
                      </a:lnTo>
                      <a:lnTo>
                        <a:pt x="3955" y="3180"/>
                      </a:lnTo>
                      <a:lnTo>
                        <a:pt x="3871" y="3264"/>
                      </a:lnTo>
                      <a:lnTo>
                        <a:pt x="3892" y="3348"/>
                      </a:lnTo>
                      <a:lnTo>
                        <a:pt x="4039" y="3390"/>
                      </a:lnTo>
                      <a:lnTo>
                        <a:pt x="4206" y="3369"/>
                      </a:lnTo>
                      <a:lnTo>
                        <a:pt x="4394" y="3285"/>
                      </a:lnTo>
                      <a:lnTo>
                        <a:pt x="4478" y="3285"/>
                      </a:lnTo>
                      <a:lnTo>
                        <a:pt x="4583" y="3264"/>
                      </a:lnTo>
                      <a:lnTo>
                        <a:pt x="4666" y="3327"/>
                      </a:lnTo>
                      <a:lnTo>
                        <a:pt x="4708" y="3285"/>
                      </a:lnTo>
                      <a:lnTo>
                        <a:pt x="4708" y="3243"/>
                      </a:lnTo>
                      <a:lnTo>
                        <a:pt x="4771" y="3222"/>
                      </a:lnTo>
                      <a:lnTo>
                        <a:pt x="4834" y="3222"/>
                      </a:lnTo>
                      <a:lnTo>
                        <a:pt x="4876" y="3139"/>
                      </a:lnTo>
                      <a:lnTo>
                        <a:pt x="4876" y="3055"/>
                      </a:lnTo>
                      <a:lnTo>
                        <a:pt x="4980" y="2971"/>
                      </a:lnTo>
                      <a:lnTo>
                        <a:pt x="5085" y="2971"/>
                      </a:lnTo>
                      <a:lnTo>
                        <a:pt x="5190" y="2804"/>
                      </a:lnTo>
                      <a:lnTo>
                        <a:pt x="5190" y="2720"/>
                      </a:lnTo>
                      <a:lnTo>
                        <a:pt x="5210" y="2657"/>
                      </a:lnTo>
                      <a:lnTo>
                        <a:pt x="5294" y="2657"/>
                      </a:lnTo>
                      <a:lnTo>
                        <a:pt x="5399" y="2616"/>
                      </a:lnTo>
                      <a:lnTo>
                        <a:pt x="5524" y="2490"/>
                      </a:lnTo>
                      <a:lnTo>
                        <a:pt x="5650" y="2218"/>
                      </a:lnTo>
                      <a:lnTo>
                        <a:pt x="5713" y="2072"/>
                      </a:lnTo>
                      <a:lnTo>
                        <a:pt x="5650" y="1967"/>
                      </a:lnTo>
                      <a:lnTo>
                        <a:pt x="5566" y="1779"/>
                      </a:lnTo>
                      <a:lnTo>
                        <a:pt x="5441" y="1695"/>
                      </a:lnTo>
                      <a:lnTo>
                        <a:pt x="5357" y="1695"/>
                      </a:lnTo>
                      <a:lnTo>
                        <a:pt x="5190" y="1820"/>
                      </a:lnTo>
                      <a:lnTo>
                        <a:pt x="5190" y="1925"/>
                      </a:lnTo>
                      <a:lnTo>
                        <a:pt x="5106" y="2072"/>
                      </a:lnTo>
                      <a:lnTo>
                        <a:pt x="5127" y="2092"/>
                      </a:lnTo>
                      <a:lnTo>
                        <a:pt x="5106" y="2134"/>
                      </a:lnTo>
                      <a:lnTo>
                        <a:pt x="5022" y="2134"/>
                      </a:lnTo>
                      <a:lnTo>
                        <a:pt x="4918" y="2239"/>
                      </a:lnTo>
                      <a:lnTo>
                        <a:pt x="4897" y="2197"/>
                      </a:lnTo>
                      <a:lnTo>
                        <a:pt x="4980" y="2009"/>
                      </a:lnTo>
                      <a:lnTo>
                        <a:pt x="5001" y="1883"/>
                      </a:lnTo>
                      <a:lnTo>
                        <a:pt x="4834" y="1800"/>
                      </a:lnTo>
                      <a:lnTo>
                        <a:pt x="4771" y="1820"/>
                      </a:lnTo>
                      <a:lnTo>
                        <a:pt x="4687" y="1904"/>
                      </a:lnTo>
                      <a:lnTo>
                        <a:pt x="4499" y="2009"/>
                      </a:lnTo>
                      <a:lnTo>
                        <a:pt x="4457" y="2113"/>
                      </a:lnTo>
                      <a:lnTo>
                        <a:pt x="4394" y="2030"/>
                      </a:lnTo>
                      <a:lnTo>
                        <a:pt x="4415" y="1925"/>
                      </a:lnTo>
                      <a:lnTo>
                        <a:pt x="4583" y="1800"/>
                      </a:lnTo>
                      <a:lnTo>
                        <a:pt x="4771" y="1695"/>
                      </a:lnTo>
                      <a:lnTo>
                        <a:pt x="4834" y="1569"/>
                      </a:lnTo>
                      <a:lnTo>
                        <a:pt x="4813" y="1507"/>
                      </a:lnTo>
                      <a:lnTo>
                        <a:pt x="4666" y="1507"/>
                      </a:lnTo>
                      <a:lnTo>
                        <a:pt x="4562" y="1548"/>
                      </a:lnTo>
                      <a:lnTo>
                        <a:pt x="4499" y="1548"/>
                      </a:lnTo>
                      <a:lnTo>
                        <a:pt x="4499" y="1486"/>
                      </a:lnTo>
                      <a:lnTo>
                        <a:pt x="4583" y="1402"/>
                      </a:lnTo>
                      <a:lnTo>
                        <a:pt x="4771" y="1276"/>
                      </a:lnTo>
                      <a:lnTo>
                        <a:pt x="4813" y="1276"/>
                      </a:lnTo>
                      <a:lnTo>
                        <a:pt x="4876" y="1235"/>
                      </a:lnTo>
                      <a:lnTo>
                        <a:pt x="4876" y="942"/>
                      </a:lnTo>
                      <a:lnTo>
                        <a:pt x="4834" y="921"/>
                      </a:lnTo>
                      <a:lnTo>
                        <a:pt x="4834" y="753"/>
                      </a:lnTo>
                      <a:lnTo>
                        <a:pt x="4876" y="649"/>
                      </a:lnTo>
                      <a:lnTo>
                        <a:pt x="4876" y="565"/>
                      </a:lnTo>
                      <a:lnTo>
                        <a:pt x="4938" y="502"/>
                      </a:lnTo>
                      <a:lnTo>
                        <a:pt x="5022" y="502"/>
                      </a:lnTo>
                      <a:lnTo>
                        <a:pt x="5085" y="419"/>
                      </a:lnTo>
                      <a:lnTo>
                        <a:pt x="5022" y="335"/>
                      </a:lnTo>
                      <a:lnTo>
                        <a:pt x="5043" y="251"/>
                      </a:lnTo>
                      <a:lnTo>
                        <a:pt x="4897" y="188"/>
                      </a:lnTo>
                      <a:lnTo>
                        <a:pt x="4813" y="188"/>
                      </a:lnTo>
                      <a:lnTo>
                        <a:pt x="4562" y="419"/>
                      </a:lnTo>
                      <a:lnTo>
                        <a:pt x="4415" y="460"/>
                      </a:lnTo>
                      <a:lnTo>
                        <a:pt x="4374" y="565"/>
                      </a:lnTo>
                      <a:lnTo>
                        <a:pt x="4394" y="628"/>
                      </a:lnTo>
                      <a:lnTo>
                        <a:pt x="4290" y="628"/>
                      </a:lnTo>
                      <a:lnTo>
                        <a:pt x="4248" y="607"/>
                      </a:lnTo>
                      <a:lnTo>
                        <a:pt x="4143" y="649"/>
                      </a:lnTo>
                      <a:lnTo>
                        <a:pt x="4039" y="816"/>
                      </a:lnTo>
                      <a:lnTo>
                        <a:pt x="4081" y="942"/>
                      </a:lnTo>
                      <a:lnTo>
                        <a:pt x="4081" y="1067"/>
                      </a:lnTo>
                      <a:lnTo>
                        <a:pt x="4143" y="1130"/>
                      </a:lnTo>
                      <a:lnTo>
                        <a:pt x="4206" y="1297"/>
                      </a:lnTo>
                      <a:lnTo>
                        <a:pt x="4143" y="1465"/>
                      </a:lnTo>
                      <a:lnTo>
                        <a:pt x="4039" y="1465"/>
                      </a:lnTo>
                      <a:lnTo>
                        <a:pt x="3871" y="1507"/>
                      </a:lnTo>
                      <a:lnTo>
                        <a:pt x="3788" y="1507"/>
                      </a:lnTo>
                      <a:lnTo>
                        <a:pt x="3746" y="1569"/>
                      </a:lnTo>
                      <a:lnTo>
                        <a:pt x="3788" y="1674"/>
                      </a:lnTo>
                      <a:lnTo>
                        <a:pt x="3788" y="1758"/>
                      </a:lnTo>
                      <a:lnTo>
                        <a:pt x="3892" y="1883"/>
                      </a:lnTo>
                      <a:lnTo>
                        <a:pt x="3955" y="2072"/>
                      </a:lnTo>
                      <a:lnTo>
                        <a:pt x="3767" y="2134"/>
                      </a:lnTo>
                      <a:lnTo>
                        <a:pt x="3788" y="2197"/>
                      </a:lnTo>
                      <a:lnTo>
                        <a:pt x="3829" y="2239"/>
                      </a:lnTo>
                      <a:lnTo>
                        <a:pt x="3746" y="2281"/>
                      </a:lnTo>
                      <a:lnTo>
                        <a:pt x="3662" y="2134"/>
                      </a:lnTo>
                      <a:lnTo>
                        <a:pt x="3453" y="2092"/>
                      </a:lnTo>
                      <a:lnTo>
                        <a:pt x="3411" y="2113"/>
                      </a:lnTo>
                      <a:lnTo>
                        <a:pt x="3265" y="2092"/>
                      </a:lnTo>
                      <a:lnTo>
                        <a:pt x="3244" y="2009"/>
                      </a:lnTo>
                      <a:lnTo>
                        <a:pt x="3202" y="1967"/>
                      </a:lnTo>
                      <a:lnTo>
                        <a:pt x="3118" y="2030"/>
                      </a:lnTo>
                      <a:lnTo>
                        <a:pt x="2993" y="2092"/>
                      </a:lnTo>
                      <a:lnTo>
                        <a:pt x="2930" y="2030"/>
                      </a:lnTo>
                      <a:lnTo>
                        <a:pt x="2930" y="1820"/>
                      </a:lnTo>
                      <a:lnTo>
                        <a:pt x="3034" y="1758"/>
                      </a:lnTo>
                      <a:lnTo>
                        <a:pt x="3118" y="1507"/>
                      </a:lnTo>
                      <a:lnTo>
                        <a:pt x="3034" y="1507"/>
                      </a:lnTo>
                      <a:lnTo>
                        <a:pt x="2909" y="1465"/>
                      </a:lnTo>
                      <a:lnTo>
                        <a:pt x="2804" y="1486"/>
                      </a:lnTo>
                      <a:lnTo>
                        <a:pt x="2783" y="1402"/>
                      </a:lnTo>
                      <a:lnTo>
                        <a:pt x="2888" y="1381"/>
                      </a:lnTo>
                      <a:lnTo>
                        <a:pt x="2993" y="1402"/>
                      </a:lnTo>
                      <a:lnTo>
                        <a:pt x="3034" y="1339"/>
                      </a:lnTo>
                      <a:lnTo>
                        <a:pt x="3013" y="1088"/>
                      </a:lnTo>
                      <a:lnTo>
                        <a:pt x="2909" y="963"/>
                      </a:lnTo>
                      <a:lnTo>
                        <a:pt x="2951" y="879"/>
                      </a:lnTo>
                      <a:lnTo>
                        <a:pt x="3013" y="858"/>
                      </a:lnTo>
                      <a:lnTo>
                        <a:pt x="3034" y="774"/>
                      </a:lnTo>
                      <a:lnTo>
                        <a:pt x="2951" y="711"/>
                      </a:lnTo>
                      <a:lnTo>
                        <a:pt x="2951" y="649"/>
                      </a:lnTo>
                      <a:lnTo>
                        <a:pt x="2909" y="565"/>
                      </a:lnTo>
                      <a:lnTo>
                        <a:pt x="2825" y="565"/>
                      </a:lnTo>
                      <a:lnTo>
                        <a:pt x="2783" y="523"/>
                      </a:lnTo>
                      <a:lnTo>
                        <a:pt x="2700" y="565"/>
                      </a:lnTo>
                      <a:lnTo>
                        <a:pt x="2490" y="565"/>
                      </a:lnTo>
                      <a:lnTo>
                        <a:pt x="2428" y="502"/>
                      </a:lnTo>
                      <a:lnTo>
                        <a:pt x="2532" y="335"/>
                      </a:lnTo>
                      <a:lnTo>
                        <a:pt x="2616" y="293"/>
                      </a:lnTo>
                      <a:lnTo>
                        <a:pt x="2574" y="126"/>
                      </a:lnTo>
                      <a:lnTo>
                        <a:pt x="2469" y="21"/>
                      </a:lnTo>
                      <a:lnTo>
                        <a:pt x="2281" y="21"/>
                      </a:lnTo>
                      <a:lnTo>
                        <a:pt x="2177" y="0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" name="Google Shape;2981;p74">
                  <a:extLst>
                    <a:ext uri="{FF2B5EF4-FFF2-40B4-BE49-F238E27FC236}">
                      <a16:creationId xmlns:a16="http://schemas.microsoft.com/office/drawing/2014/main" id="{72A03E6B-A36A-4F8D-A9AF-D9D9A456DA5F}"/>
                    </a:ext>
                  </a:extLst>
                </p:cNvPr>
                <p:cNvSpPr/>
                <p:nvPr/>
              </p:nvSpPr>
              <p:spPr>
                <a:xfrm>
                  <a:off x="2638000" y="1637900"/>
                  <a:ext cx="69075" cy="6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63" h="2700" extrusionOk="0">
                      <a:moveTo>
                        <a:pt x="1884" y="1"/>
                      </a:moveTo>
                      <a:lnTo>
                        <a:pt x="1758" y="84"/>
                      </a:lnTo>
                      <a:lnTo>
                        <a:pt x="1654" y="84"/>
                      </a:lnTo>
                      <a:lnTo>
                        <a:pt x="1612" y="126"/>
                      </a:lnTo>
                      <a:lnTo>
                        <a:pt x="1507" y="126"/>
                      </a:lnTo>
                      <a:lnTo>
                        <a:pt x="1423" y="189"/>
                      </a:lnTo>
                      <a:lnTo>
                        <a:pt x="1423" y="335"/>
                      </a:lnTo>
                      <a:lnTo>
                        <a:pt x="1403" y="398"/>
                      </a:lnTo>
                      <a:lnTo>
                        <a:pt x="1423" y="545"/>
                      </a:lnTo>
                      <a:lnTo>
                        <a:pt x="1528" y="649"/>
                      </a:lnTo>
                      <a:lnTo>
                        <a:pt x="1549" y="733"/>
                      </a:lnTo>
                      <a:lnTo>
                        <a:pt x="1549" y="733"/>
                      </a:lnTo>
                      <a:lnTo>
                        <a:pt x="1444" y="691"/>
                      </a:lnTo>
                      <a:lnTo>
                        <a:pt x="1361" y="691"/>
                      </a:lnTo>
                      <a:lnTo>
                        <a:pt x="1340" y="733"/>
                      </a:lnTo>
                      <a:lnTo>
                        <a:pt x="1528" y="858"/>
                      </a:lnTo>
                      <a:lnTo>
                        <a:pt x="1528" y="963"/>
                      </a:lnTo>
                      <a:lnTo>
                        <a:pt x="1423" y="1005"/>
                      </a:lnTo>
                      <a:lnTo>
                        <a:pt x="1403" y="1151"/>
                      </a:lnTo>
                      <a:lnTo>
                        <a:pt x="1444" y="1235"/>
                      </a:lnTo>
                      <a:lnTo>
                        <a:pt x="1340" y="1319"/>
                      </a:lnTo>
                      <a:lnTo>
                        <a:pt x="1235" y="1256"/>
                      </a:lnTo>
                      <a:lnTo>
                        <a:pt x="1235" y="1214"/>
                      </a:lnTo>
                      <a:lnTo>
                        <a:pt x="1256" y="1110"/>
                      </a:lnTo>
                      <a:lnTo>
                        <a:pt x="1235" y="796"/>
                      </a:lnTo>
                      <a:lnTo>
                        <a:pt x="1151" y="712"/>
                      </a:lnTo>
                      <a:lnTo>
                        <a:pt x="1131" y="628"/>
                      </a:lnTo>
                      <a:lnTo>
                        <a:pt x="1151" y="586"/>
                      </a:lnTo>
                      <a:lnTo>
                        <a:pt x="1151" y="482"/>
                      </a:lnTo>
                      <a:lnTo>
                        <a:pt x="1110" y="419"/>
                      </a:lnTo>
                      <a:lnTo>
                        <a:pt x="1089" y="314"/>
                      </a:lnTo>
                      <a:lnTo>
                        <a:pt x="1026" y="273"/>
                      </a:lnTo>
                      <a:lnTo>
                        <a:pt x="900" y="314"/>
                      </a:lnTo>
                      <a:lnTo>
                        <a:pt x="879" y="377"/>
                      </a:lnTo>
                      <a:lnTo>
                        <a:pt x="775" y="461"/>
                      </a:lnTo>
                      <a:lnTo>
                        <a:pt x="733" y="524"/>
                      </a:lnTo>
                      <a:lnTo>
                        <a:pt x="796" y="566"/>
                      </a:lnTo>
                      <a:lnTo>
                        <a:pt x="838" y="566"/>
                      </a:lnTo>
                      <a:lnTo>
                        <a:pt x="900" y="628"/>
                      </a:lnTo>
                      <a:lnTo>
                        <a:pt x="796" y="670"/>
                      </a:lnTo>
                      <a:lnTo>
                        <a:pt x="775" y="733"/>
                      </a:lnTo>
                      <a:lnTo>
                        <a:pt x="670" y="796"/>
                      </a:lnTo>
                      <a:lnTo>
                        <a:pt x="628" y="942"/>
                      </a:lnTo>
                      <a:lnTo>
                        <a:pt x="733" y="984"/>
                      </a:lnTo>
                      <a:lnTo>
                        <a:pt x="733" y="1026"/>
                      </a:lnTo>
                      <a:lnTo>
                        <a:pt x="607" y="1068"/>
                      </a:lnTo>
                      <a:lnTo>
                        <a:pt x="587" y="1172"/>
                      </a:lnTo>
                      <a:lnTo>
                        <a:pt x="628" y="1256"/>
                      </a:lnTo>
                      <a:lnTo>
                        <a:pt x="670" y="1361"/>
                      </a:lnTo>
                      <a:lnTo>
                        <a:pt x="607" y="1423"/>
                      </a:lnTo>
                      <a:lnTo>
                        <a:pt x="566" y="1382"/>
                      </a:lnTo>
                      <a:lnTo>
                        <a:pt x="566" y="1235"/>
                      </a:lnTo>
                      <a:lnTo>
                        <a:pt x="503" y="1214"/>
                      </a:lnTo>
                      <a:lnTo>
                        <a:pt x="503" y="1110"/>
                      </a:lnTo>
                      <a:lnTo>
                        <a:pt x="461" y="1130"/>
                      </a:lnTo>
                      <a:lnTo>
                        <a:pt x="294" y="1130"/>
                      </a:lnTo>
                      <a:lnTo>
                        <a:pt x="273" y="1214"/>
                      </a:lnTo>
                      <a:lnTo>
                        <a:pt x="335" y="1256"/>
                      </a:lnTo>
                      <a:lnTo>
                        <a:pt x="252" y="1298"/>
                      </a:lnTo>
                      <a:lnTo>
                        <a:pt x="168" y="1235"/>
                      </a:lnTo>
                      <a:lnTo>
                        <a:pt x="84" y="1298"/>
                      </a:lnTo>
                      <a:lnTo>
                        <a:pt x="1" y="1256"/>
                      </a:lnTo>
                      <a:lnTo>
                        <a:pt x="1" y="1402"/>
                      </a:lnTo>
                      <a:lnTo>
                        <a:pt x="63" y="1444"/>
                      </a:lnTo>
                      <a:lnTo>
                        <a:pt x="147" y="1444"/>
                      </a:lnTo>
                      <a:lnTo>
                        <a:pt x="189" y="1465"/>
                      </a:lnTo>
                      <a:lnTo>
                        <a:pt x="252" y="1444"/>
                      </a:lnTo>
                      <a:lnTo>
                        <a:pt x="356" y="1444"/>
                      </a:lnTo>
                      <a:lnTo>
                        <a:pt x="419" y="1465"/>
                      </a:lnTo>
                      <a:lnTo>
                        <a:pt x="503" y="1444"/>
                      </a:lnTo>
                      <a:lnTo>
                        <a:pt x="628" y="1507"/>
                      </a:lnTo>
                      <a:lnTo>
                        <a:pt x="796" y="1465"/>
                      </a:lnTo>
                      <a:lnTo>
                        <a:pt x="879" y="1528"/>
                      </a:lnTo>
                      <a:lnTo>
                        <a:pt x="984" y="1528"/>
                      </a:lnTo>
                      <a:lnTo>
                        <a:pt x="1444" y="1612"/>
                      </a:lnTo>
                      <a:lnTo>
                        <a:pt x="1507" y="1654"/>
                      </a:lnTo>
                      <a:lnTo>
                        <a:pt x="1423" y="1695"/>
                      </a:lnTo>
                      <a:lnTo>
                        <a:pt x="1298" y="1674"/>
                      </a:lnTo>
                      <a:lnTo>
                        <a:pt x="1151" y="1674"/>
                      </a:lnTo>
                      <a:lnTo>
                        <a:pt x="1047" y="1737"/>
                      </a:lnTo>
                      <a:lnTo>
                        <a:pt x="879" y="1758"/>
                      </a:lnTo>
                      <a:lnTo>
                        <a:pt x="921" y="1758"/>
                      </a:lnTo>
                      <a:lnTo>
                        <a:pt x="984" y="1800"/>
                      </a:lnTo>
                      <a:lnTo>
                        <a:pt x="921" y="1842"/>
                      </a:lnTo>
                      <a:lnTo>
                        <a:pt x="754" y="1779"/>
                      </a:lnTo>
                      <a:lnTo>
                        <a:pt x="670" y="1758"/>
                      </a:lnTo>
                      <a:lnTo>
                        <a:pt x="587" y="1800"/>
                      </a:lnTo>
                      <a:lnTo>
                        <a:pt x="607" y="1863"/>
                      </a:lnTo>
                      <a:lnTo>
                        <a:pt x="587" y="1905"/>
                      </a:lnTo>
                      <a:lnTo>
                        <a:pt x="524" y="1863"/>
                      </a:lnTo>
                      <a:lnTo>
                        <a:pt x="482" y="1863"/>
                      </a:lnTo>
                      <a:lnTo>
                        <a:pt x="503" y="1905"/>
                      </a:lnTo>
                      <a:lnTo>
                        <a:pt x="503" y="1967"/>
                      </a:lnTo>
                      <a:lnTo>
                        <a:pt x="566" y="2009"/>
                      </a:lnTo>
                      <a:lnTo>
                        <a:pt x="649" y="2051"/>
                      </a:lnTo>
                      <a:lnTo>
                        <a:pt x="607" y="2114"/>
                      </a:lnTo>
                      <a:lnTo>
                        <a:pt x="670" y="2198"/>
                      </a:lnTo>
                      <a:lnTo>
                        <a:pt x="607" y="2198"/>
                      </a:lnTo>
                      <a:lnTo>
                        <a:pt x="566" y="2114"/>
                      </a:lnTo>
                      <a:lnTo>
                        <a:pt x="503" y="2114"/>
                      </a:lnTo>
                      <a:lnTo>
                        <a:pt x="461" y="2218"/>
                      </a:lnTo>
                      <a:lnTo>
                        <a:pt x="461" y="2281"/>
                      </a:lnTo>
                      <a:lnTo>
                        <a:pt x="440" y="2323"/>
                      </a:lnTo>
                      <a:lnTo>
                        <a:pt x="440" y="2428"/>
                      </a:lnTo>
                      <a:lnTo>
                        <a:pt x="503" y="2491"/>
                      </a:lnTo>
                      <a:lnTo>
                        <a:pt x="607" y="2491"/>
                      </a:lnTo>
                      <a:lnTo>
                        <a:pt x="670" y="2532"/>
                      </a:lnTo>
                      <a:lnTo>
                        <a:pt x="712" y="2532"/>
                      </a:lnTo>
                      <a:lnTo>
                        <a:pt x="775" y="2470"/>
                      </a:lnTo>
                      <a:lnTo>
                        <a:pt x="900" y="2407"/>
                      </a:lnTo>
                      <a:lnTo>
                        <a:pt x="817" y="2511"/>
                      </a:lnTo>
                      <a:lnTo>
                        <a:pt x="859" y="2595"/>
                      </a:lnTo>
                      <a:lnTo>
                        <a:pt x="921" y="2595"/>
                      </a:lnTo>
                      <a:lnTo>
                        <a:pt x="1005" y="2511"/>
                      </a:lnTo>
                      <a:lnTo>
                        <a:pt x="1026" y="2574"/>
                      </a:lnTo>
                      <a:lnTo>
                        <a:pt x="1068" y="2679"/>
                      </a:lnTo>
                      <a:lnTo>
                        <a:pt x="1382" y="2700"/>
                      </a:lnTo>
                      <a:lnTo>
                        <a:pt x="1444" y="2595"/>
                      </a:lnTo>
                      <a:lnTo>
                        <a:pt x="1423" y="2511"/>
                      </a:lnTo>
                      <a:lnTo>
                        <a:pt x="1444" y="2407"/>
                      </a:lnTo>
                      <a:lnTo>
                        <a:pt x="1507" y="2365"/>
                      </a:lnTo>
                      <a:lnTo>
                        <a:pt x="1528" y="2407"/>
                      </a:lnTo>
                      <a:lnTo>
                        <a:pt x="1528" y="2511"/>
                      </a:lnTo>
                      <a:lnTo>
                        <a:pt x="1570" y="2616"/>
                      </a:lnTo>
                      <a:lnTo>
                        <a:pt x="1612" y="2574"/>
                      </a:lnTo>
                      <a:lnTo>
                        <a:pt x="1612" y="2470"/>
                      </a:lnTo>
                      <a:lnTo>
                        <a:pt x="1612" y="2407"/>
                      </a:lnTo>
                      <a:lnTo>
                        <a:pt x="1654" y="2323"/>
                      </a:lnTo>
                      <a:lnTo>
                        <a:pt x="1675" y="2281"/>
                      </a:lnTo>
                      <a:lnTo>
                        <a:pt x="1570" y="2302"/>
                      </a:lnTo>
                      <a:lnTo>
                        <a:pt x="1486" y="2344"/>
                      </a:lnTo>
                      <a:lnTo>
                        <a:pt x="1528" y="2239"/>
                      </a:lnTo>
                      <a:lnTo>
                        <a:pt x="1633" y="2198"/>
                      </a:lnTo>
                      <a:lnTo>
                        <a:pt x="1695" y="2135"/>
                      </a:lnTo>
                      <a:lnTo>
                        <a:pt x="1758" y="2072"/>
                      </a:lnTo>
                      <a:lnTo>
                        <a:pt x="1758" y="1988"/>
                      </a:lnTo>
                      <a:lnTo>
                        <a:pt x="1821" y="1967"/>
                      </a:lnTo>
                      <a:lnTo>
                        <a:pt x="1905" y="1988"/>
                      </a:lnTo>
                      <a:lnTo>
                        <a:pt x="1905" y="2072"/>
                      </a:lnTo>
                      <a:lnTo>
                        <a:pt x="1905" y="2156"/>
                      </a:lnTo>
                      <a:lnTo>
                        <a:pt x="1947" y="2093"/>
                      </a:lnTo>
                      <a:lnTo>
                        <a:pt x="2072" y="1926"/>
                      </a:lnTo>
                      <a:lnTo>
                        <a:pt x="2072" y="1863"/>
                      </a:lnTo>
                      <a:lnTo>
                        <a:pt x="1947" y="1779"/>
                      </a:lnTo>
                      <a:lnTo>
                        <a:pt x="1947" y="1737"/>
                      </a:lnTo>
                      <a:lnTo>
                        <a:pt x="1988" y="1674"/>
                      </a:lnTo>
                      <a:lnTo>
                        <a:pt x="2051" y="1716"/>
                      </a:lnTo>
                      <a:lnTo>
                        <a:pt x="2135" y="1716"/>
                      </a:lnTo>
                      <a:lnTo>
                        <a:pt x="2156" y="1612"/>
                      </a:lnTo>
                      <a:lnTo>
                        <a:pt x="2156" y="1549"/>
                      </a:lnTo>
                      <a:lnTo>
                        <a:pt x="2260" y="1423"/>
                      </a:lnTo>
                      <a:lnTo>
                        <a:pt x="2281" y="1340"/>
                      </a:lnTo>
                      <a:lnTo>
                        <a:pt x="2407" y="1214"/>
                      </a:lnTo>
                      <a:lnTo>
                        <a:pt x="2511" y="1151"/>
                      </a:lnTo>
                      <a:lnTo>
                        <a:pt x="2553" y="1089"/>
                      </a:lnTo>
                      <a:lnTo>
                        <a:pt x="2511" y="942"/>
                      </a:lnTo>
                      <a:lnTo>
                        <a:pt x="2616" y="775"/>
                      </a:lnTo>
                      <a:lnTo>
                        <a:pt x="2742" y="691"/>
                      </a:lnTo>
                      <a:lnTo>
                        <a:pt x="2763" y="586"/>
                      </a:lnTo>
                      <a:lnTo>
                        <a:pt x="2700" y="482"/>
                      </a:lnTo>
                      <a:lnTo>
                        <a:pt x="2595" y="461"/>
                      </a:lnTo>
                      <a:lnTo>
                        <a:pt x="2553" y="356"/>
                      </a:lnTo>
                      <a:lnTo>
                        <a:pt x="2595" y="356"/>
                      </a:lnTo>
                      <a:lnTo>
                        <a:pt x="2616" y="294"/>
                      </a:lnTo>
                      <a:lnTo>
                        <a:pt x="2595" y="252"/>
                      </a:lnTo>
                      <a:lnTo>
                        <a:pt x="2616" y="168"/>
                      </a:lnTo>
                      <a:lnTo>
                        <a:pt x="2595" y="84"/>
                      </a:lnTo>
                      <a:lnTo>
                        <a:pt x="2511" y="84"/>
                      </a:lnTo>
                      <a:lnTo>
                        <a:pt x="2553" y="147"/>
                      </a:lnTo>
                      <a:lnTo>
                        <a:pt x="2553" y="252"/>
                      </a:lnTo>
                      <a:lnTo>
                        <a:pt x="2470" y="273"/>
                      </a:lnTo>
                      <a:lnTo>
                        <a:pt x="2386" y="189"/>
                      </a:lnTo>
                      <a:lnTo>
                        <a:pt x="2302" y="273"/>
                      </a:lnTo>
                      <a:lnTo>
                        <a:pt x="2302" y="461"/>
                      </a:lnTo>
                      <a:lnTo>
                        <a:pt x="2260" y="503"/>
                      </a:lnTo>
                      <a:lnTo>
                        <a:pt x="2198" y="503"/>
                      </a:lnTo>
                      <a:lnTo>
                        <a:pt x="2156" y="566"/>
                      </a:lnTo>
                      <a:lnTo>
                        <a:pt x="2093" y="566"/>
                      </a:lnTo>
                      <a:lnTo>
                        <a:pt x="2093" y="482"/>
                      </a:lnTo>
                      <a:lnTo>
                        <a:pt x="2177" y="398"/>
                      </a:lnTo>
                      <a:lnTo>
                        <a:pt x="2219" y="168"/>
                      </a:lnTo>
                      <a:lnTo>
                        <a:pt x="2156" y="105"/>
                      </a:lnTo>
                      <a:lnTo>
                        <a:pt x="2072" y="126"/>
                      </a:lnTo>
                      <a:lnTo>
                        <a:pt x="1988" y="84"/>
                      </a:lnTo>
                      <a:lnTo>
                        <a:pt x="1967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" name="Google Shape;2982;p74">
                  <a:extLst>
                    <a:ext uri="{FF2B5EF4-FFF2-40B4-BE49-F238E27FC236}">
                      <a16:creationId xmlns:a16="http://schemas.microsoft.com/office/drawing/2014/main" id="{6BBBEA96-DCEC-456B-B96B-AAFA6493B070}"/>
                    </a:ext>
                  </a:extLst>
                </p:cNvPr>
                <p:cNvSpPr/>
                <p:nvPr/>
              </p:nvSpPr>
              <p:spPr>
                <a:xfrm>
                  <a:off x="2686125" y="1510800"/>
                  <a:ext cx="62275" cy="87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91" h="3516" extrusionOk="0">
                      <a:moveTo>
                        <a:pt x="1026" y="0"/>
                      </a:moveTo>
                      <a:lnTo>
                        <a:pt x="921" y="63"/>
                      </a:lnTo>
                      <a:lnTo>
                        <a:pt x="879" y="147"/>
                      </a:lnTo>
                      <a:lnTo>
                        <a:pt x="754" y="230"/>
                      </a:lnTo>
                      <a:lnTo>
                        <a:pt x="733" y="335"/>
                      </a:lnTo>
                      <a:lnTo>
                        <a:pt x="607" y="481"/>
                      </a:lnTo>
                      <a:lnTo>
                        <a:pt x="607" y="586"/>
                      </a:lnTo>
                      <a:lnTo>
                        <a:pt x="712" y="649"/>
                      </a:lnTo>
                      <a:lnTo>
                        <a:pt x="754" y="586"/>
                      </a:lnTo>
                      <a:lnTo>
                        <a:pt x="879" y="565"/>
                      </a:lnTo>
                      <a:lnTo>
                        <a:pt x="921" y="628"/>
                      </a:lnTo>
                      <a:lnTo>
                        <a:pt x="775" y="753"/>
                      </a:lnTo>
                      <a:lnTo>
                        <a:pt x="649" y="837"/>
                      </a:lnTo>
                      <a:lnTo>
                        <a:pt x="545" y="984"/>
                      </a:lnTo>
                      <a:lnTo>
                        <a:pt x="545" y="1046"/>
                      </a:lnTo>
                      <a:lnTo>
                        <a:pt x="712" y="963"/>
                      </a:lnTo>
                      <a:lnTo>
                        <a:pt x="858" y="837"/>
                      </a:lnTo>
                      <a:lnTo>
                        <a:pt x="942" y="837"/>
                      </a:lnTo>
                      <a:lnTo>
                        <a:pt x="1026" y="774"/>
                      </a:lnTo>
                      <a:lnTo>
                        <a:pt x="1068" y="858"/>
                      </a:lnTo>
                      <a:lnTo>
                        <a:pt x="1047" y="984"/>
                      </a:lnTo>
                      <a:lnTo>
                        <a:pt x="963" y="984"/>
                      </a:lnTo>
                      <a:lnTo>
                        <a:pt x="838" y="1109"/>
                      </a:lnTo>
                      <a:lnTo>
                        <a:pt x="775" y="1193"/>
                      </a:lnTo>
                      <a:lnTo>
                        <a:pt x="838" y="1276"/>
                      </a:lnTo>
                      <a:lnTo>
                        <a:pt x="984" y="1256"/>
                      </a:lnTo>
                      <a:lnTo>
                        <a:pt x="1089" y="1297"/>
                      </a:lnTo>
                      <a:lnTo>
                        <a:pt x="963" y="1381"/>
                      </a:lnTo>
                      <a:lnTo>
                        <a:pt x="817" y="1465"/>
                      </a:lnTo>
                      <a:lnTo>
                        <a:pt x="712" y="1402"/>
                      </a:lnTo>
                      <a:lnTo>
                        <a:pt x="712" y="1486"/>
                      </a:lnTo>
                      <a:lnTo>
                        <a:pt x="838" y="1528"/>
                      </a:lnTo>
                      <a:lnTo>
                        <a:pt x="838" y="1590"/>
                      </a:lnTo>
                      <a:lnTo>
                        <a:pt x="649" y="1779"/>
                      </a:lnTo>
                      <a:lnTo>
                        <a:pt x="607" y="1779"/>
                      </a:lnTo>
                      <a:lnTo>
                        <a:pt x="545" y="1611"/>
                      </a:lnTo>
                      <a:lnTo>
                        <a:pt x="440" y="1569"/>
                      </a:lnTo>
                      <a:lnTo>
                        <a:pt x="335" y="1423"/>
                      </a:lnTo>
                      <a:lnTo>
                        <a:pt x="126" y="1528"/>
                      </a:lnTo>
                      <a:lnTo>
                        <a:pt x="126" y="1590"/>
                      </a:lnTo>
                      <a:lnTo>
                        <a:pt x="1" y="1800"/>
                      </a:lnTo>
                      <a:lnTo>
                        <a:pt x="105" y="1925"/>
                      </a:lnTo>
                      <a:lnTo>
                        <a:pt x="105" y="2051"/>
                      </a:lnTo>
                      <a:lnTo>
                        <a:pt x="189" y="2093"/>
                      </a:lnTo>
                      <a:lnTo>
                        <a:pt x="294" y="2009"/>
                      </a:lnTo>
                      <a:lnTo>
                        <a:pt x="356" y="2009"/>
                      </a:lnTo>
                      <a:lnTo>
                        <a:pt x="545" y="2051"/>
                      </a:lnTo>
                      <a:lnTo>
                        <a:pt x="733" y="2051"/>
                      </a:lnTo>
                      <a:lnTo>
                        <a:pt x="754" y="2113"/>
                      </a:lnTo>
                      <a:lnTo>
                        <a:pt x="942" y="2051"/>
                      </a:lnTo>
                      <a:lnTo>
                        <a:pt x="942" y="2134"/>
                      </a:lnTo>
                      <a:lnTo>
                        <a:pt x="838" y="2155"/>
                      </a:lnTo>
                      <a:lnTo>
                        <a:pt x="775" y="2239"/>
                      </a:lnTo>
                      <a:lnTo>
                        <a:pt x="817" y="2344"/>
                      </a:lnTo>
                      <a:lnTo>
                        <a:pt x="963" y="2323"/>
                      </a:lnTo>
                      <a:lnTo>
                        <a:pt x="1089" y="2427"/>
                      </a:lnTo>
                      <a:lnTo>
                        <a:pt x="1172" y="2616"/>
                      </a:lnTo>
                      <a:lnTo>
                        <a:pt x="1256" y="2616"/>
                      </a:lnTo>
                      <a:lnTo>
                        <a:pt x="1298" y="2657"/>
                      </a:lnTo>
                      <a:lnTo>
                        <a:pt x="1256" y="2741"/>
                      </a:lnTo>
                      <a:lnTo>
                        <a:pt x="1256" y="2867"/>
                      </a:lnTo>
                      <a:lnTo>
                        <a:pt x="1068" y="3201"/>
                      </a:lnTo>
                      <a:lnTo>
                        <a:pt x="1130" y="3390"/>
                      </a:lnTo>
                      <a:lnTo>
                        <a:pt x="1172" y="3494"/>
                      </a:lnTo>
                      <a:lnTo>
                        <a:pt x="1256" y="3494"/>
                      </a:lnTo>
                      <a:lnTo>
                        <a:pt x="1361" y="3473"/>
                      </a:lnTo>
                      <a:lnTo>
                        <a:pt x="1403" y="3515"/>
                      </a:lnTo>
                      <a:lnTo>
                        <a:pt x="1486" y="3515"/>
                      </a:lnTo>
                      <a:lnTo>
                        <a:pt x="1654" y="3411"/>
                      </a:lnTo>
                      <a:lnTo>
                        <a:pt x="1654" y="3348"/>
                      </a:lnTo>
                      <a:lnTo>
                        <a:pt x="1758" y="3285"/>
                      </a:lnTo>
                      <a:lnTo>
                        <a:pt x="1821" y="3160"/>
                      </a:lnTo>
                      <a:lnTo>
                        <a:pt x="1863" y="3034"/>
                      </a:lnTo>
                      <a:lnTo>
                        <a:pt x="1884" y="2846"/>
                      </a:lnTo>
                      <a:lnTo>
                        <a:pt x="1988" y="2678"/>
                      </a:lnTo>
                      <a:lnTo>
                        <a:pt x="1905" y="2657"/>
                      </a:lnTo>
                      <a:lnTo>
                        <a:pt x="1905" y="2574"/>
                      </a:lnTo>
                      <a:lnTo>
                        <a:pt x="1988" y="2532"/>
                      </a:lnTo>
                      <a:lnTo>
                        <a:pt x="2072" y="2365"/>
                      </a:lnTo>
                      <a:lnTo>
                        <a:pt x="2135" y="2365"/>
                      </a:lnTo>
                      <a:lnTo>
                        <a:pt x="2219" y="2260"/>
                      </a:lnTo>
                      <a:lnTo>
                        <a:pt x="2344" y="2197"/>
                      </a:lnTo>
                      <a:lnTo>
                        <a:pt x="2386" y="2030"/>
                      </a:lnTo>
                      <a:lnTo>
                        <a:pt x="2386" y="1925"/>
                      </a:lnTo>
                      <a:lnTo>
                        <a:pt x="2491" y="1841"/>
                      </a:lnTo>
                      <a:lnTo>
                        <a:pt x="2491" y="1800"/>
                      </a:lnTo>
                      <a:lnTo>
                        <a:pt x="2428" y="1695"/>
                      </a:lnTo>
                      <a:lnTo>
                        <a:pt x="2407" y="1569"/>
                      </a:lnTo>
                      <a:lnTo>
                        <a:pt x="2344" y="1569"/>
                      </a:lnTo>
                      <a:lnTo>
                        <a:pt x="2239" y="1507"/>
                      </a:lnTo>
                      <a:lnTo>
                        <a:pt x="2114" y="1507"/>
                      </a:lnTo>
                      <a:lnTo>
                        <a:pt x="2093" y="1465"/>
                      </a:lnTo>
                      <a:lnTo>
                        <a:pt x="2135" y="1360"/>
                      </a:lnTo>
                      <a:lnTo>
                        <a:pt x="2302" y="1276"/>
                      </a:lnTo>
                      <a:lnTo>
                        <a:pt x="2302" y="1193"/>
                      </a:lnTo>
                      <a:lnTo>
                        <a:pt x="2239" y="1109"/>
                      </a:lnTo>
                      <a:lnTo>
                        <a:pt x="2239" y="984"/>
                      </a:lnTo>
                      <a:lnTo>
                        <a:pt x="2281" y="879"/>
                      </a:lnTo>
                      <a:lnTo>
                        <a:pt x="2177" y="774"/>
                      </a:lnTo>
                      <a:lnTo>
                        <a:pt x="2093" y="774"/>
                      </a:lnTo>
                      <a:lnTo>
                        <a:pt x="1967" y="858"/>
                      </a:lnTo>
                      <a:lnTo>
                        <a:pt x="1779" y="900"/>
                      </a:lnTo>
                      <a:lnTo>
                        <a:pt x="1758" y="984"/>
                      </a:lnTo>
                      <a:lnTo>
                        <a:pt x="1675" y="1088"/>
                      </a:lnTo>
                      <a:lnTo>
                        <a:pt x="1591" y="1067"/>
                      </a:lnTo>
                      <a:lnTo>
                        <a:pt x="1570" y="963"/>
                      </a:lnTo>
                      <a:lnTo>
                        <a:pt x="1695" y="900"/>
                      </a:lnTo>
                      <a:lnTo>
                        <a:pt x="1758" y="837"/>
                      </a:lnTo>
                      <a:lnTo>
                        <a:pt x="1758" y="670"/>
                      </a:lnTo>
                      <a:lnTo>
                        <a:pt x="1800" y="460"/>
                      </a:lnTo>
                      <a:lnTo>
                        <a:pt x="1758" y="356"/>
                      </a:lnTo>
                      <a:lnTo>
                        <a:pt x="1695" y="272"/>
                      </a:lnTo>
                      <a:lnTo>
                        <a:pt x="1654" y="168"/>
                      </a:lnTo>
                      <a:lnTo>
                        <a:pt x="1507" y="105"/>
                      </a:lnTo>
                      <a:lnTo>
                        <a:pt x="1403" y="147"/>
                      </a:lnTo>
                      <a:lnTo>
                        <a:pt x="1277" y="105"/>
                      </a:lnTo>
                      <a:lnTo>
                        <a:pt x="1130" y="230"/>
                      </a:lnTo>
                      <a:lnTo>
                        <a:pt x="1047" y="209"/>
                      </a:lnTo>
                      <a:lnTo>
                        <a:pt x="1047" y="21"/>
                      </a:lnTo>
                      <a:lnTo>
                        <a:pt x="1026" y="0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0" name="Google Shape;2983;p74">
                  <a:extLst>
                    <a:ext uri="{FF2B5EF4-FFF2-40B4-BE49-F238E27FC236}">
                      <a16:creationId xmlns:a16="http://schemas.microsoft.com/office/drawing/2014/main" id="{EFCE5689-CB63-45E3-938D-181CE903550B}"/>
                    </a:ext>
                  </a:extLst>
                </p:cNvPr>
                <p:cNvSpPr/>
                <p:nvPr/>
              </p:nvSpPr>
              <p:spPr>
                <a:xfrm>
                  <a:off x="2799125" y="1455875"/>
                  <a:ext cx="96775" cy="158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1" h="6341" extrusionOk="0">
                      <a:moveTo>
                        <a:pt x="2385" y="0"/>
                      </a:moveTo>
                      <a:lnTo>
                        <a:pt x="2385" y="126"/>
                      </a:lnTo>
                      <a:lnTo>
                        <a:pt x="2302" y="272"/>
                      </a:lnTo>
                      <a:lnTo>
                        <a:pt x="2385" y="356"/>
                      </a:lnTo>
                      <a:lnTo>
                        <a:pt x="2490" y="356"/>
                      </a:lnTo>
                      <a:lnTo>
                        <a:pt x="2595" y="314"/>
                      </a:lnTo>
                      <a:lnTo>
                        <a:pt x="2741" y="377"/>
                      </a:lnTo>
                      <a:lnTo>
                        <a:pt x="2783" y="460"/>
                      </a:lnTo>
                      <a:lnTo>
                        <a:pt x="2888" y="481"/>
                      </a:lnTo>
                      <a:lnTo>
                        <a:pt x="2888" y="565"/>
                      </a:lnTo>
                      <a:lnTo>
                        <a:pt x="2699" y="733"/>
                      </a:lnTo>
                      <a:lnTo>
                        <a:pt x="2616" y="733"/>
                      </a:lnTo>
                      <a:lnTo>
                        <a:pt x="2490" y="649"/>
                      </a:lnTo>
                      <a:lnTo>
                        <a:pt x="2385" y="649"/>
                      </a:lnTo>
                      <a:lnTo>
                        <a:pt x="2281" y="628"/>
                      </a:lnTo>
                      <a:lnTo>
                        <a:pt x="2281" y="628"/>
                      </a:lnTo>
                      <a:lnTo>
                        <a:pt x="2323" y="733"/>
                      </a:lnTo>
                      <a:lnTo>
                        <a:pt x="2406" y="753"/>
                      </a:lnTo>
                      <a:lnTo>
                        <a:pt x="2323" y="837"/>
                      </a:lnTo>
                      <a:lnTo>
                        <a:pt x="2218" y="858"/>
                      </a:lnTo>
                      <a:lnTo>
                        <a:pt x="2072" y="691"/>
                      </a:lnTo>
                      <a:lnTo>
                        <a:pt x="1904" y="774"/>
                      </a:lnTo>
                      <a:lnTo>
                        <a:pt x="1862" y="942"/>
                      </a:lnTo>
                      <a:lnTo>
                        <a:pt x="1779" y="1005"/>
                      </a:lnTo>
                      <a:lnTo>
                        <a:pt x="1779" y="1088"/>
                      </a:lnTo>
                      <a:lnTo>
                        <a:pt x="1883" y="1109"/>
                      </a:lnTo>
                      <a:lnTo>
                        <a:pt x="1904" y="1256"/>
                      </a:lnTo>
                      <a:lnTo>
                        <a:pt x="2051" y="1318"/>
                      </a:lnTo>
                      <a:lnTo>
                        <a:pt x="2051" y="1381"/>
                      </a:lnTo>
                      <a:lnTo>
                        <a:pt x="1946" y="1381"/>
                      </a:lnTo>
                      <a:lnTo>
                        <a:pt x="1946" y="1465"/>
                      </a:lnTo>
                      <a:lnTo>
                        <a:pt x="1988" y="1528"/>
                      </a:lnTo>
                      <a:lnTo>
                        <a:pt x="1988" y="1611"/>
                      </a:lnTo>
                      <a:lnTo>
                        <a:pt x="1904" y="1590"/>
                      </a:lnTo>
                      <a:lnTo>
                        <a:pt x="1841" y="1528"/>
                      </a:lnTo>
                      <a:lnTo>
                        <a:pt x="1695" y="1507"/>
                      </a:lnTo>
                      <a:lnTo>
                        <a:pt x="1590" y="1423"/>
                      </a:lnTo>
                      <a:lnTo>
                        <a:pt x="1528" y="1402"/>
                      </a:lnTo>
                      <a:lnTo>
                        <a:pt x="1423" y="1486"/>
                      </a:lnTo>
                      <a:lnTo>
                        <a:pt x="1381" y="1569"/>
                      </a:lnTo>
                      <a:lnTo>
                        <a:pt x="1465" y="1674"/>
                      </a:lnTo>
                      <a:lnTo>
                        <a:pt x="1423" y="1779"/>
                      </a:lnTo>
                      <a:lnTo>
                        <a:pt x="1360" y="1737"/>
                      </a:lnTo>
                      <a:lnTo>
                        <a:pt x="1360" y="1674"/>
                      </a:lnTo>
                      <a:lnTo>
                        <a:pt x="1276" y="1611"/>
                      </a:lnTo>
                      <a:lnTo>
                        <a:pt x="1151" y="1569"/>
                      </a:lnTo>
                      <a:lnTo>
                        <a:pt x="1109" y="1569"/>
                      </a:lnTo>
                      <a:lnTo>
                        <a:pt x="1025" y="1486"/>
                      </a:lnTo>
                      <a:lnTo>
                        <a:pt x="942" y="1465"/>
                      </a:lnTo>
                      <a:lnTo>
                        <a:pt x="921" y="1528"/>
                      </a:lnTo>
                      <a:lnTo>
                        <a:pt x="963" y="1674"/>
                      </a:lnTo>
                      <a:lnTo>
                        <a:pt x="963" y="1800"/>
                      </a:lnTo>
                      <a:lnTo>
                        <a:pt x="1004" y="1946"/>
                      </a:lnTo>
                      <a:lnTo>
                        <a:pt x="1109" y="2009"/>
                      </a:lnTo>
                      <a:lnTo>
                        <a:pt x="1235" y="2030"/>
                      </a:lnTo>
                      <a:lnTo>
                        <a:pt x="1276" y="2093"/>
                      </a:lnTo>
                      <a:lnTo>
                        <a:pt x="1256" y="2113"/>
                      </a:lnTo>
                      <a:lnTo>
                        <a:pt x="1130" y="2113"/>
                      </a:lnTo>
                      <a:lnTo>
                        <a:pt x="1256" y="2197"/>
                      </a:lnTo>
                      <a:lnTo>
                        <a:pt x="1318" y="2260"/>
                      </a:lnTo>
                      <a:lnTo>
                        <a:pt x="1423" y="2344"/>
                      </a:lnTo>
                      <a:lnTo>
                        <a:pt x="1548" y="2344"/>
                      </a:lnTo>
                      <a:lnTo>
                        <a:pt x="1632" y="2260"/>
                      </a:lnTo>
                      <a:lnTo>
                        <a:pt x="1674" y="2260"/>
                      </a:lnTo>
                      <a:lnTo>
                        <a:pt x="1674" y="2344"/>
                      </a:lnTo>
                      <a:lnTo>
                        <a:pt x="1590" y="2427"/>
                      </a:lnTo>
                      <a:lnTo>
                        <a:pt x="1548" y="2616"/>
                      </a:lnTo>
                      <a:lnTo>
                        <a:pt x="1486" y="2616"/>
                      </a:lnTo>
                      <a:lnTo>
                        <a:pt x="1339" y="2469"/>
                      </a:lnTo>
                      <a:lnTo>
                        <a:pt x="1025" y="2427"/>
                      </a:lnTo>
                      <a:lnTo>
                        <a:pt x="921" y="2260"/>
                      </a:lnTo>
                      <a:lnTo>
                        <a:pt x="837" y="2239"/>
                      </a:lnTo>
                      <a:lnTo>
                        <a:pt x="795" y="2155"/>
                      </a:lnTo>
                      <a:lnTo>
                        <a:pt x="753" y="2155"/>
                      </a:lnTo>
                      <a:lnTo>
                        <a:pt x="712" y="2302"/>
                      </a:lnTo>
                      <a:lnTo>
                        <a:pt x="712" y="2344"/>
                      </a:lnTo>
                      <a:lnTo>
                        <a:pt x="649" y="2406"/>
                      </a:lnTo>
                      <a:lnTo>
                        <a:pt x="712" y="2574"/>
                      </a:lnTo>
                      <a:lnTo>
                        <a:pt x="628" y="2637"/>
                      </a:lnTo>
                      <a:lnTo>
                        <a:pt x="544" y="2616"/>
                      </a:lnTo>
                      <a:lnTo>
                        <a:pt x="544" y="2762"/>
                      </a:lnTo>
                      <a:lnTo>
                        <a:pt x="502" y="2783"/>
                      </a:lnTo>
                      <a:lnTo>
                        <a:pt x="502" y="3034"/>
                      </a:lnTo>
                      <a:lnTo>
                        <a:pt x="586" y="3097"/>
                      </a:lnTo>
                      <a:lnTo>
                        <a:pt x="732" y="3097"/>
                      </a:lnTo>
                      <a:lnTo>
                        <a:pt x="837" y="3160"/>
                      </a:lnTo>
                      <a:lnTo>
                        <a:pt x="942" y="3139"/>
                      </a:lnTo>
                      <a:lnTo>
                        <a:pt x="942" y="3181"/>
                      </a:lnTo>
                      <a:lnTo>
                        <a:pt x="858" y="3243"/>
                      </a:lnTo>
                      <a:lnTo>
                        <a:pt x="753" y="3181"/>
                      </a:lnTo>
                      <a:lnTo>
                        <a:pt x="586" y="3181"/>
                      </a:lnTo>
                      <a:lnTo>
                        <a:pt x="523" y="3160"/>
                      </a:lnTo>
                      <a:lnTo>
                        <a:pt x="419" y="3181"/>
                      </a:lnTo>
                      <a:lnTo>
                        <a:pt x="272" y="3369"/>
                      </a:lnTo>
                      <a:lnTo>
                        <a:pt x="230" y="3473"/>
                      </a:lnTo>
                      <a:lnTo>
                        <a:pt x="314" y="3557"/>
                      </a:lnTo>
                      <a:lnTo>
                        <a:pt x="293" y="3599"/>
                      </a:lnTo>
                      <a:lnTo>
                        <a:pt x="209" y="3620"/>
                      </a:lnTo>
                      <a:lnTo>
                        <a:pt x="209" y="3725"/>
                      </a:lnTo>
                      <a:lnTo>
                        <a:pt x="293" y="3787"/>
                      </a:lnTo>
                      <a:lnTo>
                        <a:pt x="335" y="3725"/>
                      </a:lnTo>
                      <a:lnTo>
                        <a:pt x="502" y="3725"/>
                      </a:lnTo>
                      <a:lnTo>
                        <a:pt x="586" y="3662"/>
                      </a:lnTo>
                      <a:lnTo>
                        <a:pt x="628" y="3704"/>
                      </a:lnTo>
                      <a:lnTo>
                        <a:pt x="628" y="3787"/>
                      </a:lnTo>
                      <a:lnTo>
                        <a:pt x="523" y="3808"/>
                      </a:lnTo>
                      <a:lnTo>
                        <a:pt x="440" y="3913"/>
                      </a:lnTo>
                      <a:lnTo>
                        <a:pt x="502" y="3976"/>
                      </a:lnTo>
                      <a:lnTo>
                        <a:pt x="586" y="3976"/>
                      </a:lnTo>
                      <a:lnTo>
                        <a:pt x="691" y="3892"/>
                      </a:lnTo>
                      <a:lnTo>
                        <a:pt x="753" y="3892"/>
                      </a:lnTo>
                      <a:lnTo>
                        <a:pt x="858" y="3808"/>
                      </a:lnTo>
                      <a:lnTo>
                        <a:pt x="858" y="3871"/>
                      </a:lnTo>
                      <a:lnTo>
                        <a:pt x="816" y="3934"/>
                      </a:lnTo>
                      <a:lnTo>
                        <a:pt x="858" y="3976"/>
                      </a:lnTo>
                      <a:lnTo>
                        <a:pt x="1046" y="3976"/>
                      </a:lnTo>
                      <a:lnTo>
                        <a:pt x="1067" y="4018"/>
                      </a:lnTo>
                      <a:lnTo>
                        <a:pt x="963" y="4038"/>
                      </a:lnTo>
                      <a:lnTo>
                        <a:pt x="963" y="4122"/>
                      </a:lnTo>
                      <a:lnTo>
                        <a:pt x="1067" y="4143"/>
                      </a:lnTo>
                      <a:lnTo>
                        <a:pt x="1172" y="4122"/>
                      </a:lnTo>
                      <a:lnTo>
                        <a:pt x="1318" y="4206"/>
                      </a:lnTo>
                      <a:lnTo>
                        <a:pt x="1590" y="4290"/>
                      </a:lnTo>
                      <a:lnTo>
                        <a:pt x="1632" y="4331"/>
                      </a:lnTo>
                      <a:lnTo>
                        <a:pt x="1381" y="4310"/>
                      </a:lnTo>
                      <a:lnTo>
                        <a:pt x="1276" y="4331"/>
                      </a:lnTo>
                      <a:lnTo>
                        <a:pt x="1130" y="4227"/>
                      </a:lnTo>
                      <a:lnTo>
                        <a:pt x="963" y="4290"/>
                      </a:lnTo>
                      <a:lnTo>
                        <a:pt x="963" y="4352"/>
                      </a:lnTo>
                      <a:lnTo>
                        <a:pt x="1130" y="4415"/>
                      </a:lnTo>
                      <a:lnTo>
                        <a:pt x="1339" y="4436"/>
                      </a:lnTo>
                      <a:lnTo>
                        <a:pt x="1569" y="4436"/>
                      </a:lnTo>
                      <a:lnTo>
                        <a:pt x="1653" y="4499"/>
                      </a:lnTo>
                      <a:lnTo>
                        <a:pt x="1423" y="4541"/>
                      </a:lnTo>
                      <a:lnTo>
                        <a:pt x="1339" y="4520"/>
                      </a:lnTo>
                      <a:lnTo>
                        <a:pt x="1109" y="4499"/>
                      </a:lnTo>
                      <a:lnTo>
                        <a:pt x="942" y="4457"/>
                      </a:lnTo>
                      <a:lnTo>
                        <a:pt x="900" y="4394"/>
                      </a:lnTo>
                      <a:lnTo>
                        <a:pt x="753" y="4352"/>
                      </a:lnTo>
                      <a:lnTo>
                        <a:pt x="607" y="4206"/>
                      </a:lnTo>
                      <a:lnTo>
                        <a:pt x="544" y="4248"/>
                      </a:lnTo>
                      <a:lnTo>
                        <a:pt x="481" y="4331"/>
                      </a:lnTo>
                      <a:lnTo>
                        <a:pt x="293" y="4352"/>
                      </a:lnTo>
                      <a:lnTo>
                        <a:pt x="209" y="4415"/>
                      </a:lnTo>
                      <a:lnTo>
                        <a:pt x="188" y="4624"/>
                      </a:lnTo>
                      <a:lnTo>
                        <a:pt x="314" y="4729"/>
                      </a:lnTo>
                      <a:lnTo>
                        <a:pt x="314" y="4854"/>
                      </a:lnTo>
                      <a:lnTo>
                        <a:pt x="272" y="4917"/>
                      </a:lnTo>
                      <a:lnTo>
                        <a:pt x="188" y="4729"/>
                      </a:lnTo>
                      <a:lnTo>
                        <a:pt x="126" y="4729"/>
                      </a:lnTo>
                      <a:lnTo>
                        <a:pt x="63" y="4980"/>
                      </a:lnTo>
                      <a:lnTo>
                        <a:pt x="84" y="5126"/>
                      </a:lnTo>
                      <a:lnTo>
                        <a:pt x="168" y="5147"/>
                      </a:lnTo>
                      <a:lnTo>
                        <a:pt x="188" y="5126"/>
                      </a:lnTo>
                      <a:lnTo>
                        <a:pt x="272" y="5126"/>
                      </a:lnTo>
                      <a:lnTo>
                        <a:pt x="335" y="5252"/>
                      </a:lnTo>
                      <a:lnTo>
                        <a:pt x="419" y="5273"/>
                      </a:lnTo>
                      <a:lnTo>
                        <a:pt x="335" y="5294"/>
                      </a:lnTo>
                      <a:lnTo>
                        <a:pt x="272" y="5336"/>
                      </a:lnTo>
                      <a:lnTo>
                        <a:pt x="188" y="5231"/>
                      </a:lnTo>
                      <a:lnTo>
                        <a:pt x="21" y="5252"/>
                      </a:lnTo>
                      <a:lnTo>
                        <a:pt x="0" y="5461"/>
                      </a:lnTo>
                      <a:lnTo>
                        <a:pt x="63" y="5503"/>
                      </a:lnTo>
                      <a:lnTo>
                        <a:pt x="126" y="5482"/>
                      </a:lnTo>
                      <a:lnTo>
                        <a:pt x="84" y="5566"/>
                      </a:lnTo>
                      <a:lnTo>
                        <a:pt x="84" y="5817"/>
                      </a:lnTo>
                      <a:lnTo>
                        <a:pt x="168" y="5754"/>
                      </a:lnTo>
                      <a:lnTo>
                        <a:pt x="230" y="5775"/>
                      </a:lnTo>
                      <a:lnTo>
                        <a:pt x="230" y="5963"/>
                      </a:lnTo>
                      <a:lnTo>
                        <a:pt x="398" y="6005"/>
                      </a:lnTo>
                      <a:lnTo>
                        <a:pt x="628" y="6173"/>
                      </a:lnTo>
                      <a:lnTo>
                        <a:pt x="732" y="6110"/>
                      </a:lnTo>
                      <a:lnTo>
                        <a:pt x="795" y="6005"/>
                      </a:lnTo>
                      <a:lnTo>
                        <a:pt x="753" y="5922"/>
                      </a:lnTo>
                      <a:lnTo>
                        <a:pt x="921" y="5922"/>
                      </a:lnTo>
                      <a:lnTo>
                        <a:pt x="942" y="6026"/>
                      </a:lnTo>
                      <a:lnTo>
                        <a:pt x="921" y="6131"/>
                      </a:lnTo>
                      <a:lnTo>
                        <a:pt x="942" y="6235"/>
                      </a:lnTo>
                      <a:lnTo>
                        <a:pt x="1004" y="6214"/>
                      </a:lnTo>
                      <a:lnTo>
                        <a:pt x="1067" y="5963"/>
                      </a:lnTo>
                      <a:lnTo>
                        <a:pt x="1067" y="5712"/>
                      </a:lnTo>
                      <a:lnTo>
                        <a:pt x="1130" y="5566"/>
                      </a:lnTo>
                      <a:lnTo>
                        <a:pt x="1256" y="5440"/>
                      </a:lnTo>
                      <a:lnTo>
                        <a:pt x="1318" y="5294"/>
                      </a:lnTo>
                      <a:lnTo>
                        <a:pt x="1318" y="5461"/>
                      </a:lnTo>
                      <a:lnTo>
                        <a:pt x="1172" y="5670"/>
                      </a:lnTo>
                      <a:lnTo>
                        <a:pt x="1151" y="5817"/>
                      </a:lnTo>
                      <a:lnTo>
                        <a:pt x="1172" y="5922"/>
                      </a:lnTo>
                      <a:lnTo>
                        <a:pt x="1130" y="6131"/>
                      </a:lnTo>
                      <a:lnTo>
                        <a:pt x="1172" y="6235"/>
                      </a:lnTo>
                      <a:lnTo>
                        <a:pt x="1151" y="6319"/>
                      </a:lnTo>
                      <a:lnTo>
                        <a:pt x="1214" y="6340"/>
                      </a:lnTo>
                      <a:lnTo>
                        <a:pt x="1256" y="6298"/>
                      </a:lnTo>
                      <a:lnTo>
                        <a:pt x="1339" y="6173"/>
                      </a:lnTo>
                      <a:lnTo>
                        <a:pt x="1528" y="5984"/>
                      </a:lnTo>
                      <a:lnTo>
                        <a:pt x="1590" y="5691"/>
                      </a:lnTo>
                      <a:lnTo>
                        <a:pt x="1674" y="5650"/>
                      </a:lnTo>
                      <a:lnTo>
                        <a:pt x="1674" y="5754"/>
                      </a:lnTo>
                      <a:lnTo>
                        <a:pt x="1632" y="5880"/>
                      </a:lnTo>
                      <a:lnTo>
                        <a:pt x="1632" y="5963"/>
                      </a:lnTo>
                      <a:lnTo>
                        <a:pt x="1737" y="5984"/>
                      </a:lnTo>
                      <a:lnTo>
                        <a:pt x="1862" y="5859"/>
                      </a:lnTo>
                      <a:lnTo>
                        <a:pt x="1946" y="5775"/>
                      </a:lnTo>
                      <a:lnTo>
                        <a:pt x="1946" y="5670"/>
                      </a:lnTo>
                      <a:lnTo>
                        <a:pt x="1841" y="5650"/>
                      </a:lnTo>
                      <a:lnTo>
                        <a:pt x="1841" y="5608"/>
                      </a:lnTo>
                      <a:lnTo>
                        <a:pt x="1946" y="5566"/>
                      </a:lnTo>
                      <a:lnTo>
                        <a:pt x="1946" y="5398"/>
                      </a:lnTo>
                      <a:lnTo>
                        <a:pt x="1904" y="5336"/>
                      </a:lnTo>
                      <a:lnTo>
                        <a:pt x="1904" y="5231"/>
                      </a:lnTo>
                      <a:lnTo>
                        <a:pt x="2072" y="5126"/>
                      </a:lnTo>
                      <a:lnTo>
                        <a:pt x="2113" y="4938"/>
                      </a:lnTo>
                      <a:lnTo>
                        <a:pt x="2218" y="4875"/>
                      </a:lnTo>
                      <a:lnTo>
                        <a:pt x="2281" y="4813"/>
                      </a:lnTo>
                      <a:lnTo>
                        <a:pt x="2281" y="4917"/>
                      </a:lnTo>
                      <a:lnTo>
                        <a:pt x="2281" y="4959"/>
                      </a:lnTo>
                      <a:lnTo>
                        <a:pt x="2197" y="4980"/>
                      </a:lnTo>
                      <a:lnTo>
                        <a:pt x="2113" y="5168"/>
                      </a:lnTo>
                      <a:lnTo>
                        <a:pt x="2051" y="5294"/>
                      </a:lnTo>
                      <a:lnTo>
                        <a:pt x="2009" y="5461"/>
                      </a:lnTo>
                      <a:lnTo>
                        <a:pt x="2072" y="5566"/>
                      </a:lnTo>
                      <a:lnTo>
                        <a:pt x="2092" y="5691"/>
                      </a:lnTo>
                      <a:lnTo>
                        <a:pt x="2155" y="5650"/>
                      </a:lnTo>
                      <a:lnTo>
                        <a:pt x="2260" y="5461"/>
                      </a:lnTo>
                      <a:lnTo>
                        <a:pt x="2469" y="5273"/>
                      </a:lnTo>
                      <a:lnTo>
                        <a:pt x="2532" y="5147"/>
                      </a:lnTo>
                      <a:lnTo>
                        <a:pt x="2532" y="4980"/>
                      </a:lnTo>
                      <a:lnTo>
                        <a:pt x="2616" y="4875"/>
                      </a:lnTo>
                      <a:lnTo>
                        <a:pt x="2699" y="4854"/>
                      </a:lnTo>
                      <a:lnTo>
                        <a:pt x="2699" y="4917"/>
                      </a:lnTo>
                      <a:lnTo>
                        <a:pt x="2678" y="4959"/>
                      </a:lnTo>
                      <a:lnTo>
                        <a:pt x="2678" y="5085"/>
                      </a:lnTo>
                      <a:lnTo>
                        <a:pt x="2741" y="5064"/>
                      </a:lnTo>
                      <a:lnTo>
                        <a:pt x="2888" y="4875"/>
                      </a:lnTo>
                      <a:lnTo>
                        <a:pt x="2971" y="4875"/>
                      </a:lnTo>
                      <a:lnTo>
                        <a:pt x="3139" y="4917"/>
                      </a:lnTo>
                      <a:lnTo>
                        <a:pt x="3327" y="4854"/>
                      </a:lnTo>
                      <a:lnTo>
                        <a:pt x="3432" y="4834"/>
                      </a:lnTo>
                      <a:lnTo>
                        <a:pt x="3494" y="4750"/>
                      </a:lnTo>
                      <a:lnTo>
                        <a:pt x="3620" y="4729"/>
                      </a:lnTo>
                      <a:lnTo>
                        <a:pt x="3662" y="4624"/>
                      </a:lnTo>
                      <a:lnTo>
                        <a:pt x="3662" y="4541"/>
                      </a:lnTo>
                      <a:lnTo>
                        <a:pt x="3683" y="4457"/>
                      </a:lnTo>
                      <a:lnTo>
                        <a:pt x="3620" y="4394"/>
                      </a:lnTo>
                      <a:lnTo>
                        <a:pt x="3662" y="4227"/>
                      </a:lnTo>
                      <a:lnTo>
                        <a:pt x="3662" y="3976"/>
                      </a:lnTo>
                      <a:lnTo>
                        <a:pt x="3620" y="3976"/>
                      </a:lnTo>
                      <a:lnTo>
                        <a:pt x="3536" y="4122"/>
                      </a:lnTo>
                      <a:lnTo>
                        <a:pt x="3411" y="4290"/>
                      </a:lnTo>
                      <a:lnTo>
                        <a:pt x="3348" y="4290"/>
                      </a:lnTo>
                      <a:lnTo>
                        <a:pt x="3348" y="4206"/>
                      </a:lnTo>
                      <a:lnTo>
                        <a:pt x="3432" y="4101"/>
                      </a:lnTo>
                      <a:lnTo>
                        <a:pt x="3536" y="4018"/>
                      </a:lnTo>
                      <a:lnTo>
                        <a:pt x="3557" y="3934"/>
                      </a:lnTo>
                      <a:lnTo>
                        <a:pt x="3432" y="3829"/>
                      </a:lnTo>
                      <a:lnTo>
                        <a:pt x="3411" y="3725"/>
                      </a:lnTo>
                      <a:lnTo>
                        <a:pt x="3348" y="3725"/>
                      </a:lnTo>
                      <a:lnTo>
                        <a:pt x="3306" y="3766"/>
                      </a:lnTo>
                      <a:lnTo>
                        <a:pt x="3264" y="3829"/>
                      </a:lnTo>
                      <a:lnTo>
                        <a:pt x="3201" y="3787"/>
                      </a:lnTo>
                      <a:lnTo>
                        <a:pt x="3097" y="3808"/>
                      </a:lnTo>
                      <a:lnTo>
                        <a:pt x="3013" y="3871"/>
                      </a:lnTo>
                      <a:lnTo>
                        <a:pt x="2909" y="3829"/>
                      </a:lnTo>
                      <a:lnTo>
                        <a:pt x="2950" y="3787"/>
                      </a:lnTo>
                      <a:lnTo>
                        <a:pt x="3222" y="3683"/>
                      </a:lnTo>
                      <a:lnTo>
                        <a:pt x="3327" y="3662"/>
                      </a:lnTo>
                      <a:lnTo>
                        <a:pt x="3536" y="3453"/>
                      </a:lnTo>
                      <a:lnTo>
                        <a:pt x="3578" y="3390"/>
                      </a:lnTo>
                      <a:lnTo>
                        <a:pt x="3725" y="3160"/>
                      </a:lnTo>
                      <a:lnTo>
                        <a:pt x="3766" y="2971"/>
                      </a:lnTo>
                      <a:lnTo>
                        <a:pt x="3725" y="2950"/>
                      </a:lnTo>
                      <a:lnTo>
                        <a:pt x="3641" y="2971"/>
                      </a:lnTo>
                      <a:lnTo>
                        <a:pt x="3578" y="3034"/>
                      </a:lnTo>
                      <a:lnTo>
                        <a:pt x="3536" y="2950"/>
                      </a:lnTo>
                      <a:lnTo>
                        <a:pt x="3578" y="2888"/>
                      </a:lnTo>
                      <a:lnTo>
                        <a:pt x="3641" y="2846"/>
                      </a:lnTo>
                      <a:lnTo>
                        <a:pt x="3725" y="2867"/>
                      </a:lnTo>
                      <a:lnTo>
                        <a:pt x="3766" y="2783"/>
                      </a:lnTo>
                      <a:lnTo>
                        <a:pt x="3766" y="2657"/>
                      </a:lnTo>
                      <a:lnTo>
                        <a:pt x="3871" y="2553"/>
                      </a:lnTo>
                      <a:lnTo>
                        <a:pt x="3871" y="2427"/>
                      </a:lnTo>
                      <a:lnTo>
                        <a:pt x="3850" y="2365"/>
                      </a:lnTo>
                      <a:lnTo>
                        <a:pt x="3850" y="2302"/>
                      </a:lnTo>
                      <a:lnTo>
                        <a:pt x="3745" y="2260"/>
                      </a:lnTo>
                      <a:lnTo>
                        <a:pt x="3641" y="2302"/>
                      </a:lnTo>
                      <a:lnTo>
                        <a:pt x="3494" y="2553"/>
                      </a:lnTo>
                      <a:lnTo>
                        <a:pt x="3494" y="2678"/>
                      </a:lnTo>
                      <a:lnTo>
                        <a:pt x="3557" y="2762"/>
                      </a:lnTo>
                      <a:lnTo>
                        <a:pt x="3473" y="2846"/>
                      </a:lnTo>
                      <a:lnTo>
                        <a:pt x="3432" y="2888"/>
                      </a:lnTo>
                      <a:lnTo>
                        <a:pt x="3369" y="2867"/>
                      </a:lnTo>
                      <a:lnTo>
                        <a:pt x="3411" y="2825"/>
                      </a:lnTo>
                      <a:lnTo>
                        <a:pt x="3348" y="2762"/>
                      </a:lnTo>
                      <a:lnTo>
                        <a:pt x="3348" y="2657"/>
                      </a:lnTo>
                      <a:lnTo>
                        <a:pt x="3453" y="2448"/>
                      </a:lnTo>
                      <a:lnTo>
                        <a:pt x="3432" y="2344"/>
                      </a:lnTo>
                      <a:lnTo>
                        <a:pt x="3453" y="2302"/>
                      </a:lnTo>
                      <a:lnTo>
                        <a:pt x="3473" y="2323"/>
                      </a:lnTo>
                      <a:lnTo>
                        <a:pt x="3557" y="2302"/>
                      </a:lnTo>
                      <a:lnTo>
                        <a:pt x="3536" y="2134"/>
                      </a:lnTo>
                      <a:lnTo>
                        <a:pt x="3453" y="2030"/>
                      </a:lnTo>
                      <a:lnTo>
                        <a:pt x="3348" y="2030"/>
                      </a:lnTo>
                      <a:lnTo>
                        <a:pt x="3222" y="2051"/>
                      </a:lnTo>
                      <a:lnTo>
                        <a:pt x="3160" y="2155"/>
                      </a:lnTo>
                      <a:lnTo>
                        <a:pt x="3139" y="2113"/>
                      </a:lnTo>
                      <a:lnTo>
                        <a:pt x="3118" y="2051"/>
                      </a:lnTo>
                      <a:lnTo>
                        <a:pt x="3139" y="1904"/>
                      </a:lnTo>
                      <a:lnTo>
                        <a:pt x="3055" y="1737"/>
                      </a:lnTo>
                      <a:lnTo>
                        <a:pt x="3097" y="1507"/>
                      </a:lnTo>
                      <a:lnTo>
                        <a:pt x="3097" y="1318"/>
                      </a:lnTo>
                      <a:lnTo>
                        <a:pt x="3139" y="1193"/>
                      </a:lnTo>
                      <a:lnTo>
                        <a:pt x="3160" y="1005"/>
                      </a:lnTo>
                      <a:lnTo>
                        <a:pt x="3139" y="858"/>
                      </a:lnTo>
                      <a:lnTo>
                        <a:pt x="3243" y="670"/>
                      </a:lnTo>
                      <a:lnTo>
                        <a:pt x="3243" y="523"/>
                      </a:lnTo>
                      <a:lnTo>
                        <a:pt x="3139" y="419"/>
                      </a:lnTo>
                      <a:lnTo>
                        <a:pt x="3118" y="272"/>
                      </a:lnTo>
                      <a:lnTo>
                        <a:pt x="2950" y="147"/>
                      </a:lnTo>
                      <a:lnTo>
                        <a:pt x="2909" y="63"/>
                      </a:lnTo>
                      <a:lnTo>
                        <a:pt x="2741" y="0"/>
                      </a:lnTo>
                      <a:lnTo>
                        <a:pt x="2699" y="21"/>
                      </a:lnTo>
                      <a:lnTo>
                        <a:pt x="2699" y="105"/>
                      </a:lnTo>
                      <a:lnTo>
                        <a:pt x="2678" y="126"/>
                      </a:lnTo>
                      <a:lnTo>
                        <a:pt x="2511" y="0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1" name="Google Shape;2984;p74">
                  <a:extLst>
                    <a:ext uri="{FF2B5EF4-FFF2-40B4-BE49-F238E27FC236}">
                      <a16:creationId xmlns:a16="http://schemas.microsoft.com/office/drawing/2014/main" id="{191F2567-2CAD-4A5C-A003-BB7F19BD9D6B}"/>
                    </a:ext>
                  </a:extLst>
                </p:cNvPr>
                <p:cNvSpPr/>
                <p:nvPr/>
              </p:nvSpPr>
              <p:spPr>
                <a:xfrm>
                  <a:off x="2744725" y="1557875"/>
                  <a:ext cx="36625" cy="48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65" h="1926" extrusionOk="0">
                      <a:moveTo>
                        <a:pt x="711" y="0"/>
                      </a:moveTo>
                      <a:lnTo>
                        <a:pt x="586" y="105"/>
                      </a:lnTo>
                      <a:lnTo>
                        <a:pt x="502" y="168"/>
                      </a:lnTo>
                      <a:lnTo>
                        <a:pt x="502" y="356"/>
                      </a:lnTo>
                      <a:lnTo>
                        <a:pt x="419" y="419"/>
                      </a:lnTo>
                      <a:lnTo>
                        <a:pt x="356" y="377"/>
                      </a:lnTo>
                      <a:lnTo>
                        <a:pt x="272" y="544"/>
                      </a:lnTo>
                      <a:lnTo>
                        <a:pt x="272" y="733"/>
                      </a:lnTo>
                      <a:lnTo>
                        <a:pt x="188" y="837"/>
                      </a:lnTo>
                      <a:lnTo>
                        <a:pt x="272" y="963"/>
                      </a:lnTo>
                      <a:lnTo>
                        <a:pt x="147" y="963"/>
                      </a:lnTo>
                      <a:lnTo>
                        <a:pt x="167" y="1005"/>
                      </a:lnTo>
                      <a:lnTo>
                        <a:pt x="272" y="1088"/>
                      </a:lnTo>
                      <a:lnTo>
                        <a:pt x="398" y="1256"/>
                      </a:lnTo>
                      <a:lnTo>
                        <a:pt x="377" y="1360"/>
                      </a:lnTo>
                      <a:lnTo>
                        <a:pt x="356" y="1360"/>
                      </a:lnTo>
                      <a:lnTo>
                        <a:pt x="209" y="1256"/>
                      </a:lnTo>
                      <a:lnTo>
                        <a:pt x="84" y="1256"/>
                      </a:lnTo>
                      <a:lnTo>
                        <a:pt x="63" y="1318"/>
                      </a:lnTo>
                      <a:lnTo>
                        <a:pt x="0" y="1402"/>
                      </a:lnTo>
                      <a:lnTo>
                        <a:pt x="105" y="1465"/>
                      </a:lnTo>
                      <a:lnTo>
                        <a:pt x="147" y="1590"/>
                      </a:lnTo>
                      <a:lnTo>
                        <a:pt x="188" y="1632"/>
                      </a:lnTo>
                      <a:lnTo>
                        <a:pt x="105" y="1737"/>
                      </a:lnTo>
                      <a:lnTo>
                        <a:pt x="105" y="1883"/>
                      </a:lnTo>
                      <a:lnTo>
                        <a:pt x="251" y="1821"/>
                      </a:lnTo>
                      <a:lnTo>
                        <a:pt x="272" y="1737"/>
                      </a:lnTo>
                      <a:lnTo>
                        <a:pt x="356" y="1737"/>
                      </a:lnTo>
                      <a:lnTo>
                        <a:pt x="377" y="1883"/>
                      </a:lnTo>
                      <a:lnTo>
                        <a:pt x="460" y="1883"/>
                      </a:lnTo>
                      <a:lnTo>
                        <a:pt x="607" y="1842"/>
                      </a:lnTo>
                      <a:lnTo>
                        <a:pt x="711" y="1883"/>
                      </a:lnTo>
                      <a:lnTo>
                        <a:pt x="837" y="1779"/>
                      </a:lnTo>
                      <a:lnTo>
                        <a:pt x="900" y="1821"/>
                      </a:lnTo>
                      <a:lnTo>
                        <a:pt x="900" y="1925"/>
                      </a:lnTo>
                      <a:lnTo>
                        <a:pt x="983" y="1925"/>
                      </a:lnTo>
                      <a:lnTo>
                        <a:pt x="1025" y="1883"/>
                      </a:lnTo>
                      <a:lnTo>
                        <a:pt x="1235" y="1737"/>
                      </a:lnTo>
                      <a:lnTo>
                        <a:pt x="1235" y="1632"/>
                      </a:lnTo>
                      <a:lnTo>
                        <a:pt x="1214" y="1465"/>
                      </a:lnTo>
                      <a:lnTo>
                        <a:pt x="1151" y="1465"/>
                      </a:lnTo>
                      <a:lnTo>
                        <a:pt x="1109" y="1402"/>
                      </a:lnTo>
                      <a:lnTo>
                        <a:pt x="1193" y="1360"/>
                      </a:lnTo>
                      <a:lnTo>
                        <a:pt x="1297" y="1381"/>
                      </a:lnTo>
                      <a:lnTo>
                        <a:pt x="1339" y="1298"/>
                      </a:lnTo>
                      <a:lnTo>
                        <a:pt x="1465" y="1214"/>
                      </a:lnTo>
                      <a:lnTo>
                        <a:pt x="1423" y="984"/>
                      </a:lnTo>
                      <a:lnTo>
                        <a:pt x="1360" y="900"/>
                      </a:lnTo>
                      <a:lnTo>
                        <a:pt x="1360" y="837"/>
                      </a:lnTo>
                      <a:lnTo>
                        <a:pt x="1235" y="837"/>
                      </a:lnTo>
                      <a:lnTo>
                        <a:pt x="1193" y="691"/>
                      </a:lnTo>
                      <a:lnTo>
                        <a:pt x="1193" y="649"/>
                      </a:lnTo>
                      <a:lnTo>
                        <a:pt x="1130" y="586"/>
                      </a:lnTo>
                      <a:lnTo>
                        <a:pt x="1109" y="482"/>
                      </a:lnTo>
                      <a:lnTo>
                        <a:pt x="1046" y="461"/>
                      </a:lnTo>
                      <a:lnTo>
                        <a:pt x="1004" y="377"/>
                      </a:lnTo>
                      <a:lnTo>
                        <a:pt x="1025" y="272"/>
                      </a:lnTo>
                      <a:lnTo>
                        <a:pt x="983" y="168"/>
                      </a:lnTo>
                      <a:lnTo>
                        <a:pt x="837" y="0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2" name="Google Shape;2985;p74">
                  <a:extLst>
                    <a:ext uri="{FF2B5EF4-FFF2-40B4-BE49-F238E27FC236}">
                      <a16:creationId xmlns:a16="http://schemas.microsoft.com/office/drawing/2014/main" id="{2A3C0965-F006-42F0-9787-147F49E2D8D9}"/>
                    </a:ext>
                  </a:extLst>
                </p:cNvPr>
                <p:cNvSpPr/>
                <p:nvPr/>
              </p:nvSpPr>
              <p:spPr>
                <a:xfrm>
                  <a:off x="2789175" y="1410350"/>
                  <a:ext cx="386600" cy="302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64" h="12095" extrusionOk="0">
                      <a:moveTo>
                        <a:pt x="9625" y="1"/>
                      </a:moveTo>
                      <a:lnTo>
                        <a:pt x="9521" y="105"/>
                      </a:lnTo>
                      <a:lnTo>
                        <a:pt x="9416" y="105"/>
                      </a:lnTo>
                      <a:lnTo>
                        <a:pt x="9353" y="168"/>
                      </a:lnTo>
                      <a:lnTo>
                        <a:pt x="9416" y="252"/>
                      </a:lnTo>
                      <a:lnTo>
                        <a:pt x="9521" y="273"/>
                      </a:lnTo>
                      <a:lnTo>
                        <a:pt x="9584" y="315"/>
                      </a:lnTo>
                      <a:lnTo>
                        <a:pt x="9458" y="315"/>
                      </a:lnTo>
                      <a:lnTo>
                        <a:pt x="9395" y="377"/>
                      </a:lnTo>
                      <a:lnTo>
                        <a:pt x="9458" y="461"/>
                      </a:lnTo>
                      <a:lnTo>
                        <a:pt x="9584" y="566"/>
                      </a:lnTo>
                      <a:lnTo>
                        <a:pt x="9563" y="629"/>
                      </a:lnTo>
                      <a:lnTo>
                        <a:pt x="9521" y="691"/>
                      </a:lnTo>
                      <a:lnTo>
                        <a:pt x="9625" y="796"/>
                      </a:lnTo>
                      <a:lnTo>
                        <a:pt x="9709" y="817"/>
                      </a:lnTo>
                      <a:lnTo>
                        <a:pt x="9709" y="880"/>
                      </a:lnTo>
                      <a:lnTo>
                        <a:pt x="9605" y="901"/>
                      </a:lnTo>
                      <a:lnTo>
                        <a:pt x="9605" y="942"/>
                      </a:lnTo>
                      <a:lnTo>
                        <a:pt x="9395" y="712"/>
                      </a:lnTo>
                      <a:lnTo>
                        <a:pt x="9353" y="712"/>
                      </a:lnTo>
                      <a:lnTo>
                        <a:pt x="9312" y="796"/>
                      </a:lnTo>
                      <a:lnTo>
                        <a:pt x="9312" y="901"/>
                      </a:lnTo>
                      <a:lnTo>
                        <a:pt x="9270" y="880"/>
                      </a:lnTo>
                      <a:lnTo>
                        <a:pt x="9249" y="691"/>
                      </a:lnTo>
                      <a:lnTo>
                        <a:pt x="9270" y="566"/>
                      </a:lnTo>
                      <a:lnTo>
                        <a:pt x="9186" y="419"/>
                      </a:lnTo>
                      <a:lnTo>
                        <a:pt x="9186" y="273"/>
                      </a:lnTo>
                      <a:lnTo>
                        <a:pt x="9123" y="210"/>
                      </a:lnTo>
                      <a:lnTo>
                        <a:pt x="9081" y="252"/>
                      </a:lnTo>
                      <a:lnTo>
                        <a:pt x="8956" y="147"/>
                      </a:lnTo>
                      <a:lnTo>
                        <a:pt x="8872" y="105"/>
                      </a:lnTo>
                      <a:lnTo>
                        <a:pt x="8851" y="252"/>
                      </a:lnTo>
                      <a:lnTo>
                        <a:pt x="8872" y="461"/>
                      </a:lnTo>
                      <a:lnTo>
                        <a:pt x="8851" y="670"/>
                      </a:lnTo>
                      <a:lnTo>
                        <a:pt x="8893" y="817"/>
                      </a:lnTo>
                      <a:lnTo>
                        <a:pt x="8935" y="984"/>
                      </a:lnTo>
                      <a:lnTo>
                        <a:pt x="8935" y="1047"/>
                      </a:lnTo>
                      <a:lnTo>
                        <a:pt x="8935" y="1193"/>
                      </a:lnTo>
                      <a:lnTo>
                        <a:pt x="8872" y="1235"/>
                      </a:lnTo>
                      <a:lnTo>
                        <a:pt x="8830" y="1131"/>
                      </a:lnTo>
                      <a:lnTo>
                        <a:pt x="8788" y="984"/>
                      </a:lnTo>
                      <a:lnTo>
                        <a:pt x="8747" y="901"/>
                      </a:lnTo>
                      <a:lnTo>
                        <a:pt x="8747" y="775"/>
                      </a:lnTo>
                      <a:lnTo>
                        <a:pt x="8726" y="629"/>
                      </a:lnTo>
                      <a:lnTo>
                        <a:pt x="8684" y="482"/>
                      </a:lnTo>
                      <a:lnTo>
                        <a:pt x="8475" y="357"/>
                      </a:lnTo>
                      <a:lnTo>
                        <a:pt x="8412" y="357"/>
                      </a:lnTo>
                      <a:lnTo>
                        <a:pt x="8370" y="482"/>
                      </a:lnTo>
                      <a:lnTo>
                        <a:pt x="8349" y="524"/>
                      </a:lnTo>
                      <a:lnTo>
                        <a:pt x="8370" y="691"/>
                      </a:lnTo>
                      <a:lnTo>
                        <a:pt x="8558" y="817"/>
                      </a:lnTo>
                      <a:lnTo>
                        <a:pt x="8558" y="901"/>
                      </a:lnTo>
                      <a:lnTo>
                        <a:pt x="8370" y="880"/>
                      </a:lnTo>
                      <a:lnTo>
                        <a:pt x="8328" y="838"/>
                      </a:lnTo>
                      <a:lnTo>
                        <a:pt x="8244" y="838"/>
                      </a:lnTo>
                      <a:lnTo>
                        <a:pt x="8161" y="921"/>
                      </a:lnTo>
                      <a:lnTo>
                        <a:pt x="8244" y="1131"/>
                      </a:lnTo>
                      <a:lnTo>
                        <a:pt x="8224" y="1193"/>
                      </a:lnTo>
                      <a:lnTo>
                        <a:pt x="8077" y="1235"/>
                      </a:lnTo>
                      <a:lnTo>
                        <a:pt x="8035" y="1340"/>
                      </a:lnTo>
                      <a:lnTo>
                        <a:pt x="7952" y="1403"/>
                      </a:lnTo>
                      <a:lnTo>
                        <a:pt x="7910" y="1319"/>
                      </a:lnTo>
                      <a:lnTo>
                        <a:pt x="7910" y="1214"/>
                      </a:lnTo>
                      <a:lnTo>
                        <a:pt x="7847" y="1214"/>
                      </a:lnTo>
                      <a:lnTo>
                        <a:pt x="7784" y="1361"/>
                      </a:lnTo>
                      <a:lnTo>
                        <a:pt x="7700" y="1403"/>
                      </a:lnTo>
                      <a:lnTo>
                        <a:pt x="7680" y="1131"/>
                      </a:lnTo>
                      <a:lnTo>
                        <a:pt x="7700" y="984"/>
                      </a:lnTo>
                      <a:lnTo>
                        <a:pt x="7700" y="921"/>
                      </a:lnTo>
                      <a:lnTo>
                        <a:pt x="7491" y="838"/>
                      </a:lnTo>
                      <a:lnTo>
                        <a:pt x="7470" y="775"/>
                      </a:lnTo>
                      <a:lnTo>
                        <a:pt x="7533" y="691"/>
                      </a:lnTo>
                      <a:lnTo>
                        <a:pt x="7554" y="608"/>
                      </a:lnTo>
                      <a:lnTo>
                        <a:pt x="7470" y="566"/>
                      </a:lnTo>
                      <a:lnTo>
                        <a:pt x="7261" y="524"/>
                      </a:lnTo>
                      <a:lnTo>
                        <a:pt x="7219" y="482"/>
                      </a:lnTo>
                      <a:lnTo>
                        <a:pt x="7073" y="524"/>
                      </a:lnTo>
                      <a:lnTo>
                        <a:pt x="7031" y="629"/>
                      </a:lnTo>
                      <a:lnTo>
                        <a:pt x="7115" y="712"/>
                      </a:lnTo>
                      <a:lnTo>
                        <a:pt x="7115" y="921"/>
                      </a:lnTo>
                      <a:lnTo>
                        <a:pt x="7073" y="984"/>
                      </a:lnTo>
                      <a:lnTo>
                        <a:pt x="6968" y="942"/>
                      </a:lnTo>
                      <a:lnTo>
                        <a:pt x="6864" y="984"/>
                      </a:lnTo>
                      <a:lnTo>
                        <a:pt x="6780" y="901"/>
                      </a:lnTo>
                      <a:lnTo>
                        <a:pt x="6654" y="901"/>
                      </a:lnTo>
                      <a:lnTo>
                        <a:pt x="6633" y="1026"/>
                      </a:lnTo>
                      <a:lnTo>
                        <a:pt x="6675" y="1089"/>
                      </a:lnTo>
                      <a:lnTo>
                        <a:pt x="6738" y="1193"/>
                      </a:lnTo>
                      <a:lnTo>
                        <a:pt x="6801" y="1256"/>
                      </a:lnTo>
                      <a:lnTo>
                        <a:pt x="6801" y="1403"/>
                      </a:lnTo>
                      <a:lnTo>
                        <a:pt x="6864" y="1465"/>
                      </a:lnTo>
                      <a:lnTo>
                        <a:pt x="6905" y="1465"/>
                      </a:lnTo>
                      <a:lnTo>
                        <a:pt x="7010" y="1633"/>
                      </a:lnTo>
                      <a:lnTo>
                        <a:pt x="7010" y="1779"/>
                      </a:lnTo>
                      <a:lnTo>
                        <a:pt x="6968" y="1842"/>
                      </a:lnTo>
                      <a:lnTo>
                        <a:pt x="6989" y="1717"/>
                      </a:lnTo>
                      <a:lnTo>
                        <a:pt x="6947" y="1717"/>
                      </a:lnTo>
                      <a:lnTo>
                        <a:pt x="6843" y="1842"/>
                      </a:lnTo>
                      <a:lnTo>
                        <a:pt x="6780" y="1758"/>
                      </a:lnTo>
                      <a:lnTo>
                        <a:pt x="6780" y="1654"/>
                      </a:lnTo>
                      <a:lnTo>
                        <a:pt x="6801" y="1633"/>
                      </a:lnTo>
                      <a:lnTo>
                        <a:pt x="6780" y="1549"/>
                      </a:lnTo>
                      <a:lnTo>
                        <a:pt x="6738" y="1612"/>
                      </a:lnTo>
                      <a:lnTo>
                        <a:pt x="6654" y="1612"/>
                      </a:lnTo>
                      <a:lnTo>
                        <a:pt x="6654" y="1758"/>
                      </a:lnTo>
                      <a:lnTo>
                        <a:pt x="6592" y="1842"/>
                      </a:lnTo>
                      <a:lnTo>
                        <a:pt x="6571" y="1758"/>
                      </a:lnTo>
                      <a:lnTo>
                        <a:pt x="6508" y="1675"/>
                      </a:lnTo>
                      <a:lnTo>
                        <a:pt x="6550" y="1570"/>
                      </a:lnTo>
                      <a:lnTo>
                        <a:pt x="6550" y="1424"/>
                      </a:lnTo>
                      <a:lnTo>
                        <a:pt x="6445" y="1298"/>
                      </a:lnTo>
                      <a:lnTo>
                        <a:pt x="6382" y="1298"/>
                      </a:lnTo>
                      <a:lnTo>
                        <a:pt x="6257" y="1465"/>
                      </a:lnTo>
                      <a:lnTo>
                        <a:pt x="6215" y="1507"/>
                      </a:lnTo>
                      <a:lnTo>
                        <a:pt x="6215" y="1633"/>
                      </a:lnTo>
                      <a:lnTo>
                        <a:pt x="6257" y="1717"/>
                      </a:lnTo>
                      <a:lnTo>
                        <a:pt x="6215" y="1758"/>
                      </a:lnTo>
                      <a:lnTo>
                        <a:pt x="6131" y="1675"/>
                      </a:lnTo>
                      <a:lnTo>
                        <a:pt x="6152" y="1612"/>
                      </a:lnTo>
                      <a:lnTo>
                        <a:pt x="6110" y="1528"/>
                      </a:lnTo>
                      <a:lnTo>
                        <a:pt x="6131" y="1424"/>
                      </a:lnTo>
                      <a:lnTo>
                        <a:pt x="6110" y="1298"/>
                      </a:lnTo>
                      <a:lnTo>
                        <a:pt x="5985" y="1235"/>
                      </a:lnTo>
                      <a:lnTo>
                        <a:pt x="5985" y="1089"/>
                      </a:lnTo>
                      <a:lnTo>
                        <a:pt x="5985" y="984"/>
                      </a:lnTo>
                      <a:lnTo>
                        <a:pt x="5943" y="984"/>
                      </a:lnTo>
                      <a:lnTo>
                        <a:pt x="5796" y="1110"/>
                      </a:lnTo>
                      <a:lnTo>
                        <a:pt x="5713" y="1131"/>
                      </a:lnTo>
                      <a:lnTo>
                        <a:pt x="5692" y="1256"/>
                      </a:lnTo>
                      <a:lnTo>
                        <a:pt x="5713" y="1340"/>
                      </a:lnTo>
                      <a:lnTo>
                        <a:pt x="5692" y="1403"/>
                      </a:lnTo>
                      <a:lnTo>
                        <a:pt x="5692" y="1465"/>
                      </a:lnTo>
                      <a:lnTo>
                        <a:pt x="5608" y="1528"/>
                      </a:lnTo>
                      <a:lnTo>
                        <a:pt x="5608" y="1445"/>
                      </a:lnTo>
                      <a:lnTo>
                        <a:pt x="5629" y="1403"/>
                      </a:lnTo>
                      <a:lnTo>
                        <a:pt x="5608" y="1340"/>
                      </a:lnTo>
                      <a:lnTo>
                        <a:pt x="5524" y="1424"/>
                      </a:lnTo>
                      <a:lnTo>
                        <a:pt x="5462" y="1570"/>
                      </a:lnTo>
                      <a:lnTo>
                        <a:pt x="5399" y="1612"/>
                      </a:lnTo>
                      <a:lnTo>
                        <a:pt x="5399" y="1340"/>
                      </a:lnTo>
                      <a:lnTo>
                        <a:pt x="5420" y="1256"/>
                      </a:lnTo>
                      <a:lnTo>
                        <a:pt x="5420" y="1193"/>
                      </a:lnTo>
                      <a:lnTo>
                        <a:pt x="5336" y="1152"/>
                      </a:lnTo>
                      <a:lnTo>
                        <a:pt x="5273" y="1214"/>
                      </a:lnTo>
                      <a:lnTo>
                        <a:pt x="5022" y="1214"/>
                      </a:lnTo>
                      <a:lnTo>
                        <a:pt x="4876" y="1319"/>
                      </a:lnTo>
                      <a:lnTo>
                        <a:pt x="4771" y="1298"/>
                      </a:lnTo>
                      <a:lnTo>
                        <a:pt x="4646" y="1361"/>
                      </a:lnTo>
                      <a:lnTo>
                        <a:pt x="4583" y="1465"/>
                      </a:lnTo>
                      <a:lnTo>
                        <a:pt x="4457" y="1465"/>
                      </a:lnTo>
                      <a:lnTo>
                        <a:pt x="4353" y="1528"/>
                      </a:lnTo>
                      <a:lnTo>
                        <a:pt x="4332" y="1654"/>
                      </a:lnTo>
                      <a:lnTo>
                        <a:pt x="4248" y="1612"/>
                      </a:lnTo>
                      <a:lnTo>
                        <a:pt x="4227" y="1633"/>
                      </a:lnTo>
                      <a:lnTo>
                        <a:pt x="4248" y="1737"/>
                      </a:lnTo>
                      <a:lnTo>
                        <a:pt x="4290" y="1758"/>
                      </a:lnTo>
                      <a:lnTo>
                        <a:pt x="4269" y="1863"/>
                      </a:lnTo>
                      <a:lnTo>
                        <a:pt x="4290" y="1968"/>
                      </a:lnTo>
                      <a:lnTo>
                        <a:pt x="4415" y="1947"/>
                      </a:lnTo>
                      <a:lnTo>
                        <a:pt x="4478" y="1863"/>
                      </a:lnTo>
                      <a:lnTo>
                        <a:pt x="4478" y="1779"/>
                      </a:lnTo>
                      <a:lnTo>
                        <a:pt x="4604" y="1758"/>
                      </a:lnTo>
                      <a:lnTo>
                        <a:pt x="4667" y="1717"/>
                      </a:lnTo>
                      <a:lnTo>
                        <a:pt x="4708" y="1675"/>
                      </a:lnTo>
                      <a:lnTo>
                        <a:pt x="4750" y="1821"/>
                      </a:lnTo>
                      <a:lnTo>
                        <a:pt x="4813" y="1758"/>
                      </a:lnTo>
                      <a:lnTo>
                        <a:pt x="4855" y="1654"/>
                      </a:lnTo>
                      <a:lnTo>
                        <a:pt x="4897" y="1633"/>
                      </a:lnTo>
                      <a:lnTo>
                        <a:pt x="4876" y="1779"/>
                      </a:lnTo>
                      <a:lnTo>
                        <a:pt x="4918" y="1842"/>
                      </a:lnTo>
                      <a:lnTo>
                        <a:pt x="5064" y="1842"/>
                      </a:lnTo>
                      <a:lnTo>
                        <a:pt x="4939" y="1884"/>
                      </a:lnTo>
                      <a:lnTo>
                        <a:pt x="4771" y="1926"/>
                      </a:lnTo>
                      <a:lnTo>
                        <a:pt x="4604" y="2051"/>
                      </a:lnTo>
                      <a:lnTo>
                        <a:pt x="4478" y="2093"/>
                      </a:lnTo>
                      <a:lnTo>
                        <a:pt x="4499" y="2198"/>
                      </a:lnTo>
                      <a:lnTo>
                        <a:pt x="4499" y="2281"/>
                      </a:lnTo>
                      <a:lnTo>
                        <a:pt x="4583" y="2281"/>
                      </a:lnTo>
                      <a:lnTo>
                        <a:pt x="4667" y="2198"/>
                      </a:lnTo>
                      <a:lnTo>
                        <a:pt x="4771" y="2198"/>
                      </a:lnTo>
                      <a:lnTo>
                        <a:pt x="4918" y="2156"/>
                      </a:lnTo>
                      <a:lnTo>
                        <a:pt x="5127" y="2135"/>
                      </a:lnTo>
                      <a:lnTo>
                        <a:pt x="5378" y="2072"/>
                      </a:lnTo>
                      <a:lnTo>
                        <a:pt x="5420" y="2135"/>
                      </a:lnTo>
                      <a:lnTo>
                        <a:pt x="5420" y="2198"/>
                      </a:lnTo>
                      <a:lnTo>
                        <a:pt x="5336" y="2240"/>
                      </a:lnTo>
                      <a:lnTo>
                        <a:pt x="5273" y="2177"/>
                      </a:lnTo>
                      <a:lnTo>
                        <a:pt x="5169" y="2177"/>
                      </a:lnTo>
                      <a:lnTo>
                        <a:pt x="5064" y="2261"/>
                      </a:lnTo>
                      <a:lnTo>
                        <a:pt x="4876" y="2261"/>
                      </a:lnTo>
                      <a:lnTo>
                        <a:pt x="4708" y="2386"/>
                      </a:lnTo>
                      <a:lnTo>
                        <a:pt x="4562" y="2386"/>
                      </a:lnTo>
                      <a:lnTo>
                        <a:pt x="4541" y="2449"/>
                      </a:lnTo>
                      <a:lnTo>
                        <a:pt x="4604" y="2554"/>
                      </a:lnTo>
                      <a:lnTo>
                        <a:pt x="4708" y="2554"/>
                      </a:lnTo>
                      <a:lnTo>
                        <a:pt x="4813" y="2616"/>
                      </a:lnTo>
                      <a:lnTo>
                        <a:pt x="4750" y="2658"/>
                      </a:lnTo>
                      <a:lnTo>
                        <a:pt x="4562" y="2658"/>
                      </a:lnTo>
                      <a:lnTo>
                        <a:pt x="4478" y="2574"/>
                      </a:lnTo>
                      <a:lnTo>
                        <a:pt x="4415" y="2574"/>
                      </a:lnTo>
                      <a:lnTo>
                        <a:pt x="4353" y="2616"/>
                      </a:lnTo>
                      <a:lnTo>
                        <a:pt x="4353" y="2763"/>
                      </a:lnTo>
                      <a:lnTo>
                        <a:pt x="4290" y="2826"/>
                      </a:lnTo>
                      <a:lnTo>
                        <a:pt x="4332" y="2909"/>
                      </a:lnTo>
                      <a:lnTo>
                        <a:pt x="4415" y="2972"/>
                      </a:lnTo>
                      <a:lnTo>
                        <a:pt x="4562" y="2909"/>
                      </a:lnTo>
                      <a:lnTo>
                        <a:pt x="4750" y="3014"/>
                      </a:lnTo>
                      <a:lnTo>
                        <a:pt x="4897" y="2993"/>
                      </a:lnTo>
                      <a:lnTo>
                        <a:pt x="4918" y="3035"/>
                      </a:lnTo>
                      <a:lnTo>
                        <a:pt x="5022" y="3035"/>
                      </a:lnTo>
                      <a:lnTo>
                        <a:pt x="5169" y="3139"/>
                      </a:lnTo>
                      <a:lnTo>
                        <a:pt x="5231" y="3139"/>
                      </a:lnTo>
                      <a:lnTo>
                        <a:pt x="5315" y="3118"/>
                      </a:lnTo>
                      <a:lnTo>
                        <a:pt x="5462" y="3139"/>
                      </a:lnTo>
                      <a:lnTo>
                        <a:pt x="5545" y="3139"/>
                      </a:lnTo>
                      <a:lnTo>
                        <a:pt x="5713" y="3035"/>
                      </a:lnTo>
                      <a:lnTo>
                        <a:pt x="5943" y="3035"/>
                      </a:lnTo>
                      <a:lnTo>
                        <a:pt x="6110" y="3014"/>
                      </a:lnTo>
                      <a:lnTo>
                        <a:pt x="6173" y="2972"/>
                      </a:lnTo>
                      <a:lnTo>
                        <a:pt x="6236" y="2930"/>
                      </a:lnTo>
                      <a:lnTo>
                        <a:pt x="6320" y="2930"/>
                      </a:lnTo>
                      <a:lnTo>
                        <a:pt x="6320" y="2993"/>
                      </a:lnTo>
                      <a:lnTo>
                        <a:pt x="6278" y="3077"/>
                      </a:lnTo>
                      <a:lnTo>
                        <a:pt x="6068" y="3098"/>
                      </a:lnTo>
                      <a:lnTo>
                        <a:pt x="5838" y="3139"/>
                      </a:lnTo>
                      <a:lnTo>
                        <a:pt x="5755" y="3202"/>
                      </a:lnTo>
                      <a:lnTo>
                        <a:pt x="5650" y="3223"/>
                      </a:lnTo>
                      <a:lnTo>
                        <a:pt x="5629" y="3244"/>
                      </a:lnTo>
                      <a:lnTo>
                        <a:pt x="5462" y="3223"/>
                      </a:lnTo>
                      <a:lnTo>
                        <a:pt x="5336" y="3286"/>
                      </a:lnTo>
                      <a:lnTo>
                        <a:pt x="5231" y="3286"/>
                      </a:lnTo>
                      <a:lnTo>
                        <a:pt x="5190" y="3223"/>
                      </a:lnTo>
                      <a:lnTo>
                        <a:pt x="5085" y="3223"/>
                      </a:lnTo>
                      <a:lnTo>
                        <a:pt x="4897" y="3118"/>
                      </a:lnTo>
                      <a:lnTo>
                        <a:pt x="4562" y="3118"/>
                      </a:lnTo>
                      <a:lnTo>
                        <a:pt x="4499" y="3077"/>
                      </a:lnTo>
                      <a:lnTo>
                        <a:pt x="4374" y="3098"/>
                      </a:lnTo>
                      <a:lnTo>
                        <a:pt x="4269" y="3077"/>
                      </a:lnTo>
                      <a:lnTo>
                        <a:pt x="4227" y="3118"/>
                      </a:lnTo>
                      <a:lnTo>
                        <a:pt x="4248" y="3286"/>
                      </a:lnTo>
                      <a:lnTo>
                        <a:pt x="4290" y="3328"/>
                      </a:lnTo>
                      <a:lnTo>
                        <a:pt x="4290" y="3516"/>
                      </a:lnTo>
                      <a:lnTo>
                        <a:pt x="4353" y="3642"/>
                      </a:lnTo>
                      <a:lnTo>
                        <a:pt x="4395" y="3704"/>
                      </a:lnTo>
                      <a:lnTo>
                        <a:pt x="4478" y="3725"/>
                      </a:lnTo>
                      <a:lnTo>
                        <a:pt x="4646" y="3934"/>
                      </a:lnTo>
                      <a:lnTo>
                        <a:pt x="4708" y="3976"/>
                      </a:lnTo>
                      <a:lnTo>
                        <a:pt x="4771" y="3955"/>
                      </a:lnTo>
                      <a:lnTo>
                        <a:pt x="4897" y="3767"/>
                      </a:lnTo>
                      <a:lnTo>
                        <a:pt x="5106" y="3662"/>
                      </a:lnTo>
                      <a:lnTo>
                        <a:pt x="5315" y="3537"/>
                      </a:lnTo>
                      <a:lnTo>
                        <a:pt x="5441" y="3432"/>
                      </a:lnTo>
                      <a:lnTo>
                        <a:pt x="5503" y="3349"/>
                      </a:lnTo>
                      <a:lnTo>
                        <a:pt x="5545" y="3349"/>
                      </a:lnTo>
                      <a:lnTo>
                        <a:pt x="5817" y="3411"/>
                      </a:lnTo>
                      <a:lnTo>
                        <a:pt x="6027" y="3390"/>
                      </a:lnTo>
                      <a:lnTo>
                        <a:pt x="6173" y="3390"/>
                      </a:lnTo>
                      <a:lnTo>
                        <a:pt x="6320" y="3495"/>
                      </a:lnTo>
                      <a:lnTo>
                        <a:pt x="6571" y="3516"/>
                      </a:lnTo>
                      <a:lnTo>
                        <a:pt x="6780" y="3516"/>
                      </a:lnTo>
                      <a:lnTo>
                        <a:pt x="6864" y="3558"/>
                      </a:lnTo>
                      <a:lnTo>
                        <a:pt x="6843" y="3600"/>
                      </a:lnTo>
                      <a:lnTo>
                        <a:pt x="6654" y="3621"/>
                      </a:lnTo>
                      <a:lnTo>
                        <a:pt x="6550" y="3600"/>
                      </a:lnTo>
                      <a:lnTo>
                        <a:pt x="6361" y="3558"/>
                      </a:lnTo>
                      <a:lnTo>
                        <a:pt x="6152" y="3453"/>
                      </a:lnTo>
                      <a:lnTo>
                        <a:pt x="6047" y="3453"/>
                      </a:lnTo>
                      <a:lnTo>
                        <a:pt x="5964" y="3495"/>
                      </a:lnTo>
                      <a:lnTo>
                        <a:pt x="5734" y="3453"/>
                      </a:lnTo>
                      <a:lnTo>
                        <a:pt x="5608" y="3432"/>
                      </a:lnTo>
                      <a:lnTo>
                        <a:pt x="5545" y="3516"/>
                      </a:lnTo>
                      <a:lnTo>
                        <a:pt x="5399" y="3600"/>
                      </a:lnTo>
                      <a:lnTo>
                        <a:pt x="5294" y="3725"/>
                      </a:lnTo>
                      <a:lnTo>
                        <a:pt x="5106" y="3830"/>
                      </a:lnTo>
                      <a:lnTo>
                        <a:pt x="5022" y="3976"/>
                      </a:lnTo>
                      <a:lnTo>
                        <a:pt x="4939" y="4060"/>
                      </a:lnTo>
                      <a:lnTo>
                        <a:pt x="4918" y="4123"/>
                      </a:lnTo>
                      <a:lnTo>
                        <a:pt x="5064" y="4227"/>
                      </a:lnTo>
                      <a:lnTo>
                        <a:pt x="5190" y="4227"/>
                      </a:lnTo>
                      <a:lnTo>
                        <a:pt x="5190" y="4290"/>
                      </a:lnTo>
                      <a:lnTo>
                        <a:pt x="5294" y="4395"/>
                      </a:lnTo>
                      <a:lnTo>
                        <a:pt x="5503" y="4395"/>
                      </a:lnTo>
                      <a:lnTo>
                        <a:pt x="5755" y="4478"/>
                      </a:lnTo>
                      <a:lnTo>
                        <a:pt x="5943" y="4478"/>
                      </a:lnTo>
                      <a:lnTo>
                        <a:pt x="6110" y="4332"/>
                      </a:lnTo>
                      <a:lnTo>
                        <a:pt x="6131" y="4144"/>
                      </a:lnTo>
                      <a:lnTo>
                        <a:pt x="6278" y="4081"/>
                      </a:lnTo>
                      <a:lnTo>
                        <a:pt x="6382" y="4123"/>
                      </a:lnTo>
                      <a:lnTo>
                        <a:pt x="6257" y="4165"/>
                      </a:lnTo>
                      <a:lnTo>
                        <a:pt x="6257" y="4269"/>
                      </a:lnTo>
                      <a:lnTo>
                        <a:pt x="6361" y="4290"/>
                      </a:lnTo>
                      <a:lnTo>
                        <a:pt x="6508" y="4248"/>
                      </a:lnTo>
                      <a:lnTo>
                        <a:pt x="6654" y="4269"/>
                      </a:lnTo>
                      <a:lnTo>
                        <a:pt x="6780" y="4186"/>
                      </a:lnTo>
                      <a:lnTo>
                        <a:pt x="6884" y="4227"/>
                      </a:lnTo>
                      <a:lnTo>
                        <a:pt x="6780" y="4332"/>
                      </a:lnTo>
                      <a:lnTo>
                        <a:pt x="6571" y="4353"/>
                      </a:lnTo>
                      <a:lnTo>
                        <a:pt x="6466" y="4374"/>
                      </a:lnTo>
                      <a:lnTo>
                        <a:pt x="6320" y="4374"/>
                      </a:lnTo>
                      <a:lnTo>
                        <a:pt x="6152" y="4541"/>
                      </a:lnTo>
                      <a:lnTo>
                        <a:pt x="6173" y="4604"/>
                      </a:lnTo>
                      <a:lnTo>
                        <a:pt x="6257" y="4646"/>
                      </a:lnTo>
                      <a:lnTo>
                        <a:pt x="6445" y="4604"/>
                      </a:lnTo>
                      <a:lnTo>
                        <a:pt x="6571" y="4771"/>
                      </a:lnTo>
                      <a:lnTo>
                        <a:pt x="7010" y="4771"/>
                      </a:lnTo>
                      <a:lnTo>
                        <a:pt x="7156" y="4750"/>
                      </a:lnTo>
                      <a:lnTo>
                        <a:pt x="7554" y="4583"/>
                      </a:lnTo>
                      <a:lnTo>
                        <a:pt x="7680" y="4562"/>
                      </a:lnTo>
                      <a:lnTo>
                        <a:pt x="7889" y="4395"/>
                      </a:lnTo>
                      <a:lnTo>
                        <a:pt x="7847" y="4353"/>
                      </a:lnTo>
                      <a:lnTo>
                        <a:pt x="7805" y="4353"/>
                      </a:lnTo>
                      <a:lnTo>
                        <a:pt x="7952" y="4165"/>
                      </a:lnTo>
                      <a:lnTo>
                        <a:pt x="8056" y="4165"/>
                      </a:lnTo>
                      <a:lnTo>
                        <a:pt x="8140" y="4039"/>
                      </a:lnTo>
                      <a:lnTo>
                        <a:pt x="8161" y="4060"/>
                      </a:lnTo>
                      <a:lnTo>
                        <a:pt x="8224" y="4165"/>
                      </a:lnTo>
                      <a:lnTo>
                        <a:pt x="8265" y="4165"/>
                      </a:lnTo>
                      <a:lnTo>
                        <a:pt x="8265" y="4060"/>
                      </a:lnTo>
                      <a:lnTo>
                        <a:pt x="8579" y="3830"/>
                      </a:lnTo>
                      <a:lnTo>
                        <a:pt x="8788" y="3809"/>
                      </a:lnTo>
                      <a:lnTo>
                        <a:pt x="9123" y="3662"/>
                      </a:lnTo>
                      <a:lnTo>
                        <a:pt x="9123" y="3746"/>
                      </a:lnTo>
                      <a:lnTo>
                        <a:pt x="8851" y="3872"/>
                      </a:lnTo>
                      <a:lnTo>
                        <a:pt x="8684" y="3872"/>
                      </a:lnTo>
                      <a:lnTo>
                        <a:pt x="8370" y="4060"/>
                      </a:lnTo>
                      <a:lnTo>
                        <a:pt x="8328" y="4227"/>
                      </a:lnTo>
                      <a:lnTo>
                        <a:pt x="8203" y="4332"/>
                      </a:lnTo>
                      <a:lnTo>
                        <a:pt x="8056" y="4332"/>
                      </a:lnTo>
                      <a:lnTo>
                        <a:pt x="8014" y="4478"/>
                      </a:lnTo>
                      <a:lnTo>
                        <a:pt x="7952" y="4541"/>
                      </a:lnTo>
                      <a:lnTo>
                        <a:pt x="7952" y="4583"/>
                      </a:lnTo>
                      <a:lnTo>
                        <a:pt x="8244" y="4562"/>
                      </a:lnTo>
                      <a:lnTo>
                        <a:pt x="8328" y="4604"/>
                      </a:lnTo>
                      <a:lnTo>
                        <a:pt x="8454" y="4604"/>
                      </a:lnTo>
                      <a:lnTo>
                        <a:pt x="8579" y="4688"/>
                      </a:lnTo>
                      <a:lnTo>
                        <a:pt x="8558" y="4750"/>
                      </a:lnTo>
                      <a:lnTo>
                        <a:pt x="8663" y="4792"/>
                      </a:lnTo>
                      <a:lnTo>
                        <a:pt x="8747" y="4792"/>
                      </a:lnTo>
                      <a:lnTo>
                        <a:pt x="8788" y="4855"/>
                      </a:lnTo>
                      <a:lnTo>
                        <a:pt x="8663" y="4876"/>
                      </a:lnTo>
                      <a:lnTo>
                        <a:pt x="8558" y="4918"/>
                      </a:lnTo>
                      <a:lnTo>
                        <a:pt x="8433" y="4813"/>
                      </a:lnTo>
                      <a:lnTo>
                        <a:pt x="8224" y="4750"/>
                      </a:lnTo>
                      <a:lnTo>
                        <a:pt x="7952" y="4771"/>
                      </a:lnTo>
                      <a:lnTo>
                        <a:pt x="7554" y="4813"/>
                      </a:lnTo>
                      <a:lnTo>
                        <a:pt x="7408" y="4876"/>
                      </a:lnTo>
                      <a:lnTo>
                        <a:pt x="7303" y="4876"/>
                      </a:lnTo>
                      <a:lnTo>
                        <a:pt x="7303" y="4918"/>
                      </a:lnTo>
                      <a:lnTo>
                        <a:pt x="7324" y="4981"/>
                      </a:lnTo>
                      <a:lnTo>
                        <a:pt x="7512" y="5022"/>
                      </a:lnTo>
                      <a:lnTo>
                        <a:pt x="7680" y="5022"/>
                      </a:lnTo>
                      <a:lnTo>
                        <a:pt x="7784" y="5085"/>
                      </a:lnTo>
                      <a:lnTo>
                        <a:pt x="7784" y="5169"/>
                      </a:lnTo>
                      <a:lnTo>
                        <a:pt x="7638" y="5190"/>
                      </a:lnTo>
                      <a:lnTo>
                        <a:pt x="7533" y="5106"/>
                      </a:lnTo>
                      <a:lnTo>
                        <a:pt x="7324" y="5085"/>
                      </a:lnTo>
                      <a:lnTo>
                        <a:pt x="7219" y="5002"/>
                      </a:lnTo>
                      <a:lnTo>
                        <a:pt x="7115" y="4981"/>
                      </a:lnTo>
                      <a:lnTo>
                        <a:pt x="6947" y="5064"/>
                      </a:lnTo>
                      <a:lnTo>
                        <a:pt x="6696" y="5085"/>
                      </a:lnTo>
                      <a:lnTo>
                        <a:pt x="6508" y="5002"/>
                      </a:lnTo>
                      <a:lnTo>
                        <a:pt x="6361" y="5002"/>
                      </a:lnTo>
                      <a:lnTo>
                        <a:pt x="6215" y="4960"/>
                      </a:lnTo>
                      <a:lnTo>
                        <a:pt x="6131" y="4897"/>
                      </a:lnTo>
                      <a:lnTo>
                        <a:pt x="5922" y="4918"/>
                      </a:lnTo>
                      <a:lnTo>
                        <a:pt x="5859" y="5064"/>
                      </a:lnTo>
                      <a:lnTo>
                        <a:pt x="5922" y="5169"/>
                      </a:lnTo>
                      <a:lnTo>
                        <a:pt x="5922" y="5587"/>
                      </a:lnTo>
                      <a:lnTo>
                        <a:pt x="5943" y="5629"/>
                      </a:lnTo>
                      <a:lnTo>
                        <a:pt x="5838" y="5755"/>
                      </a:lnTo>
                      <a:lnTo>
                        <a:pt x="5838" y="5839"/>
                      </a:lnTo>
                      <a:lnTo>
                        <a:pt x="5922" y="5901"/>
                      </a:lnTo>
                      <a:lnTo>
                        <a:pt x="5985" y="6006"/>
                      </a:lnTo>
                      <a:lnTo>
                        <a:pt x="6131" y="6006"/>
                      </a:lnTo>
                      <a:lnTo>
                        <a:pt x="6236" y="6069"/>
                      </a:lnTo>
                      <a:lnTo>
                        <a:pt x="6110" y="6048"/>
                      </a:lnTo>
                      <a:lnTo>
                        <a:pt x="6027" y="6111"/>
                      </a:lnTo>
                      <a:lnTo>
                        <a:pt x="5985" y="6173"/>
                      </a:lnTo>
                      <a:lnTo>
                        <a:pt x="5964" y="6069"/>
                      </a:lnTo>
                      <a:lnTo>
                        <a:pt x="5859" y="5964"/>
                      </a:lnTo>
                      <a:lnTo>
                        <a:pt x="5817" y="5964"/>
                      </a:lnTo>
                      <a:lnTo>
                        <a:pt x="5796" y="6027"/>
                      </a:lnTo>
                      <a:lnTo>
                        <a:pt x="5713" y="5922"/>
                      </a:lnTo>
                      <a:lnTo>
                        <a:pt x="5692" y="5734"/>
                      </a:lnTo>
                      <a:lnTo>
                        <a:pt x="5692" y="5525"/>
                      </a:lnTo>
                      <a:lnTo>
                        <a:pt x="5629" y="5232"/>
                      </a:lnTo>
                      <a:lnTo>
                        <a:pt x="5503" y="5085"/>
                      </a:lnTo>
                      <a:lnTo>
                        <a:pt x="5503" y="4981"/>
                      </a:lnTo>
                      <a:lnTo>
                        <a:pt x="5231" y="4792"/>
                      </a:lnTo>
                      <a:lnTo>
                        <a:pt x="5169" y="4792"/>
                      </a:lnTo>
                      <a:lnTo>
                        <a:pt x="5001" y="4688"/>
                      </a:lnTo>
                      <a:lnTo>
                        <a:pt x="4980" y="4583"/>
                      </a:lnTo>
                      <a:lnTo>
                        <a:pt x="4876" y="4541"/>
                      </a:lnTo>
                      <a:lnTo>
                        <a:pt x="4708" y="4583"/>
                      </a:lnTo>
                      <a:lnTo>
                        <a:pt x="4353" y="4981"/>
                      </a:lnTo>
                      <a:lnTo>
                        <a:pt x="4290" y="5106"/>
                      </a:lnTo>
                      <a:lnTo>
                        <a:pt x="4290" y="5211"/>
                      </a:lnTo>
                      <a:lnTo>
                        <a:pt x="4374" y="5274"/>
                      </a:lnTo>
                      <a:lnTo>
                        <a:pt x="4499" y="5315"/>
                      </a:lnTo>
                      <a:lnTo>
                        <a:pt x="4562" y="5441"/>
                      </a:lnTo>
                      <a:lnTo>
                        <a:pt x="4562" y="5525"/>
                      </a:lnTo>
                      <a:lnTo>
                        <a:pt x="4541" y="5546"/>
                      </a:lnTo>
                      <a:lnTo>
                        <a:pt x="4457" y="5420"/>
                      </a:lnTo>
                      <a:lnTo>
                        <a:pt x="4374" y="5399"/>
                      </a:lnTo>
                      <a:lnTo>
                        <a:pt x="4290" y="5336"/>
                      </a:lnTo>
                      <a:lnTo>
                        <a:pt x="4248" y="5378"/>
                      </a:lnTo>
                      <a:lnTo>
                        <a:pt x="4164" y="5399"/>
                      </a:lnTo>
                      <a:lnTo>
                        <a:pt x="4143" y="5483"/>
                      </a:lnTo>
                      <a:lnTo>
                        <a:pt x="4185" y="5608"/>
                      </a:lnTo>
                      <a:lnTo>
                        <a:pt x="4269" y="5650"/>
                      </a:lnTo>
                      <a:lnTo>
                        <a:pt x="4332" y="5818"/>
                      </a:lnTo>
                      <a:lnTo>
                        <a:pt x="4353" y="6131"/>
                      </a:lnTo>
                      <a:lnTo>
                        <a:pt x="4269" y="6278"/>
                      </a:lnTo>
                      <a:lnTo>
                        <a:pt x="4269" y="6445"/>
                      </a:lnTo>
                      <a:lnTo>
                        <a:pt x="4185" y="6634"/>
                      </a:lnTo>
                      <a:lnTo>
                        <a:pt x="4185" y="6759"/>
                      </a:lnTo>
                      <a:lnTo>
                        <a:pt x="4227" y="6780"/>
                      </a:lnTo>
                      <a:lnTo>
                        <a:pt x="4290" y="6759"/>
                      </a:lnTo>
                      <a:lnTo>
                        <a:pt x="4290" y="6759"/>
                      </a:lnTo>
                      <a:lnTo>
                        <a:pt x="4269" y="6906"/>
                      </a:lnTo>
                      <a:lnTo>
                        <a:pt x="4185" y="7052"/>
                      </a:lnTo>
                      <a:lnTo>
                        <a:pt x="4143" y="6968"/>
                      </a:lnTo>
                      <a:lnTo>
                        <a:pt x="4123" y="6864"/>
                      </a:lnTo>
                      <a:lnTo>
                        <a:pt x="4018" y="6780"/>
                      </a:lnTo>
                      <a:lnTo>
                        <a:pt x="3934" y="6864"/>
                      </a:lnTo>
                      <a:lnTo>
                        <a:pt x="3934" y="7052"/>
                      </a:lnTo>
                      <a:lnTo>
                        <a:pt x="4081" y="7303"/>
                      </a:lnTo>
                      <a:lnTo>
                        <a:pt x="4248" y="7282"/>
                      </a:lnTo>
                      <a:lnTo>
                        <a:pt x="4353" y="7324"/>
                      </a:lnTo>
                      <a:lnTo>
                        <a:pt x="4395" y="7408"/>
                      </a:lnTo>
                      <a:lnTo>
                        <a:pt x="4583" y="7408"/>
                      </a:lnTo>
                      <a:lnTo>
                        <a:pt x="4792" y="7491"/>
                      </a:lnTo>
                      <a:lnTo>
                        <a:pt x="4876" y="7408"/>
                      </a:lnTo>
                      <a:lnTo>
                        <a:pt x="5001" y="7324"/>
                      </a:lnTo>
                      <a:lnTo>
                        <a:pt x="5001" y="7261"/>
                      </a:lnTo>
                      <a:lnTo>
                        <a:pt x="5085" y="7219"/>
                      </a:lnTo>
                      <a:lnTo>
                        <a:pt x="5085" y="7303"/>
                      </a:lnTo>
                      <a:lnTo>
                        <a:pt x="5022" y="7408"/>
                      </a:lnTo>
                      <a:lnTo>
                        <a:pt x="5022" y="7533"/>
                      </a:lnTo>
                      <a:lnTo>
                        <a:pt x="4980" y="7596"/>
                      </a:lnTo>
                      <a:lnTo>
                        <a:pt x="4876" y="7533"/>
                      </a:lnTo>
                      <a:lnTo>
                        <a:pt x="4646" y="7533"/>
                      </a:lnTo>
                      <a:lnTo>
                        <a:pt x="4541" y="7575"/>
                      </a:lnTo>
                      <a:lnTo>
                        <a:pt x="4541" y="7680"/>
                      </a:lnTo>
                      <a:lnTo>
                        <a:pt x="4583" y="7701"/>
                      </a:lnTo>
                      <a:lnTo>
                        <a:pt x="4708" y="7701"/>
                      </a:lnTo>
                      <a:lnTo>
                        <a:pt x="4750" y="7784"/>
                      </a:lnTo>
                      <a:lnTo>
                        <a:pt x="4646" y="7784"/>
                      </a:lnTo>
                      <a:lnTo>
                        <a:pt x="4646" y="7952"/>
                      </a:lnTo>
                      <a:lnTo>
                        <a:pt x="4478" y="7722"/>
                      </a:lnTo>
                      <a:lnTo>
                        <a:pt x="4395" y="7722"/>
                      </a:lnTo>
                      <a:lnTo>
                        <a:pt x="4353" y="7617"/>
                      </a:lnTo>
                      <a:lnTo>
                        <a:pt x="4290" y="7533"/>
                      </a:lnTo>
                      <a:lnTo>
                        <a:pt x="4039" y="7366"/>
                      </a:lnTo>
                      <a:lnTo>
                        <a:pt x="3976" y="7366"/>
                      </a:lnTo>
                      <a:lnTo>
                        <a:pt x="3830" y="7199"/>
                      </a:lnTo>
                      <a:lnTo>
                        <a:pt x="3830" y="7178"/>
                      </a:lnTo>
                      <a:lnTo>
                        <a:pt x="3725" y="7178"/>
                      </a:lnTo>
                      <a:lnTo>
                        <a:pt x="3620" y="7261"/>
                      </a:lnTo>
                      <a:lnTo>
                        <a:pt x="3516" y="7261"/>
                      </a:lnTo>
                      <a:lnTo>
                        <a:pt x="3432" y="7303"/>
                      </a:lnTo>
                      <a:lnTo>
                        <a:pt x="3286" y="7261"/>
                      </a:lnTo>
                      <a:lnTo>
                        <a:pt x="3034" y="7303"/>
                      </a:lnTo>
                      <a:lnTo>
                        <a:pt x="2972" y="7282"/>
                      </a:lnTo>
                      <a:lnTo>
                        <a:pt x="2783" y="7471"/>
                      </a:lnTo>
                      <a:lnTo>
                        <a:pt x="2700" y="7617"/>
                      </a:lnTo>
                      <a:lnTo>
                        <a:pt x="2700" y="7743"/>
                      </a:lnTo>
                      <a:lnTo>
                        <a:pt x="2595" y="7784"/>
                      </a:lnTo>
                      <a:lnTo>
                        <a:pt x="2490" y="7847"/>
                      </a:lnTo>
                      <a:lnTo>
                        <a:pt x="2365" y="7910"/>
                      </a:lnTo>
                      <a:lnTo>
                        <a:pt x="2344" y="7994"/>
                      </a:lnTo>
                      <a:lnTo>
                        <a:pt x="2198" y="8098"/>
                      </a:lnTo>
                      <a:lnTo>
                        <a:pt x="2177" y="8224"/>
                      </a:lnTo>
                      <a:lnTo>
                        <a:pt x="2260" y="8224"/>
                      </a:lnTo>
                      <a:lnTo>
                        <a:pt x="2281" y="8307"/>
                      </a:lnTo>
                      <a:lnTo>
                        <a:pt x="2177" y="8307"/>
                      </a:lnTo>
                      <a:lnTo>
                        <a:pt x="2093" y="8349"/>
                      </a:lnTo>
                      <a:lnTo>
                        <a:pt x="2260" y="8475"/>
                      </a:lnTo>
                      <a:lnTo>
                        <a:pt x="2407" y="8517"/>
                      </a:lnTo>
                      <a:lnTo>
                        <a:pt x="2511" y="8433"/>
                      </a:lnTo>
                      <a:lnTo>
                        <a:pt x="2490" y="8349"/>
                      </a:lnTo>
                      <a:lnTo>
                        <a:pt x="2658" y="8370"/>
                      </a:lnTo>
                      <a:lnTo>
                        <a:pt x="2825" y="8245"/>
                      </a:lnTo>
                      <a:lnTo>
                        <a:pt x="2825" y="8349"/>
                      </a:lnTo>
                      <a:lnTo>
                        <a:pt x="2700" y="8412"/>
                      </a:lnTo>
                      <a:lnTo>
                        <a:pt x="2616" y="8538"/>
                      </a:lnTo>
                      <a:lnTo>
                        <a:pt x="2616" y="8621"/>
                      </a:lnTo>
                      <a:lnTo>
                        <a:pt x="2783" y="8621"/>
                      </a:lnTo>
                      <a:lnTo>
                        <a:pt x="2888" y="8642"/>
                      </a:lnTo>
                      <a:lnTo>
                        <a:pt x="3014" y="8475"/>
                      </a:lnTo>
                      <a:lnTo>
                        <a:pt x="3202" y="8349"/>
                      </a:lnTo>
                      <a:lnTo>
                        <a:pt x="3307" y="8119"/>
                      </a:lnTo>
                      <a:lnTo>
                        <a:pt x="3453" y="7931"/>
                      </a:lnTo>
                      <a:lnTo>
                        <a:pt x="3558" y="7910"/>
                      </a:lnTo>
                      <a:lnTo>
                        <a:pt x="3558" y="7910"/>
                      </a:lnTo>
                      <a:lnTo>
                        <a:pt x="3537" y="7994"/>
                      </a:lnTo>
                      <a:lnTo>
                        <a:pt x="3453" y="8035"/>
                      </a:lnTo>
                      <a:lnTo>
                        <a:pt x="3307" y="8245"/>
                      </a:lnTo>
                      <a:lnTo>
                        <a:pt x="3348" y="8349"/>
                      </a:lnTo>
                      <a:lnTo>
                        <a:pt x="3244" y="8349"/>
                      </a:lnTo>
                      <a:lnTo>
                        <a:pt x="3181" y="8454"/>
                      </a:lnTo>
                      <a:lnTo>
                        <a:pt x="3202" y="8538"/>
                      </a:lnTo>
                      <a:lnTo>
                        <a:pt x="3286" y="8538"/>
                      </a:lnTo>
                      <a:lnTo>
                        <a:pt x="3223" y="8580"/>
                      </a:lnTo>
                      <a:lnTo>
                        <a:pt x="3139" y="8580"/>
                      </a:lnTo>
                      <a:lnTo>
                        <a:pt x="3034" y="8684"/>
                      </a:lnTo>
                      <a:lnTo>
                        <a:pt x="3076" y="8747"/>
                      </a:lnTo>
                      <a:lnTo>
                        <a:pt x="3202" y="8747"/>
                      </a:lnTo>
                      <a:lnTo>
                        <a:pt x="3118" y="8789"/>
                      </a:lnTo>
                      <a:lnTo>
                        <a:pt x="2993" y="8747"/>
                      </a:lnTo>
                      <a:lnTo>
                        <a:pt x="2888" y="8747"/>
                      </a:lnTo>
                      <a:lnTo>
                        <a:pt x="2804" y="8789"/>
                      </a:lnTo>
                      <a:lnTo>
                        <a:pt x="2721" y="8831"/>
                      </a:lnTo>
                      <a:lnTo>
                        <a:pt x="2679" y="8872"/>
                      </a:lnTo>
                      <a:lnTo>
                        <a:pt x="2721" y="8977"/>
                      </a:lnTo>
                      <a:lnTo>
                        <a:pt x="2804" y="8977"/>
                      </a:lnTo>
                      <a:lnTo>
                        <a:pt x="2867" y="8935"/>
                      </a:lnTo>
                      <a:lnTo>
                        <a:pt x="2909" y="8956"/>
                      </a:lnTo>
                      <a:lnTo>
                        <a:pt x="3014" y="8956"/>
                      </a:lnTo>
                      <a:lnTo>
                        <a:pt x="3014" y="9040"/>
                      </a:lnTo>
                      <a:lnTo>
                        <a:pt x="2930" y="9040"/>
                      </a:lnTo>
                      <a:lnTo>
                        <a:pt x="2825" y="8998"/>
                      </a:lnTo>
                      <a:lnTo>
                        <a:pt x="2783" y="9040"/>
                      </a:lnTo>
                      <a:lnTo>
                        <a:pt x="2783" y="9082"/>
                      </a:lnTo>
                      <a:lnTo>
                        <a:pt x="2888" y="9103"/>
                      </a:lnTo>
                      <a:lnTo>
                        <a:pt x="2867" y="9144"/>
                      </a:lnTo>
                      <a:lnTo>
                        <a:pt x="2783" y="9186"/>
                      </a:lnTo>
                      <a:lnTo>
                        <a:pt x="2700" y="9186"/>
                      </a:lnTo>
                      <a:lnTo>
                        <a:pt x="2700" y="9249"/>
                      </a:lnTo>
                      <a:lnTo>
                        <a:pt x="2783" y="9396"/>
                      </a:lnTo>
                      <a:lnTo>
                        <a:pt x="2867" y="9396"/>
                      </a:lnTo>
                      <a:lnTo>
                        <a:pt x="2909" y="9312"/>
                      </a:lnTo>
                      <a:lnTo>
                        <a:pt x="3034" y="9207"/>
                      </a:lnTo>
                      <a:lnTo>
                        <a:pt x="3014" y="9312"/>
                      </a:lnTo>
                      <a:lnTo>
                        <a:pt x="2909" y="9396"/>
                      </a:lnTo>
                      <a:lnTo>
                        <a:pt x="2825" y="9479"/>
                      </a:lnTo>
                      <a:lnTo>
                        <a:pt x="2804" y="9563"/>
                      </a:lnTo>
                      <a:lnTo>
                        <a:pt x="2972" y="9626"/>
                      </a:lnTo>
                      <a:lnTo>
                        <a:pt x="3097" y="9626"/>
                      </a:lnTo>
                      <a:lnTo>
                        <a:pt x="3118" y="9605"/>
                      </a:lnTo>
                      <a:lnTo>
                        <a:pt x="3181" y="9605"/>
                      </a:lnTo>
                      <a:lnTo>
                        <a:pt x="3244" y="9668"/>
                      </a:lnTo>
                      <a:lnTo>
                        <a:pt x="3432" y="9584"/>
                      </a:lnTo>
                      <a:lnTo>
                        <a:pt x="3620" y="9416"/>
                      </a:lnTo>
                      <a:lnTo>
                        <a:pt x="3620" y="9396"/>
                      </a:lnTo>
                      <a:lnTo>
                        <a:pt x="3725" y="9312"/>
                      </a:lnTo>
                      <a:lnTo>
                        <a:pt x="3934" y="9103"/>
                      </a:lnTo>
                      <a:lnTo>
                        <a:pt x="3934" y="9040"/>
                      </a:lnTo>
                      <a:lnTo>
                        <a:pt x="4018" y="8956"/>
                      </a:lnTo>
                      <a:lnTo>
                        <a:pt x="4081" y="8956"/>
                      </a:lnTo>
                      <a:lnTo>
                        <a:pt x="4018" y="9040"/>
                      </a:lnTo>
                      <a:lnTo>
                        <a:pt x="3976" y="9144"/>
                      </a:lnTo>
                      <a:lnTo>
                        <a:pt x="3809" y="9354"/>
                      </a:lnTo>
                      <a:lnTo>
                        <a:pt x="3599" y="9479"/>
                      </a:lnTo>
                      <a:lnTo>
                        <a:pt x="3453" y="9626"/>
                      </a:lnTo>
                      <a:lnTo>
                        <a:pt x="3307" y="9709"/>
                      </a:lnTo>
                      <a:lnTo>
                        <a:pt x="3223" y="9793"/>
                      </a:lnTo>
                      <a:lnTo>
                        <a:pt x="3286" y="9877"/>
                      </a:lnTo>
                      <a:lnTo>
                        <a:pt x="3223" y="9898"/>
                      </a:lnTo>
                      <a:lnTo>
                        <a:pt x="3076" y="9772"/>
                      </a:lnTo>
                      <a:lnTo>
                        <a:pt x="2825" y="9772"/>
                      </a:lnTo>
                      <a:lnTo>
                        <a:pt x="2825" y="9835"/>
                      </a:lnTo>
                      <a:lnTo>
                        <a:pt x="2783" y="9814"/>
                      </a:lnTo>
                      <a:lnTo>
                        <a:pt x="2700" y="9688"/>
                      </a:lnTo>
                      <a:lnTo>
                        <a:pt x="2490" y="9584"/>
                      </a:lnTo>
                      <a:lnTo>
                        <a:pt x="2407" y="9605"/>
                      </a:lnTo>
                      <a:lnTo>
                        <a:pt x="2365" y="9563"/>
                      </a:lnTo>
                      <a:lnTo>
                        <a:pt x="2407" y="9416"/>
                      </a:lnTo>
                      <a:lnTo>
                        <a:pt x="2407" y="9082"/>
                      </a:lnTo>
                      <a:lnTo>
                        <a:pt x="2365" y="8872"/>
                      </a:lnTo>
                      <a:lnTo>
                        <a:pt x="2239" y="8726"/>
                      </a:lnTo>
                      <a:lnTo>
                        <a:pt x="2156" y="8726"/>
                      </a:lnTo>
                      <a:lnTo>
                        <a:pt x="2030" y="8663"/>
                      </a:lnTo>
                      <a:lnTo>
                        <a:pt x="1946" y="8684"/>
                      </a:lnTo>
                      <a:lnTo>
                        <a:pt x="1821" y="8684"/>
                      </a:lnTo>
                      <a:lnTo>
                        <a:pt x="1737" y="8726"/>
                      </a:lnTo>
                      <a:lnTo>
                        <a:pt x="1633" y="8747"/>
                      </a:lnTo>
                      <a:lnTo>
                        <a:pt x="1633" y="8831"/>
                      </a:lnTo>
                      <a:lnTo>
                        <a:pt x="1654" y="8935"/>
                      </a:lnTo>
                      <a:lnTo>
                        <a:pt x="1633" y="8977"/>
                      </a:lnTo>
                      <a:lnTo>
                        <a:pt x="1612" y="9165"/>
                      </a:lnTo>
                      <a:lnTo>
                        <a:pt x="1654" y="9249"/>
                      </a:lnTo>
                      <a:lnTo>
                        <a:pt x="1716" y="9249"/>
                      </a:lnTo>
                      <a:lnTo>
                        <a:pt x="1716" y="9312"/>
                      </a:lnTo>
                      <a:lnTo>
                        <a:pt x="1612" y="9396"/>
                      </a:lnTo>
                      <a:lnTo>
                        <a:pt x="1570" y="9458"/>
                      </a:lnTo>
                      <a:lnTo>
                        <a:pt x="1654" y="9563"/>
                      </a:lnTo>
                      <a:lnTo>
                        <a:pt x="1737" y="9563"/>
                      </a:lnTo>
                      <a:lnTo>
                        <a:pt x="1758" y="9500"/>
                      </a:lnTo>
                      <a:lnTo>
                        <a:pt x="1884" y="9563"/>
                      </a:lnTo>
                      <a:lnTo>
                        <a:pt x="1863" y="9584"/>
                      </a:lnTo>
                      <a:lnTo>
                        <a:pt x="1737" y="9584"/>
                      </a:lnTo>
                      <a:lnTo>
                        <a:pt x="1737" y="9605"/>
                      </a:lnTo>
                      <a:lnTo>
                        <a:pt x="1821" y="9668"/>
                      </a:lnTo>
                      <a:lnTo>
                        <a:pt x="1821" y="9709"/>
                      </a:lnTo>
                      <a:lnTo>
                        <a:pt x="1737" y="9772"/>
                      </a:lnTo>
                      <a:lnTo>
                        <a:pt x="1716" y="9793"/>
                      </a:lnTo>
                      <a:lnTo>
                        <a:pt x="1779" y="9814"/>
                      </a:lnTo>
                      <a:lnTo>
                        <a:pt x="1842" y="9877"/>
                      </a:lnTo>
                      <a:lnTo>
                        <a:pt x="1946" y="9877"/>
                      </a:lnTo>
                      <a:lnTo>
                        <a:pt x="1967" y="9898"/>
                      </a:lnTo>
                      <a:lnTo>
                        <a:pt x="1926" y="9940"/>
                      </a:lnTo>
                      <a:lnTo>
                        <a:pt x="1821" y="9940"/>
                      </a:lnTo>
                      <a:lnTo>
                        <a:pt x="1779" y="9981"/>
                      </a:lnTo>
                      <a:lnTo>
                        <a:pt x="1654" y="9877"/>
                      </a:lnTo>
                      <a:lnTo>
                        <a:pt x="1612" y="9898"/>
                      </a:lnTo>
                      <a:lnTo>
                        <a:pt x="1570" y="9940"/>
                      </a:lnTo>
                      <a:lnTo>
                        <a:pt x="1507" y="9940"/>
                      </a:lnTo>
                      <a:lnTo>
                        <a:pt x="1444" y="9835"/>
                      </a:lnTo>
                      <a:lnTo>
                        <a:pt x="1361" y="9814"/>
                      </a:lnTo>
                      <a:lnTo>
                        <a:pt x="1298" y="9877"/>
                      </a:lnTo>
                      <a:lnTo>
                        <a:pt x="1110" y="9877"/>
                      </a:lnTo>
                      <a:lnTo>
                        <a:pt x="984" y="9793"/>
                      </a:lnTo>
                      <a:lnTo>
                        <a:pt x="879" y="9793"/>
                      </a:lnTo>
                      <a:lnTo>
                        <a:pt x="817" y="9835"/>
                      </a:lnTo>
                      <a:lnTo>
                        <a:pt x="817" y="9919"/>
                      </a:lnTo>
                      <a:lnTo>
                        <a:pt x="733" y="9940"/>
                      </a:lnTo>
                      <a:lnTo>
                        <a:pt x="628" y="9981"/>
                      </a:lnTo>
                      <a:lnTo>
                        <a:pt x="586" y="10044"/>
                      </a:lnTo>
                      <a:lnTo>
                        <a:pt x="419" y="10086"/>
                      </a:lnTo>
                      <a:lnTo>
                        <a:pt x="377" y="10107"/>
                      </a:lnTo>
                      <a:lnTo>
                        <a:pt x="273" y="10128"/>
                      </a:lnTo>
                      <a:lnTo>
                        <a:pt x="189" y="10212"/>
                      </a:lnTo>
                      <a:lnTo>
                        <a:pt x="168" y="10316"/>
                      </a:lnTo>
                      <a:lnTo>
                        <a:pt x="168" y="10358"/>
                      </a:lnTo>
                      <a:lnTo>
                        <a:pt x="147" y="10442"/>
                      </a:lnTo>
                      <a:lnTo>
                        <a:pt x="1" y="10525"/>
                      </a:lnTo>
                      <a:lnTo>
                        <a:pt x="1" y="10609"/>
                      </a:lnTo>
                      <a:lnTo>
                        <a:pt x="42" y="10651"/>
                      </a:lnTo>
                      <a:lnTo>
                        <a:pt x="42" y="10818"/>
                      </a:lnTo>
                      <a:lnTo>
                        <a:pt x="63" y="10860"/>
                      </a:lnTo>
                      <a:lnTo>
                        <a:pt x="189" y="10860"/>
                      </a:lnTo>
                      <a:lnTo>
                        <a:pt x="252" y="10735"/>
                      </a:lnTo>
                      <a:lnTo>
                        <a:pt x="294" y="10735"/>
                      </a:lnTo>
                      <a:lnTo>
                        <a:pt x="273" y="10756"/>
                      </a:lnTo>
                      <a:lnTo>
                        <a:pt x="210" y="10860"/>
                      </a:lnTo>
                      <a:lnTo>
                        <a:pt x="273" y="10881"/>
                      </a:lnTo>
                      <a:lnTo>
                        <a:pt x="356" y="10818"/>
                      </a:lnTo>
                      <a:lnTo>
                        <a:pt x="356" y="10651"/>
                      </a:lnTo>
                      <a:lnTo>
                        <a:pt x="398" y="10421"/>
                      </a:lnTo>
                      <a:lnTo>
                        <a:pt x="482" y="10400"/>
                      </a:lnTo>
                      <a:lnTo>
                        <a:pt x="566" y="10337"/>
                      </a:lnTo>
                      <a:lnTo>
                        <a:pt x="419" y="10567"/>
                      </a:lnTo>
                      <a:lnTo>
                        <a:pt x="419" y="10672"/>
                      </a:lnTo>
                      <a:lnTo>
                        <a:pt x="398" y="10714"/>
                      </a:lnTo>
                      <a:lnTo>
                        <a:pt x="377" y="10839"/>
                      </a:lnTo>
                      <a:lnTo>
                        <a:pt x="314" y="10944"/>
                      </a:lnTo>
                      <a:lnTo>
                        <a:pt x="377" y="10986"/>
                      </a:lnTo>
                      <a:lnTo>
                        <a:pt x="419" y="10986"/>
                      </a:lnTo>
                      <a:lnTo>
                        <a:pt x="503" y="11069"/>
                      </a:lnTo>
                      <a:lnTo>
                        <a:pt x="607" y="11069"/>
                      </a:lnTo>
                      <a:lnTo>
                        <a:pt x="628" y="10965"/>
                      </a:lnTo>
                      <a:lnTo>
                        <a:pt x="607" y="10944"/>
                      </a:lnTo>
                      <a:lnTo>
                        <a:pt x="670" y="10839"/>
                      </a:lnTo>
                      <a:lnTo>
                        <a:pt x="691" y="10735"/>
                      </a:lnTo>
                      <a:lnTo>
                        <a:pt x="733" y="10672"/>
                      </a:lnTo>
                      <a:lnTo>
                        <a:pt x="733" y="10756"/>
                      </a:lnTo>
                      <a:lnTo>
                        <a:pt x="775" y="10818"/>
                      </a:lnTo>
                      <a:lnTo>
                        <a:pt x="712" y="10944"/>
                      </a:lnTo>
                      <a:lnTo>
                        <a:pt x="712" y="11028"/>
                      </a:lnTo>
                      <a:lnTo>
                        <a:pt x="712" y="11090"/>
                      </a:lnTo>
                      <a:lnTo>
                        <a:pt x="796" y="11195"/>
                      </a:lnTo>
                      <a:lnTo>
                        <a:pt x="838" y="11237"/>
                      </a:lnTo>
                      <a:lnTo>
                        <a:pt x="921" y="11153"/>
                      </a:lnTo>
                      <a:lnTo>
                        <a:pt x="900" y="11069"/>
                      </a:lnTo>
                      <a:lnTo>
                        <a:pt x="900" y="11048"/>
                      </a:lnTo>
                      <a:lnTo>
                        <a:pt x="921" y="11028"/>
                      </a:lnTo>
                      <a:lnTo>
                        <a:pt x="1005" y="11028"/>
                      </a:lnTo>
                      <a:lnTo>
                        <a:pt x="1047" y="10965"/>
                      </a:lnTo>
                      <a:lnTo>
                        <a:pt x="1026" y="10860"/>
                      </a:lnTo>
                      <a:lnTo>
                        <a:pt x="984" y="10818"/>
                      </a:lnTo>
                      <a:lnTo>
                        <a:pt x="984" y="10735"/>
                      </a:lnTo>
                      <a:lnTo>
                        <a:pt x="1026" y="10756"/>
                      </a:lnTo>
                      <a:lnTo>
                        <a:pt x="1110" y="10923"/>
                      </a:lnTo>
                      <a:lnTo>
                        <a:pt x="1110" y="10986"/>
                      </a:lnTo>
                      <a:lnTo>
                        <a:pt x="1047" y="11090"/>
                      </a:lnTo>
                      <a:lnTo>
                        <a:pt x="1005" y="11090"/>
                      </a:lnTo>
                      <a:lnTo>
                        <a:pt x="942" y="11195"/>
                      </a:lnTo>
                      <a:lnTo>
                        <a:pt x="984" y="11258"/>
                      </a:lnTo>
                      <a:lnTo>
                        <a:pt x="1026" y="11258"/>
                      </a:lnTo>
                      <a:lnTo>
                        <a:pt x="1089" y="11279"/>
                      </a:lnTo>
                      <a:lnTo>
                        <a:pt x="1110" y="11341"/>
                      </a:lnTo>
                      <a:lnTo>
                        <a:pt x="1151" y="11341"/>
                      </a:lnTo>
                      <a:lnTo>
                        <a:pt x="1340" y="11446"/>
                      </a:lnTo>
                      <a:lnTo>
                        <a:pt x="1402" y="11446"/>
                      </a:lnTo>
                      <a:lnTo>
                        <a:pt x="1402" y="11551"/>
                      </a:lnTo>
                      <a:lnTo>
                        <a:pt x="1612" y="11551"/>
                      </a:lnTo>
                      <a:lnTo>
                        <a:pt x="1674" y="11593"/>
                      </a:lnTo>
                      <a:lnTo>
                        <a:pt x="1737" y="11572"/>
                      </a:lnTo>
                      <a:lnTo>
                        <a:pt x="1779" y="11488"/>
                      </a:lnTo>
                      <a:lnTo>
                        <a:pt x="1716" y="11362"/>
                      </a:lnTo>
                      <a:lnTo>
                        <a:pt x="1654" y="11174"/>
                      </a:lnTo>
                      <a:lnTo>
                        <a:pt x="1716" y="11048"/>
                      </a:lnTo>
                      <a:lnTo>
                        <a:pt x="1758" y="10986"/>
                      </a:lnTo>
                      <a:lnTo>
                        <a:pt x="1779" y="11048"/>
                      </a:lnTo>
                      <a:lnTo>
                        <a:pt x="1821" y="11174"/>
                      </a:lnTo>
                      <a:lnTo>
                        <a:pt x="1821" y="11279"/>
                      </a:lnTo>
                      <a:lnTo>
                        <a:pt x="1842" y="11341"/>
                      </a:lnTo>
                      <a:lnTo>
                        <a:pt x="1926" y="11341"/>
                      </a:lnTo>
                      <a:lnTo>
                        <a:pt x="1946" y="11279"/>
                      </a:lnTo>
                      <a:lnTo>
                        <a:pt x="2030" y="11279"/>
                      </a:lnTo>
                      <a:lnTo>
                        <a:pt x="2051" y="11237"/>
                      </a:lnTo>
                      <a:lnTo>
                        <a:pt x="2072" y="11153"/>
                      </a:lnTo>
                      <a:lnTo>
                        <a:pt x="2135" y="11090"/>
                      </a:lnTo>
                      <a:lnTo>
                        <a:pt x="2156" y="10965"/>
                      </a:lnTo>
                      <a:lnTo>
                        <a:pt x="2177" y="10923"/>
                      </a:lnTo>
                      <a:lnTo>
                        <a:pt x="2198" y="10923"/>
                      </a:lnTo>
                      <a:lnTo>
                        <a:pt x="2260" y="11048"/>
                      </a:lnTo>
                      <a:lnTo>
                        <a:pt x="2239" y="11090"/>
                      </a:lnTo>
                      <a:lnTo>
                        <a:pt x="2177" y="11195"/>
                      </a:lnTo>
                      <a:lnTo>
                        <a:pt x="2156" y="11279"/>
                      </a:lnTo>
                      <a:lnTo>
                        <a:pt x="2198" y="11341"/>
                      </a:lnTo>
                      <a:lnTo>
                        <a:pt x="2198" y="11404"/>
                      </a:lnTo>
                      <a:lnTo>
                        <a:pt x="2302" y="11488"/>
                      </a:lnTo>
                      <a:lnTo>
                        <a:pt x="2386" y="11446"/>
                      </a:lnTo>
                      <a:lnTo>
                        <a:pt x="2490" y="11279"/>
                      </a:lnTo>
                      <a:lnTo>
                        <a:pt x="2449" y="11174"/>
                      </a:lnTo>
                      <a:lnTo>
                        <a:pt x="2470" y="11028"/>
                      </a:lnTo>
                      <a:lnTo>
                        <a:pt x="2574" y="10944"/>
                      </a:lnTo>
                      <a:lnTo>
                        <a:pt x="2679" y="10923"/>
                      </a:lnTo>
                      <a:lnTo>
                        <a:pt x="2574" y="11028"/>
                      </a:lnTo>
                      <a:lnTo>
                        <a:pt x="2553" y="11132"/>
                      </a:lnTo>
                      <a:lnTo>
                        <a:pt x="2595" y="11237"/>
                      </a:lnTo>
                      <a:lnTo>
                        <a:pt x="2511" y="11446"/>
                      </a:lnTo>
                      <a:lnTo>
                        <a:pt x="2511" y="11509"/>
                      </a:lnTo>
                      <a:lnTo>
                        <a:pt x="2595" y="11593"/>
                      </a:lnTo>
                      <a:lnTo>
                        <a:pt x="2700" y="11572"/>
                      </a:lnTo>
                      <a:lnTo>
                        <a:pt x="2783" y="11593"/>
                      </a:lnTo>
                      <a:lnTo>
                        <a:pt x="2867" y="11572"/>
                      </a:lnTo>
                      <a:lnTo>
                        <a:pt x="2867" y="11446"/>
                      </a:lnTo>
                      <a:lnTo>
                        <a:pt x="2930" y="11362"/>
                      </a:lnTo>
                      <a:lnTo>
                        <a:pt x="2909" y="11279"/>
                      </a:lnTo>
                      <a:lnTo>
                        <a:pt x="2825" y="11132"/>
                      </a:lnTo>
                      <a:lnTo>
                        <a:pt x="2909" y="10944"/>
                      </a:lnTo>
                      <a:lnTo>
                        <a:pt x="2909" y="10818"/>
                      </a:lnTo>
                      <a:lnTo>
                        <a:pt x="2972" y="10923"/>
                      </a:lnTo>
                      <a:lnTo>
                        <a:pt x="2930" y="11028"/>
                      </a:lnTo>
                      <a:lnTo>
                        <a:pt x="2909" y="11090"/>
                      </a:lnTo>
                      <a:lnTo>
                        <a:pt x="2993" y="11258"/>
                      </a:lnTo>
                      <a:lnTo>
                        <a:pt x="3076" y="11279"/>
                      </a:lnTo>
                      <a:lnTo>
                        <a:pt x="3118" y="11300"/>
                      </a:lnTo>
                      <a:lnTo>
                        <a:pt x="3034" y="11341"/>
                      </a:lnTo>
                      <a:lnTo>
                        <a:pt x="2993" y="11488"/>
                      </a:lnTo>
                      <a:lnTo>
                        <a:pt x="3014" y="11551"/>
                      </a:lnTo>
                      <a:lnTo>
                        <a:pt x="3181" y="11593"/>
                      </a:lnTo>
                      <a:lnTo>
                        <a:pt x="3244" y="11551"/>
                      </a:lnTo>
                      <a:lnTo>
                        <a:pt x="3348" y="11697"/>
                      </a:lnTo>
                      <a:lnTo>
                        <a:pt x="3348" y="11802"/>
                      </a:lnTo>
                      <a:lnTo>
                        <a:pt x="3286" y="11906"/>
                      </a:lnTo>
                      <a:lnTo>
                        <a:pt x="3181" y="11990"/>
                      </a:lnTo>
                      <a:lnTo>
                        <a:pt x="3223" y="12011"/>
                      </a:lnTo>
                      <a:lnTo>
                        <a:pt x="3286" y="12095"/>
                      </a:lnTo>
                      <a:lnTo>
                        <a:pt x="3369" y="12095"/>
                      </a:lnTo>
                      <a:lnTo>
                        <a:pt x="3495" y="12074"/>
                      </a:lnTo>
                      <a:lnTo>
                        <a:pt x="3537" y="12095"/>
                      </a:lnTo>
                      <a:lnTo>
                        <a:pt x="3725" y="11927"/>
                      </a:lnTo>
                      <a:lnTo>
                        <a:pt x="3830" y="11969"/>
                      </a:lnTo>
                      <a:lnTo>
                        <a:pt x="3871" y="11990"/>
                      </a:lnTo>
                      <a:lnTo>
                        <a:pt x="4039" y="11823"/>
                      </a:lnTo>
                      <a:lnTo>
                        <a:pt x="4123" y="11802"/>
                      </a:lnTo>
                      <a:lnTo>
                        <a:pt x="4227" y="11655"/>
                      </a:lnTo>
                      <a:lnTo>
                        <a:pt x="4290" y="11593"/>
                      </a:lnTo>
                      <a:lnTo>
                        <a:pt x="4332" y="11613"/>
                      </a:lnTo>
                      <a:lnTo>
                        <a:pt x="4290" y="11781"/>
                      </a:lnTo>
                      <a:lnTo>
                        <a:pt x="4269" y="11906"/>
                      </a:lnTo>
                      <a:lnTo>
                        <a:pt x="4290" y="11927"/>
                      </a:lnTo>
                      <a:lnTo>
                        <a:pt x="4395" y="11865"/>
                      </a:lnTo>
                      <a:lnTo>
                        <a:pt x="4478" y="11718"/>
                      </a:lnTo>
                      <a:lnTo>
                        <a:pt x="4583" y="11655"/>
                      </a:lnTo>
                      <a:lnTo>
                        <a:pt x="4687" y="11655"/>
                      </a:lnTo>
                      <a:lnTo>
                        <a:pt x="4813" y="11446"/>
                      </a:lnTo>
                      <a:lnTo>
                        <a:pt x="4876" y="11237"/>
                      </a:lnTo>
                      <a:lnTo>
                        <a:pt x="4855" y="11153"/>
                      </a:lnTo>
                      <a:lnTo>
                        <a:pt x="4876" y="11048"/>
                      </a:lnTo>
                      <a:lnTo>
                        <a:pt x="4792" y="11028"/>
                      </a:lnTo>
                      <a:lnTo>
                        <a:pt x="4750" y="11048"/>
                      </a:lnTo>
                      <a:lnTo>
                        <a:pt x="4667" y="11048"/>
                      </a:lnTo>
                      <a:lnTo>
                        <a:pt x="4541" y="11132"/>
                      </a:lnTo>
                      <a:lnTo>
                        <a:pt x="4478" y="11195"/>
                      </a:lnTo>
                      <a:lnTo>
                        <a:pt x="4374" y="11195"/>
                      </a:lnTo>
                      <a:lnTo>
                        <a:pt x="4457" y="11090"/>
                      </a:lnTo>
                      <a:lnTo>
                        <a:pt x="4478" y="11028"/>
                      </a:lnTo>
                      <a:lnTo>
                        <a:pt x="4374" y="11048"/>
                      </a:lnTo>
                      <a:lnTo>
                        <a:pt x="4353" y="10986"/>
                      </a:lnTo>
                      <a:lnTo>
                        <a:pt x="4374" y="10923"/>
                      </a:lnTo>
                      <a:lnTo>
                        <a:pt x="4457" y="10923"/>
                      </a:lnTo>
                      <a:lnTo>
                        <a:pt x="4499" y="10735"/>
                      </a:lnTo>
                      <a:lnTo>
                        <a:pt x="4562" y="10651"/>
                      </a:lnTo>
                      <a:lnTo>
                        <a:pt x="4541" y="10546"/>
                      </a:lnTo>
                      <a:lnTo>
                        <a:pt x="4395" y="10463"/>
                      </a:lnTo>
                      <a:lnTo>
                        <a:pt x="4185" y="10525"/>
                      </a:lnTo>
                      <a:lnTo>
                        <a:pt x="4060" y="10630"/>
                      </a:lnTo>
                      <a:lnTo>
                        <a:pt x="4123" y="10504"/>
                      </a:lnTo>
                      <a:lnTo>
                        <a:pt x="4039" y="10358"/>
                      </a:lnTo>
                      <a:lnTo>
                        <a:pt x="3892" y="10295"/>
                      </a:lnTo>
                      <a:lnTo>
                        <a:pt x="3830" y="10316"/>
                      </a:lnTo>
                      <a:lnTo>
                        <a:pt x="3767" y="10358"/>
                      </a:lnTo>
                      <a:lnTo>
                        <a:pt x="3725" y="10358"/>
                      </a:lnTo>
                      <a:lnTo>
                        <a:pt x="3599" y="10525"/>
                      </a:lnTo>
                      <a:lnTo>
                        <a:pt x="3495" y="10525"/>
                      </a:lnTo>
                      <a:lnTo>
                        <a:pt x="3558" y="10337"/>
                      </a:lnTo>
                      <a:lnTo>
                        <a:pt x="3453" y="10232"/>
                      </a:lnTo>
                      <a:lnTo>
                        <a:pt x="3809" y="10232"/>
                      </a:lnTo>
                      <a:lnTo>
                        <a:pt x="3830" y="10191"/>
                      </a:lnTo>
                      <a:lnTo>
                        <a:pt x="3725" y="10044"/>
                      </a:lnTo>
                      <a:lnTo>
                        <a:pt x="3767" y="9981"/>
                      </a:lnTo>
                      <a:lnTo>
                        <a:pt x="3830" y="9793"/>
                      </a:lnTo>
                      <a:lnTo>
                        <a:pt x="3830" y="9709"/>
                      </a:lnTo>
                      <a:lnTo>
                        <a:pt x="3934" y="9605"/>
                      </a:lnTo>
                      <a:lnTo>
                        <a:pt x="3934" y="9668"/>
                      </a:lnTo>
                      <a:lnTo>
                        <a:pt x="3955" y="9730"/>
                      </a:lnTo>
                      <a:lnTo>
                        <a:pt x="3934" y="9835"/>
                      </a:lnTo>
                      <a:lnTo>
                        <a:pt x="3871" y="9898"/>
                      </a:lnTo>
                      <a:lnTo>
                        <a:pt x="3934" y="10128"/>
                      </a:lnTo>
                      <a:lnTo>
                        <a:pt x="4164" y="10421"/>
                      </a:lnTo>
                      <a:lnTo>
                        <a:pt x="4332" y="10442"/>
                      </a:lnTo>
                      <a:lnTo>
                        <a:pt x="4353" y="10421"/>
                      </a:lnTo>
                      <a:lnTo>
                        <a:pt x="4478" y="10421"/>
                      </a:lnTo>
                      <a:lnTo>
                        <a:pt x="4771" y="10546"/>
                      </a:lnTo>
                      <a:lnTo>
                        <a:pt x="4813" y="10525"/>
                      </a:lnTo>
                      <a:lnTo>
                        <a:pt x="4897" y="10358"/>
                      </a:lnTo>
                      <a:lnTo>
                        <a:pt x="4980" y="10295"/>
                      </a:lnTo>
                      <a:lnTo>
                        <a:pt x="5022" y="10295"/>
                      </a:lnTo>
                      <a:lnTo>
                        <a:pt x="4980" y="10358"/>
                      </a:lnTo>
                      <a:lnTo>
                        <a:pt x="5064" y="10400"/>
                      </a:lnTo>
                      <a:lnTo>
                        <a:pt x="5169" y="10337"/>
                      </a:lnTo>
                      <a:lnTo>
                        <a:pt x="5190" y="10253"/>
                      </a:lnTo>
                      <a:lnTo>
                        <a:pt x="5211" y="10212"/>
                      </a:lnTo>
                      <a:lnTo>
                        <a:pt x="5273" y="10253"/>
                      </a:lnTo>
                      <a:lnTo>
                        <a:pt x="5399" y="10212"/>
                      </a:lnTo>
                      <a:lnTo>
                        <a:pt x="5399" y="10086"/>
                      </a:lnTo>
                      <a:lnTo>
                        <a:pt x="5545" y="9981"/>
                      </a:lnTo>
                      <a:lnTo>
                        <a:pt x="5545" y="9877"/>
                      </a:lnTo>
                      <a:lnTo>
                        <a:pt x="5524" y="9835"/>
                      </a:lnTo>
                      <a:lnTo>
                        <a:pt x="5420" y="9835"/>
                      </a:lnTo>
                      <a:lnTo>
                        <a:pt x="5524" y="9730"/>
                      </a:lnTo>
                      <a:lnTo>
                        <a:pt x="5545" y="9521"/>
                      </a:lnTo>
                      <a:lnTo>
                        <a:pt x="5713" y="9500"/>
                      </a:lnTo>
                      <a:lnTo>
                        <a:pt x="5943" y="9563"/>
                      </a:lnTo>
                      <a:lnTo>
                        <a:pt x="6027" y="9626"/>
                      </a:lnTo>
                      <a:lnTo>
                        <a:pt x="6173" y="9626"/>
                      </a:lnTo>
                      <a:lnTo>
                        <a:pt x="6278" y="9563"/>
                      </a:lnTo>
                      <a:lnTo>
                        <a:pt x="6382" y="9563"/>
                      </a:lnTo>
                      <a:lnTo>
                        <a:pt x="6466" y="9668"/>
                      </a:lnTo>
                      <a:lnTo>
                        <a:pt x="6571" y="9626"/>
                      </a:lnTo>
                      <a:lnTo>
                        <a:pt x="6675" y="9521"/>
                      </a:lnTo>
                      <a:lnTo>
                        <a:pt x="6759" y="9479"/>
                      </a:lnTo>
                      <a:lnTo>
                        <a:pt x="6759" y="9396"/>
                      </a:lnTo>
                      <a:lnTo>
                        <a:pt x="6633" y="9396"/>
                      </a:lnTo>
                      <a:lnTo>
                        <a:pt x="6278" y="9207"/>
                      </a:lnTo>
                      <a:lnTo>
                        <a:pt x="6257" y="9144"/>
                      </a:lnTo>
                      <a:lnTo>
                        <a:pt x="6340" y="9082"/>
                      </a:lnTo>
                      <a:lnTo>
                        <a:pt x="6445" y="9103"/>
                      </a:lnTo>
                      <a:lnTo>
                        <a:pt x="6487" y="9165"/>
                      </a:lnTo>
                      <a:lnTo>
                        <a:pt x="6592" y="9144"/>
                      </a:lnTo>
                      <a:lnTo>
                        <a:pt x="6780" y="9291"/>
                      </a:lnTo>
                      <a:lnTo>
                        <a:pt x="6864" y="9270"/>
                      </a:lnTo>
                      <a:lnTo>
                        <a:pt x="6989" y="9165"/>
                      </a:lnTo>
                      <a:lnTo>
                        <a:pt x="7073" y="9144"/>
                      </a:lnTo>
                      <a:lnTo>
                        <a:pt x="7115" y="9061"/>
                      </a:lnTo>
                      <a:lnTo>
                        <a:pt x="7094" y="8935"/>
                      </a:lnTo>
                      <a:lnTo>
                        <a:pt x="6968" y="8831"/>
                      </a:lnTo>
                      <a:lnTo>
                        <a:pt x="6884" y="8831"/>
                      </a:lnTo>
                      <a:lnTo>
                        <a:pt x="6864" y="8747"/>
                      </a:lnTo>
                      <a:lnTo>
                        <a:pt x="6738" y="8684"/>
                      </a:lnTo>
                      <a:lnTo>
                        <a:pt x="6738" y="8642"/>
                      </a:lnTo>
                      <a:lnTo>
                        <a:pt x="6864" y="8663"/>
                      </a:lnTo>
                      <a:lnTo>
                        <a:pt x="6947" y="8684"/>
                      </a:lnTo>
                      <a:lnTo>
                        <a:pt x="6968" y="8768"/>
                      </a:lnTo>
                      <a:lnTo>
                        <a:pt x="7031" y="8789"/>
                      </a:lnTo>
                      <a:lnTo>
                        <a:pt x="7156" y="8789"/>
                      </a:lnTo>
                      <a:lnTo>
                        <a:pt x="7198" y="8852"/>
                      </a:lnTo>
                      <a:lnTo>
                        <a:pt x="7387" y="8726"/>
                      </a:lnTo>
                      <a:lnTo>
                        <a:pt x="7428" y="8726"/>
                      </a:lnTo>
                      <a:lnTo>
                        <a:pt x="7470" y="8538"/>
                      </a:lnTo>
                      <a:lnTo>
                        <a:pt x="7596" y="8328"/>
                      </a:lnTo>
                      <a:lnTo>
                        <a:pt x="7596" y="8224"/>
                      </a:lnTo>
                      <a:lnTo>
                        <a:pt x="7512" y="8161"/>
                      </a:lnTo>
                      <a:lnTo>
                        <a:pt x="7387" y="8056"/>
                      </a:lnTo>
                      <a:lnTo>
                        <a:pt x="7198" y="8056"/>
                      </a:lnTo>
                      <a:lnTo>
                        <a:pt x="7094" y="8119"/>
                      </a:lnTo>
                      <a:lnTo>
                        <a:pt x="7094" y="8035"/>
                      </a:lnTo>
                      <a:lnTo>
                        <a:pt x="7219" y="7994"/>
                      </a:lnTo>
                      <a:lnTo>
                        <a:pt x="7366" y="7994"/>
                      </a:lnTo>
                      <a:lnTo>
                        <a:pt x="7387" y="7931"/>
                      </a:lnTo>
                      <a:lnTo>
                        <a:pt x="7198" y="7784"/>
                      </a:lnTo>
                      <a:lnTo>
                        <a:pt x="7115" y="7743"/>
                      </a:lnTo>
                      <a:lnTo>
                        <a:pt x="7010" y="7743"/>
                      </a:lnTo>
                      <a:lnTo>
                        <a:pt x="6968" y="7722"/>
                      </a:lnTo>
                      <a:lnTo>
                        <a:pt x="6947" y="7743"/>
                      </a:lnTo>
                      <a:lnTo>
                        <a:pt x="6843" y="7784"/>
                      </a:lnTo>
                      <a:lnTo>
                        <a:pt x="6801" y="7743"/>
                      </a:lnTo>
                      <a:lnTo>
                        <a:pt x="6780" y="7784"/>
                      </a:lnTo>
                      <a:lnTo>
                        <a:pt x="6675" y="7784"/>
                      </a:lnTo>
                      <a:lnTo>
                        <a:pt x="6675" y="7701"/>
                      </a:lnTo>
                      <a:lnTo>
                        <a:pt x="6696" y="7638"/>
                      </a:lnTo>
                      <a:lnTo>
                        <a:pt x="6487" y="7533"/>
                      </a:lnTo>
                      <a:lnTo>
                        <a:pt x="6466" y="7491"/>
                      </a:lnTo>
                      <a:lnTo>
                        <a:pt x="6466" y="7491"/>
                      </a:lnTo>
                      <a:lnTo>
                        <a:pt x="6571" y="7533"/>
                      </a:lnTo>
                      <a:lnTo>
                        <a:pt x="6759" y="7575"/>
                      </a:lnTo>
                      <a:lnTo>
                        <a:pt x="6843" y="7617"/>
                      </a:lnTo>
                      <a:lnTo>
                        <a:pt x="6801" y="7701"/>
                      </a:lnTo>
                      <a:lnTo>
                        <a:pt x="6801" y="7701"/>
                      </a:lnTo>
                      <a:lnTo>
                        <a:pt x="6989" y="7638"/>
                      </a:lnTo>
                      <a:lnTo>
                        <a:pt x="7198" y="7638"/>
                      </a:lnTo>
                      <a:lnTo>
                        <a:pt x="7324" y="7743"/>
                      </a:lnTo>
                      <a:lnTo>
                        <a:pt x="7366" y="7722"/>
                      </a:lnTo>
                      <a:lnTo>
                        <a:pt x="7387" y="7596"/>
                      </a:lnTo>
                      <a:lnTo>
                        <a:pt x="7115" y="7512"/>
                      </a:lnTo>
                      <a:lnTo>
                        <a:pt x="6905" y="7491"/>
                      </a:lnTo>
                      <a:lnTo>
                        <a:pt x="6759" y="7429"/>
                      </a:lnTo>
                      <a:lnTo>
                        <a:pt x="6780" y="7387"/>
                      </a:lnTo>
                      <a:lnTo>
                        <a:pt x="6884" y="7366"/>
                      </a:lnTo>
                      <a:lnTo>
                        <a:pt x="6989" y="7429"/>
                      </a:lnTo>
                      <a:lnTo>
                        <a:pt x="7219" y="7491"/>
                      </a:lnTo>
                      <a:lnTo>
                        <a:pt x="7408" y="7491"/>
                      </a:lnTo>
                      <a:lnTo>
                        <a:pt x="7470" y="7596"/>
                      </a:lnTo>
                      <a:lnTo>
                        <a:pt x="7470" y="7722"/>
                      </a:lnTo>
                      <a:lnTo>
                        <a:pt x="7491" y="7805"/>
                      </a:lnTo>
                      <a:lnTo>
                        <a:pt x="7638" y="7910"/>
                      </a:lnTo>
                      <a:lnTo>
                        <a:pt x="7805" y="7952"/>
                      </a:lnTo>
                      <a:lnTo>
                        <a:pt x="7889" y="8035"/>
                      </a:lnTo>
                      <a:lnTo>
                        <a:pt x="7910" y="8035"/>
                      </a:lnTo>
                      <a:lnTo>
                        <a:pt x="7993" y="7994"/>
                      </a:lnTo>
                      <a:lnTo>
                        <a:pt x="7952" y="7847"/>
                      </a:lnTo>
                      <a:lnTo>
                        <a:pt x="7993" y="7743"/>
                      </a:lnTo>
                      <a:lnTo>
                        <a:pt x="7952" y="7701"/>
                      </a:lnTo>
                      <a:lnTo>
                        <a:pt x="8056" y="7617"/>
                      </a:lnTo>
                      <a:lnTo>
                        <a:pt x="7993" y="7575"/>
                      </a:lnTo>
                      <a:lnTo>
                        <a:pt x="7680" y="7491"/>
                      </a:lnTo>
                      <a:lnTo>
                        <a:pt x="7554" y="7512"/>
                      </a:lnTo>
                      <a:lnTo>
                        <a:pt x="7512" y="7512"/>
                      </a:lnTo>
                      <a:lnTo>
                        <a:pt x="7408" y="7408"/>
                      </a:lnTo>
                      <a:lnTo>
                        <a:pt x="7282" y="7387"/>
                      </a:lnTo>
                      <a:lnTo>
                        <a:pt x="7198" y="7282"/>
                      </a:lnTo>
                      <a:lnTo>
                        <a:pt x="7115" y="7282"/>
                      </a:lnTo>
                      <a:lnTo>
                        <a:pt x="7073" y="7324"/>
                      </a:lnTo>
                      <a:lnTo>
                        <a:pt x="6989" y="7324"/>
                      </a:lnTo>
                      <a:lnTo>
                        <a:pt x="7010" y="7219"/>
                      </a:lnTo>
                      <a:lnTo>
                        <a:pt x="6864" y="7178"/>
                      </a:lnTo>
                      <a:lnTo>
                        <a:pt x="6843" y="7094"/>
                      </a:lnTo>
                      <a:lnTo>
                        <a:pt x="6947" y="7073"/>
                      </a:lnTo>
                      <a:lnTo>
                        <a:pt x="6989" y="7115"/>
                      </a:lnTo>
                      <a:lnTo>
                        <a:pt x="7094" y="7157"/>
                      </a:lnTo>
                      <a:lnTo>
                        <a:pt x="7156" y="7073"/>
                      </a:lnTo>
                      <a:lnTo>
                        <a:pt x="7115" y="7010"/>
                      </a:lnTo>
                      <a:lnTo>
                        <a:pt x="7156" y="6968"/>
                      </a:lnTo>
                      <a:lnTo>
                        <a:pt x="7219" y="7052"/>
                      </a:lnTo>
                      <a:lnTo>
                        <a:pt x="7219" y="7178"/>
                      </a:lnTo>
                      <a:lnTo>
                        <a:pt x="7324" y="7219"/>
                      </a:lnTo>
                      <a:lnTo>
                        <a:pt x="7638" y="7303"/>
                      </a:lnTo>
                      <a:lnTo>
                        <a:pt x="7700" y="7261"/>
                      </a:lnTo>
                      <a:lnTo>
                        <a:pt x="7554" y="7052"/>
                      </a:lnTo>
                      <a:lnTo>
                        <a:pt x="7408" y="6989"/>
                      </a:lnTo>
                      <a:lnTo>
                        <a:pt x="7303" y="6947"/>
                      </a:lnTo>
                      <a:lnTo>
                        <a:pt x="7303" y="6864"/>
                      </a:lnTo>
                      <a:lnTo>
                        <a:pt x="7324" y="6801"/>
                      </a:lnTo>
                      <a:lnTo>
                        <a:pt x="7408" y="6906"/>
                      </a:lnTo>
                      <a:lnTo>
                        <a:pt x="7554" y="6906"/>
                      </a:lnTo>
                      <a:lnTo>
                        <a:pt x="7638" y="6968"/>
                      </a:lnTo>
                      <a:lnTo>
                        <a:pt x="7680" y="7073"/>
                      </a:lnTo>
                      <a:lnTo>
                        <a:pt x="7721" y="7052"/>
                      </a:lnTo>
                      <a:lnTo>
                        <a:pt x="7805" y="7157"/>
                      </a:lnTo>
                      <a:lnTo>
                        <a:pt x="7910" y="7199"/>
                      </a:lnTo>
                      <a:lnTo>
                        <a:pt x="7952" y="7261"/>
                      </a:lnTo>
                      <a:lnTo>
                        <a:pt x="8014" y="7282"/>
                      </a:lnTo>
                      <a:lnTo>
                        <a:pt x="8077" y="7178"/>
                      </a:lnTo>
                      <a:lnTo>
                        <a:pt x="8203" y="7178"/>
                      </a:lnTo>
                      <a:lnTo>
                        <a:pt x="8307" y="7282"/>
                      </a:lnTo>
                      <a:lnTo>
                        <a:pt x="8349" y="7261"/>
                      </a:lnTo>
                      <a:lnTo>
                        <a:pt x="8349" y="7157"/>
                      </a:lnTo>
                      <a:lnTo>
                        <a:pt x="8412" y="7157"/>
                      </a:lnTo>
                      <a:lnTo>
                        <a:pt x="8516" y="7261"/>
                      </a:lnTo>
                      <a:lnTo>
                        <a:pt x="8642" y="7261"/>
                      </a:lnTo>
                      <a:lnTo>
                        <a:pt x="8684" y="7199"/>
                      </a:lnTo>
                      <a:lnTo>
                        <a:pt x="8684" y="6885"/>
                      </a:lnTo>
                      <a:lnTo>
                        <a:pt x="8433" y="6634"/>
                      </a:lnTo>
                      <a:lnTo>
                        <a:pt x="8349" y="6634"/>
                      </a:lnTo>
                      <a:lnTo>
                        <a:pt x="8307" y="6655"/>
                      </a:lnTo>
                      <a:lnTo>
                        <a:pt x="8224" y="6634"/>
                      </a:lnTo>
                      <a:lnTo>
                        <a:pt x="8244" y="6571"/>
                      </a:lnTo>
                      <a:lnTo>
                        <a:pt x="8433" y="6550"/>
                      </a:lnTo>
                      <a:lnTo>
                        <a:pt x="8516" y="6571"/>
                      </a:lnTo>
                      <a:lnTo>
                        <a:pt x="8558" y="6550"/>
                      </a:lnTo>
                      <a:lnTo>
                        <a:pt x="8642" y="6592"/>
                      </a:lnTo>
                      <a:lnTo>
                        <a:pt x="8642" y="6696"/>
                      </a:lnTo>
                      <a:lnTo>
                        <a:pt x="8684" y="6759"/>
                      </a:lnTo>
                      <a:lnTo>
                        <a:pt x="8851" y="6780"/>
                      </a:lnTo>
                      <a:lnTo>
                        <a:pt x="8851" y="6968"/>
                      </a:lnTo>
                      <a:lnTo>
                        <a:pt x="8893" y="7052"/>
                      </a:lnTo>
                      <a:lnTo>
                        <a:pt x="8998" y="7052"/>
                      </a:lnTo>
                      <a:lnTo>
                        <a:pt x="9060" y="7094"/>
                      </a:lnTo>
                      <a:lnTo>
                        <a:pt x="9353" y="7115"/>
                      </a:lnTo>
                      <a:lnTo>
                        <a:pt x="9500" y="7115"/>
                      </a:lnTo>
                      <a:lnTo>
                        <a:pt x="9688" y="6947"/>
                      </a:lnTo>
                      <a:lnTo>
                        <a:pt x="9709" y="6864"/>
                      </a:lnTo>
                      <a:lnTo>
                        <a:pt x="9605" y="6801"/>
                      </a:lnTo>
                      <a:lnTo>
                        <a:pt x="9563" y="6843"/>
                      </a:lnTo>
                      <a:lnTo>
                        <a:pt x="9500" y="6780"/>
                      </a:lnTo>
                      <a:lnTo>
                        <a:pt x="9563" y="6759"/>
                      </a:lnTo>
                      <a:lnTo>
                        <a:pt x="9709" y="6696"/>
                      </a:lnTo>
                      <a:lnTo>
                        <a:pt x="9835" y="6738"/>
                      </a:lnTo>
                      <a:lnTo>
                        <a:pt x="9981" y="6675"/>
                      </a:lnTo>
                      <a:lnTo>
                        <a:pt x="10002" y="6571"/>
                      </a:lnTo>
                      <a:lnTo>
                        <a:pt x="9918" y="6466"/>
                      </a:lnTo>
                      <a:lnTo>
                        <a:pt x="9625" y="6466"/>
                      </a:lnTo>
                      <a:lnTo>
                        <a:pt x="9395" y="6424"/>
                      </a:lnTo>
                      <a:lnTo>
                        <a:pt x="9416" y="6362"/>
                      </a:lnTo>
                      <a:lnTo>
                        <a:pt x="9521" y="6362"/>
                      </a:lnTo>
                      <a:lnTo>
                        <a:pt x="9563" y="6257"/>
                      </a:lnTo>
                      <a:lnTo>
                        <a:pt x="9605" y="6278"/>
                      </a:lnTo>
                      <a:lnTo>
                        <a:pt x="9625" y="6383"/>
                      </a:lnTo>
                      <a:lnTo>
                        <a:pt x="9709" y="6383"/>
                      </a:lnTo>
                      <a:lnTo>
                        <a:pt x="9772" y="6341"/>
                      </a:lnTo>
                      <a:lnTo>
                        <a:pt x="9981" y="6424"/>
                      </a:lnTo>
                      <a:lnTo>
                        <a:pt x="10044" y="6362"/>
                      </a:lnTo>
                      <a:lnTo>
                        <a:pt x="10149" y="6445"/>
                      </a:lnTo>
                      <a:lnTo>
                        <a:pt x="10211" y="6445"/>
                      </a:lnTo>
                      <a:lnTo>
                        <a:pt x="10316" y="6320"/>
                      </a:lnTo>
                      <a:lnTo>
                        <a:pt x="10295" y="6236"/>
                      </a:lnTo>
                      <a:lnTo>
                        <a:pt x="10149" y="6152"/>
                      </a:lnTo>
                      <a:lnTo>
                        <a:pt x="10211" y="6048"/>
                      </a:lnTo>
                      <a:lnTo>
                        <a:pt x="10253" y="6006"/>
                      </a:lnTo>
                      <a:lnTo>
                        <a:pt x="10232" y="5839"/>
                      </a:lnTo>
                      <a:lnTo>
                        <a:pt x="10316" y="5901"/>
                      </a:lnTo>
                      <a:lnTo>
                        <a:pt x="10316" y="6006"/>
                      </a:lnTo>
                      <a:lnTo>
                        <a:pt x="10253" y="6069"/>
                      </a:lnTo>
                      <a:lnTo>
                        <a:pt x="10295" y="6152"/>
                      </a:lnTo>
                      <a:lnTo>
                        <a:pt x="10358" y="6173"/>
                      </a:lnTo>
                      <a:lnTo>
                        <a:pt x="10441" y="6111"/>
                      </a:lnTo>
                      <a:lnTo>
                        <a:pt x="10734" y="6111"/>
                      </a:lnTo>
                      <a:lnTo>
                        <a:pt x="10776" y="6027"/>
                      </a:lnTo>
                      <a:lnTo>
                        <a:pt x="10923" y="5922"/>
                      </a:lnTo>
                      <a:lnTo>
                        <a:pt x="10881" y="5797"/>
                      </a:lnTo>
                      <a:lnTo>
                        <a:pt x="10944" y="5755"/>
                      </a:lnTo>
                      <a:lnTo>
                        <a:pt x="11048" y="5755"/>
                      </a:lnTo>
                      <a:lnTo>
                        <a:pt x="11132" y="5650"/>
                      </a:lnTo>
                      <a:lnTo>
                        <a:pt x="11216" y="5692"/>
                      </a:lnTo>
                      <a:lnTo>
                        <a:pt x="11299" y="5629"/>
                      </a:lnTo>
                      <a:lnTo>
                        <a:pt x="11550" y="5608"/>
                      </a:lnTo>
                      <a:lnTo>
                        <a:pt x="11613" y="5483"/>
                      </a:lnTo>
                      <a:lnTo>
                        <a:pt x="11822" y="5420"/>
                      </a:lnTo>
                      <a:lnTo>
                        <a:pt x="11927" y="5336"/>
                      </a:lnTo>
                      <a:lnTo>
                        <a:pt x="12073" y="5336"/>
                      </a:lnTo>
                      <a:lnTo>
                        <a:pt x="12136" y="5315"/>
                      </a:lnTo>
                      <a:lnTo>
                        <a:pt x="12262" y="5315"/>
                      </a:lnTo>
                      <a:lnTo>
                        <a:pt x="12429" y="5232"/>
                      </a:lnTo>
                      <a:lnTo>
                        <a:pt x="12555" y="5106"/>
                      </a:lnTo>
                      <a:lnTo>
                        <a:pt x="12659" y="5085"/>
                      </a:lnTo>
                      <a:lnTo>
                        <a:pt x="12743" y="4960"/>
                      </a:lnTo>
                      <a:lnTo>
                        <a:pt x="12952" y="4918"/>
                      </a:lnTo>
                      <a:lnTo>
                        <a:pt x="13036" y="4876"/>
                      </a:lnTo>
                      <a:lnTo>
                        <a:pt x="13224" y="4771"/>
                      </a:lnTo>
                      <a:lnTo>
                        <a:pt x="13308" y="4604"/>
                      </a:lnTo>
                      <a:lnTo>
                        <a:pt x="13371" y="4458"/>
                      </a:lnTo>
                      <a:lnTo>
                        <a:pt x="13182" y="4458"/>
                      </a:lnTo>
                      <a:lnTo>
                        <a:pt x="13057" y="4478"/>
                      </a:lnTo>
                      <a:lnTo>
                        <a:pt x="12973" y="4437"/>
                      </a:lnTo>
                      <a:lnTo>
                        <a:pt x="12848" y="4458"/>
                      </a:lnTo>
                      <a:lnTo>
                        <a:pt x="12659" y="4646"/>
                      </a:lnTo>
                      <a:lnTo>
                        <a:pt x="12387" y="4667"/>
                      </a:lnTo>
                      <a:lnTo>
                        <a:pt x="11927" y="4709"/>
                      </a:lnTo>
                      <a:lnTo>
                        <a:pt x="11801" y="4688"/>
                      </a:lnTo>
                      <a:lnTo>
                        <a:pt x="11488" y="4688"/>
                      </a:lnTo>
                      <a:lnTo>
                        <a:pt x="11299" y="4771"/>
                      </a:lnTo>
                      <a:lnTo>
                        <a:pt x="11299" y="4667"/>
                      </a:lnTo>
                      <a:lnTo>
                        <a:pt x="11174" y="4667"/>
                      </a:lnTo>
                      <a:lnTo>
                        <a:pt x="11216" y="4562"/>
                      </a:lnTo>
                      <a:lnTo>
                        <a:pt x="11362" y="4562"/>
                      </a:lnTo>
                      <a:lnTo>
                        <a:pt x="11446" y="4583"/>
                      </a:lnTo>
                      <a:lnTo>
                        <a:pt x="11550" y="4541"/>
                      </a:lnTo>
                      <a:lnTo>
                        <a:pt x="11571" y="4604"/>
                      </a:lnTo>
                      <a:lnTo>
                        <a:pt x="11718" y="4604"/>
                      </a:lnTo>
                      <a:lnTo>
                        <a:pt x="11906" y="4583"/>
                      </a:lnTo>
                      <a:lnTo>
                        <a:pt x="12032" y="4583"/>
                      </a:lnTo>
                      <a:lnTo>
                        <a:pt x="12346" y="4541"/>
                      </a:lnTo>
                      <a:lnTo>
                        <a:pt x="12848" y="4332"/>
                      </a:lnTo>
                      <a:lnTo>
                        <a:pt x="12931" y="4269"/>
                      </a:lnTo>
                      <a:lnTo>
                        <a:pt x="12848" y="4186"/>
                      </a:lnTo>
                      <a:lnTo>
                        <a:pt x="12638" y="4144"/>
                      </a:lnTo>
                      <a:lnTo>
                        <a:pt x="12262" y="4081"/>
                      </a:lnTo>
                      <a:lnTo>
                        <a:pt x="12199" y="3976"/>
                      </a:lnTo>
                      <a:lnTo>
                        <a:pt x="12199" y="3976"/>
                      </a:lnTo>
                      <a:lnTo>
                        <a:pt x="12346" y="4060"/>
                      </a:lnTo>
                      <a:lnTo>
                        <a:pt x="12450" y="4039"/>
                      </a:lnTo>
                      <a:lnTo>
                        <a:pt x="12450" y="3976"/>
                      </a:lnTo>
                      <a:lnTo>
                        <a:pt x="12325" y="3851"/>
                      </a:lnTo>
                      <a:lnTo>
                        <a:pt x="12304" y="3725"/>
                      </a:lnTo>
                      <a:lnTo>
                        <a:pt x="12408" y="3851"/>
                      </a:lnTo>
                      <a:lnTo>
                        <a:pt x="12597" y="4060"/>
                      </a:lnTo>
                      <a:lnTo>
                        <a:pt x="12638" y="4060"/>
                      </a:lnTo>
                      <a:lnTo>
                        <a:pt x="12722" y="4018"/>
                      </a:lnTo>
                      <a:lnTo>
                        <a:pt x="12764" y="4081"/>
                      </a:lnTo>
                      <a:lnTo>
                        <a:pt x="12973" y="4081"/>
                      </a:lnTo>
                      <a:lnTo>
                        <a:pt x="13057" y="4144"/>
                      </a:lnTo>
                      <a:lnTo>
                        <a:pt x="13141" y="4144"/>
                      </a:lnTo>
                      <a:lnTo>
                        <a:pt x="13287" y="4165"/>
                      </a:lnTo>
                      <a:lnTo>
                        <a:pt x="13371" y="4123"/>
                      </a:lnTo>
                      <a:lnTo>
                        <a:pt x="13308" y="4081"/>
                      </a:lnTo>
                      <a:lnTo>
                        <a:pt x="13162" y="4060"/>
                      </a:lnTo>
                      <a:lnTo>
                        <a:pt x="13162" y="3976"/>
                      </a:lnTo>
                      <a:lnTo>
                        <a:pt x="13350" y="4018"/>
                      </a:lnTo>
                      <a:lnTo>
                        <a:pt x="13475" y="4060"/>
                      </a:lnTo>
                      <a:lnTo>
                        <a:pt x="13601" y="4165"/>
                      </a:lnTo>
                      <a:lnTo>
                        <a:pt x="13664" y="4144"/>
                      </a:lnTo>
                      <a:lnTo>
                        <a:pt x="13706" y="4018"/>
                      </a:lnTo>
                      <a:lnTo>
                        <a:pt x="13810" y="4081"/>
                      </a:lnTo>
                      <a:lnTo>
                        <a:pt x="13978" y="4081"/>
                      </a:lnTo>
                      <a:lnTo>
                        <a:pt x="14124" y="4039"/>
                      </a:lnTo>
                      <a:lnTo>
                        <a:pt x="14229" y="4018"/>
                      </a:lnTo>
                      <a:lnTo>
                        <a:pt x="14354" y="3914"/>
                      </a:lnTo>
                      <a:lnTo>
                        <a:pt x="14710" y="3746"/>
                      </a:lnTo>
                      <a:lnTo>
                        <a:pt x="14794" y="3662"/>
                      </a:lnTo>
                      <a:lnTo>
                        <a:pt x="14794" y="3621"/>
                      </a:lnTo>
                      <a:lnTo>
                        <a:pt x="14877" y="3600"/>
                      </a:lnTo>
                      <a:lnTo>
                        <a:pt x="15003" y="3621"/>
                      </a:lnTo>
                      <a:lnTo>
                        <a:pt x="15045" y="3558"/>
                      </a:lnTo>
                      <a:lnTo>
                        <a:pt x="15275" y="3432"/>
                      </a:lnTo>
                      <a:lnTo>
                        <a:pt x="15400" y="3181"/>
                      </a:lnTo>
                      <a:lnTo>
                        <a:pt x="15463" y="2909"/>
                      </a:lnTo>
                      <a:lnTo>
                        <a:pt x="15442" y="2721"/>
                      </a:lnTo>
                      <a:lnTo>
                        <a:pt x="15379" y="2595"/>
                      </a:lnTo>
                      <a:lnTo>
                        <a:pt x="15233" y="2512"/>
                      </a:lnTo>
                      <a:lnTo>
                        <a:pt x="15149" y="2512"/>
                      </a:lnTo>
                      <a:lnTo>
                        <a:pt x="15128" y="2554"/>
                      </a:lnTo>
                      <a:lnTo>
                        <a:pt x="15024" y="2554"/>
                      </a:lnTo>
                      <a:lnTo>
                        <a:pt x="14961" y="2658"/>
                      </a:lnTo>
                      <a:lnTo>
                        <a:pt x="14877" y="2700"/>
                      </a:lnTo>
                      <a:lnTo>
                        <a:pt x="14835" y="2658"/>
                      </a:lnTo>
                      <a:lnTo>
                        <a:pt x="14961" y="2470"/>
                      </a:lnTo>
                      <a:lnTo>
                        <a:pt x="15003" y="2386"/>
                      </a:lnTo>
                      <a:lnTo>
                        <a:pt x="15107" y="2302"/>
                      </a:lnTo>
                      <a:lnTo>
                        <a:pt x="15128" y="2156"/>
                      </a:lnTo>
                      <a:lnTo>
                        <a:pt x="15066" y="2051"/>
                      </a:lnTo>
                      <a:lnTo>
                        <a:pt x="15024" y="2030"/>
                      </a:lnTo>
                      <a:lnTo>
                        <a:pt x="15107" y="1968"/>
                      </a:lnTo>
                      <a:lnTo>
                        <a:pt x="15170" y="1737"/>
                      </a:lnTo>
                      <a:lnTo>
                        <a:pt x="15066" y="1717"/>
                      </a:lnTo>
                      <a:lnTo>
                        <a:pt x="14940" y="1737"/>
                      </a:lnTo>
                      <a:lnTo>
                        <a:pt x="14919" y="1842"/>
                      </a:lnTo>
                      <a:lnTo>
                        <a:pt x="14856" y="1884"/>
                      </a:lnTo>
                      <a:lnTo>
                        <a:pt x="14794" y="1926"/>
                      </a:lnTo>
                      <a:lnTo>
                        <a:pt x="14731" y="1863"/>
                      </a:lnTo>
                      <a:lnTo>
                        <a:pt x="14794" y="1779"/>
                      </a:lnTo>
                      <a:lnTo>
                        <a:pt x="14794" y="1717"/>
                      </a:lnTo>
                      <a:lnTo>
                        <a:pt x="14835" y="1633"/>
                      </a:lnTo>
                      <a:lnTo>
                        <a:pt x="14814" y="1570"/>
                      </a:lnTo>
                      <a:lnTo>
                        <a:pt x="14689" y="1654"/>
                      </a:lnTo>
                      <a:lnTo>
                        <a:pt x="14626" y="1779"/>
                      </a:lnTo>
                      <a:lnTo>
                        <a:pt x="14584" y="1821"/>
                      </a:lnTo>
                      <a:lnTo>
                        <a:pt x="14522" y="1758"/>
                      </a:lnTo>
                      <a:lnTo>
                        <a:pt x="14584" y="1633"/>
                      </a:lnTo>
                      <a:lnTo>
                        <a:pt x="14542" y="1549"/>
                      </a:lnTo>
                      <a:lnTo>
                        <a:pt x="14417" y="1549"/>
                      </a:lnTo>
                      <a:lnTo>
                        <a:pt x="14270" y="1633"/>
                      </a:lnTo>
                      <a:lnTo>
                        <a:pt x="14208" y="1737"/>
                      </a:lnTo>
                      <a:lnTo>
                        <a:pt x="14082" y="1737"/>
                      </a:lnTo>
                      <a:lnTo>
                        <a:pt x="14019" y="1779"/>
                      </a:lnTo>
                      <a:lnTo>
                        <a:pt x="13978" y="1884"/>
                      </a:lnTo>
                      <a:lnTo>
                        <a:pt x="13894" y="1884"/>
                      </a:lnTo>
                      <a:lnTo>
                        <a:pt x="13789" y="1842"/>
                      </a:lnTo>
                      <a:lnTo>
                        <a:pt x="13580" y="1821"/>
                      </a:lnTo>
                      <a:lnTo>
                        <a:pt x="13308" y="1821"/>
                      </a:lnTo>
                      <a:lnTo>
                        <a:pt x="13496" y="1758"/>
                      </a:lnTo>
                      <a:lnTo>
                        <a:pt x="13559" y="1717"/>
                      </a:lnTo>
                      <a:lnTo>
                        <a:pt x="13643" y="1737"/>
                      </a:lnTo>
                      <a:lnTo>
                        <a:pt x="13747" y="1737"/>
                      </a:lnTo>
                      <a:lnTo>
                        <a:pt x="13894" y="1654"/>
                      </a:lnTo>
                      <a:lnTo>
                        <a:pt x="14019" y="1633"/>
                      </a:lnTo>
                      <a:lnTo>
                        <a:pt x="14124" y="1507"/>
                      </a:lnTo>
                      <a:lnTo>
                        <a:pt x="14333" y="1403"/>
                      </a:lnTo>
                      <a:lnTo>
                        <a:pt x="14396" y="1340"/>
                      </a:lnTo>
                      <a:lnTo>
                        <a:pt x="14354" y="1298"/>
                      </a:lnTo>
                      <a:lnTo>
                        <a:pt x="14270" y="1298"/>
                      </a:lnTo>
                      <a:lnTo>
                        <a:pt x="14061" y="1152"/>
                      </a:lnTo>
                      <a:lnTo>
                        <a:pt x="14019" y="1089"/>
                      </a:lnTo>
                      <a:lnTo>
                        <a:pt x="13978" y="1089"/>
                      </a:lnTo>
                      <a:lnTo>
                        <a:pt x="13873" y="1131"/>
                      </a:lnTo>
                      <a:lnTo>
                        <a:pt x="13810" y="1193"/>
                      </a:lnTo>
                      <a:lnTo>
                        <a:pt x="13747" y="1152"/>
                      </a:lnTo>
                      <a:lnTo>
                        <a:pt x="13706" y="1089"/>
                      </a:lnTo>
                      <a:lnTo>
                        <a:pt x="13789" y="1005"/>
                      </a:lnTo>
                      <a:lnTo>
                        <a:pt x="13768" y="921"/>
                      </a:lnTo>
                      <a:lnTo>
                        <a:pt x="13601" y="942"/>
                      </a:lnTo>
                      <a:lnTo>
                        <a:pt x="13538" y="1047"/>
                      </a:lnTo>
                      <a:lnTo>
                        <a:pt x="13454" y="1026"/>
                      </a:lnTo>
                      <a:lnTo>
                        <a:pt x="13454" y="901"/>
                      </a:lnTo>
                      <a:lnTo>
                        <a:pt x="13308" y="942"/>
                      </a:lnTo>
                      <a:lnTo>
                        <a:pt x="13266" y="1005"/>
                      </a:lnTo>
                      <a:lnTo>
                        <a:pt x="13224" y="921"/>
                      </a:lnTo>
                      <a:lnTo>
                        <a:pt x="13287" y="838"/>
                      </a:lnTo>
                      <a:lnTo>
                        <a:pt x="13245" y="775"/>
                      </a:lnTo>
                      <a:lnTo>
                        <a:pt x="13308" y="775"/>
                      </a:lnTo>
                      <a:lnTo>
                        <a:pt x="13371" y="691"/>
                      </a:lnTo>
                      <a:lnTo>
                        <a:pt x="13287" y="608"/>
                      </a:lnTo>
                      <a:lnTo>
                        <a:pt x="13078" y="587"/>
                      </a:lnTo>
                      <a:lnTo>
                        <a:pt x="12910" y="503"/>
                      </a:lnTo>
                      <a:lnTo>
                        <a:pt x="12785" y="524"/>
                      </a:lnTo>
                      <a:lnTo>
                        <a:pt x="12659" y="629"/>
                      </a:lnTo>
                      <a:lnTo>
                        <a:pt x="12638" y="733"/>
                      </a:lnTo>
                      <a:lnTo>
                        <a:pt x="12597" y="775"/>
                      </a:lnTo>
                      <a:lnTo>
                        <a:pt x="12513" y="670"/>
                      </a:lnTo>
                      <a:lnTo>
                        <a:pt x="12638" y="524"/>
                      </a:lnTo>
                      <a:lnTo>
                        <a:pt x="12659" y="461"/>
                      </a:lnTo>
                      <a:lnTo>
                        <a:pt x="12513" y="461"/>
                      </a:lnTo>
                      <a:lnTo>
                        <a:pt x="12387" y="377"/>
                      </a:lnTo>
                      <a:lnTo>
                        <a:pt x="12262" y="377"/>
                      </a:lnTo>
                      <a:lnTo>
                        <a:pt x="12199" y="482"/>
                      </a:lnTo>
                      <a:lnTo>
                        <a:pt x="12011" y="608"/>
                      </a:lnTo>
                      <a:lnTo>
                        <a:pt x="11885" y="733"/>
                      </a:lnTo>
                      <a:lnTo>
                        <a:pt x="11801" y="775"/>
                      </a:lnTo>
                      <a:lnTo>
                        <a:pt x="11781" y="712"/>
                      </a:lnTo>
                      <a:lnTo>
                        <a:pt x="11822" y="587"/>
                      </a:lnTo>
                      <a:lnTo>
                        <a:pt x="11822" y="419"/>
                      </a:lnTo>
                      <a:lnTo>
                        <a:pt x="11781" y="377"/>
                      </a:lnTo>
                      <a:lnTo>
                        <a:pt x="11739" y="273"/>
                      </a:lnTo>
                      <a:lnTo>
                        <a:pt x="11592" y="189"/>
                      </a:lnTo>
                      <a:lnTo>
                        <a:pt x="11467" y="210"/>
                      </a:lnTo>
                      <a:lnTo>
                        <a:pt x="11341" y="189"/>
                      </a:lnTo>
                      <a:lnTo>
                        <a:pt x="11278" y="85"/>
                      </a:lnTo>
                      <a:lnTo>
                        <a:pt x="11153" y="64"/>
                      </a:lnTo>
                      <a:lnTo>
                        <a:pt x="10985" y="105"/>
                      </a:lnTo>
                      <a:lnTo>
                        <a:pt x="10881" y="85"/>
                      </a:lnTo>
                      <a:lnTo>
                        <a:pt x="10818" y="64"/>
                      </a:lnTo>
                      <a:lnTo>
                        <a:pt x="10734" y="1"/>
                      </a:lnTo>
                      <a:lnTo>
                        <a:pt x="10651" y="64"/>
                      </a:lnTo>
                      <a:lnTo>
                        <a:pt x="10630" y="210"/>
                      </a:lnTo>
                      <a:lnTo>
                        <a:pt x="10734" y="461"/>
                      </a:lnTo>
                      <a:lnTo>
                        <a:pt x="10651" y="670"/>
                      </a:lnTo>
                      <a:lnTo>
                        <a:pt x="10651" y="817"/>
                      </a:lnTo>
                      <a:lnTo>
                        <a:pt x="10609" y="880"/>
                      </a:lnTo>
                      <a:lnTo>
                        <a:pt x="10525" y="838"/>
                      </a:lnTo>
                      <a:lnTo>
                        <a:pt x="10400" y="880"/>
                      </a:lnTo>
                      <a:lnTo>
                        <a:pt x="10337" y="817"/>
                      </a:lnTo>
                      <a:lnTo>
                        <a:pt x="10421" y="733"/>
                      </a:lnTo>
                      <a:lnTo>
                        <a:pt x="10358" y="566"/>
                      </a:lnTo>
                      <a:lnTo>
                        <a:pt x="10421" y="461"/>
                      </a:lnTo>
                      <a:lnTo>
                        <a:pt x="10441" y="315"/>
                      </a:lnTo>
                      <a:lnTo>
                        <a:pt x="10400" y="273"/>
                      </a:lnTo>
                      <a:lnTo>
                        <a:pt x="10232" y="398"/>
                      </a:lnTo>
                      <a:lnTo>
                        <a:pt x="10232" y="461"/>
                      </a:lnTo>
                      <a:lnTo>
                        <a:pt x="10149" y="482"/>
                      </a:lnTo>
                      <a:lnTo>
                        <a:pt x="10107" y="419"/>
                      </a:lnTo>
                      <a:lnTo>
                        <a:pt x="10149" y="273"/>
                      </a:lnTo>
                      <a:lnTo>
                        <a:pt x="10107" y="210"/>
                      </a:lnTo>
                      <a:lnTo>
                        <a:pt x="10044" y="252"/>
                      </a:lnTo>
                      <a:lnTo>
                        <a:pt x="9981" y="398"/>
                      </a:lnTo>
                      <a:lnTo>
                        <a:pt x="9897" y="398"/>
                      </a:lnTo>
                      <a:lnTo>
                        <a:pt x="9877" y="357"/>
                      </a:lnTo>
                      <a:lnTo>
                        <a:pt x="9918" y="252"/>
                      </a:lnTo>
                      <a:lnTo>
                        <a:pt x="9918" y="105"/>
                      </a:lnTo>
                      <a:lnTo>
                        <a:pt x="9897" y="64"/>
                      </a:lnTo>
                      <a:lnTo>
                        <a:pt x="9625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3" name="Google Shape;2986;p74">
                  <a:extLst>
                    <a:ext uri="{FF2B5EF4-FFF2-40B4-BE49-F238E27FC236}">
                      <a16:creationId xmlns:a16="http://schemas.microsoft.com/office/drawing/2014/main" id="{4F47D7D8-6BCE-40F0-936D-F01795F6D6A3}"/>
                    </a:ext>
                  </a:extLst>
                </p:cNvPr>
                <p:cNvSpPr/>
                <p:nvPr/>
              </p:nvSpPr>
              <p:spPr>
                <a:xfrm>
                  <a:off x="2905300" y="2401625"/>
                  <a:ext cx="91575" cy="98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63" h="3955" extrusionOk="0">
                      <a:moveTo>
                        <a:pt x="2909" y="2155"/>
                      </a:moveTo>
                      <a:lnTo>
                        <a:pt x="2872" y="2165"/>
                      </a:lnTo>
                      <a:lnTo>
                        <a:pt x="2872" y="2165"/>
                      </a:lnTo>
                      <a:lnTo>
                        <a:pt x="2878" y="2166"/>
                      </a:lnTo>
                      <a:lnTo>
                        <a:pt x="2878" y="2166"/>
                      </a:lnTo>
                      <a:lnTo>
                        <a:pt x="2930" y="2155"/>
                      </a:lnTo>
                      <a:close/>
                      <a:moveTo>
                        <a:pt x="2323" y="0"/>
                      </a:moveTo>
                      <a:lnTo>
                        <a:pt x="2260" y="42"/>
                      </a:lnTo>
                      <a:lnTo>
                        <a:pt x="2219" y="84"/>
                      </a:lnTo>
                      <a:lnTo>
                        <a:pt x="2135" y="84"/>
                      </a:lnTo>
                      <a:lnTo>
                        <a:pt x="2072" y="147"/>
                      </a:lnTo>
                      <a:lnTo>
                        <a:pt x="2009" y="188"/>
                      </a:lnTo>
                      <a:lnTo>
                        <a:pt x="1905" y="188"/>
                      </a:lnTo>
                      <a:lnTo>
                        <a:pt x="1779" y="293"/>
                      </a:lnTo>
                      <a:lnTo>
                        <a:pt x="1675" y="377"/>
                      </a:lnTo>
                      <a:lnTo>
                        <a:pt x="1675" y="460"/>
                      </a:lnTo>
                      <a:lnTo>
                        <a:pt x="1612" y="460"/>
                      </a:lnTo>
                      <a:lnTo>
                        <a:pt x="1570" y="419"/>
                      </a:lnTo>
                      <a:lnTo>
                        <a:pt x="1570" y="460"/>
                      </a:lnTo>
                      <a:lnTo>
                        <a:pt x="1591" y="481"/>
                      </a:lnTo>
                      <a:lnTo>
                        <a:pt x="1591" y="523"/>
                      </a:lnTo>
                      <a:lnTo>
                        <a:pt x="1528" y="586"/>
                      </a:lnTo>
                      <a:lnTo>
                        <a:pt x="1423" y="670"/>
                      </a:lnTo>
                      <a:lnTo>
                        <a:pt x="1382" y="691"/>
                      </a:lnTo>
                      <a:lnTo>
                        <a:pt x="1402" y="711"/>
                      </a:lnTo>
                      <a:lnTo>
                        <a:pt x="1382" y="774"/>
                      </a:lnTo>
                      <a:lnTo>
                        <a:pt x="1319" y="774"/>
                      </a:lnTo>
                      <a:lnTo>
                        <a:pt x="1319" y="816"/>
                      </a:lnTo>
                      <a:lnTo>
                        <a:pt x="1382" y="837"/>
                      </a:lnTo>
                      <a:lnTo>
                        <a:pt x="1319" y="879"/>
                      </a:lnTo>
                      <a:lnTo>
                        <a:pt x="1256" y="879"/>
                      </a:lnTo>
                      <a:lnTo>
                        <a:pt x="1193" y="942"/>
                      </a:lnTo>
                      <a:lnTo>
                        <a:pt x="1193" y="1004"/>
                      </a:lnTo>
                      <a:lnTo>
                        <a:pt x="1214" y="1004"/>
                      </a:lnTo>
                      <a:lnTo>
                        <a:pt x="1256" y="1025"/>
                      </a:lnTo>
                      <a:lnTo>
                        <a:pt x="1193" y="1046"/>
                      </a:lnTo>
                      <a:lnTo>
                        <a:pt x="1151" y="1046"/>
                      </a:lnTo>
                      <a:lnTo>
                        <a:pt x="1089" y="1151"/>
                      </a:lnTo>
                      <a:lnTo>
                        <a:pt x="1068" y="1214"/>
                      </a:lnTo>
                      <a:lnTo>
                        <a:pt x="942" y="1402"/>
                      </a:lnTo>
                      <a:lnTo>
                        <a:pt x="942" y="1444"/>
                      </a:lnTo>
                      <a:lnTo>
                        <a:pt x="984" y="1507"/>
                      </a:lnTo>
                      <a:lnTo>
                        <a:pt x="984" y="1548"/>
                      </a:lnTo>
                      <a:lnTo>
                        <a:pt x="963" y="1548"/>
                      </a:lnTo>
                      <a:lnTo>
                        <a:pt x="942" y="1527"/>
                      </a:lnTo>
                      <a:lnTo>
                        <a:pt x="900" y="1527"/>
                      </a:lnTo>
                      <a:lnTo>
                        <a:pt x="796" y="1569"/>
                      </a:lnTo>
                      <a:lnTo>
                        <a:pt x="754" y="1653"/>
                      </a:lnTo>
                      <a:lnTo>
                        <a:pt x="754" y="1716"/>
                      </a:lnTo>
                      <a:lnTo>
                        <a:pt x="796" y="1716"/>
                      </a:lnTo>
                      <a:lnTo>
                        <a:pt x="858" y="1758"/>
                      </a:lnTo>
                      <a:lnTo>
                        <a:pt x="838" y="1779"/>
                      </a:lnTo>
                      <a:lnTo>
                        <a:pt x="838" y="1841"/>
                      </a:lnTo>
                      <a:lnTo>
                        <a:pt x="775" y="1883"/>
                      </a:lnTo>
                      <a:lnTo>
                        <a:pt x="649" y="1862"/>
                      </a:lnTo>
                      <a:lnTo>
                        <a:pt x="628" y="1883"/>
                      </a:lnTo>
                      <a:lnTo>
                        <a:pt x="628" y="1946"/>
                      </a:lnTo>
                      <a:lnTo>
                        <a:pt x="545" y="2030"/>
                      </a:lnTo>
                      <a:lnTo>
                        <a:pt x="482" y="2134"/>
                      </a:lnTo>
                      <a:lnTo>
                        <a:pt x="440" y="2197"/>
                      </a:lnTo>
                      <a:lnTo>
                        <a:pt x="419" y="2197"/>
                      </a:lnTo>
                      <a:lnTo>
                        <a:pt x="419" y="2134"/>
                      </a:lnTo>
                      <a:lnTo>
                        <a:pt x="377" y="2197"/>
                      </a:lnTo>
                      <a:lnTo>
                        <a:pt x="335" y="2134"/>
                      </a:lnTo>
                      <a:lnTo>
                        <a:pt x="356" y="2072"/>
                      </a:lnTo>
                      <a:lnTo>
                        <a:pt x="440" y="2030"/>
                      </a:lnTo>
                      <a:lnTo>
                        <a:pt x="461" y="1967"/>
                      </a:lnTo>
                      <a:lnTo>
                        <a:pt x="440" y="1988"/>
                      </a:lnTo>
                      <a:lnTo>
                        <a:pt x="356" y="2051"/>
                      </a:lnTo>
                      <a:lnTo>
                        <a:pt x="231" y="2134"/>
                      </a:lnTo>
                      <a:lnTo>
                        <a:pt x="168" y="2260"/>
                      </a:lnTo>
                      <a:lnTo>
                        <a:pt x="231" y="2260"/>
                      </a:lnTo>
                      <a:lnTo>
                        <a:pt x="314" y="2239"/>
                      </a:lnTo>
                      <a:lnTo>
                        <a:pt x="461" y="2197"/>
                      </a:lnTo>
                      <a:lnTo>
                        <a:pt x="586" y="2197"/>
                      </a:lnTo>
                      <a:lnTo>
                        <a:pt x="524" y="2281"/>
                      </a:lnTo>
                      <a:lnTo>
                        <a:pt x="419" y="2406"/>
                      </a:lnTo>
                      <a:lnTo>
                        <a:pt x="335" y="2511"/>
                      </a:lnTo>
                      <a:lnTo>
                        <a:pt x="210" y="2595"/>
                      </a:lnTo>
                      <a:lnTo>
                        <a:pt x="105" y="2699"/>
                      </a:lnTo>
                      <a:lnTo>
                        <a:pt x="22" y="2699"/>
                      </a:lnTo>
                      <a:lnTo>
                        <a:pt x="1" y="2762"/>
                      </a:lnTo>
                      <a:lnTo>
                        <a:pt x="22" y="2804"/>
                      </a:lnTo>
                      <a:lnTo>
                        <a:pt x="1" y="2888"/>
                      </a:lnTo>
                      <a:lnTo>
                        <a:pt x="22" y="2929"/>
                      </a:lnTo>
                      <a:lnTo>
                        <a:pt x="63" y="2929"/>
                      </a:lnTo>
                      <a:lnTo>
                        <a:pt x="168" y="2971"/>
                      </a:lnTo>
                      <a:lnTo>
                        <a:pt x="314" y="2929"/>
                      </a:lnTo>
                      <a:lnTo>
                        <a:pt x="377" y="2888"/>
                      </a:lnTo>
                      <a:lnTo>
                        <a:pt x="482" y="2888"/>
                      </a:lnTo>
                      <a:lnTo>
                        <a:pt x="566" y="2825"/>
                      </a:lnTo>
                      <a:lnTo>
                        <a:pt x="586" y="2783"/>
                      </a:lnTo>
                      <a:lnTo>
                        <a:pt x="586" y="2804"/>
                      </a:lnTo>
                      <a:lnTo>
                        <a:pt x="545" y="2888"/>
                      </a:lnTo>
                      <a:lnTo>
                        <a:pt x="670" y="2908"/>
                      </a:lnTo>
                      <a:lnTo>
                        <a:pt x="754" y="2888"/>
                      </a:lnTo>
                      <a:lnTo>
                        <a:pt x="796" y="2929"/>
                      </a:lnTo>
                      <a:lnTo>
                        <a:pt x="963" y="2929"/>
                      </a:lnTo>
                      <a:lnTo>
                        <a:pt x="1047" y="2908"/>
                      </a:lnTo>
                      <a:lnTo>
                        <a:pt x="1068" y="2971"/>
                      </a:lnTo>
                      <a:lnTo>
                        <a:pt x="1110" y="3013"/>
                      </a:lnTo>
                      <a:lnTo>
                        <a:pt x="1214" y="3013"/>
                      </a:lnTo>
                      <a:lnTo>
                        <a:pt x="1256" y="2992"/>
                      </a:lnTo>
                      <a:lnTo>
                        <a:pt x="1277" y="3013"/>
                      </a:lnTo>
                      <a:lnTo>
                        <a:pt x="1361" y="3013"/>
                      </a:lnTo>
                      <a:lnTo>
                        <a:pt x="1402" y="2992"/>
                      </a:lnTo>
                      <a:lnTo>
                        <a:pt x="1402" y="2950"/>
                      </a:lnTo>
                      <a:lnTo>
                        <a:pt x="1486" y="2950"/>
                      </a:lnTo>
                      <a:lnTo>
                        <a:pt x="1507" y="2992"/>
                      </a:lnTo>
                      <a:lnTo>
                        <a:pt x="1570" y="2992"/>
                      </a:lnTo>
                      <a:lnTo>
                        <a:pt x="1591" y="2929"/>
                      </a:lnTo>
                      <a:lnTo>
                        <a:pt x="1633" y="2929"/>
                      </a:lnTo>
                      <a:lnTo>
                        <a:pt x="1695" y="2971"/>
                      </a:lnTo>
                      <a:lnTo>
                        <a:pt x="1716" y="2908"/>
                      </a:lnTo>
                      <a:lnTo>
                        <a:pt x="1716" y="2867"/>
                      </a:lnTo>
                      <a:lnTo>
                        <a:pt x="1716" y="2783"/>
                      </a:lnTo>
                      <a:lnTo>
                        <a:pt x="1737" y="2804"/>
                      </a:lnTo>
                      <a:lnTo>
                        <a:pt x="1779" y="2762"/>
                      </a:lnTo>
                      <a:lnTo>
                        <a:pt x="1821" y="2762"/>
                      </a:lnTo>
                      <a:lnTo>
                        <a:pt x="1800" y="2783"/>
                      </a:lnTo>
                      <a:lnTo>
                        <a:pt x="1779" y="2888"/>
                      </a:lnTo>
                      <a:lnTo>
                        <a:pt x="1800" y="2908"/>
                      </a:lnTo>
                      <a:lnTo>
                        <a:pt x="1821" y="2867"/>
                      </a:lnTo>
                      <a:lnTo>
                        <a:pt x="1884" y="2783"/>
                      </a:lnTo>
                      <a:lnTo>
                        <a:pt x="1905" y="2783"/>
                      </a:lnTo>
                      <a:lnTo>
                        <a:pt x="1905" y="2867"/>
                      </a:lnTo>
                      <a:lnTo>
                        <a:pt x="1884" y="2908"/>
                      </a:lnTo>
                      <a:lnTo>
                        <a:pt x="1884" y="2971"/>
                      </a:lnTo>
                      <a:lnTo>
                        <a:pt x="1947" y="2929"/>
                      </a:lnTo>
                      <a:lnTo>
                        <a:pt x="1988" y="2929"/>
                      </a:lnTo>
                      <a:lnTo>
                        <a:pt x="1988" y="2971"/>
                      </a:lnTo>
                      <a:lnTo>
                        <a:pt x="1884" y="3034"/>
                      </a:lnTo>
                      <a:lnTo>
                        <a:pt x="1779" y="3097"/>
                      </a:lnTo>
                      <a:lnTo>
                        <a:pt x="1800" y="3118"/>
                      </a:lnTo>
                      <a:lnTo>
                        <a:pt x="1821" y="3097"/>
                      </a:lnTo>
                      <a:lnTo>
                        <a:pt x="1884" y="3097"/>
                      </a:lnTo>
                      <a:lnTo>
                        <a:pt x="1905" y="3118"/>
                      </a:lnTo>
                      <a:lnTo>
                        <a:pt x="1947" y="3118"/>
                      </a:lnTo>
                      <a:lnTo>
                        <a:pt x="1988" y="3139"/>
                      </a:lnTo>
                      <a:lnTo>
                        <a:pt x="2030" y="3118"/>
                      </a:lnTo>
                      <a:lnTo>
                        <a:pt x="2114" y="3097"/>
                      </a:lnTo>
                      <a:lnTo>
                        <a:pt x="2135" y="3013"/>
                      </a:lnTo>
                      <a:lnTo>
                        <a:pt x="2135" y="2971"/>
                      </a:lnTo>
                      <a:lnTo>
                        <a:pt x="2198" y="2992"/>
                      </a:lnTo>
                      <a:lnTo>
                        <a:pt x="2260" y="3013"/>
                      </a:lnTo>
                      <a:lnTo>
                        <a:pt x="2323" y="3076"/>
                      </a:lnTo>
                      <a:lnTo>
                        <a:pt x="2365" y="3034"/>
                      </a:lnTo>
                      <a:lnTo>
                        <a:pt x="2428" y="3013"/>
                      </a:lnTo>
                      <a:lnTo>
                        <a:pt x="2511" y="3013"/>
                      </a:lnTo>
                      <a:lnTo>
                        <a:pt x="2449" y="3076"/>
                      </a:lnTo>
                      <a:lnTo>
                        <a:pt x="2449" y="3097"/>
                      </a:lnTo>
                      <a:lnTo>
                        <a:pt x="2344" y="3139"/>
                      </a:lnTo>
                      <a:lnTo>
                        <a:pt x="2239" y="3139"/>
                      </a:lnTo>
                      <a:lnTo>
                        <a:pt x="2198" y="3201"/>
                      </a:lnTo>
                      <a:lnTo>
                        <a:pt x="2198" y="3243"/>
                      </a:lnTo>
                      <a:lnTo>
                        <a:pt x="2156" y="3285"/>
                      </a:lnTo>
                      <a:lnTo>
                        <a:pt x="2135" y="3327"/>
                      </a:lnTo>
                      <a:lnTo>
                        <a:pt x="2051" y="3327"/>
                      </a:lnTo>
                      <a:lnTo>
                        <a:pt x="2009" y="3348"/>
                      </a:lnTo>
                      <a:lnTo>
                        <a:pt x="1988" y="3411"/>
                      </a:lnTo>
                      <a:lnTo>
                        <a:pt x="1926" y="3432"/>
                      </a:lnTo>
                      <a:lnTo>
                        <a:pt x="1821" y="3452"/>
                      </a:lnTo>
                      <a:lnTo>
                        <a:pt x="1737" y="3515"/>
                      </a:lnTo>
                      <a:lnTo>
                        <a:pt x="1716" y="3557"/>
                      </a:lnTo>
                      <a:lnTo>
                        <a:pt x="1737" y="3599"/>
                      </a:lnTo>
                      <a:lnTo>
                        <a:pt x="1779" y="3620"/>
                      </a:lnTo>
                      <a:lnTo>
                        <a:pt x="1842" y="3620"/>
                      </a:lnTo>
                      <a:lnTo>
                        <a:pt x="1884" y="3557"/>
                      </a:lnTo>
                      <a:lnTo>
                        <a:pt x="1905" y="3536"/>
                      </a:lnTo>
                      <a:lnTo>
                        <a:pt x="1947" y="3536"/>
                      </a:lnTo>
                      <a:lnTo>
                        <a:pt x="1947" y="3599"/>
                      </a:lnTo>
                      <a:lnTo>
                        <a:pt x="1988" y="3620"/>
                      </a:lnTo>
                      <a:lnTo>
                        <a:pt x="2051" y="3599"/>
                      </a:lnTo>
                      <a:lnTo>
                        <a:pt x="2114" y="3536"/>
                      </a:lnTo>
                      <a:lnTo>
                        <a:pt x="2135" y="3494"/>
                      </a:lnTo>
                      <a:lnTo>
                        <a:pt x="2156" y="3494"/>
                      </a:lnTo>
                      <a:lnTo>
                        <a:pt x="2198" y="3432"/>
                      </a:lnTo>
                      <a:lnTo>
                        <a:pt x="2219" y="3348"/>
                      </a:lnTo>
                      <a:lnTo>
                        <a:pt x="2260" y="3327"/>
                      </a:lnTo>
                      <a:lnTo>
                        <a:pt x="2365" y="3222"/>
                      </a:lnTo>
                      <a:lnTo>
                        <a:pt x="2428" y="3201"/>
                      </a:lnTo>
                      <a:lnTo>
                        <a:pt x="2470" y="3222"/>
                      </a:lnTo>
                      <a:lnTo>
                        <a:pt x="2553" y="3222"/>
                      </a:lnTo>
                      <a:lnTo>
                        <a:pt x="2511" y="3285"/>
                      </a:lnTo>
                      <a:lnTo>
                        <a:pt x="2553" y="3285"/>
                      </a:lnTo>
                      <a:lnTo>
                        <a:pt x="2616" y="3243"/>
                      </a:lnTo>
                      <a:lnTo>
                        <a:pt x="2658" y="3118"/>
                      </a:lnTo>
                      <a:lnTo>
                        <a:pt x="2721" y="3013"/>
                      </a:lnTo>
                      <a:lnTo>
                        <a:pt x="2721" y="2908"/>
                      </a:lnTo>
                      <a:lnTo>
                        <a:pt x="2742" y="2888"/>
                      </a:lnTo>
                      <a:lnTo>
                        <a:pt x="2763" y="2888"/>
                      </a:lnTo>
                      <a:lnTo>
                        <a:pt x="2825" y="2929"/>
                      </a:lnTo>
                      <a:lnTo>
                        <a:pt x="2846" y="2929"/>
                      </a:lnTo>
                      <a:lnTo>
                        <a:pt x="2888" y="2971"/>
                      </a:lnTo>
                      <a:lnTo>
                        <a:pt x="2888" y="3076"/>
                      </a:lnTo>
                      <a:lnTo>
                        <a:pt x="2867" y="3139"/>
                      </a:lnTo>
                      <a:lnTo>
                        <a:pt x="2846" y="3222"/>
                      </a:lnTo>
                      <a:lnTo>
                        <a:pt x="2867" y="3285"/>
                      </a:lnTo>
                      <a:lnTo>
                        <a:pt x="2846" y="3327"/>
                      </a:lnTo>
                      <a:lnTo>
                        <a:pt x="2763" y="3411"/>
                      </a:lnTo>
                      <a:lnTo>
                        <a:pt x="2721" y="3557"/>
                      </a:lnTo>
                      <a:lnTo>
                        <a:pt x="2721" y="3641"/>
                      </a:lnTo>
                      <a:lnTo>
                        <a:pt x="2679" y="3662"/>
                      </a:lnTo>
                      <a:lnTo>
                        <a:pt x="2679" y="3745"/>
                      </a:lnTo>
                      <a:lnTo>
                        <a:pt x="2742" y="3766"/>
                      </a:lnTo>
                      <a:lnTo>
                        <a:pt x="2825" y="3724"/>
                      </a:lnTo>
                      <a:lnTo>
                        <a:pt x="2888" y="3557"/>
                      </a:lnTo>
                      <a:lnTo>
                        <a:pt x="2951" y="3557"/>
                      </a:lnTo>
                      <a:lnTo>
                        <a:pt x="3035" y="3452"/>
                      </a:lnTo>
                      <a:lnTo>
                        <a:pt x="3076" y="3411"/>
                      </a:lnTo>
                      <a:lnTo>
                        <a:pt x="3097" y="3432"/>
                      </a:lnTo>
                      <a:lnTo>
                        <a:pt x="3202" y="3432"/>
                      </a:lnTo>
                      <a:lnTo>
                        <a:pt x="3202" y="3494"/>
                      </a:lnTo>
                      <a:lnTo>
                        <a:pt x="3139" y="3515"/>
                      </a:lnTo>
                      <a:lnTo>
                        <a:pt x="3035" y="3620"/>
                      </a:lnTo>
                      <a:lnTo>
                        <a:pt x="3035" y="3704"/>
                      </a:lnTo>
                      <a:lnTo>
                        <a:pt x="2993" y="3766"/>
                      </a:lnTo>
                      <a:lnTo>
                        <a:pt x="3035" y="3808"/>
                      </a:lnTo>
                      <a:lnTo>
                        <a:pt x="3035" y="3913"/>
                      </a:lnTo>
                      <a:lnTo>
                        <a:pt x="3076" y="3955"/>
                      </a:lnTo>
                      <a:lnTo>
                        <a:pt x="3097" y="3871"/>
                      </a:lnTo>
                      <a:lnTo>
                        <a:pt x="3160" y="3829"/>
                      </a:lnTo>
                      <a:lnTo>
                        <a:pt x="3202" y="3829"/>
                      </a:lnTo>
                      <a:lnTo>
                        <a:pt x="3265" y="3913"/>
                      </a:lnTo>
                      <a:lnTo>
                        <a:pt x="3307" y="3934"/>
                      </a:lnTo>
                      <a:lnTo>
                        <a:pt x="3390" y="3871"/>
                      </a:lnTo>
                      <a:lnTo>
                        <a:pt x="3390" y="3829"/>
                      </a:lnTo>
                      <a:lnTo>
                        <a:pt x="3411" y="3829"/>
                      </a:lnTo>
                      <a:lnTo>
                        <a:pt x="3453" y="3766"/>
                      </a:lnTo>
                      <a:lnTo>
                        <a:pt x="3453" y="3704"/>
                      </a:lnTo>
                      <a:lnTo>
                        <a:pt x="3474" y="3704"/>
                      </a:lnTo>
                      <a:lnTo>
                        <a:pt x="3495" y="3641"/>
                      </a:lnTo>
                      <a:lnTo>
                        <a:pt x="3474" y="3599"/>
                      </a:lnTo>
                      <a:lnTo>
                        <a:pt x="3495" y="3494"/>
                      </a:lnTo>
                      <a:lnTo>
                        <a:pt x="3599" y="3348"/>
                      </a:lnTo>
                      <a:lnTo>
                        <a:pt x="3662" y="3243"/>
                      </a:lnTo>
                      <a:lnTo>
                        <a:pt x="3662" y="3097"/>
                      </a:lnTo>
                      <a:lnTo>
                        <a:pt x="3662" y="3034"/>
                      </a:lnTo>
                      <a:lnTo>
                        <a:pt x="3620" y="3034"/>
                      </a:lnTo>
                      <a:lnTo>
                        <a:pt x="3620" y="3097"/>
                      </a:lnTo>
                      <a:lnTo>
                        <a:pt x="3579" y="3180"/>
                      </a:lnTo>
                      <a:lnTo>
                        <a:pt x="3495" y="3222"/>
                      </a:lnTo>
                      <a:lnTo>
                        <a:pt x="3411" y="3306"/>
                      </a:lnTo>
                      <a:lnTo>
                        <a:pt x="3369" y="3327"/>
                      </a:lnTo>
                      <a:lnTo>
                        <a:pt x="3348" y="3243"/>
                      </a:lnTo>
                      <a:lnTo>
                        <a:pt x="3369" y="3180"/>
                      </a:lnTo>
                      <a:lnTo>
                        <a:pt x="3369" y="3097"/>
                      </a:lnTo>
                      <a:lnTo>
                        <a:pt x="3474" y="3013"/>
                      </a:lnTo>
                      <a:lnTo>
                        <a:pt x="3495" y="2971"/>
                      </a:lnTo>
                      <a:lnTo>
                        <a:pt x="3579" y="2888"/>
                      </a:lnTo>
                      <a:lnTo>
                        <a:pt x="3599" y="2888"/>
                      </a:lnTo>
                      <a:lnTo>
                        <a:pt x="3662" y="2867"/>
                      </a:lnTo>
                      <a:lnTo>
                        <a:pt x="3620" y="2804"/>
                      </a:lnTo>
                      <a:lnTo>
                        <a:pt x="3579" y="2867"/>
                      </a:lnTo>
                      <a:lnTo>
                        <a:pt x="3516" y="2867"/>
                      </a:lnTo>
                      <a:lnTo>
                        <a:pt x="3453" y="2888"/>
                      </a:lnTo>
                      <a:lnTo>
                        <a:pt x="3390" y="2888"/>
                      </a:lnTo>
                      <a:lnTo>
                        <a:pt x="3307" y="2929"/>
                      </a:lnTo>
                      <a:lnTo>
                        <a:pt x="3286" y="2992"/>
                      </a:lnTo>
                      <a:lnTo>
                        <a:pt x="3181" y="3076"/>
                      </a:lnTo>
                      <a:lnTo>
                        <a:pt x="3181" y="3118"/>
                      </a:lnTo>
                      <a:lnTo>
                        <a:pt x="3139" y="3180"/>
                      </a:lnTo>
                      <a:lnTo>
                        <a:pt x="3055" y="3097"/>
                      </a:lnTo>
                      <a:lnTo>
                        <a:pt x="3055" y="3034"/>
                      </a:lnTo>
                      <a:lnTo>
                        <a:pt x="3035" y="2971"/>
                      </a:lnTo>
                      <a:lnTo>
                        <a:pt x="3035" y="2888"/>
                      </a:lnTo>
                      <a:lnTo>
                        <a:pt x="3076" y="2929"/>
                      </a:lnTo>
                      <a:lnTo>
                        <a:pt x="3097" y="2929"/>
                      </a:lnTo>
                      <a:lnTo>
                        <a:pt x="3181" y="2825"/>
                      </a:lnTo>
                      <a:lnTo>
                        <a:pt x="3139" y="2825"/>
                      </a:lnTo>
                      <a:lnTo>
                        <a:pt x="3055" y="2804"/>
                      </a:lnTo>
                      <a:lnTo>
                        <a:pt x="3181" y="2804"/>
                      </a:lnTo>
                      <a:lnTo>
                        <a:pt x="3076" y="2783"/>
                      </a:lnTo>
                      <a:lnTo>
                        <a:pt x="3035" y="2720"/>
                      </a:lnTo>
                      <a:lnTo>
                        <a:pt x="3035" y="2678"/>
                      </a:lnTo>
                      <a:lnTo>
                        <a:pt x="3055" y="2657"/>
                      </a:lnTo>
                      <a:lnTo>
                        <a:pt x="3160" y="2657"/>
                      </a:lnTo>
                      <a:lnTo>
                        <a:pt x="3181" y="2616"/>
                      </a:lnTo>
                      <a:lnTo>
                        <a:pt x="3265" y="2553"/>
                      </a:lnTo>
                      <a:lnTo>
                        <a:pt x="3286" y="2448"/>
                      </a:lnTo>
                      <a:lnTo>
                        <a:pt x="3369" y="2448"/>
                      </a:lnTo>
                      <a:lnTo>
                        <a:pt x="3390" y="2469"/>
                      </a:lnTo>
                      <a:lnTo>
                        <a:pt x="3495" y="2406"/>
                      </a:lnTo>
                      <a:lnTo>
                        <a:pt x="3516" y="2344"/>
                      </a:lnTo>
                      <a:lnTo>
                        <a:pt x="3516" y="2260"/>
                      </a:lnTo>
                      <a:lnTo>
                        <a:pt x="3495" y="2197"/>
                      </a:lnTo>
                      <a:lnTo>
                        <a:pt x="3411" y="2281"/>
                      </a:lnTo>
                      <a:lnTo>
                        <a:pt x="3369" y="2302"/>
                      </a:lnTo>
                      <a:lnTo>
                        <a:pt x="3348" y="2281"/>
                      </a:lnTo>
                      <a:lnTo>
                        <a:pt x="3286" y="2281"/>
                      </a:lnTo>
                      <a:lnTo>
                        <a:pt x="3286" y="2344"/>
                      </a:lnTo>
                      <a:lnTo>
                        <a:pt x="3286" y="2406"/>
                      </a:lnTo>
                      <a:lnTo>
                        <a:pt x="3244" y="2448"/>
                      </a:lnTo>
                      <a:lnTo>
                        <a:pt x="3181" y="2448"/>
                      </a:lnTo>
                      <a:lnTo>
                        <a:pt x="3097" y="2490"/>
                      </a:lnTo>
                      <a:lnTo>
                        <a:pt x="3055" y="2511"/>
                      </a:lnTo>
                      <a:lnTo>
                        <a:pt x="3055" y="2574"/>
                      </a:lnTo>
                      <a:lnTo>
                        <a:pt x="2993" y="2595"/>
                      </a:lnTo>
                      <a:lnTo>
                        <a:pt x="3035" y="2553"/>
                      </a:lnTo>
                      <a:lnTo>
                        <a:pt x="3035" y="2469"/>
                      </a:lnTo>
                      <a:lnTo>
                        <a:pt x="2993" y="2490"/>
                      </a:lnTo>
                      <a:lnTo>
                        <a:pt x="2951" y="2490"/>
                      </a:lnTo>
                      <a:lnTo>
                        <a:pt x="2993" y="2469"/>
                      </a:lnTo>
                      <a:lnTo>
                        <a:pt x="3055" y="2406"/>
                      </a:lnTo>
                      <a:lnTo>
                        <a:pt x="3076" y="2385"/>
                      </a:lnTo>
                      <a:lnTo>
                        <a:pt x="3035" y="2364"/>
                      </a:lnTo>
                      <a:lnTo>
                        <a:pt x="3076" y="2302"/>
                      </a:lnTo>
                      <a:lnTo>
                        <a:pt x="3097" y="2239"/>
                      </a:lnTo>
                      <a:lnTo>
                        <a:pt x="3055" y="2197"/>
                      </a:lnTo>
                      <a:lnTo>
                        <a:pt x="2993" y="2260"/>
                      </a:lnTo>
                      <a:lnTo>
                        <a:pt x="3035" y="2197"/>
                      </a:lnTo>
                      <a:lnTo>
                        <a:pt x="3035" y="2155"/>
                      </a:lnTo>
                      <a:lnTo>
                        <a:pt x="2993" y="2155"/>
                      </a:lnTo>
                      <a:lnTo>
                        <a:pt x="2930" y="2176"/>
                      </a:lnTo>
                      <a:lnTo>
                        <a:pt x="2878" y="2166"/>
                      </a:lnTo>
                      <a:lnTo>
                        <a:pt x="2878" y="2166"/>
                      </a:lnTo>
                      <a:lnTo>
                        <a:pt x="2825" y="2176"/>
                      </a:lnTo>
                      <a:lnTo>
                        <a:pt x="2872" y="2165"/>
                      </a:lnTo>
                      <a:lnTo>
                        <a:pt x="2872" y="2165"/>
                      </a:lnTo>
                      <a:lnTo>
                        <a:pt x="2825" y="2155"/>
                      </a:lnTo>
                      <a:lnTo>
                        <a:pt x="2909" y="2155"/>
                      </a:lnTo>
                      <a:lnTo>
                        <a:pt x="2993" y="2113"/>
                      </a:lnTo>
                      <a:lnTo>
                        <a:pt x="3035" y="2072"/>
                      </a:lnTo>
                      <a:lnTo>
                        <a:pt x="3076" y="2072"/>
                      </a:lnTo>
                      <a:lnTo>
                        <a:pt x="3139" y="2051"/>
                      </a:lnTo>
                      <a:lnTo>
                        <a:pt x="3139" y="1967"/>
                      </a:lnTo>
                      <a:lnTo>
                        <a:pt x="3181" y="1904"/>
                      </a:lnTo>
                      <a:lnTo>
                        <a:pt x="3181" y="1862"/>
                      </a:lnTo>
                      <a:lnTo>
                        <a:pt x="3097" y="1800"/>
                      </a:lnTo>
                      <a:lnTo>
                        <a:pt x="2993" y="1716"/>
                      </a:lnTo>
                      <a:lnTo>
                        <a:pt x="2888" y="1716"/>
                      </a:lnTo>
                      <a:lnTo>
                        <a:pt x="2783" y="1737"/>
                      </a:lnTo>
                      <a:lnTo>
                        <a:pt x="2742" y="1737"/>
                      </a:lnTo>
                      <a:lnTo>
                        <a:pt x="2742" y="1779"/>
                      </a:lnTo>
                      <a:lnTo>
                        <a:pt x="2679" y="1862"/>
                      </a:lnTo>
                      <a:lnTo>
                        <a:pt x="2658" y="1946"/>
                      </a:lnTo>
                      <a:lnTo>
                        <a:pt x="2679" y="1841"/>
                      </a:lnTo>
                      <a:lnTo>
                        <a:pt x="2658" y="1820"/>
                      </a:lnTo>
                      <a:lnTo>
                        <a:pt x="2679" y="1758"/>
                      </a:lnTo>
                      <a:lnTo>
                        <a:pt x="2742" y="1674"/>
                      </a:lnTo>
                      <a:lnTo>
                        <a:pt x="2721" y="1674"/>
                      </a:lnTo>
                      <a:lnTo>
                        <a:pt x="2637" y="1737"/>
                      </a:lnTo>
                      <a:lnTo>
                        <a:pt x="2574" y="1779"/>
                      </a:lnTo>
                      <a:lnTo>
                        <a:pt x="2553" y="1862"/>
                      </a:lnTo>
                      <a:lnTo>
                        <a:pt x="2532" y="1841"/>
                      </a:lnTo>
                      <a:lnTo>
                        <a:pt x="2491" y="1862"/>
                      </a:lnTo>
                      <a:lnTo>
                        <a:pt x="2449" y="1883"/>
                      </a:lnTo>
                      <a:lnTo>
                        <a:pt x="2428" y="1862"/>
                      </a:lnTo>
                      <a:lnTo>
                        <a:pt x="2344" y="1925"/>
                      </a:lnTo>
                      <a:lnTo>
                        <a:pt x="2323" y="2030"/>
                      </a:lnTo>
                      <a:lnTo>
                        <a:pt x="2239" y="2072"/>
                      </a:lnTo>
                      <a:lnTo>
                        <a:pt x="2239" y="2072"/>
                      </a:lnTo>
                      <a:lnTo>
                        <a:pt x="2281" y="2030"/>
                      </a:lnTo>
                      <a:lnTo>
                        <a:pt x="2323" y="1883"/>
                      </a:lnTo>
                      <a:lnTo>
                        <a:pt x="2365" y="1779"/>
                      </a:lnTo>
                      <a:lnTo>
                        <a:pt x="2344" y="1758"/>
                      </a:lnTo>
                      <a:lnTo>
                        <a:pt x="2281" y="1779"/>
                      </a:lnTo>
                      <a:lnTo>
                        <a:pt x="2260" y="1841"/>
                      </a:lnTo>
                      <a:lnTo>
                        <a:pt x="2219" y="1883"/>
                      </a:lnTo>
                      <a:lnTo>
                        <a:pt x="2177" y="1841"/>
                      </a:lnTo>
                      <a:lnTo>
                        <a:pt x="2239" y="1779"/>
                      </a:lnTo>
                      <a:lnTo>
                        <a:pt x="2260" y="1737"/>
                      </a:lnTo>
                      <a:lnTo>
                        <a:pt x="2260" y="1716"/>
                      </a:lnTo>
                      <a:lnTo>
                        <a:pt x="2177" y="1737"/>
                      </a:lnTo>
                      <a:lnTo>
                        <a:pt x="2072" y="1820"/>
                      </a:lnTo>
                      <a:lnTo>
                        <a:pt x="2030" y="1820"/>
                      </a:lnTo>
                      <a:lnTo>
                        <a:pt x="2009" y="1737"/>
                      </a:lnTo>
                      <a:lnTo>
                        <a:pt x="1967" y="1737"/>
                      </a:lnTo>
                      <a:lnTo>
                        <a:pt x="1905" y="1820"/>
                      </a:lnTo>
                      <a:lnTo>
                        <a:pt x="1842" y="1820"/>
                      </a:lnTo>
                      <a:lnTo>
                        <a:pt x="1842" y="1779"/>
                      </a:lnTo>
                      <a:lnTo>
                        <a:pt x="1947" y="1737"/>
                      </a:lnTo>
                      <a:lnTo>
                        <a:pt x="2009" y="1632"/>
                      </a:lnTo>
                      <a:lnTo>
                        <a:pt x="2030" y="1548"/>
                      </a:lnTo>
                      <a:lnTo>
                        <a:pt x="1947" y="1548"/>
                      </a:lnTo>
                      <a:lnTo>
                        <a:pt x="1863" y="1611"/>
                      </a:lnTo>
                      <a:lnTo>
                        <a:pt x="1863" y="1611"/>
                      </a:lnTo>
                      <a:lnTo>
                        <a:pt x="1926" y="1527"/>
                      </a:lnTo>
                      <a:lnTo>
                        <a:pt x="2009" y="1444"/>
                      </a:lnTo>
                      <a:lnTo>
                        <a:pt x="2114" y="1444"/>
                      </a:lnTo>
                      <a:lnTo>
                        <a:pt x="2156" y="1423"/>
                      </a:lnTo>
                      <a:lnTo>
                        <a:pt x="2239" y="1381"/>
                      </a:lnTo>
                      <a:lnTo>
                        <a:pt x="2281" y="1339"/>
                      </a:lnTo>
                      <a:lnTo>
                        <a:pt x="2281" y="1276"/>
                      </a:lnTo>
                      <a:lnTo>
                        <a:pt x="2260" y="1318"/>
                      </a:lnTo>
                      <a:lnTo>
                        <a:pt x="2156" y="1339"/>
                      </a:lnTo>
                      <a:lnTo>
                        <a:pt x="2114" y="1318"/>
                      </a:lnTo>
                      <a:lnTo>
                        <a:pt x="2030" y="1235"/>
                      </a:lnTo>
                      <a:lnTo>
                        <a:pt x="1967" y="1235"/>
                      </a:lnTo>
                      <a:lnTo>
                        <a:pt x="1926" y="1255"/>
                      </a:lnTo>
                      <a:lnTo>
                        <a:pt x="1967" y="1151"/>
                      </a:lnTo>
                      <a:lnTo>
                        <a:pt x="2009" y="1130"/>
                      </a:lnTo>
                      <a:lnTo>
                        <a:pt x="2009" y="1109"/>
                      </a:lnTo>
                      <a:lnTo>
                        <a:pt x="1947" y="1130"/>
                      </a:lnTo>
                      <a:lnTo>
                        <a:pt x="1863" y="1193"/>
                      </a:lnTo>
                      <a:lnTo>
                        <a:pt x="1821" y="1255"/>
                      </a:lnTo>
                      <a:lnTo>
                        <a:pt x="1737" y="1339"/>
                      </a:lnTo>
                      <a:lnTo>
                        <a:pt x="1695" y="1360"/>
                      </a:lnTo>
                      <a:lnTo>
                        <a:pt x="1654" y="1423"/>
                      </a:lnTo>
                      <a:lnTo>
                        <a:pt x="1591" y="1465"/>
                      </a:lnTo>
                      <a:lnTo>
                        <a:pt x="1528" y="1548"/>
                      </a:lnTo>
                      <a:lnTo>
                        <a:pt x="1528" y="1444"/>
                      </a:lnTo>
                      <a:lnTo>
                        <a:pt x="1549" y="1360"/>
                      </a:lnTo>
                      <a:lnTo>
                        <a:pt x="1612" y="1297"/>
                      </a:lnTo>
                      <a:lnTo>
                        <a:pt x="1612" y="1235"/>
                      </a:lnTo>
                      <a:lnTo>
                        <a:pt x="1654" y="1130"/>
                      </a:lnTo>
                      <a:lnTo>
                        <a:pt x="1737" y="1046"/>
                      </a:lnTo>
                      <a:lnTo>
                        <a:pt x="1737" y="1004"/>
                      </a:lnTo>
                      <a:lnTo>
                        <a:pt x="1800" y="942"/>
                      </a:lnTo>
                      <a:lnTo>
                        <a:pt x="1821" y="921"/>
                      </a:lnTo>
                      <a:lnTo>
                        <a:pt x="1863" y="816"/>
                      </a:lnTo>
                      <a:lnTo>
                        <a:pt x="1947" y="774"/>
                      </a:lnTo>
                      <a:lnTo>
                        <a:pt x="2009" y="711"/>
                      </a:lnTo>
                      <a:lnTo>
                        <a:pt x="2051" y="691"/>
                      </a:lnTo>
                      <a:lnTo>
                        <a:pt x="2072" y="670"/>
                      </a:lnTo>
                      <a:lnTo>
                        <a:pt x="2072" y="607"/>
                      </a:lnTo>
                      <a:lnTo>
                        <a:pt x="2114" y="565"/>
                      </a:lnTo>
                      <a:lnTo>
                        <a:pt x="2135" y="481"/>
                      </a:lnTo>
                      <a:lnTo>
                        <a:pt x="2135" y="523"/>
                      </a:lnTo>
                      <a:lnTo>
                        <a:pt x="2114" y="586"/>
                      </a:lnTo>
                      <a:lnTo>
                        <a:pt x="2135" y="628"/>
                      </a:lnTo>
                      <a:lnTo>
                        <a:pt x="2219" y="523"/>
                      </a:lnTo>
                      <a:lnTo>
                        <a:pt x="2323" y="419"/>
                      </a:lnTo>
                      <a:lnTo>
                        <a:pt x="2344" y="377"/>
                      </a:lnTo>
                      <a:lnTo>
                        <a:pt x="2323" y="314"/>
                      </a:lnTo>
                      <a:lnTo>
                        <a:pt x="2260" y="314"/>
                      </a:lnTo>
                      <a:lnTo>
                        <a:pt x="2219" y="377"/>
                      </a:lnTo>
                      <a:lnTo>
                        <a:pt x="2177" y="293"/>
                      </a:lnTo>
                      <a:lnTo>
                        <a:pt x="2156" y="272"/>
                      </a:lnTo>
                      <a:lnTo>
                        <a:pt x="2177" y="209"/>
                      </a:lnTo>
                      <a:lnTo>
                        <a:pt x="2239" y="188"/>
                      </a:lnTo>
                      <a:lnTo>
                        <a:pt x="2323" y="209"/>
                      </a:lnTo>
                      <a:lnTo>
                        <a:pt x="2386" y="272"/>
                      </a:lnTo>
                      <a:lnTo>
                        <a:pt x="2449" y="251"/>
                      </a:lnTo>
                      <a:lnTo>
                        <a:pt x="2491" y="188"/>
                      </a:lnTo>
                      <a:lnTo>
                        <a:pt x="2491" y="42"/>
                      </a:lnTo>
                      <a:lnTo>
                        <a:pt x="2428" y="42"/>
                      </a:lnTo>
                      <a:lnTo>
                        <a:pt x="2365" y="63"/>
                      </a:lnTo>
                      <a:lnTo>
                        <a:pt x="2365" y="105"/>
                      </a:lnTo>
                      <a:lnTo>
                        <a:pt x="2323" y="105"/>
                      </a:lnTo>
                      <a:lnTo>
                        <a:pt x="2323" y="63"/>
                      </a:lnTo>
                      <a:lnTo>
                        <a:pt x="2323" y="0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4" name="Google Shape;2987;p74">
                  <a:extLst>
                    <a:ext uri="{FF2B5EF4-FFF2-40B4-BE49-F238E27FC236}">
                      <a16:creationId xmlns:a16="http://schemas.microsoft.com/office/drawing/2014/main" id="{30D7003B-8647-4DD9-8D84-6625041101F7}"/>
                    </a:ext>
                  </a:extLst>
                </p:cNvPr>
                <p:cNvSpPr/>
                <p:nvPr/>
              </p:nvSpPr>
              <p:spPr>
                <a:xfrm>
                  <a:off x="1922950" y="1659350"/>
                  <a:ext cx="1050900" cy="91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036" h="36555" extrusionOk="0">
                      <a:moveTo>
                        <a:pt x="4310" y="26929"/>
                      </a:moveTo>
                      <a:lnTo>
                        <a:pt x="4310" y="27055"/>
                      </a:lnTo>
                      <a:lnTo>
                        <a:pt x="4268" y="27159"/>
                      </a:lnTo>
                      <a:lnTo>
                        <a:pt x="4101" y="27264"/>
                      </a:lnTo>
                      <a:lnTo>
                        <a:pt x="4076" y="27268"/>
                      </a:lnTo>
                      <a:lnTo>
                        <a:pt x="4076" y="27268"/>
                      </a:lnTo>
                      <a:lnTo>
                        <a:pt x="4101" y="27243"/>
                      </a:lnTo>
                      <a:lnTo>
                        <a:pt x="4185" y="27117"/>
                      </a:lnTo>
                      <a:lnTo>
                        <a:pt x="4289" y="27034"/>
                      </a:lnTo>
                      <a:lnTo>
                        <a:pt x="4310" y="26929"/>
                      </a:lnTo>
                      <a:close/>
                      <a:moveTo>
                        <a:pt x="40508" y="27473"/>
                      </a:moveTo>
                      <a:lnTo>
                        <a:pt x="40299" y="27557"/>
                      </a:lnTo>
                      <a:lnTo>
                        <a:pt x="40090" y="27599"/>
                      </a:lnTo>
                      <a:lnTo>
                        <a:pt x="40132" y="27536"/>
                      </a:lnTo>
                      <a:lnTo>
                        <a:pt x="40404" y="27473"/>
                      </a:lnTo>
                      <a:close/>
                      <a:moveTo>
                        <a:pt x="19459" y="0"/>
                      </a:moveTo>
                      <a:lnTo>
                        <a:pt x="19187" y="105"/>
                      </a:lnTo>
                      <a:lnTo>
                        <a:pt x="18810" y="105"/>
                      </a:lnTo>
                      <a:lnTo>
                        <a:pt x="18727" y="63"/>
                      </a:lnTo>
                      <a:lnTo>
                        <a:pt x="18392" y="84"/>
                      </a:lnTo>
                      <a:lnTo>
                        <a:pt x="18308" y="63"/>
                      </a:lnTo>
                      <a:lnTo>
                        <a:pt x="18120" y="105"/>
                      </a:lnTo>
                      <a:lnTo>
                        <a:pt x="18078" y="210"/>
                      </a:lnTo>
                      <a:lnTo>
                        <a:pt x="18120" y="272"/>
                      </a:lnTo>
                      <a:lnTo>
                        <a:pt x="18078" y="377"/>
                      </a:lnTo>
                      <a:lnTo>
                        <a:pt x="18078" y="524"/>
                      </a:lnTo>
                      <a:lnTo>
                        <a:pt x="18036" y="775"/>
                      </a:lnTo>
                      <a:lnTo>
                        <a:pt x="18120" y="879"/>
                      </a:lnTo>
                      <a:lnTo>
                        <a:pt x="18036" y="942"/>
                      </a:lnTo>
                      <a:lnTo>
                        <a:pt x="17911" y="942"/>
                      </a:lnTo>
                      <a:lnTo>
                        <a:pt x="17764" y="1109"/>
                      </a:lnTo>
                      <a:lnTo>
                        <a:pt x="17701" y="1214"/>
                      </a:lnTo>
                      <a:lnTo>
                        <a:pt x="17471" y="1298"/>
                      </a:lnTo>
                      <a:lnTo>
                        <a:pt x="17367" y="1444"/>
                      </a:lnTo>
                      <a:lnTo>
                        <a:pt x="17095" y="1633"/>
                      </a:lnTo>
                      <a:lnTo>
                        <a:pt x="16990" y="1674"/>
                      </a:lnTo>
                      <a:lnTo>
                        <a:pt x="16990" y="1758"/>
                      </a:lnTo>
                      <a:lnTo>
                        <a:pt x="17074" y="1925"/>
                      </a:lnTo>
                      <a:lnTo>
                        <a:pt x="17074" y="2072"/>
                      </a:lnTo>
                      <a:lnTo>
                        <a:pt x="16760" y="2030"/>
                      </a:lnTo>
                      <a:lnTo>
                        <a:pt x="16739" y="1946"/>
                      </a:lnTo>
                      <a:lnTo>
                        <a:pt x="16718" y="2135"/>
                      </a:lnTo>
                      <a:lnTo>
                        <a:pt x="16613" y="2281"/>
                      </a:lnTo>
                      <a:lnTo>
                        <a:pt x="16530" y="2302"/>
                      </a:lnTo>
                      <a:lnTo>
                        <a:pt x="16509" y="2365"/>
                      </a:lnTo>
                      <a:lnTo>
                        <a:pt x="16300" y="2407"/>
                      </a:lnTo>
                      <a:lnTo>
                        <a:pt x="16237" y="2574"/>
                      </a:lnTo>
                      <a:lnTo>
                        <a:pt x="16132" y="2595"/>
                      </a:lnTo>
                      <a:lnTo>
                        <a:pt x="16028" y="2700"/>
                      </a:lnTo>
                      <a:lnTo>
                        <a:pt x="15944" y="2700"/>
                      </a:lnTo>
                      <a:lnTo>
                        <a:pt x="15923" y="2804"/>
                      </a:lnTo>
                      <a:lnTo>
                        <a:pt x="15776" y="2888"/>
                      </a:lnTo>
                      <a:lnTo>
                        <a:pt x="15672" y="2993"/>
                      </a:lnTo>
                      <a:lnTo>
                        <a:pt x="15588" y="2972"/>
                      </a:lnTo>
                      <a:lnTo>
                        <a:pt x="15588" y="3076"/>
                      </a:lnTo>
                      <a:lnTo>
                        <a:pt x="15776" y="3139"/>
                      </a:lnTo>
                      <a:lnTo>
                        <a:pt x="15986" y="3139"/>
                      </a:lnTo>
                      <a:lnTo>
                        <a:pt x="15986" y="3244"/>
                      </a:lnTo>
                      <a:lnTo>
                        <a:pt x="15839" y="3202"/>
                      </a:lnTo>
                      <a:lnTo>
                        <a:pt x="15944" y="3516"/>
                      </a:lnTo>
                      <a:lnTo>
                        <a:pt x="16028" y="3599"/>
                      </a:lnTo>
                      <a:lnTo>
                        <a:pt x="16007" y="3725"/>
                      </a:lnTo>
                      <a:lnTo>
                        <a:pt x="15944" y="3871"/>
                      </a:lnTo>
                      <a:lnTo>
                        <a:pt x="16007" y="4018"/>
                      </a:lnTo>
                      <a:lnTo>
                        <a:pt x="15902" y="4185"/>
                      </a:lnTo>
                      <a:lnTo>
                        <a:pt x="15902" y="4394"/>
                      </a:lnTo>
                      <a:lnTo>
                        <a:pt x="15902" y="4457"/>
                      </a:lnTo>
                      <a:lnTo>
                        <a:pt x="15986" y="4457"/>
                      </a:lnTo>
                      <a:lnTo>
                        <a:pt x="16028" y="4478"/>
                      </a:lnTo>
                      <a:lnTo>
                        <a:pt x="16111" y="4394"/>
                      </a:lnTo>
                      <a:lnTo>
                        <a:pt x="16237" y="4374"/>
                      </a:lnTo>
                      <a:lnTo>
                        <a:pt x="16341" y="4394"/>
                      </a:lnTo>
                      <a:lnTo>
                        <a:pt x="16509" y="4374"/>
                      </a:lnTo>
                      <a:lnTo>
                        <a:pt x="16676" y="4227"/>
                      </a:lnTo>
                      <a:lnTo>
                        <a:pt x="16760" y="4185"/>
                      </a:lnTo>
                      <a:lnTo>
                        <a:pt x="16760" y="4143"/>
                      </a:lnTo>
                      <a:lnTo>
                        <a:pt x="16864" y="4060"/>
                      </a:lnTo>
                      <a:lnTo>
                        <a:pt x="16927" y="4143"/>
                      </a:lnTo>
                      <a:lnTo>
                        <a:pt x="16927" y="4269"/>
                      </a:lnTo>
                      <a:lnTo>
                        <a:pt x="16844" y="4353"/>
                      </a:lnTo>
                      <a:lnTo>
                        <a:pt x="16927" y="4457"/>
                      </a:lnTo>
                      <a:lnTo>
                        <a:pt x="17032" y="4457"/>
                      </a:lnTo>
                      <a:lnTo>
                        <a:pt x="17178" y="4374"/>
                      </a:lnTo>
                      <a:lnTo>
                        <a:pt x="17346" y="4374"/>
                      </a:lnTo>
                      <a:lnTo>
                        <a:pt x="17450" y="4248"/>
                      </a:lnTo>
                      <a:lnTo>
                        <a:pt x="17597" y="4081"/>
                      </a:lnTo>
                      <a:lnTo>
                        <a:pt x="17576" y="4018"/>
                      </a:lnTo>
                      <a:lnTo>
                        <a:pt x="17701" y="3850"/>
                      </a:lnTo>
                      <a:lnTo>
                        <a:pt x="17722" y="3767"/>
                      </a:lnTo>
                      <a:lnTo>
                        <a:pt x="17890" y="3620"/>
                      </a:lnTo>
                      <a:lnTo>
                        <a:pt x="18015" y="3557"/>
                      </a:lnTo>
                      <a:lnTo>
                        <a:pt x="18036" y="3453"/>
                      </a:lnTo>
                      <a:lnTo>
                        <a:pt x="18099" y="3306"/>
                      </a:lnTo>
                      <a:lnTo>
                        <a:pt x="18204" y="3453"/>
                      </a:lnTo>
                      <a:lnTo>
                        <a:pt x="18350" y="3453"/>
                      </a:lnTo>
                      <a:lnTo>
                        <a:pt x="18497" y="3348"/>
                      </a:lnTo>
                      <a:lnTo>
                        <a:pt x="18643" y="3327"/>
                      </a:lnTo>
                      <a:lnTo>
                        <a:pt x="18706" y="3181"/>
                      </a:lnTo>
                      <a:lnTo>
                        <a:pt x="18769" y="3181"/>
                      </a:lnTo>
                      <a:lnTo>
                        <a:pt x="18873" y="3076"/>
                      </a:lnTo>
                      <a:lnTo>
                        <a:pt x="18936" y="2909"/>
                      </a:lnTo>
                      <a:lnTo>
                        <a:pt x="19124" y="2867"/>
                      </a:lnTo>
                      <a:lnTo>
                        <a:pt x="19187" y="2846"/>
                      </a:lnTo>
                      <a:lnTo>
                        <a:pt x="19250" y="2888"/>
                      </a:lnTo>
                      <a:lnTo>
                        <a:pt x="19333" y="2846"/>
                      </a:lnTo>
                      <a:lnTo>
                        <a:pt x="19543" y="2846"/>
                      </a:lnTo>
                      <a:lnTo>
                        <a:pt x="19668" y="2762"/>
                      </a:lnTo>
                      <a:lnTo>
                        <a:pt x="19773" y="2762"/>
                      </a:lnTo>
                      <a:lnTo>
                        <a:pt x="20024" y="2658"/>
                      </a:lnTo>
                      <a:lnTo>
                        <a:pt x="20233" y="2616"/>
                      </a:lnTo>
                      <a:lnTo>
                        <a:pt x="20296" y="2595"/>
                      </a:lnTo>
                      <a:cubicBezTo>
                        <a:pt x="20338" y="2679"/>
                        <a:pt x="20442" y="2741"/>
                        <a:pt x="20526" y="2762"/>
                      </a:cubicBezTo>
                      <a:lnTo>
                        <a:pt x="20401" y="2783"/>
                      </a:lnTo>
                      <a:lnTo>
                        <a:pt x="19877" y="2993"/>
                      </a:lnTo>
                      <a:lnTo>
                        <a:pt x="19752" y="3097"/>
                      </a:lnTo>
                      <a:lnTo>
                        <a:pt x="19438" y="3181"/>
                      </a:lnTo>
                      <a:lnTo>
                        <a:pt x="19020" y="3369"/>
                      </a:lnTo>
                      <a:lnTo>
                        <a:pt x="18852" y="3495"/>
                      </a:lnTo>
                      <a:lnTo>
                        <a:pt x="18852" y="3578"/>
                      </a:lnTo>
                      <a:lnTo>
                        <a:pt x="18957" y="3578"/>
                      </a:lnTo>
                      <a:lnTo>
                        <a:pt x="19020" y="3620"/>
                      </a:lnTo>
                      <a:lnTo>
                        <a:pt x="18915" y="3704"/>
                      </a:lnTo>
                      <a:lnTo>
                        <a:pt x="18831" y="3704"/>
                      </a:lnTo>
                      <a:lnTo>
                        <a:pt x="18643" y="3850"/>
                      </a:lnTo>
                      <a:lnTo>
                        <a:pt x="18497" y="3850"/>
                      </a:lnTo>
                      <a:lnTo>
                        <a:pt x="18413" y="3934"/>
                      </a:lnTo>
                      <a:lnTo>
                        <a:pt x="18392" y="4039"/>
                      </a:lnTo>
                      <a:lnTo>
                        <a:pt x="18225" y="4143"/>
                      </a:lnTo>
                      <a:lnTo>
                        <a:pt x="18162" y="4227"/>
                      </a:lnTo>
                      <a:lnTo>
                        <a:pt x="18162" y="4353"/>
                      </a:lnTo>
                      <a:lnTo>
                        <a:pt x="18225" y="4311"/>
                      </a:lnTo>
                      <a:lnTo>
                        <a:pt x="18308" y="4374"/>
                      </a:lnTo>
                      <a:lnTo>
                        <a:pt x="18266" y="4457"/>
                      </a:lnTo>
                      <a:lnTo>
                        <a:pt x="18287" y="4478"/>
                      </a:lnTo>
                      <a:lnTo>
                        <a:pt x="18371" y="4457"/>
                      </a:lnTo>
                      <a:lnTo>
                        <a:pt x="18476" y="4415"/>
                      </a:lnTo>
                      <a:lnTo>
                        <a:pt x="18580" y="4415"/>
                      </a:lnTo>
                      <a:lnTo>
                        <a:pt x="18643" y="4457"/>
                      </a:lnTo>
                      <a:lnTo>
                        <a:pt x="18622" y="4541"/>
                      </a:lnTo>
                      <a:lnTo>
                        <a:pt x="18497" y="4583"/>
                      </a:lnTo>
                      <a:lnTo>
                        <a:pt x="18371" y="4520"/>
                      </a:lnTo>
                      <a:lnTo>
                        <a:pt x="18287" y="4562"/>
                      </a:lnTo>
                      <a:lnTo>
                        <a:pt x="18308" y="4666"/>
                      </a:lnTo>
                      <a:lnTo>
                        <a:pt x="18517" y="4771"/>
                      </a:lnTo>
                      <a:lnTo>
                        <a:pt x="18601" y="4729"/>
                      </a:lnTo>
                      <a:lnTo>
                        <a:pt x="18622" y="4646"/>
                      </a:lnTo>
                      <a:lnTo>
                        <a:pt x="18685" y="4646"/>
                      </a:lnTo>
                      <a:lnTo>
                        <a:pt x="18727" y="4687"/>
                      </a:lnTo>
                      <a:lnTo>
                        <a:pt x="18685" y="4771"/>
                      </a:lnTo>
                      <a:lnTo>
                        <a:pt x="18789" y="4771"/>
                      </a:lnTo>
                      <a:lnTo>
                        <a:pt x="18957" y="4792"/>
                      </a:lnTo>
                      <a:lnTo>
                        <a:pt x="19145" y="4750"/>
                      </a:lnTo>
                      <a:lnTo>
                        <a:pt x="19250" y="4750"/>
                      </a:lnTo>
                      <a:lnTo>
                        <a:pt x="19417" y="4834"/>
                      </a:lnTo>
                      <a:lnTo>
                        <a:pt x="19543" y="4792"/>
                      </a:lnTo>
                      <a:lnTo>
                        <a:pt x="19647" y="4855"/>
                      </a:lnTo>
                      <a:lnTo>
                        <a:pt x="19689" y="4959"/>
                      </a:lnTo>
                      <a:lnTo>
                        <a:pt x="19773" y="4959"/>
                      </a:lnTo>
                      <a:lnTo>
                        <a:pt x="19752" y="5001"/>
                      </a:lnTo>
                      <a:lnTo>
                        <a:pt x="19668" y="5001"/>
                      </a:lnTo>
                      <a:lnTo>
                        <a:pt x="19522" y="4897"/>
                      </a:lnTo>
                      <a:lnTo>
                        <a:pt x="19313" y="4897"/>
                      </a:lnTo>
                      <a:lnTo>
                        <a:pt x="19250" y="4959"/>
                      </a:lnTo>
                      <a:lnTo>
                        <a:pt x="19375" y="5001"/>
                      </a:lnTo>
                      <a:lnTo>
                        <a:pt x="19417" y="5064"/>
                      </a:lnTo>
                      <a:lnTo>
                        <a:pt x="19229" y="5064"/>
                      </a:lnTo>
                      <a:lnTo>
                        <a:pt x="19145" y="4980"/>
                      </a:lnTo>
                      <a:lnTo>
                        <a:pt x="18894" y="5001"/>
                      </a:lnTo>
                      <a:lnTo>
                        <a:pt x="18810" y="5064"/>
                      </a:lnTo>
                      <a:lnTo>
                        <a:pt x="18727" y="5001"/>
                      </a:lnTo>
                      <a:lnTo>
                        <a:pt x="18643" y="5001"/>
                      </a:lnTo>
                      <a:lnTo>
                        <a:pt x="18580" y="5043"/>
                      </a:lnTo>
                      <a:lnTo>
                        <a:pt x="18497" y="5043"/>
                      </a:lnTo>
                      <a:lnTo>
                        <a:pt x="18225" y="5064"/>
                      </a:lnTo>
                      <a:lnTo>
                        <a:pt x="18183" y="5085"/>
                      </a:lnTo>
                      <a:lnTo>
                        <a:pt x="17973" y="5127"/>
                      </a:lnTo>
                      <a:lnTo>
                        <a:pt x="17953" y="5273"/>
                      </a:lnTo>
                      <a:lnTo>
                        <a:pt x="17973" y="5587"/>
                      </a:lnTo>
                      <a:lnTo>
                        <a:pt x="17994" y="5629"/>
                      </a:lnTo>
                      <a:lnTo>
                        <a:pt x="17994" y="5754"/>
                      </a:lnTo>
                      <a:lnTo>
                        <a:pt x="17953" y="5796"/>
                      </a:lnTo>
                      <a:lnTo>
                        <a:pt x="17953" y="5859"/>
                      </a:lnTo>
                      <a:lnTo>
                        <a:pt x="17994" y="5922"/>
                      </a:lnTo>
                      <a:lnTo>
                        <a:pt x="18099" y="5901"/>
                      </a:lnTo>
                      <a:lnTo>
                        <a:pt x="18141" y="5901"/>
                      </a:lnTo>
                      <a:lnTo>
                        <a:pt x="18225" y="5943"/>
                      </a:lnTo>
                      <a:lnTo>
                        <a:pt x="18329" y="5943"/>
                      </a:lnTo>
                      <a:lnTo>
                        <a:pt x="18371" y="5901"/>
                      </a:lnTo>
                      <a:lnTo>
                        <a:pt x="18392" y="5901"/>
                      </a:lnTo>
                      <a:lnTo>
                        <a:pt x="18476" y="5922"/>
                      </a:lnTo>
                      <a:lnTo>
                        <a:pt x="18517" y="5964"/>
                      </a:lnTo>
                      <a:lnTo>
                        <a:pt x="18559" y="5943"/>
                      </a:lnTo>
                      <a:lnTo>
                        <a:pt x="18622" y="6006"/>
                      </a:lnTo>
                      <a:lnTo>
                        <a:pt x="18622" y="6047"/>
                      </a:lnTo>
                      <a:lnTo>
                        <a:pt x="18706" y="6068"/>
                      </a:lnTo>
                      <a:lnTo>
                        <a:pt x="18789" y="6047"/>
                      </a:lnTo>
                      <a:lnTo>
                        <a:pt x="18852" y="6047"/>
                      </a:lnTo>
                      <a:lnTo>
                        <a:pt x="18915" y="6110"/>
                      </a:lnTo>
                      <a:lnTo>
                        <a:pt x="19041" y="6110"/>
                      </a:lnTo>
                      <a:lnTo>
                        <a:pt x="19124" y="6068"/>
                      </a:lnTo>
                      <a:lnTo>
                        <a:pt x="19229" y="6131"/>
                      </a:lnTo>
                      <a:lnTo>
                        <a:pt x="19333" y="6068"/>
                      </a:lnTo>
                      <a:lnTo>
                        <a:pt x="19417" y="6110"/>
                      </a:lnTo>
                      <a:lnTo>
                        <a:pt x="19543" y="6110"/>
                      </a:lnTo>
                      <a:lnTo>
                        <a:pt x="19647" y="6068"/>
                      </a:lnTo>
                      <a:lnTo>
                        <a:pt x="19752" y="6131"/>
                      </a:lnTo>
                      <a:lnTo>
                        <a:pt x="19773" y="6215"/>
                      </a:lnTo>
                      <a:lnTo>
                        <a:pt x="19857" y="6152"/>
                      </a:lnTo>
                      <a:lnTo>
                        <a:pt x="19877" y="6257"/>
                      </a:lnTo>
                      <a:lnTo>
                        <a:pt x="19982" y="6340"/>
                      </a:lnTo>
                      <a:lnTo>
                        <a:pt x="19982" y="6382"/>
                      </a:lnTo>
                      <a:lnTo>
                        <a:pt x="20003" y="6445"/>
                      </a:lnTo>
                      <a:lnTo>
                        <a:pt x="20108" y="6445"/>
                      </a:lnTo>
                      <a:lnTo>
                        <a:pt x="20191" y="6466"/>
                      </a:lnTo>
                      <a:lnTo>
                        <a:pt x="20212" y="6550"/>
                      </a:lnTo>
                      <a:lnTo>
                        <a:pt x="20275" y="6570"/>
                      </a:lnTo>
                      <a:lnTo>
                        <a:pt x="20359" y="6654"/>
                      </a:lnTo>
                      <a:lnTo>
                        <a:pt x="20317" y="6696"/>
                      </a:lnTo>
                      <a:lnTo>
                        <a:pt x="20317" y="6780"/>
                      </a:lnTo>
                      <a:lnTo>
                        <a:pt x="20422" y="6884"/>
                      </a:lnTo>
                      <a:lnTo>
                        <a:pt x="20589" y="6989"/>
                      </a:lnTo>
                      <a:lnTo>
                        <a:pt x="20589" y="7052"/>
                      </a:lnTo>
                      <a:lnTo>
                        <a:pt x="20568" y="7073"/>
                      </a:lnTo>
                      <a:lnTo>
                        <a:pt x="20589" y="7114"/>
                      </a:lnTo>
                      <a:lnTo>
                        <a:pt x="20526" y="7094"/>
                      </a:lnTo>
                      <a:lnTo>
                        <a:pt x="20317" y="7052"/>
                      </a:lnTo>
                      <a:lnTo>
                        <a:pt x="20170" y="6989"/>
                      </a:lnTo>
                      <a:lnTo>
                        <a:pt x="20087" y="7010"/>
                      </a:lnTo>
                      <a:lnTo>
                        <a:pt x="20003" y="6989"/>
                      </a:lnTo>
                      <a:lnTo>
                        <a:pt x="19982" y="7010"/>
                      </a:lnTo>
                      <a:lnTo>
                        <a:pt x="19898" y="7010"/>
                      </a:lnTo>
                      <a:lnTo>
                        <a:pt x="19836" y="6905"/>
                      </a:lnTo>
                      <a:lnTo>
                        <a:pt x="19752" y="6905"/>
                      </a:lnTo>
                      <a:lnTo>
                        <a:pt x="19689" y="6801"/>
                      </a:lnTo>
                      <a:lnTo>
                        <a:pt x="19647" y="6780"/>
                      </a:lnTo>
                      <a:lnTo>
                        <a:pt x="19522" y="6801"/>
                      </a:lnTo>
                      <a:lnTo>
                        <a:pt x="19438" y="6780"/>
                      </a:lnTo>
                      <a:lnTo>
                        <a:pt x="19375" y="6738"/>
                      </a:lnTo>
                      <a:lnTo>
                        <a:pt x="19250" y="6675"/>
                      </a:lnTo>
                      <a:lnTo>
                        <a:pt x="19229" y="6591"/>
                      </a:lnTo>
                      <a:lnTo>
                        <a:pt x="19166" y="6591"/>
                      </a:lnTo>
                      <a:lnTo>
                        <a:pt x="19124" y="6570"/>
                      </a:lnTo>
                      <a:lnTo>
                        <a:pt x="18999" y="6570"/>
                      </a:lnTo>
                      <a:lnTo>
                        <a:pt x="18936" y="6550"/>
                      </a:lnTo>
                      <a:lnTo>
                        <a:pt x="18685" y="6550"/>
                      </a:lnTo>
                      <a:lnTo>
                        <a:pt x="18517" y="6529"/>
                      </a:lnTo>
                      <a:lnTo>
                        <a:pt x="18413" y="6487"/>
                      </a:lnTo>
                      <a:lnTo>
                        <a:pt x="17973" y="6487"/>
                      </a:lnTo>
                      <a:lnTo>
                        <a:pt x="17890" y="6529"/>
                      </a:lnTo>
                      <a:lnTo>
                        <a:pt x="17764" y="6550"/>
                      </a:lnTo>
                      <a:lnTo>
                        <a:pt x="17701" y="6633"/>
                      </a:lnTo>
                      <a:lnTo>
                        <a:pt x="17701" y="6801"/>
                      </a:lnTo>
                      <a:lnTo>
                        <a:pt x="17597" y="6968"/>
                      </a:lnTo>
                      <a:lnTo>
                        <a:pt x="17639" y="7156"/>
                      </a:lnTo>
                      <a:lnTo>
                        <a:pt x="17597" y="7219"/>
                      </a:lnTo>
                      <a:lnTo>
                        <a:pt x="17639" y="7282"/>
                      </a:lnTo>
                      <a:lnTo>
                        <a:pt x="17701" y="7303"/>
                      </a:lnTo>
                      <a:lnTo>
                        <a:pt x="17681" y="7366"/>
                      </a:lnTo>
                      <a:lnTo>
                        <a:pt x="17639" y="7387"/>
                      </a:lnTo>
                      <a:lnTo>
                        <a:pt x="17701" y="7617"/>
                      </a:lnTo>
                      <a:lnTo>
                        <a:pt x="17785" y="7700"/>
                      </a:lnTo>
                      <a:lnTo>
                        <a:pt x="17806" y="7742"/>
                      </a:lnTo>
                      <a:lnTo>
                        <a:pt x="17973" y="7847"/>
                      </a:lnTo>
                      <a:lnTo>
                        <a:pt x="18015" y="7910"/>
                      </a:lnTo>
                      <a:lnTo>
                        <a:pt x="18120" y="7889"/>
                      </a:lnTo>
                      <a:lnTo>
                        <a:pt x="18183" y="7951"/>
                      </a:lnTo>
                      <a:lnTo>
                        <a:pt x="18266" y="7993"/>
                      </a:lnTo>
                      <a:lnTo>
                        <a:pt x="18392" y="7931"/>
                      </a:lnTo>
                      <a:lnTo>
                        <a:pt x="18476" y="7931"/>
                      </a:lnTo>
                      <a:lnTo>
                        <a:pt x="18538" y="8014"/>
                      </a:lnTo>
                      <a:lnTo>
                        <a:pt x="18685" y="8014"/>
                      </a:lnTo>
                      <a:lnTo>
                        <a:pt x="18748" y="8140"/>
                      </a:lnTo>
                      <a:lnTo>
                        <a:pt x="18831" y="8161"/>
                      </a:lnTo>
                      <a:lnTo>
                        <a:pt x="18852" y="8223"/>
                      </a:lnTo>
                      <a:lnTo>
                        <a:pt x="18727" y="8265"/>
                      </a:lnTo>
                      <a:lnTo>
                        <a:pt x="18727" y="8349"/>
                      </a:lnTo>
                      <a:lnTo>
                        <a:pt x="18685" y="8412"/>
                      </a:lnTo>
                      <a:lnTo>
                        <a:pt x="18685" y="8454"/>
                      </a:lnTo>
                      <a:lnTo>
                        <a:pt x="18622" y="8537"/>
                      </a:lnTo>
                      <a:lnTo>
                        <a:pt x="18497" y="8621"/>
                      </a:lnTo>
                      <a:lnTo>
                        <a:pt x="18497" y="8663"/>
                      </a:lnTo>
                      <a:lnTo>
                        <a:pt x="18434" y="8747"/>
                      </a:lnTo>
                      <a:lnTo>
                        <a:pt x="18517" y="8788"/>
                      </a:lnTo>
                      <a:lnTo>
                        <a:pt x="18517" y="8935"/>
                      </a:lnTo>
                      <a:lnTo>
                        <a:pt x="18580" y="9060"/>
                      </a:lnTo>
                      <a:lnTo>
                        <a:pt x="18580" y="9144"/>
                      </a:lnTo>
                      <a:lnTo>
                        <a:pt x="18434" y="9165"/>
                      </a:lnTo>
                      <a:lnTo>
                        <a:pt x="18497" y="9207"/>
                      </a:lnTo>
                      <a:lnTo>
                        <a:pt x="18685" y="9249"/>
                      </a:lnTo>
                      <a:lnTo>
                        <a:pt x="18748" y="9207"/>
                      </a:lnTo>
                      <a:lnTo>
                        <a:pt x="18810" y="9207"/>
                      </a:lnTo>
                      <a:lnTo>
                        <a:pt x="18831" y="9270"/>
                      </a:lnTo>
                      <a:lnTo>
                        <a:pt x="18894" y="9207"/>
                      </a:lnTo>
                      <a:lnTo>
                        <a:pt x="18936" y="9207"/>
                      </a:lnTo>
                      <a:lnTo>
                        <a:pt x="18999" y="9249"/>
                      </a:lnTo>
                      <a:lnTo>
                        <a:pt x="19145" y="9249"/>
                      </a:lnTo>
                      <a:lnTo>
                        <a:pt x="19333" y="9311"/>
                      </a:lnTo>
                      <a:lnTo>
                        <a:pt x="19417" y="9249"/>
                      </a:lnTo>
                      <a:lnTo>
                        <a:pt x="19564" y="9249"/>
                      </a:lnTo>
                      <a:lnTo>
                        <a:pt x="19585" y="9291"/>
                      </a:lnTo>
                      <a:lnTo>
                        <a:pt x="19626" y="9291"/>
                      </a:lnTo>
                      <a:lnTo>
                        <a:pt x="19668" y="9270"/>
                      </a:lnTo>
                      <a:lnTo>
                        <a:pt x="19752" y="9249"/>
                      </a:lnTo>
                      <a:lnTo>
                        <a:pt x="19794" y="9270"/>
                      </a:lnTo>
                      <a:lnTo>
                        <a:pt x="19836" y="9353"/>
                      </a:lnTo>
                      <a:lnTo>
                        <a:pt x="19877" y="9353"/>
                      </a:lnTo>
                      <a:lnTo>
                        <a:pt x="19940" y="9311"/>
                      </a:lnTo>
                      <a:lnTo>
                        <a:pt x="19982" y="9353"/>
                      </a:lnTo>
                      <a:lnTo>
                        <a:pt x="20003" y="9416"/>
                      </a:lnTo>
                      <a:lnTo>
                        <a:pt x="20066" y="9416"/>
                      </a:lnTo>
                      <a:lnTo>
                        <a:pt x="20108" y="9374"/>
                      </a:lnTo>
                      <a:lnTo>
                        <a:pt x="20254" y="9353"/>
                      </a:lnTo>
                      <a:lnTo>
                        <a:pt x="20296" y="9270"/>
                      </a:lnTo>
                      <a:lnTo>
                        <a:pt x="20401" y="9249"/>
                      </a:lnTo>
                      <a:lnTo>
                        <a:pt x="20484" y="9249"/>
                      </a:lnTo>
                      <a:lnTo>
                        <a:pt x="20589" y="9144"/>
                      </a:lnTo>
                      <a:lnTo>
                        <a:pt x="20714" y="9081"/>
                      </a:lnTo>
                      <a:lnTo>
                        <a:pt x="20819" y="9060"/>
                      </a:lnTo>
                      <a:lnTo>
                        <a:pt x="20840" y="8998"/>
                      </a:lnTo>
                      <a:lnTo>
                        <a:pt x="20924" y="8998"/>
                      </a:lnTo>
                      <a:lnTo>
                        <a:pt x="21028" y="9039"/>
                      </a:lnTo>
                      <a:lnTo>
                        <a:pt x="21112" y="9039"/>
                      </a:lnTo>
                      <a:lnTo>
                        <a:pt x="21196" y="9081"/>
                      </a:lnTo>
                      <a:lnTo>
                        <a:pt x="21405" y="9081"/>
                      </a:lnTo>
                      <a:lnTo>
                        <a:pt x="21635" y="8935"/>
                      </a:lnTo>
                      <a:lnTo>
                        <a:pt x="21656" y="8851"/>
                      </a:lnTo>
                      <a:lnTo>
                        <a:pt x="21719" y="8851"/>
                      </a:lnTo>
                      <a:lnTo>
                        <a:pt x="21740" y="8893"/>
                      </a:lnTo>
                      <a:lnTo>
                        <a:pt x="21761" y="8851"/>
                      </a:lnTo>
                      <a:lnTo>
                        <a:pt x="21844" y="8788"/>
                      </a:lnTo>
                      <a:lnTo>
                        <a:pt x="21844" y="8726"/>
                      </a:lnTo>
                      <a:lnTo>
                        <a:pt x="21865" y="8663"/>
                      </a:lnTo>
                      <a:lnTo>
                        <a:pt x="21928" y="8684"/>
                      </a:lnTo>
                      <a:lnTo>
                        <a:pt x="21991" y="8684"/>
                      </a:lnTo>
                      <a:lnTo>
                        <a:pt x="22054" y="8642"/>
                      </a:lnTo>
                      <a:lnTo>
                        <a:pt x="22054" y="8579"/>
                      </a:lnTo>
                      <a:lnTo>
                        <a:pt x="22095" y="8621"/>
                      </a:lnTo>
                      <a:lnTo>
                        <a:pt x="22158" y="8621"/>
                      </a:lnTo>
                      <a:lnTo>
                        <a:pt x="22179" y="8663"/>
                      </a:lnTo>
                      <a:lnTo>
                        <a:pt x="22179" y="8726"/>
                      </a:lnTo>
                      <a:lnTo>
                        <a:pt x="22242" y="8767"/>
                      </a:lnTo>
                      <a:lnTo>
                        <a:pt x="22158" y="8830"/>
                      </a:lnTo>
                      <a:lnTo>
                        <a:pt x="22158" y="8893"/>
                      </a:lnTo>
                      <a:lnTo>
                        <a:pt x="22095" y="8977"/>
                      </a:lnTo>
                      <a:lnTo>
                        <a:pt x="22054" y="8998"/>
                      </a:lnTo>
                      <a:lnTo>
                        <a:pt x="22054" y="9060"/>
                      </a:lnTo>
                      <a:lnTo>
                        <a:pt x="22137" y="9081"/>
                      </a:lnTo>
                      <a:lnTo>
                        <a:pt x="22200" y="9165"/>
                      </a:lnTo>
                      <a:lnTo>
                        <a:pt x="22242" y="9144"/>
                      </a:lnTo>
                      <a:lnTo>
                        <a:pt x="22305" y="9144"/>
                      </a:lnTo>
                      <a:lnTo>
                        <a:pt x="22409" y="9186"/>
                      </a:lnTo>
                      <a:lnTo>
                        <a:pt x="22409" y="9207"/>
                      </a:lnTo>
                      <a:cubicBezTo>
                        <a:pt x="22367" y="9207"/>
                        <a:pt x="22305" y="9249"/>
                        <a:pt x="22263" y="9270"/>
                      </a:cubicBezTo>
                      <a:lnTo>
                        <a:pt x="22242" y="9270"/>
                      </a:lnTo>
                      <a:cubicBezTo>
                        <a:pt x="22137" y="9291"/>
                        <a:pt x="22054" y="9353"/>
                        <a:pt x="21949" y="9374"/>
                      </a:cubicBezTo>
                      <a:cubicBezTo>
                        <a:pt x="21886" y="9374"/>
                        <a:pt x="21865" y="9395"/>
                        <a:pt x="21844" y="9458"/>
                      </a:cubicBezTo>
                      <a:lnTo>
                        <a:pt x="21551" y="9521"/>
                      </a:lnTo>
                      <a:lnTo>
                        <a:pt x="21133" y="9563"/>
                      </a:lnTo>
                      <a:lnTo>
                        <a:pt x="21007" y="9521"/>
                      </a:lnTo>
                      <a:lnTo>
                        <a:pt x="20903" y="9521"/>
                      </a:lnTo>
                      <a:lnTo>
                        <a:pt x="20735" y="9730"/>
                      </a:lnTo>
                      <a:lnTo>
                        <a:pt x="20631" y="9793"/>
                      </a:lnTo>
                      <a:lnTo>
                        <a:pt x="20589" y="9876"/>
                      </a:lnTo>
                      <a:lnTo>
                        <a:pt x="20673" y="9918"/>
                      </a:lnTo>
                      <a:lnTo>
                        <a:pt x="20735" y="9876"/>
                      </a:lnTo>
                      <a:lnTo>
                        <a:pt x="20798" y="9876"/>
                      </a:lnTo>
                      <a:lnTo>
                        <a:pt x="20777" y="9981"/>
                      </a:lnTo>
                      <a:lnTo>
                        <a:pt x="20694" y="10023"/>
                      </a:lnTo>
                      <a:lnTo>
                        <a:pt x="20714" y="10086"/>
                      </a:lnTo>
                      <a:lnTo>
                        <a:pt x="20882" y="10107"/>
                      </a:lnTo>
                      <a:lnTo>
                        <a:pt x="20903" y="10148"/>
                      </a:lnTo>
                      <a:lnTo>
                        <a:pt x="21028" y="10127"/>
                      </a:lnTo>
                      <a:lnTo>
                        <a:pt x="21028" y="10044"/>
                      </a:lnTo>
                      <a:lnTo>
                        <a:pt x="20945" y="9981"/>
                      </a:lnTo>
                      <a:lnTo>
                        <a:pt x="20945" y="9897"/>
                      </a:lnTo>
                      <a:lnTo>
                        <a:pt x="21028" y="9876"/>
                      </a:lnTo>
                      <a:lnTo>
                        <a:pt x="21049" y="9918"/>
                      </a:lnTo>
                      <a:lnTo>
                        <a:pt x="21133" y="9918"/>
                      </a:lnTo>
                      <a:lnTo>
                        <a:pt x="21238" y="10002"/>
                      </a:lnTo>
                      <a:lnTo>
                        <a:pt x="21321" y="9981"/>
                      </a:lnTo>
                      <a:lnTo>
                        <a:pt x="21342" y="9876"/>
                      </a:lnTo>
                      <a:lnTo>
                        <a:pt x="21426" y="9814"/>
                      </a:lnTo>
                      <a:lnTo>
                        <a:pt x="21426" y="9918"/>
                      </a:lnTo>
                      <a:lnTo>
                        <a:pt x="21530" y="10023"/>
                      </a:lnTo>
                      <a:lnTo>
                        <a:pt x="21551" y="9981"/>
                      </a:lnTo>
                      <a:lnTo>
                        <a:pt x="21551" y="9897"/>
                      </a:lnTo>
                      <a:lnTo>
                        <a:pt x="21656" y="9897"/>
                      </a:lnTo>
                      <a:lnTo>
                        <a:pt x="21677" y="9814"/>
                      </a:lnTo>
                      <a:lnTo>
                        <a:pt x="21761" y="9814"/>
                      </a:lnTo>
                      <a:lnTo>
                        <a:pt x="21886" y="9772"/>
                      </a:lnTo>
                      <a:cubicBezTo>
                        <a:pt x="21932" y="9802"/>
                        <a:pt x="21989" y="9822"/>
                        <a:pt x="22041" y="9822"/>
                      </a:cubicBezTo>
                      <a:cubicBezTo>
                        <a:pt x="22060" y="9822"/>
                        <a:pt x="22079" y="9819"/>
                        <a:pt x="22095" y="9814"/>
                      </a:cubicBezTo>
                      <a:cubicBezTo>
                        <a:pt x="22116" y="9814"/>
                        <a:pt x="22132" y="9808"/>
                        <a:pt x="22142" y="9803"/>
                      </a:cubicBezTo>
                      <a:lnTo>
                        <a:pt x="22142" y="9803"/>
                      </a:lnTo>
                      <a:lnTo>
                        <a:pt x="22095" y="9835"/>
                      </a:lnTo>
                      <a:lnTo>
                        <a:pt x="22158" y="9918"/>
                      </a:lnTo>
                      <a:lnTo>
                        <a:pt x="22033" y="10044"/>
                      </a:lnTo>
                      <a:lnTo>
                        <a:pt x="21949" y="10002"/>
                      </a:lnTo>
                      <a:lnTo>
                        <a:pt x="21886" y="10044"/>
                      </a:lnTo>
                      <a:lnTo>
                        <a:pt x="21782" y="10044"/>
                      </a:lnTo>
                      <a:lnTo>
                        <a:pt x="21740" y="10002"/>
                      </a:lnTo>
                      <a:lnTo>
                        <a:pt x="21656" y="10002"/>
                      </a:lnTo>
                      <a:lnTo>
                        <a:pt x="21551" y="10190"/>
                      </a:lnTo>
                      <a:lnTo>
                        <a:pt x="21572" y="10316"/>
                      </a:lnTo>
                      <a:lnTo>
                        <a:pt x="21572" y="10462"/>
                      </a:lnTo>
                      <a:lnTo>
                        <a:pt x="21551" y="10316"/>
                      </a:lnTo>
                      <a:lnTo>
                        <a:pt x="21510" y="10316"/>
                      </a:lnTo>
                      <a:lnTo>
                        <a:pt x="21468" y="10232"/>
                      </a:lnTo>
                      <a:lnTo>
                        <a:pt x="21405" y="10232"/>
                      </a:lnTo>
                      <a:lnTo>
                        <a:pt x="21342" y="10337"/>
                      </a:lnTo>
                      <a:lnTo>
                        <a:pt x="21196" y="10379"/>
                      </a:lnTo>
                      <a:lnTo>
                        <a:pt x="21133" y="10400"/>
                      </a:lnTo>
                      <a:lnTo>
                        <a:pt x="21133" y="10316"/>
                      </a:lnTo>
                      <a:lnTo>
                        <a:pt x="21091" y="10316"/>
                      </a:lnTo>
                      <a:lnTo>
                        <a:pt x="21007" y="10420"/>
                      </a:lnTo>
                      <a:lnTo>
                        <a:pt x="20924" y="10441"/>
                      </a:lnTo>
                      <a:lnTo>
                        <a:pt x="20882" y="10400"/>
                      </a:lnTo>
                      <a:lnTo>
                        <a:pt x="20798" y="10400"/>
                      </a:lnTo>
                      <a:lnTo>
                        <a:pt x="20735" y="10483"/>
                      </a:lnTo>
                      <a:lnTo>
                        <a:pt x="20735" y="10504"/>
                      </a:lnTo>
                      <a:lnTo>
                        <a:pt x="20589" y="10525"/>
                      </a:lnTo>
                      <a:lnTo>
                        <a:pt x="20505" y="10588"/>
                      </a:lnTo>
                      <a:lnTo>
                        <a:pt x="20505" y="10692"/>
                      </a:lnTo>
                      <a:lnTo>
                        <a:pt x="20526" y="10797"/>
                      </a:lnTo>
                      <a:lnTo>
                        <a:pt x="20422" y="11069"/>
                      </a:lnTo>
                      <a:lnTo>
                        <a:pt x="20380" y="11278"/>
                      </a:lnTo>
                      <a:lnTo>
                        <a:pt x="20380" y="11362"/>
                      </a:lnTo>
                      <a:lnTo>
                        <a:pt x="20484" y="11446"/>
                      </a:lnTo>
                      <a:lnTo>
                        <a:pt x="20463" y="11488"/>
                      </a:lnTo>
                      <a:lnTo>
                        <a:pt x="20359" y="11529"/>
                      </a:lnTo>
                      <a:lnTo>
                        <a:pt x="20359" y="11592"/>
                      </a:lnTo>
                      <a:lnTo>
                        <a:pt x="20422" y="11697"/>
                      </a:lnTo>
                      <a:lnTo>
                        <a:pt x="20422" y="11801"/>
                      </a:lnTo>
                      <a:lnTo>
                        <a:pt x="20380" y="11864"/>
                      </a:lnTo>
                      <a:lnTo>
                        <a:pt x="20359" y="11801"/>
                      </a:lnTo>
                      <a:lnTo>
                        <a:pt x="20275" y="11864"/>
                      </a:lnTo>
                      <a:lnTo>
                        <a:pt x="20212" y="11843"/>
                      </a:lnTo>
                      <a:lnTo>
                        <a:pt x="20254" y="11760"/>
                      </a:lnTo>
                      <a:lnTo>
                        <a:pt x="20296" y="11739"/>
                      </a:lnTo>
                      <a:lnTo>
                        <a:pt x="20296" y="11634"/>
                      </a:lnTo>
                      <a:lnTo>
                        <a:pt x="20212" y="11634"/>
                      </a:lnTo>
                      <a:lnTo>
                        <a:pt x="20087" y="11864"/>
                      </a:lnTo>
                      <a:lnTo>
                        <a:pt x="20066" y="12115"/>
                      </a:lnTo>
                      <a:lnTo>
                        <a:pt x="20108" y="12408"/>
                      </a:lnTo>
                      <a:lnTo>
                        <a:pt x="20108" y="12785"/>
                      </a:lnTo>
                      <a:lnTo>
                        <a:pt x="20087" y="12408"/>
                      </a:lnTo>
                      <a:lnTo>
                        <a:pt x="20045" y="12220"/>
                      </a:lnTo>
                      <a:lnTo>
                        <a:pt x="19982" y="12178"/>
                      </a:lnTo>
                      <a:lnTo>
                        <a:pt x="20045" y="12073"/>
                      </a:lnTo>
                      <a:lnTo>
                        <a:pt x="20045" y="11990"/>
                      </a:lnTo>
                      <a:lnTo>
                        <a:pt x="19898" y="11906"/>
                      </a:lnTo>
                      <a:lnTo>
                        <a:pt x="19961" y="11780"/>
                      </a:lnTo>
                      <a:lnTo>
                        <a:pt x="19961" y="11571"/>
                      </a:lnTo>
                      <a:lnTo>
                        <a:pt x="19877" y="11446"/>
                      </a:lnTo>
                      <a:lnTo>
                        <a:pt x="19877" y="11236"/>
                      </a:lnTo>
                      <a:lnTo>
                        <a:pt x="19961" y="11111"/>
                      </a:lnTo>
                      <a:lnTo>
                        <a:pt x="20045" y="10923"/>
                      </a:lnTo>
                      <a:lnTo>
                        <a:pt x="20045" y="10755"/>
                      </a:lnTo>
                      <a:lnTo>
                        <a:pt x="20003" y="10755"/>
                      </a:lnTo>
                      <a:lnTo>
                        <a:pt x="19961" y="10839"/>
                      </a:lnTo>
                      <a:lnTo>
                        <a:pt x="19940" y="10964"/>
                      </a:lnTo>
                      <a:lnTo>
                        <a:pt x="19857" y="11048"/>
                      </a:lnTo>
                      <a:lnTo>
                        <a:pt x="19836" y="11027"/>
                      </a:lnTo>
                      <a:lnTo>
                        <a:pt x="19794" y="10902"/>
                      </a:lnTo>
                      <a:lnTo>
                        <a:pt x="19877" y="10713"/>
                      </a:lnTo>
                      <a:lnTo>
                        <a:pt x="19898" y="10609"/>
                      </a:lnTo>
                      <a:lnTo>
                        <a:pt x="19836" y="10546"/>
                      </a:lnTo>
                      <a:lnTo>
                        <a:pt x="19752" y="10630"/>
                      </a:lnTo>
                      <a:lnTo>
                        <a:pt x="19731" y="10609"/>
                      </a:lnTo>
                      <a:lnTo>
                        <a:pt x="19689" y="10546"/>
                      </a:lnTo>
                      <a:lnTo>
                        <a:pt x="19731" y="10483"/>
                      </a:lnTo>
                      <a:lnTo>
                        <a:pt x="19731" y="10337"/>
                      </a:lnTo>
                      <a:lnTo>
                        <a:pt x="19668" y="10337"/>
                      </a:lnTo>
                      <a:lnTo>
                        <a:pt x="19668" y="10295"/>
                      </a:lnTo>
                      <a:lnTo>
                        <a:pt x="19689" y="10232"/>
                      </a:lnTo>
                      <a:lnTo>
                        <a:pt x="19689" y="10127"/>
                      </a:lnTo>
                      <a:lnTo>
                        <a:pt x="19585" y="10169"/>
                      </a:lnTo>
                      <a:lnTo>
                        <a:pt x="19271" y="10274"/>
                      </a:lnTo>
                      <a:lnTo>
                        <a:pt x="19103" y="10379"/>
                      </a:lnTo>
                      <a:lnTo>
                        <a:pt x="19041" y="10337"/>
                      </a:lnTo>
                      <a:lnTo>
                        <a:pt x="19041" y="10295"/>
                      </a:lnTo>
                      <a:lnTo>
                        <a:pt x="18999" y="10295"/>
                      </a:lnTo>
                      <a:lnTo>
                        <a:pt x="18915" y="10379"/>
                      </a:lnTo>
                      <a:lnTo>
                        <a:pt x="18831" y="10379"/>
                      </a:lnTo>
                      <a:lnTo>
                        <a:pt x="18789" y="10295"/>
                      </a:lnTo>
                      <a:lnTo>
                        <a:pt x="18622" y="10420"/>
                      </a:lnTo>
                      <a:lnTo>
                        <a:pt x="18622" y="10337"/>
                      </a:lnTo>
                      <a:lnTo>
                        <a:pt x="18517" y="10295"/>
                      </a:lnTo>
                      <a:lnTo>
                        <a:pt x="18476" y="10295"/>
                      </a:lnTo>
                      <a:lnTo>
                        <a:pt x="18476" y="10337"/>
                      </a:lnTo>
                      <a:lnTo>
                        <a:pt x="18308" y="10337"/>
                      </a:lnTo>
                      <a:lnTo>
                        <a:pt x="18078" y="10232"/>
                      </a:lnTo>
                      <a:lnTo>
                        <a:pt x="17890" y="10232"/>
                      </a:lnTo>
                      <a:lnTo>
                        <a:pt x="17701" y="10127"/>
                      </a:lnTo>
                      <a:lnTo>
                        <a:pt x="17555" y="10127"/>
                      </a:lnTo>
                      <a:lnTo>
                        <a:pt x="17555" y="10023"/>
                      </a:lnTo>
                      <a:lnTo>
                        <a:pt x="17429" y="9918"/>
                      </a:lnTo>
                      <a:lnTo>
                        <a:pt x="17346" y="9981"/>
                      </a:lnTo>
                      <a:lnTo>
                        <a:pt x="17241" y="9897"/>
                      </a:lnTo>
                      <a:lnTo>
                        <a:pt x="17220" y="9772"/>
                      </a:lnTo>
                      <a:lnTo>
                        <a:pt x="17116" y="9709"/>
                      </a:lnTo>
                      <a:lnTo>
                        <a:pt x="17053" y="9667"/>
                      </a:lnTo>
                      <a:lnTo>
                        <a:pt x="17157" y="9646"/>
                      </a:lnTo>
                      <a:lnTo>
                        <a:pt x="17283" y="9646"/>
                      </a:lnTo>
                      <a:lnTo>
                        <a:pt x="17283" y="9500"/>
                      </a:lnTo>
                      <a:lnTo>
                        <a:pt x="17388" y="9437"/>
                      </a:lnTo>
                      <a:lnTo>
                        <a:pt x="17367" y="9353"/>
                      </a:lnTo>
                      <a:lnTo>
                        <a:pt x="17471" y="9353"/>
                      </a:lnTo>
                      <a:lnTo>
                        <a:pt x="17639" y="9395"/>
                      </a:lnTo>
                      <a:lnTo>
                        <a:pt x="17681" y="9374"/>
                      </a:lnTo>
                      <a:lnTo>
                        <a:pt x="17681" y="9332"/>
                      </a:lnTo>
                      <a:lnTo>
                        <a:pt x="17806" y="9332"/>
                      </a:lnTo>
                      <a:lnTo>
                        <a:pt x="18078" y="9395"/>
                      </a:lnTo>
                      <a:lnTo>
                        <a:pt x="18183" y="9291"/>
                      </a:lnTo>
                      <a:lnTo>
                        <a:pt x="18183" y="9165"/>
                      </a:lnTo>
                      <a:lnTo>
                        <a:pt x="18225" y="9060"/>
                      </a:lnTo>
                      <a:lnTo>
                        <a:pt x="18183" y="8935"/>
                      </a:lnTo>
                      <a:lnTo>
                        <a:pt x="18183" y="8809"/>
                      </a:lnTo>
                      <a:lnTo>
                        <a:pt x="18120" y="8705"/>
                      </a:lnTo>
                      <a:lnTo>
                        <a:pt x="18078" y="8537"/>
                      </a:lnTo>
                      <a:lnTo>
                        <a:pt x="17994" y="8516"/>
                      </a:lnTo>
                      <a:lnTo>
                        <a:pt x="17973" y="8433"/>
                      </a:lnTo>
                      <a:lnTo>
                        <a:pt x="17806" y="8286"/>
                      </a:lnTo>
                      <a:lnTo>
                        <a:pt x="17764" y="8286"/>
                      </a:lnTo>
                      <a:lnTo>
                        <a:pt x="17743" y="8349"/>
                      </a:lnTo>
                      <a:lnTo>
                        <a:pt x="17681" y="8349"/>
                      </a:lnTo>
                      <a:lnTo>
                        <a:pt x="17660" y="8286"/>
                      </a:lnTo>
                      <a:lnTo>
                        <a:pt x="17492" y="8203"/>
                      </a:lnTo>
                      <a:lnTo>
                        <a:pt x="17492" y="8244"/>
                      </a:lnTo>
                      <a:lnTo>
                        <a:pt x="17597" y="8328"/>
                      </a:lnTo>
                      <a:lnTo>
                        <a:pt x="17576" y="8391"/>
                      </a:lnTo>
                      <a:lnTo>
                        <a:pt x="17639" y="8454"/>
                      </a:lnTo>
                      <a:lnTo>
                        <a:pt x="17576" y="8558"/>
                      </a:lnTo>
                      <a:lnTo>
                        <a:pt x="17492" y="8454"/>
                      </a:lnTo>
                      <a:lnTo>
                        <a:pt x="17492" y="8349"/>
                      </a:lnTo>
                      <a:lnTo>
                        <a:pt x="17388" y="8349"/>
                      </a:lnTo>
                      <a:lnTo>
                        <a:pt x="17220" y="8244"/>
                      </a:lnTo>
                      <a:lnTo>
                        <a:pt x="17178" y="8182"/>
                      </a:lnTo>
                      <a:lnTo>
                        <a:pt x="17137" y="8223"/>
                      </a:lnTo>
                      <a:lnTo>
                        <a:pt x="17053" y="8182"/>
                      </a:lnTo>
                      <a:lnTo>
                        <a:pt x="17011" y="8077"/>
                      </a:lnTo>
                      <a:lnTo>
                        <a:pt x="16906" y="7993"/>
                      </a:lnTo>
                      <a:lnTo>
                        <a:pt x="16739" y="7993"/>
                      </a:lnTo>
                      <a:lnTo>
                        <a:pt x="16551" y="7805"/>
                      </a:lnTo>
                      <a:lnTo>
                        <a:pt x="16404" y="7721"/>
                      </a:lnTo>
                      <a:lnTo>
                        <a:pt x="16383" y="7617"/>
                      </a:lnTo>
                      <a:lnTo>
                        <a:pt x="15902" y="7345"/>
                      </a:lnTo>
                      <a:lnTo>
                        <a:pt x="15776" y="7135"/>
                      </a:lnTo>
                      <a:lnTo>
                        <a:pt x="15776" y="6968"/>
                      </a:lnTo>
                      <a:lnTo>
                        <a:pt x="15672" y="6717"/>
                      </a:lnTo>
                      <a:lnTo>
                        <a:pt x="15672" y="6612"/>
                      </a:lnTo>
                      <a:lnTo>
                        <a:pt x="15567" y="6612"/>
                      </a:lnTo>
                      <a:lnTo>
                        <a:pt x="15442" y="6508"/>
                      </a:lnTo>
                      <a:lnTo>
                        <a:pt x="15337" y="6508"/>
                      </a:lnTo>
                      <a:lnTo>
                        <a:pt x="15253" y="6424"/>
                      </a:lnTo>
                      <a:lnTo>
                        <a:pt x="15149" y="6403"/>
                      </a:lnTo>
                      <a:lnTo>
                        <a:pt x="15065" y="6319"/>
                      </a:lnTo>
                      <a:lnTo>
                        <a:pt x="14940" y="6361"/>
                      </a:lnTo>
                      <a:lnTo>
                        <a:pt x="14793" y="6487"/>
                      </a:lnTo>
                      <a:lnTo>
                        <a:pt x="14688" y="6696"/>
                      </a:lnTo>
                      <a:lnTo>
                        <a:pt x="14584" y="6738"/>
                      </a:lnTo>
                      <a:lnTo>
                        <a:pt x="14479" y="6801"/>
                      </a:lnTo>
                      <a:lnTo>
                        <a:pt x="14375" y="6801"/>
                      </a:lnTo>
                      <a:lnTo>
                        <a:pt x="14312" y="6738"/>
                      </a:lnTo>
                      <a:lnTo>
                        <a:pt x="14144" y="6696"/>
                      </a:lnTo>
                      <a:lnTo>
                        <a:pt x="14061" y="6633"/>
                      </a:lnTo>
                      <a:lnTo>
                        <a:pt x="14144" y="6529"/>
                      </a:lnTo>
                      <a:lnTo>
                        <a:pt x="14207" y="6466"/>
                      </a:lnTo>
                      <a:lnTo>
                        <a:pt x="14270" y="6466"/>
                      </a:lnTo>
                      <a:lnTo>
                        <a:pt x="14375" y="6361"/>
                      </a:lnTo>
                      <a:lnTo>
                        <a:pt x="14458" y="6319"/>
                      </a:lnTo>
                      <a:lnTo>
                        <a:pt x="14479" y="6257"/>
                      </a:lnTo>
                      <a:lnTo>
                        <a:pt x="14458" y="6215"/>
                      </a:lnTo>
                      <a:lnTo>
                        <a:pt x="14375" y="6236"/>
                      </a:lnTo>
                      <a:lnTo>
                        <a:pt x="14333" y="6194"/>
                      </a:lnTo>
                      <a:lnTo>
                        <a:pt x="14354" y="6110"/>
                      </a:lnTo>
                      <a:lnTo>
                        <a:pt x="14458" y="6006"/>
                      </a:lnTo>
                      <a:lnTo>
                        <a:pt x="14437" y="5943"/>
                      </a:lnTo>
                      <a:lnTo>
                        <a:pt x="14542" y="5838"/>
                      </a:lnTo>
                      <a:lnTo>
                        <a:pt x="14542" y="5754"/>
                      </a:lnTo>
                      <a:lnTo>
                        <a:pt x="14521" y="5629"/>
                      </a:lnTo>
                      <a:lnTo>
                        <a:pt x="14375" y="5650"/>
                      </a:lnTo>
                      <a:lnTo>
                        <a:pt x="14375" y="5734"/>
                      </a:lnTo>
                      <a:lnTo>
                        <a:pt x="14165" y="5880"/>
                      </a:lnTo>
                      <a:lnTo>
                        <a:pt x="14061" y="5838"/>
                      </a:lnTo>
                      <a:lnTo>
                        <a:pt x="14165" y="6047"/>
                      </a:lnTo>
                      <a:lnTo>
                        <a:pt x="14103" y="6131"/>
                      </a:lnTo>
                      <a:lnTo>
                        <a:pt x="14061" y="6026"/>
                      </a:lnTo>
                      <a:lnTo>
                        <a:pt x="13914" y="6026"/>
                      </a:lnTo>
                      <a:lnTo>
                        <a:pt x="13810" y="6131"/>
                      </a:lnTo>
                      <a:lnTo>
                        <a:pt x="13893" y="6152"/>
                      </a:lnTo>
                      <a:lnTo>
                        <a:pt x="13851" y="6298"/>
                      </a:lnTo>
                      <a:lnTo>
                        <a:pt x="13747" y="6236"/>
                      </a:lnTo>
                      <a:lnTo>
                        <a:pt x="13642" y="6319"/>
                      </a:lnTo>
                      <a:lnTo>
                        <a:pt x="13684" y="6403"/>
                      </a:lnTo>
                      <a:lnTo>
                        <a:pt x="13789" y="6403"/>
                      </a:lnTo>
                      <a:lnTo>
                        <a:pt x="13831" y="6466"/>
                      </a:lnTo>
                      <a:lnTo>
                        <a:pt x="13642" y="6570"/>
                      </a:lnTo>
                      <a:lnTo>
                        <a:pt x="13579" y="6424"/>
                      </a:lnTo>
                      <a:lnTo>
                        <a:pt x="13433" y="6361"/>
                      </a:lnTo>
                      <a:lnTo>
                        <a:pt x="13391" y="6236"/>
                      </a:lnTo>
                      <a:lnTo>
                        <a:pt x="13391" y="5713"/>
                      </a:lnTo>
                      <a:lnTo>
                        <a:pt x="13496" y="5503"/>
                      </a:lnTo>
                      <a:lnTo>
                        <a:pt x="13475" y="5148"/>
                      </a:lnTo>
                      <a:lnTo>
                        <a:pt x="13538" y="5001"/>
                      </a:lnTo>
                      <a:lnTo>
                        <a:pt x="13517" y="4562"/>
                      </a:lnTo>
                      <a:lnTo>
                        <a:pt x="13517" y="4625"/>
                      </a:lnTo>
                      <a:lnTo>
                        <a:pt x="13370" y="4687"/>
                      </a:lnTo>
                      <a:lnTo>
                        <a:pt x="13266" y="4855"/>
                      </a:lnTo>
                      <a:lnTo>
                        <a:pt x="13349" y="4938"/>
                      </a:lnTo>
                      <a:lnTo>
                        <a:pt x="13287" y="5001"/>
                      </a:lnTo>
                      <a:lnTo>
                        <a:pt x="13349" y="5148"/>
                      </a:lnTo>
                      <a:lnTo>
                        <a:pt x="13307" y="5315"/>
                      </a:lnTo>
                      <a:lnTo>
                        <a:pt x="13245" y="5294"/>
                      </a:lnTo>
                      <a:lnTo>
                        <a:pt x="13161" y="5210"/>
                      </a:lnTo>
                      <a:lnTo>
                        <a:pt x="13119" y="5294"/>
                      </a:lnTo>
                      <a:lnTo>
                        <a:pt x="13119" y="5378"/>
                      </a:lnTo>
                      <a:lnTo>
                        <a:pt x="13056" y="5315"/>
                      </a:lnTo>
                      <a:lnTo>
                        <a:pt x="12952" y="5399"/>
                      </a:lnTo>
                      <a:lnTo>
                        <a:pt x="12952" y="5482"/>
                      </a:lnTo>
                      <a:lnTo>
                        <a:pt x="12889" y="5482"/>
                      </a:lnTo>
                      <a:lnTo>
                        <a:pt x="12638" y="5608"/>
                      </a:lnTo>
                      <a:lnTo>
                        <a:pt x="12491" y="5775"/>
                      </a:lnTo>
                      <a:lnTo>
                        <a:pt x="12429" y="5692"/>
                      </a:lnTo>
                      <a:lnTo>
                        <a:pt x="12429" y="5587"/>
                      </a:lnTo>
                      <a:lnTo>
                        <a:pt x="12575" y="5524"/>
                      </a:lnTo>
                      <a:lnTo>
                        <a:pt x="12596" y="5420"/>
                      </a:lnTo>
                      <a:lnTo>
                        <a:pt x="12491" y="5420"/>
                      </a:lnTo>
                      <a:lnTo>
                        <a:pt x="12387" y="5482"/>
                      </a:lnTo>
                      <a:lnTo>
                        <a:pt x="12178" y="5482"/>
                      </a:lnTo>
                      <a:lnTo>
                        <a:pt x="12052" y="5566"/>
                      </a:lnTo>
                      <a:lnTo>
                        <a:pt x="11780" y="5566"/>
                      </a:lnTo>
                      <a:lnTo>
                        <a:pt x="11424" y="5817"/>
                      </a:lnTo>
                      <a:lnTo>
                        <a:pt x="11257" y="5880"/>
                      </a:lnTo>
                      <a:lnTo>
                        <a:pt x="11111" y="6089"/>
                      </a:lnTo>
                      <a:lnTo>
                        <a:pt x="11090" y="5985"/>
                      </a:lnTo>
                      <a:lnTo>
                        <a:pt x="11215" y="5796"/>
                      </a:lnTo>
                      <a:lnTo>
                        <a:pt x="11173" y="5713"/>
                      </a:lnTo>
                      <a:lnTo>
                        <a:pt x="10985" y="5817"/>
                      </a:lnTo>
                      <a:lnTo>
                        <a:pt x="10964" y="5775"/>
                      </a:lnTo>
                      <a:lnTo>
                        <a:pt x="10880" y="5796"/>
                      </a:lnTo>
                      <a:lnTo>
                        <a:pt x="10797" y="5838"/>
                      </a:lnTo>
                      <a:lnTo>
                        <a:pt x="10734" y="5775"/>
                      </a:lnTo>
                      <a:lnTo>
                        <a:pt x="10629" y="5796"/>
                      </a:lnTo>
                      <a:lnTo>
                        <a:pt x="10587" y="5880"/>
                      </a:lnTo>
                      <a:lnTo>
                        <a:pt x="10315" y="6047"/>
                      </a:lnTo>
                      <a:lnTo>
                        <a:pt x="10211" y="6047"/>
                      </a:lnTo>
                      <a:lnTo>
                        <a:pt x="10022" y="6110"/>
                      </a:lnTo>
                      <a:lnTo>
                        <a:pt x="9897" y="6257"/>
                      </a:lnTo>
                      <a:lnTo>
                        <a:pt x="9939" y="6361"/>
                      </a:lnTo>
                      <a:lnTo>
                        <a:pt x="9834" y="6340"/>
                      </a:lnTo>
                      <a:lnTo>
                        <a:pt x="9792" y="6403"/>
                      </a:lnTo>
                      <a:lnTo>
                        <a:pt x="9688" y="6361"/>
                      </a:lnTo>
                      <a:lnTo>
                        <a:pt x="9657" y="6408"/>
                      </a:lnTo>
                      <a:lnTo>
                        <a:pt x="9657" y="6408"/>
                      </a:lnTo>
                      <a:lnTo>
                        <a:pt x="9583" y="6319"/>
                      </a:lnTo>
                      <a:lnTo>
                        <a:pt x="9625" y="6215"/>
                      </a:lnTo>
                      <a:lnTo>
                        <a:pt x="9709" y="6215"/>
                      </a:lnTo>
                      <a:lnTo>
                        <a:pt x="9792" y="6110"/>
                      </a:lnTo>
                      <a:lnTo>
                        <a:pt x="9897" y="6026"/>
                      </a:lnTo>
                      <a:lnTo>
                        <a:pt x="9939" y="6068"/>
                      </a:lnTo>
                      <a:lnTo>
                        <a:pt x="10022" y="6026"/>
                      </a:lnTo>
                      <a:lnTo>
                        <a:pt x="10043" y="5943"/>
                      </a:lnTo>
                      <a:lnTo>
                        <a:pt x="10169" y="5838"/>
                      </a:lnTo>
                      <a:lnTo>
                        <a:pt x="10211" y="5901"/>
                      </a:lnTo>
                      <a:lnTo>
                        <a:pt x="10462" y="5796"/>
                      </a:lnTo>
                      <a:lnTo>
                        <a:pt x="10546" y="5650"/>
                      </a:lnTo>
                      <a:lnTo>
                        <a:pt x="10671" y="5608"/>
                      </a:lnTo>
                      <a:lnTo>
                        <a:pt x="10880" y="5629"/>
                      </a:lnTo>
                      <a:lnTo>
                        <a:pt x="10901" y="5587"/>
                      </a:lnTo>
                      <a:lnTo>
                        <a:pt x="11090" y="5587"/>
                      </a:lnTo>
                      <a:lnTo>
                        <a:pt x="11278" y="5503"/>
                      </a:lnTo>
                      <a:lnTo>
                        <a:pt x="11320" y="5587"/>
                      </a:lnTo>
                      <a:lnTo>
                        <a:pt x="11383" y="5587"/>
                      </a:lnTo>
                      <a:lnTo>
                        <a:pt x="11445" y="5524"/>
                      </a:lnTo>
                      <a:lnTo>
                        <a:pt x="11529" y="5524"/>
                      </a:lnTo>
                      <a:lnTo>
                        <a:pt x="11675" y="5503"/>
                      </a:lnTo>
                      <a:lnTo>
                        <a:pt x="11738" y="5399"/>
                      </a:lnTo>
                      <a:lnTo>
                        <a:pt x="11989" y="5315"/>
                      </a:lnTo>
                      <a:lnTo>
                        <a:pt x="12240" y="5231"/>
                      </a:lnTo>
                      <a:lnTo>
                        <a:pt x="12261" y="5127"/>
                      </a:lnTo>
                      <a:lnTo>
                        <a:pt x="12324" y="5127"/>
                      </a:lnTo>
                      <a:lnTo>
                        <a:pt x="12366" y="5085"/>
                      </a:lnTo>
                      <a:lnTo>
                        <a:pt x="12324" y="5022"/>
                      </a:lnTo>
                      <a:lnTo>
                        <a:pt x="12324" y="4918"/>
                      </a:lnTo>
                      <a:lnTo>
                        <a:pt x="12240" y="4876"/>
                      </a:lnTo>
                      <a:lnTo>
                        <a:pt x="12219" y="4918"/>
                      </a:lnTo>
                      <a:lnTo>
                        <a:pt x="12219" y="5001"/>
                      </a:lnTo>
                      <a:lnTo>
                        <a:pt x="12115" y="5022"/>
                      </a:lnTo>
                      <a:lnTo>
                        <a:pt x="12073" y="4980"/>
                      </a:lnTo>
                      <a:lnTo>
                        <a:pt x="12031" y="4980"/>
                      </a:lnTo>
                      <a:lnTo>
                        <a:pt x="12010" y="4938"/>
                      </a:lnTo>
                      <a:lnTo>
                        <a:pt x="11885" y="4938"/>
                      </a:lnTo>
                      <a:lnTo>
                        <a:pt x="11696" y="5001"/>
                      </a:lnTo>
                      <a:lnTo>
                        <a:pt x="11634" y="5106"/>
                      </a:lnTo>
                      <a:lnTo>
                        <a:pt x="11571" y="5169"/>
                      </a:lnTo>
                      <a:lnTo>
                        <a:pt x="11508" y="5085"/>
                      </a:lnTo>
                      <a:lnTo>
                        <a:pt x="11466" y="5085"/>
                      </a:lnTo>
                      <a:lnTo>
                        <a:pt x="11362" y="5169"/>
                      </a:lnTo>
                      <a:lnTo>
                        <a:pt x="11090" y="5252"/>
                      </a:lnTo>
                      <a:lnTo>
                        <a:pt x="10755" y="5273"/>
                      </a:lnTo>
                      <a:lnTo>
                        <a:pt x="10692" y="5210"/>
                      </a:lnTo>
                      <a:lnTo>
                        <a:pt x="10629" y="5210"/>
                      </a:lnTo>
                      <a:lnTo>
                        <a:pt x="10650" y="5273"/>
                      </a:lnTo>
                      <a:lnTo>
                        <a:pt x="10587" y="5315"/>
                      </a:lnTo>
                      <a:lnTo>
                        <a:pt x="10483" y="5294"/>
                      </a:lnTo>
                      <a:lnTo>
                        <a:pt x="10420" y="5294"/>
                      </a:lnTo>
                      <a:lnTo>
                        <a:pt x="10357" y="5420"/>
                      </a:lnTo>
                      <a:lnTo>
                        <a:pt x="10211" y="5587"/>
                      </a:lnTo>
                      <a:lnTo>
                        <a:pt x="10148" y="5524"/>
                      </a:lnTo>
                      <a:lnTo>
                        <a:pt x="10043" y="5524"/>
                      </a:lnTo>
                      <a:lnTo>
                        <a:pt x="10022" y="5503"/>
                      </a:lnTo>
                      <a:lnTo>
                        <a:pt x="9897" y="5503"/>
                      </a:lnTo>
                      <a:lnTo>
                        <a:pt x="9813" y="5566"/>
                      </a:lnTo>
                      <a:lnTo>
                        <a:pt x="9730" y="5566"/>
                      </a:lnTo>
                      <a:lnTo>
                        <a:pt x="9688" y="5629"/>
                      </a:lnTo>
                      <a:lnTo>
                        <a:pt x="9583" y="5671"/>
                      </a:lnTo>
                      <a:lnTo>
                        <a:pt x="9478" y="5734"/>
                      </a:lnTo>
                      <a:lnTo>
                        <a:pt x="9311" y="5817"/>
                      </a:lnTo>
                      <a:lnTo>
                        <a:pt x="9123" y="5880"/>
                      </a:lnTo>
                      <a:lnTo>
                        <a:pt x="9081" y="5985"/>
                      </a:lnTo>
                      <a:lnTo>
                        <a:pt x="9081" y="6152"/>
                      </a:lnTo>
                      <a:lnTo>
                        <a:pt x="9102" y="6466"/>
                      </a:lnTo>
                      <a:lnTo>
                        <a:pt x="9081" y="6633"/>
                      </a:lnTo>
                      <a:lnTo>
                        <a:pt x="9018" y="6612"/>
                      </a:lnTo>
                      <a:lnTo>
                        <a:pt x="8955" y="6654"/>
                      </a:lnTo>
                      <a:lnTo>
                        <a:pt x="8704" y="6863"/>
                      </a:lnTo>
                      <a:lnTo>
                        <a:pt x="8788" y="6759"/>
                      </a:lnTo>
                      <a:lnTo>
                        <a:pt x="8893" y="6633"/>
                      </a:lnTo>
                      <a:lnTo>
                        <a:pt x="8914" y="6550"/>
                      </a:lnTo>
                      <a:lnTo>
                        <a:pt x="8872" y="6529"/>
                      </a:lnTo>
                      <a:lnTo>
                        <a:pt x="8872" y="6445"/>
                      </a:lnTo>
                      <a:lnTo>
                        <a:pt x="8746" y="6257"/>
                      </a:lnTo>
                      <a:lnTo>
                        <a:pt x="8662" y="6257"/>
                      </a:lnTo>
                      <a:lnTo>
                        <a:pt x="8600" y="6173"/>
                      </a:lnTo>
                      <a:lnTo>
                        <a:pt x="8537" y="6152"/>
                      </a:lnTo>
                      <a:lnTo>
                        <a:pt x="8537" y="6006"/>
                      </a:lnTo>
                      <a:lnTo>
                        <a:pt x="8390" y="5817"/>
                      </a:lnTo>
                      <a:lnTo>
                        <a:pt x="8370" y="5817"/>
                      </a:lnTo>
                      <a:lnTo>
                        <a:pt x="8286" y="5796"/>
                      </a:lnTo>
                      <a:lnTo>
                        <a:pt x="8265" y="5692"/>
                      </a:lnTo>
                      <a:lnTo>
                        <a:pt x="8181" y="5629"/>
                      </a:lnTo>
                      <a:lnTo>
                        <a:pt x="8139" y="5671"/>
                      </a:lnTo>
                      <a:lnTo>
                        <a:pt x="8035" y="5587"/>
                      </a:lnTo>
                      <a:lnTo>
                        <a:pt x="7846" y="5378"/>
                      </a:lnTo>
                      <a:lnTo>
                        <a:pt x="7805" y="5190"/>
                      </a:lnTo>
                      <a:lnTo>
                        <a:pt x="7805" y="5001"/>
                      </a:lnTo>
                      <a:lnTo>
                        <a:pt x="7763" y="4980"/>
                      </a:lnTo>
                      <a:lnTo>
                        <a:pt x="7721" y="5043"/>
                      </a:lnTo>
                      <a:lnTo>
                        <a:pt x="7658" y="5001"/>
                      </a:lnTo>
                      <a:lnTo>
                        <a:pt x="7616" y="4876"/>
                      </a:lnTo>
                      <a:lnTo>
                        <a:pt x="7658" y="4750"/>
                      </a:lnTo>
                      <a:lnTo>
                        <a:pt x="7637" y="4729"/>
                      </a:lnTo>
                      <a:lnTo>
                        <a:pt x="7658" y="4646"/>
                      </a:lnTo>
                      <a:lnTo>
                        <a:pt x="7533" y="4520"/>
                      </a:lnTo>
                      <a:lnTo>
                        <a:pt x="7533" y="4415"/>
                      </a:lnTo>
                      <a:lnTo>
                        <a:pt x="7428" y="4332"/>
                      </a:lnTo>
                      <a:lnTo>
                        <a:pt x="7386" y="4332"/>
                      </a:lnTo>
                      <a:lnTo>
                        <a:pt x="7323" y="4248"/>
                      </a:lnTo>
                      <a:lnTo>
                        <a:pt x="7219" y="4164"/>
                      </a:lnTo>
                      <a:lnTo>
                        <a:pt x="7114" y="4164"/>
                      </a:lnTo>
                      <a:lnTo>
                        <a:pt x="6800" y="3934"/>
                      </a:lnTo>
                      <a:lnTo>
                        <a:pt x="6717" y="3934"/>
                      </a:lnTo>
                      <a:lnTo>
                        <a:pt x="6696" y="3850"/>
                      </a:lnTo>
                      <a:lnTo>
                        <a:pt x="0" y="16091"/>
                      </a:lnTo>
                      <a:lnTo>
                        <a:pt x="377" y="16091"/>
                      </a:lnTo>
                      <a:lnTo>
                        <a:pt x="502" y="16153"/>
                      </a:lnTo>
                      <a:lnTo>
                        <a:pt x="711" y="16007"/>
                      </a:lnTo>
                      <a:lnTo>
                        <a:pt x="1004" y="16049"/>
                      </a:lnTo>
                      <a:lnTo>
                        <a:pt x="858" y="16300"/>
                      </a:lnTo>
                      <a:lnTo>
                        <a:pt x="921" y="16446"/>
                      </a:lnTo>
                      <a:lnTo>
                        <a:pt x="1025" y="16718"/>
                      </a:lnTo>
                      <a:lnTo>
                        <a:pt x="1172" y="17388"/>
                      </a:lnTo>
                      <a:lnTo>
                        <a:pt x="1235" y="17534"/>
                      </a:lnTo>
                      <a:lnTo>
                        <a:pt x="1130" y="17702"/>
                      </a:lnTo>
                      <a:lnTo>
                        <a:pt x="1130" y="17765"/>
                      </a:lnTo>
                      <a:lnTo>
                        <a:pt x="1172" y="17765"/>
                      </a:lnTo>
                      <a:lnTo>
                        <a:pt x="1381" y="17744"/>
                      </a:lnTo>
                      <a:lnTo>
                        <a:pt x="1569" y="17723"/>
                      </a:lnTo>
                      <a:lnTo>
                        <a:pt x="1695" y="17639"/>
                      </a:lnTo>
                      <a:lnTo>
                        <a:pt x="1862" y="17409"/>
                      </a:lnTo>
                      <a:lnTo>
                        <a:pt x="1988" y="17283"/>
                      </a:lnTo>
                      <a:lnTo>
                        <a:pt x="2197" y="17200"/>
                      </a:lnTo>
                      <a:lnTo>
                        <a:pt x="2260" y="17179"/>
                      </a:lnTo>
                      <a:lnTo>
                        <a:pt x="2469" y="17116"/>
                      </a:lnTo>
                      <a:lnTo>
                        <a:pt x="2636" y="17116"/>
                      </a:lnTo>
                      <a:lnTo>
                        <a:pt x="2783" y="17221"/>
                      </a:lnTo>
                      <a:lnTo>
                        <a:pt x="2783" y="17325"/>
                      </a:lnTo>
                      <a:lnTo>
                        <a:pt x="2804" y="17409"/>
                      </a:lnTo>
                      <a:lnTo>
                        <a:pt x="2720" y="17555"/>
                      </a:lnTo>
                      <a:lnTo>
                        <a:pt x="2699" y="17639"/>
                      </a:lnTo>
                      <a:lnTo>
                        <a:pt x="2825" y="17974"/>
                      </a:lnTo>
                      <a:lnTo>
                        <a:pt x="2804" y="18078"/>
                      </a:lnTo>
                      <a:lnTo>
                        <a:pt x="2846" y="18288"/>
                      </a:lnTo>
                      <a:lnTo>
                        <a:pt x="2992" y="18455"/>
                      </a:lnTo>
                      <a:lnTo>
                        <a:pt x="3013" y="18664"/>
                      </a:lnTo>
                      <a:lnTo>
                        <a:pt x="3055" y="18748"/>
                      </a:lnTo>
                      <a:lnTo>
                        <a:pt x="3097" y="18853"/>
                      </a:lnTo>
                      <a:lnTo>
                        <a:pt x="3034" y="18957"/>
                      </a:lnTo>
                      <a:lnTo>
                        <a:pt x="3034" y="19062"/>
                      </a:lnTo>
                      <a:lnTo>
                        <a:pt x="3055" y="19146"/>
                      </a:lnTo>
                      <a:lnTo>
                        <a:pt x="3013" y="19501"/>
                      </a:lnTo>
                      <a:lnTo>
                        <a:pt x="3013" y="19920"/>
                      </a:lnTo>
                      <a:lnTo>
                        <a:pt x="3034" y="20338"/>
                      </a:lnTo>
                      <a:lnTo>
                        <a:pt x="2929" y="20380"/>
                      </a:lnTo>
                      <a:lnTo>
                        <a:pt x="2929" y="20464"/>
                      </a:lnTo>
                      <a:lnTo>
                        <a:pt x="2971" y="20464"/>
                      </a:lnTo>
                      <a:lnTo>
                        <a:pt x="3055" y="20527"/>
                      </a:lnTo>
                      <a:lnTo>
                        <a:pt x="3076" y="20568"/>
                      </a:lnTo>
                      <a:lnTo>
                        <a:pt x="3034" y="20589"/>
                      </a:lnTo>
                      <a:lnTo>
                        <a:pt x="2971" y="20652"/>
                      </a:lnTo>
                      <a:lnTo>
                        <a:pt x="3013" y="20736"/>
                      </a:lnTo>
                      <a:lnTo>
                        <a:pt x="3055" y="20778"/>
                      </a:lnTo>
                      <a:lnTo>
                        <a:pt x="3076" y="20861"/>
                      </a:lnTo>
                      <a:lnTo>
                        <a:pt x="3055" y="20903"/>
                      </a:lnTo>
                      <a:lnTo>
                        <a:pt x="3055" y="20966"/>
                      </a:lnTo>
                      <a:lnTo>
                        <a:pt x="3160" y="20966"/>
                      </a:lnTo>
                      <a:lnTo>
                        <a:pt x="3243" y="20987"/>
                      </a:lnTo>
                      <a:lnTo>
                        <a:pt x="3348" y="21154"/>
                      </a:lnTo>
                      <a:lnTo>
                        <a:pt x="3369" y="21217"/>
                      </a:lnTo>
                      <a:lnTo>
                        <a:pt x="3452" y="21280"/>
                      </a:lnTo>
                      <a:lnTo>
                        <a:pt x="3578" y="21363"/>
                      </a:lnTo>
                      <a:lnTo>
                        <a:pt x="3641" y="21468"/>
                      </a:lnTo>
                      <a:lnTo>
                        <a:pt x="3641" y="21573"/>
                      </a:lnTo>
                      <a:lnTo>
                        <a:pt x="3683" y="21594"/>
                      </a:lnTo>
                      <a:lnTo>
                        <a:pt x="3704" y="21635"/>
                      </a:lnTo>
                      <a:lnTo>
                        <a:pt x="3683" y="21698"/>
                      </a:lnTo>
                      <a:lnTo>
                        <a:pt x="3683" y="21740"/>
                      </a:lnTo>
                      <a:lnTo>
                        <a:pt x="3641" y="21782"/>
                      </a:lnTo>
                      <a:lnTo>
                        <a:pt x="3641" y="21845"/>
                      </a:lnTo>
                      <a:lnTo>
                        <a:pt x="3641" y="21887"/>
                      </a:lnTo>
                      <a:lnTo>
                        <a:pt x="3662" y="21907"/>
                      </a:lnTo>
                      <a:lnTo>
                        <a:pt x="3599" y="22033"/>
                      </a:lnTo>
                      <a:lnTo>
                        <a:pt x="3452" y="22326"/>
                      </a:lnTo>
                      <a:lnTo>
                        <a:pt x="3432" y="22514"/>
                      </a:lnTo>
                      <a:lnTo>
                        <a:pt x="3285" y="22661"/>
                      </a:lnTo>
                      <a:lnTo>
                        <a:pt x="3285" y="22744"/>
                      </a:lnTo>
                      <a:lnTo>
                        <a:pt x="3327" y="22744"/>
                      </a:lnTo>
                      <a:lnTo>
                        <a:pt x="3494" y="22535"/>
                      </a:lnTo>
                      <a:lnTo>
                        <a:pt x="3536" y="22410"/>
                      </a:lnTo>
                      <a:lnTo>
                        <a:pt x="3662" y="22305"/>
                      </a:lnTo>
                      <a:lnTo>
                        <a:pt x="3683" y="22347"/>
                      </a:lnTo>
                      <a:lnTo>
                        <a:pt x="3766" y="22368"/>
                      </a:lnTo>
                      <a:lnTo>
                        <a:pt x="3766" y="22431"/>
                      </a:lnTo>
                      <a:lnTo>
                        <a:pt x="3599" y="22514"/>
                      </a:lnTo>
                      <a:lnTo>
                        <a:pt x="3557" y="22619"/>
                      </a:lnTo>
                      <a:lnTo>
                        <a:pt x="3390" y="22786"/>
                      </a:lnTo>
                      <a:lnTo>
                        <a:pt x="3390" y="22828"/>
                      </a:lnTo>
                      <a:lnTo>
                        <a:pt x="3473" y="22828"/>
                      </a:lnTo>
                      <a:lnTo>
                        <a:pt x="3432" y="22870"/>
                      </a:lnTo>
                      <a:lnTo>
                        <a:pt x="3285" y="22849"/>
                      </a:lnTo>
                      <a:lnTo>
                        <a:pt x="3222" y="22870"/>
                      </a:lnTo>
                      <a:lnTo>
                        <a:pt x="3160" y="23037"/>
                      </a:lnTo>
                      <a:lnTo>
                        <a:pt x="3055" y="23142"/>
                      </a:lnTo>
                      <a:lnTo>
                        <a:pt x="3076" y="23268"/>
                      </a:lnTo>
                      <a:lnTo>
                        <a:pt x="3034" y="23247"/>
                      </a:lnTo>
                      <a:lnTo>
                        <a:pt x="2971" y="23184"/>
                      </a:lnTo>
                      <a:lnTo>
                        <a:pt x="2908" y="23247"/>
                      </a:lnTo>
                      <a:lnTo>
                        <a:pt x="2908" y="23393"/>
                      </a:lnTo>
                      <a:lnTo>
                        <a:pt x="3013" y="23393"/>
                      </a:lnTo>
                      <a:lnTo>
                        <a:pt x="3034" y="23477"/>
                      </a:lnTo>
                      <a:lnTo>
                        <a:pt x="2971" y="23665"/>
                      </a:lnTo>
                      <a:lnTo>
                        <a:pt x="2950" y="23937"/>
                      </a:lnTo>
                      <a:lnTo>
                        <a:pt x="3013" y="24125"/>
                      </a:lnTo>
                      <a:lnTo>
                        <a:pt x="3076" y="24293"/>
                      </a:lnTo>
                      <a:lnTo>
                        <a:pt x="3160" y="24314"/>
                      </a:lnTo>
                      <a:lnTo>
                        <a:pt x="3180" y="24230"/>
                      </a:lnTo>
                      <a:lnTo>
                        <a:pt x="3264" y="24146"/>
                      </a:lnTo>
                      <a:lnTo>
                        <a:pt x="3452" y="24104"/>
                      </a:lnTo>
                      <a:lnTo>
                        <a:pt x="3557" y="24021"/>
                      </a:lnTo>
                      <a:lnTo>
                        <a:pt x="3662" y="23895"/>
                      </a:lnTo>
                      <a:lnTo>
                        <a:pt x="3704" y="23895"/>
                      </a:lnTo>
                      <a:lnTo>
                        <a:pt x="3704" y="24021"/>
                      </a:lnTo>
                      <a:lnTo>
                        <a:pt x="3662" y="24125"/>
                      </a:lnTo>
                      <a:lnTo>
                        <a:pt x="3599" y="24146"/>
                      </a:lnTo>
                      <a:lnTo>
                        <a:pt x="3536" y="24251"/>
                      </a:lnTo>
                      <a:lnTo>
                        <a:pt x="3536" y="24314"/>
                      </a:lnTo>
                      <a:lnTo>
                        <a:pt x="3641" y="24397"/>
                      </a:lnTo>
                      <a:lnTo>
                        <a:pt x="3704" y="24460"/>
                      </a:lnTo>
                      <a:lnTo>
                        <a:pt x="3808" y="24460"/>
                      </a:lnTo>
                      <a:lnTo>
                        <a:pt x="3892" y="24502"/>
                      </a:lnTo>
                      <a:lnTo>
                        <a:pt x="3955" y="24544"/>
                      </a:lnTo>
                      <a:lnTo>
                        <a:pt x="3808" y="24502"/>
                      </a:lnTo>
                      <a:lnTo>
                        <a:pt x="3683" y="24502"/>
                      </a:lnTo>
                      <a:lnTo>
                        <a:pt x="3578" y="24439"/>
                      </a:lnTo>
                      <a:lnTo>
                        <a:pt x="3432" y="24439"/>
                      </a:lnTo>
                      <a:lnTo>
                        <a:pt x="3369" y="24523"/>
                      </a:lnTo>
                      <a:lnTo>
                        <a:pt x="3369" y="24607"/>
                      </a:lnTo>
                      <a:lnTo>
                        <a:pt x="3432" y="24669"/>
                      </a:lnTo>
                      <a:lnTo>
                        <a:pt x="3452" y="24920"/>
                      </a:lnTo>
                      <a:lnTo>
                        <a:pt x="3494" y="24983"/>
                      </a:lnTo>
                      <a:lnTo>
                        <a:pt x="3557" y="24983"/>
                      </a:lnTo>
                      <a:lnTo>
                        <a:pt x="3641" y="24941"/>
                      </a:lnTo>
                      <a:lnTo>
                        <a:pt x="3683" y="24983"/>
                      </a:lnTo>
                      <a:lnTo>
                        <a:pt x="3641" y="25046"/>
                      </a:lnTo>
                      <a:lnTo>
                        <a:pt x="3599" y="25088"/>
                      </a:lnTo>
                      <a:lnTo>
                        <a:pt x="3683" y="25151"/>
                      </a:lnTo>
                      <a:lnTo>
                        <a:pt x="3683" y="25192"/>
                      </a:lnTo>
                      <a:lnTo>
                        <a:pt x="3662" y="25255"/>
                      </a:lnTo>
                      <a:lnTo>
                        <a:pt x="3557" y="25234"/>
                      </a:lnTo>
                      <a:lnTo>
                        <a:pt x="3411" y="25276"/>
                      </a:lnTo>
                      <a:lnTo>
                        <a:pt x="3264" y="25381"/>
                      </a:lnTo>
                      <a:lnTo>
                        <a:pt x="3243" y="25423"/>
                      </a:lnTo>
                      <a:lnTo>
                        <a:pt x="3306" y="25485"/>
                      </a:lnTo>
                      <a:lnTo>
                        <a:pt x="3452" y="25423"/>
                      </a:lnTo>
                      <a:lnTo>
                        <a:pt x="3536" y="25465"/>
                      </a:lnTo>
                      <a:lnTo>
                        <a:pt x="3452" y="25485"/>
                      </a:lnTo>
                      <a:lnTo>
                        <a:pt x="3432" y="25548"/>
                      </a:lnTo>
                      <a:lnTo>
                        <a:pt x="3515" y="25632"/>
                      </a:lnTo>
                      <a:lnTo>
                        <a:pt x="3662" y="25590"/>
                      </a:lnTo>
                      <a:lnTo>
                        <a:pt x="3829" y="25465"/>
                      </a:lnTo>
                      <a:lnTo>
                        <a:pt x="3934" y="25297"/>
                      </a:lnTo>
                      <a:lnTo>
                        <a:pt x="4038" y="25297"/>
                      </a:lnTo>
                      <a:lnTo>
                        <a:pt x="4143" y="25213"/>
                      </a:lnTo>
                      <a:lnTo>
                        <a:pt x="4164" y="25109"/>
                      </a:lnTo>
                      <a:lnTo>
                        <a:pt x="4185" y="25088"/>
                      </a:lnTo>
                      <a:lnTo>
                        <a:pt x="4206" y="25172"/>
                      </a:lnTo>
                      <a:lnTo>
                        <a:pt x="4143" y="25339"/>
                      </a:lnTo>
                      <a:lnTo>
                        <a:pt x="4038" y="25402"/>
                      </a:lnTo>
                      <a:lnTo>
                        <a:pt x="3913" y="25465"/>
                      </a:lnTo>
                      <a:lnTo>
                        <a:pt x="3892" y="25548"/>
                      </a:lnTo>
                      <a:lnTo>
                        <a:pt x="3955" y="25611"/>
                      </a:lnTo>
                      <a:lnTo>
                        <a:pt x="4038" y="25590"/>
                      </a:lnTo>
                      <a:lnTo>
                        <a:pt x="4164" y="25590"/>
                      </a:lnTo>
                      <a:lnTo>
                        <a:pt x="4268" y="25611"/>
                      </a:lnTo>
                      <a:lnTo>
                        <a:pt x="4122" y="25611"/>
                      </a:lnTo>
                      <a:lnTo>
                        <a:pt x="4017" y="25674"/>
                      </a:lnTo>
                      <a:lnTo>
                        <a:pt x="4017" y="25820"/>
                      </a:lnTo>
                      <a:lnTo>
                        <a:pt x="4059" y="25967"/>
                      </a:lnTo>
                      <a:lnTo>
                        <a:pt x="4017" y="25988"/>
                      </a:lnTo>
                      <a:lnTo>
                        <a:pt x="3976" y="25904"/>
                      </a:lnTo>
                      <a:lnTo>
                        <a:pt x="3976" y="25757"/>
                      </a:lnTo>
                      <a:lnTo>
                        <a:pt x="3913" y="25674"/>
                      </a:lnTo>
                      <a:lnTo>
                        <a:pt x="3850" y="25716"/>
                      </a:lnTo>
                      <a:lnTo>
                        <a:pt x="3578" y="25904"/>
                      </a:lnTo>
                      <a:lnTo>
                        <a:pt x="3536" y="25988"/>
                      </a:lnTo>
                      <a:lnTo>
                        <a:pt x="3369" y="26071"/>
                      </a:lnTo>
                      <a:lnTo>
                        <a:pt x="3327" y="26134"/>
                      </a:lnTo>
                      <a:lnTo>
                        <a:pt x="3348" y="26218"/>
                      </a:lnTo>
                      <a:lnTo>
                        <a:pt x="3348" y="26301"/>
                      </a:lnTo>
                      <a:lnTo>
                        <a:pt x="3369" y="26322"/>
                      </a:lnTo>
                      <a:lnTo>
                        <a:pt x="3452" y="26281"/>
                      </a:lnTo>
                      <a:lnTo>
                        <a:pt x="3557" y="26218"/>
                      </a:lnTo>
                      <a:lnTo>
                        <a:pt x="3599" y="26113"/>
                      </a:lnTo>
                      <a:lnTo>
                        <a:pt x="3662" y="26134"/>
                      </a:lnTo>
                      <a:lnTo>
                        <a:pt x="3704" y="26197"/>
                      </a:lnTo>
                      <a:lnTo>
                        <a:pt x="3892" y="26218"/>
                      </a:lnTo>
                      <a:lnTo>
                        <a:pt x="3871" y="26239"/>
                      </a:lnTo>
                      <a:lnTo>
                        <a:pt x="3766" y="26218"/>
                      </a:lnTo>
                      <a:lnTo>
                        <a:pt x="3599" y="26218"/>
                      </a:lnTo>
                      <a:lnTo>
                        <a:pt x="3536" y="26281"/>
                      </a:lnTo>
                      <a:lnTo>
                        <a:pt x="3536" y="26322"/>
                      </a:lnTo>
                      <a:lnTo>
                        <a:pt x="3557" y="26385"/>
                      </a:lnTo>
                      <a:lnTo>
                        <a:pt x="3473" y="26406"/>
                      </a:lnTo>
                      <a:lnTo>
                        <a:pt x="3432" y="26385"/>
                      </a:lnTo>
                      <a:lnTo>
                        <a:pt x="3264" y="26427"/>
                      </a:lnTo>
                      <a:lnTo>
                        <a:pt x="3264" y="26490"/>
                      </a:lnTo>
                      <a:lnTo>
                        <a:pt x="3390" y="26490"/>
                      </a:lnTo>
                      <a:lnTo>
                        <a:pt x="3473" y="26532"/>
                      </a:lnTo>
                      <a:lnTo>
                        <a:pt x="3578" y="26532"/>
                      </a:lnTo>
                      <a:lnTo>
                        <a:pt x="3515" y="26594"/>
                      </a:lnTo>
                      <a:lnTo>
                        <a:pt x="3390" y="26594"/>
                      </a:lnTo>
                      <a:lnTo>
                        <a:pt x="3327" y="26532"/>
                      </a:lnTo>
                      <a:lnTo>
                        <a:pt x="3222" y="26553"/>
                      </a:lnTo>
                      <a:lnTo>
                        <a:pt x="3180" y="26657"/>
                      </a:lnTo>
                      <a:lnTo>
                        <a:pt x="3243" y="26720"/>
                      </a:lnTo>
                      <a:lnTo>
                        <a:pt x="3327" y="26720"/>
                      </a:lnTo>
                      <a:lnTo>
                        <a:pt x="3452" y="26699"/>
                      </a:lnTo>
                      <a:lnTo>
                        <a:pt x="3536" y="26741"/>
                      </a:lnTo>
                      <a:lnTo>
                        <a:pt x="3683" y="26741"/>
                      </a:lnTo>
                      <a:lnTo>
                        <a:pt x="3662" y="26804"/>
                      </a:lnTo>
                      <a:lnTo>
                        <a:pt x="3557" y="26825"/>
                      </a:lnTo>
                      <a:lnTo>
                        <a:pt x="3452" y="26804"/>
                      </a:lnTo>
                      <a:lnTo>
                        <a:pt x="3432" y="26825"/>
                      </a:lnTo>
                      <a:lnTo>
                        <a:pt x="3452" y="26845"/>
                      </a:lnTo>
                      <a:lnTo>
                        <a:pt x="3662" y="26845"/>
                      </a:lnTo>
                      <a:lnTo>
                        <a:pt x="3662" y="26908"/>
                      </a:lnTo>
                      <a:lnTo>
                        <a:pt x="3536" y="26929"/>
                      </a:lnTo>
                      <a:lnTo>
                        <a:pt x="3390" y="26908"/>
                      </a:lnTo>
                      <a:lnTo>
                        <a:pt x="3327" y="26845"/>
                      </a:lnTo>
                      <a:lnTo>
                        <a:pt x="3264" y="26908"/>
                      </a:lnTo>
                      <a:lnTo>
                        <a:pt x="3327" y="27013"/>
                      </a:lnTo>
                      <a:lnTo>
                        <a:pt x="3452" y="27076"/>
                      </a:lnTo>
                      <a:lnTo>
                        <a:pt x="3473" y="27013"/>
                      </a:lnTo>
                      <a:lnTo>
                        <a:pt x="3557" y="27013"/>
                      </a:lnTo>
                      <a:lnTo>
                        <a:pt x="3641" y="27055"/>
                      </a:lnTo>
                      <a:lnTo>
                        <a:pt x="3787" y="27034"/>
                      </a:lnTo>
                      <a:lnTo>
                        <a:pt x="3850" y="27076"/>
                      </a:lnTo>
                      <a:lnTo>
                        <a:pt x="3766" y="27117"/>
                      </a:lnTo>
                      <a:lnTo>
                        <a:pt x="3766" y="27159"/>
                      </a:lnTo>
                      <a:lnTo>
                        <a:pt x="3871" y="27159"/>
                      </a:lnTo>
                      <a:lnTo>
                        <a:pt x="3892" y="27243"/>
                      </a:lnTo>
                      <a:lnTo>
                        <a:pt x="4026" y="27276"/>
                      </a:lnTo>
                      <a:lnTo>
                        <a:pt x="3976" y="27285"/>
                      </a:lnTo>
                      <a:lnTo>
                        <a:pt x="3871" y="27285"/>
                      </a:lnTo>
                      <a:lnTo>
                        <a:pt x="3787" y="27369"/>
                      </a:lnTo>
                      <a:lnTo>
                        <a:pt x="3787" y="27431"/>
                      </a:lnTo>
                      <a:lnTo>
                        <a:pt x="3871" y="27473"/>
                      </a:lnTo>
                      <a:lnTo>
                        <a:pt x="3913" y="27431"/>
                      </a:lnTo>
                      <a:lnTo>
                        <a:pt x="3976" y="27389"/>
                      </a:lnTo>
                      <a:lnTo>
                        <a:pt x="3996" y="27452"/>
                      </a:lnTo>
                      <a:lnTo>
                        <a:pt x="4017" y="27452"/>
                      </a:lnTo>
                      <a:lnTo>
                        <a:pt x="4080" y="27369"/>
                      </a:lnTo>
                      <a:lnTo>
                        <a:pt x="4185" y="27306"/>
                      </a:lnTo>
                      <a:lnTo>
                        <a:pt x="4185" y="27369"/>
                      </a:lnTo>
                      <a:lnTo>
                        <a:pt x="4164" y="27410"/>
                      </a:lnTo>
                      <a:lnTo>
                        <a:pt x="4164" y="27473"/>
                      </a:lnTo>
                      <a:lnTo>
                        <a:pt x="4206" y="27494"/>
                      </a:lnTo>
                      <a:lnTo>
                        <a:pt x="4289" y="27557"/>
                      </a:lnTo>
                      <a:lnTo>
                        <a:pt x="4373" y="27557"/>
                      </a:lnTo>
                      <a:lnTo>
                        <a:pt x="4499" y="27369"/>
                      </a:lnTo>
                      <a:lnTo>
                        <a:pt x="4520" y="27159"/>
                      </a:lnTo>
                      <a:lnTo>
                        <a:pt x="4582" y="27055"/>
                      </a:lnTo>
                      <a:lnTo>
                        <a:pt x="4645" y="27034"/>
                      </a:lnTo>
                      <a:lnTo>
                        <a:pt x="4645" y="27097"/>
                      </a:lnTo>
                      <a:lnTo>
                        <a:pt x="4603" y="27159"/>
                      </a:lnTo>
                      <a:lnTo>
                        <a:pt x="4603" y="27306"/>
                      </a:lnTo>
                      <a:lnTo>
                        <a:pt x="4499" y="27473"/>
                      </a:lnTo>
                      <a:lnTo>
                        <a:pt x="4415" y="27557"/>
                      </a:lnTo>
                      <a:lnTo>
                        <a:pt x="4436" y="27599"/>
                      </a:lnTo>
                      <a:lnTo>
                        <a:pt x="4582" y="27599"/>
                      </a:lnTo>
                      <a:lnTo>
                        <a:pt x="4687" y="27578"/>
                      </a:lnTo>
                      <a:lnTo>
                        <a:pt x="4708" y="27599"/>
                      </a:lnTo>
                      <a:lnTo>
                        <a:pt x="4624" y="27682"/>
                      </a:lnTo>
                      <a:lnTo>
                        <a:pt x="4582" y="27808"/>
                      </a:lnTo>
                      <a:lnTo>
                        <a:pt x="4415" y="27913"/>
                      </a:lnTo>
                      <a:lnTo>
                        <a:pt x="4415" y="27975"/>
                      </a:lnTo>
                      <a:lnTo>
                        <a:pt x="4499" y="28122"/>
                      </a:lnTo>
                      <a:lnTo>
                        <a:pt x="4624" y="28185"/>
                      </a:lnTo>
                      <a:lnTo>
                        <a:pt x="4708" y="28122"/>
                      </a:lnTo>
                      <a:lnTo>
                        <a:pt x="4792" y="28122"/>
                      </a:lnTo>
                      <a:lnTo>
                        <a:pt x="4812" y="28226"/>
                      </a:lnTo>
                      <a:lnTo>
                        <a:pt x="4875" y="28331"/>
                      </a:lnTo>
                      <a:lnTo>
                        <a:pt x="4875" y="28415"/>
                      </a:lnTo>
                      <a:lnTo>
                        <a:pt x="4812" y="28415"/>
                      </a:lnTo>
                      <a:lnTo>
                        <a:pt x="4771" y="28310"/>
                      </a:lnTo>
                      <a:lnTo>
                        <a:pt x="4708" y="28310"/>
                      </a:lnTo>
                      <a:lnTo>
                        <a:pt x="4708" y="28415"/>
                      </a:lnTo>
                      <a:lnTo>
                        <a:pt x="4812" y="28561"/>
                      </a:lnTo>
                      <a:lnTo>
                        <a:pt x="4938" y="28498"/>
                      </a:lnTo>
                      <a:lnTo>
                        <a:pt x="5085" y="28436"/>
                      </a:lnTo>
                      <a:lnTo>
                        <a:pt x="5147" y="28352"/>
                      </a:lnTo>
                      <a:lnTo>
                        <a:pt x="5147" y="28352"/>
                      </a:lnTo>
                      <a:lnTo>
                        <a:pt x="5126" y="28519"/>
                      </a:lnTo>
                      <a:lnTo>
                        <a:pt x="5022" y="28750"/>
                      </a:lnTo>
                      <a:lnTo>
                        <a:pt x="5043" y="28938"/>
                      </a:lnTo>
                      <a:lnTo>
                        <a:pt x="5126" y="28959"/>
                      </a:lnTo>
                      <a:lnTo>
                        <a:pt x="20087" y="30444"/>
                      </a:lnTo>
                      <a:lnTo>
                        <a:pt x="20212" y="30507"/>
                      </a:lnTo>
                      <a:lnTo>
                        <a:pt x="20359" y="30507"/>
                      </a:lnTo>
                      <a:lnTo>
                        <a:pt x="20484" y="30612"/>
                      </a:lnTo>
                      <a:lnTo>
                        <a:pt x="20484" y="30674"/>
                      </a:lnTo>
                      <a:lnTo>
                        <a:pt x="20568" y="30737"/>
                      </a:lnTo>
                      <a:lnTo>
                        <a:pt x="20589" y="30779"/>
                      </a:lnTo>
                      <a:lnTo>
                        <a:pt x="20694" y="30821"/>
                      </a:lnTo>
                      <a:lnTo>
                        <a:pt x="20714" y="30842"/>
                      </a:lnTo>
                      <a:lnTo>
                        <a:pt x="20840" y="30884"/>
                      </a:lnTo>
                      <a:lnTo>
                        <a:pt x="20903" y="30946"/>
                      </a:lnTo>
                      <a:lnTo>
                        <a:pt x="20945" y="30946"/>
                      </a:lnTo>
                      <a:lnTo>
                        <a:pt x="21049" y="30926"/>
                      </a:lnTo>
                      <a:lnTo>
                        <a:pt x="21133" y="30946"/>
                      </a:lnTo>
                      <a:lnTo>
                        <a:pt x="21238" y="30946"/>
                      </a:lnTo>
                      <a:lnTo>
                        <a:pt x="21363" y="31051"/>
                      </a:lnTo>
                      <a:lnTo>
                        <a:pt x="21447" y="31051"/>
                      </a:lnTo>
                      <a:lnTo>
                        <a:pt x="21510" y="31198"/>
                      </a:lnTo>
                      <a:lnTo>
                        <a:pt x="21719" y="31239"/>
                      </a:lnTo>
                      <a:lnTo>
                        <a:pt x="21823" y="31260"/>
                      </a:lnTo>
                      <a:lnTo>
                        <a:pt x="21886" y="31344"/>
                      </a:lnTo>
                      <a:lnTo>
                        <a:pt x="21970" y="31407"/>
                      </a:lnTo>
                      <a:lnTo>
                        <a:pt x="22158" y="31407"/>
                      </a:lnTo>
                      <a:lnTo>
                        <a:pt x="22263" y="31344"/>
                      </a:lnTo>
                      <a:lnTo>
                        <a:pt x="22305" y="31407"/>
                      </a:lnTo>
                      <a:lnTo>
                        <a:pt x="22367" y="31511"/>
                      </a:lnTo>
                      <a:lnTo>
                        <a:pt x="22618" y="31532"/>
                      </a:lnTo>
                      <a:lnTo>
                        <a:pt x="22681" y="31574"/>
                      </a:lnTo>
                      <a:lnTo>
                        <a:pt x="22807" y="31616"/>
                      </a:lnTo>
                      <a:lnTo>
                        <a:pt x="22890" y="31658"/>
                      </a:lnTo>
                      <a:lnTo>
                        <a:pt x="25192" y="32725"/>
                      </a:lnTo>
                      <a:lnTo>
                        <a:pt x="25339" y="32913"/>
                      </a:lnTo>
                      <a:lnTo>
                        <a:pt x="25694" y="33206"/>
                      </a:lnTo>
                      <a:lnTo>
                        <a:pt x="26050" y="34985"/>
                      </a:lnTo>
                      <a:lnTo>
                        <a:pt x="26008" y="35738"/>
                      </a:lnTo>
                      <a:lnTo>
                        <a:pt x="25945" y="35864"/>
                      </a:lnTo>
                      <a:lnTo>
                        <a:pt x="25903" y="36010"/>
                      </a:lnTo>
                      <a:lnTo>
                        <a:pt x="25820" y="36136"/>
                      </a:lnTo>
                      <a:lnTo>
                        <a:pt x="25611" y="36240"/>
                      </a:lnTo>
                      <a:lnTo>
                        <a:pt x="25506" y="36366"/>
                      </a:lnTo>
                      <a:lnTo>
                        <a:pt x="25611" y="36554"/>
                      </a:lnTo>
                      <a:lnTo>
                        <a:pt x="27598" y="36031"/>
                      </a:lnTo>
                      <a:lnTo>
                        <a:pt x="27849" y="35947"/>
                      </a:lnTo>
                      <a:lnTo>
                        <a:pt x="27912" y="35654"/>
                      </a:lnTo>
                      <a:lnTo>
                        <a:pt x="28979" y="35340"/>
                      </a:lnTo>
                      <a:lnTo>
                        <a:pt x="29461" y="34985"/>
                      </a:lnTo>
                      <a:lnTo>
                        <a:pt x="29565" y="34901"/>
                      </a:lnTo>
                      <a:lnTo>
                        <a:pt x="29712" y="34880"/>
                      </a:lnTo>
                      <a:lnTo>
                        <a:pt x="29984" y="34650"/>
                      </a:lnTo>
                      <a:lnTo>
                        <a:pt x="30088" y="34545"/>
                      </a:lnTo>
                      <a:lnTo>
                        <a:pt x="30214" y="34483"/>
                      </a:lnTo>
                      <a:lnTo>
                        <a:pt x="30318" y="34378"/>
                      </a:lnTo>
                      <a:lnTo>
                        <a:pt x="30528" y="34357"/>
                      </a:lnTo>
                      <a:lnTo>
                        <a:pt x="32202" y="34378"/>
                      </a:lnTo>
                      <a:lnTo>
                        <a:pt x="32327" y="34252"/>
                      </a:lnTo>
                      <a:lnTo>
                        <a:pt x="32390" y="34252"/>
                      </a:lnTo>
                      <a:lnTo>
                        <a:pt x="32432" y="34190"/>
                      </a:lnTo>
                      <a:lnTo>
                        <a:pt x="32515" y="34190"/>
                      </a:lnTo>
                      <a:lnTo>
                        <a:pt x="32620" y="34231"/>
                      </a:lnTo>
                      <a:lnTo>
                        <a:pt x="32704" y="34169"/>
                      </a:lnTo>
                      <a:lnTo>
                        <a:pt x="32725" y="34085"/>
                      </a:lnTo>
                      <a:lnTo>
                        <a:pt x="32913" y="33876"/>
                      </a:lnTo>
                      <a:lnTo>
                        <a:pt x="32976" y="33855"/>
                      </a:lnTo>
                      <a:lnTo>
                        <a:pt x="33143" y="33667"/>
                      </a:lnTo>
                      <a:lnTo>
                        <a:pt x="33185" y="33541"/>
                      </a:lnTo>
                      <a:lnTo>
                        <a:pt x="33227" y="33415"/>
                      </a:lnTo>
                      <a:lnTo>
                        <a:pt x="33373" y="33332"/>
                      </a:lnTo>
                      <a:lnTo>
                        <a:pt x="33373" y="33227"/>
                      </a:lnTo>
                      <a:lnTo>
                        <a:pt x="33478" y="33102"/>
                      </a:lnTo>
                      <a:lnTo>
                        <a:pt x="33687" y="32871"/>
                      </a:lnTo>
                      <a:lnTo>
                        <a:pt x="33750" y="32767"/>
                      </a:lnTo>
                      <a:lnTo>
                        <a:pt x="33854" y="32662"/>
                      </a:lnTo>
                      <a:lnTo>
                        <a:pt x="33875" y="32662"/>
                      </a:lnTo>
                      <a:lnTo>
                        <a:pt x="33959" y="32704"/>
                      </a:lnTo>
                      <a:lnTo>
                        <a:pt x="34022" y="32788"/>
                      </a:lnTo>
                      <a:lnTo>
                        <a:pt x="34168" y="32767"/>
                      </a:lnTo>
                      <a:lnTo>
                        <a:pt x="34315" y="32809"/>
                      </a:lnTo>
                      <a:lnTo>
                        <a:pt x="34378" y="32767"/>
                      </a:lnTo>
                      <a:lnTo>
                        <a:pt x="34608" y="32976"/>
                      </a:lnTo>
                      <a:lnTo>
                        <a:pt x="34608" y="33143"/>
                      </a:lnTo>
                      <a:lnTo>
                        <a:pt x="34482" y="33876"/>
                      </a:lnTo>
                      <a:lnTo>
                        <a:pt x="34440" y="33959"/>
                      </a:lnTo>
                      <a:lnTo>
                        <a:pt x="34503" y="33959"/>
                      </a:lnTo>
                      <a:lnTo>
                        <a:pt x="34524" y="34043"/>
                      </a:lnTo>
                      <a:lnTo>
                        <a:pt x="34587" y="34085"/>
                      </a:lnTo>
                      <a:lnTo>
                        <a:pt x="34587" y="34190"/>
                      </a:lnTo>
                      <a:lnTo>
                        <a:pt x="34587" y="34252"/>
                      </a:lnTo>
                      <a:lnTo>
                        <a:pt x="34587" y="34294"/>
                      </a:lnTo>
                      <a:lnTo>
                        <a:pt x="34545" y="34357"/>
                      </a:lnTo>
                      <a:lnTo>
                        <a:pt x="34587" y="34378"/>
                      </a:lnTo>
                      <a:lnTo>
                        <a:pt x="34733" y="34399"/>
                      </a:lnTo>
                      <a:lnTo>
                        <a:pt x="34859" y="34378"/>
                      </a:lnTo>
                      <a:lnTo>
                        <a:pt x="34901" y="34462"/>
                      </a:lnTo>
                      <a:lnTo>
                        <a:pt x="34963" y="34483"/>
                      </a:lnTo>
                      <a:lnTo>
                        <a:pt x="35026" y="34399"/>
                      </a:lnTo>
                      <a:lnTo>
                        <a:pt x="35110" y="34462"/>
                      </a:lnTo>
                      <a:lnTo>
                        <a:pt x="35235" y="34441"/>
                      </a:lnTo>
                      <a:lnTo>
                        <a:pt x="35277" y="34336"/>
                      </a:lnTo>
                      <a:lnTo>
                        <a:pt x="35382" y="34231"/>
                      </a:lnTo>
                      <a:lnTo>
                        <a:pt x="35382" y="34231"/>
                      </a:lnTo>
                      <a:lnTo>
                        <a:pt x="35319" y="34336"/>
                      </a:lnTo>
                      <a:lnTo>
                        <a:pt x="35340" y="34336"/>
                      </a:lnTo>
                      <a:lnTo>
                        <a:pt x="35319" y="34378"/>
                      </a:lnTo>
                      <a:lnTo>
                        <a:pt x="35361" y="34399"/>
                      </a:lnTo>
                      <a:lnTo>
                        <a:pt x="35633" y="34336"/>
                      </a:lnTo>
                      <a:lnTo>
                        <a:pt x="35675" y="34252"/>
                      </a:lnTo>
                      <a:lnTo>
                        <a:pt x="35842" y="34252"/>
                      </a:lnTo>
                      <a:lnTo>
                        <a:pt x="35968" y="34127"/>
                      </a:lnTo>
                      <a:lnTo>
                        <a:pt x="36072" y="34085"/>
                      </a:lnTo>
                      <a:lnTo>
                        <a:pt x="36198" y="33918"/>
                      </a:lnTo>
                      <a:lnTo>
                        <a:pt x="36198" y="33980"/>
                      </a:lnTo>
                      <a:lnTo>
                        <a:pt x="36282" y="33939"/>
                      </a:lnTo>
                      <a:lnTo>
                        <a:pt x="36282" y="33980"/>
                      </a:lnTo>
                      <a:lnTo>
                        <a:pt x="36156" y="34127"/>
                      </a:lnTo>
                      <a:lnTo>
                        <a:pt x="36051" y="34148"/>
                      </a:lnTo>
                      <a:lnTo>
                        <a:pt x="35947" y="34294"/>
                      </a:lnTo>
                      <a:lnTo>
                        <a:pt x="36072" y="34336"/>
                      </a:lnTo>
                      <a:lnTo>
                        <a:pt x="36156" y="34231"/>
                      </a:lnTo>
                      <a:lnTo>
                        <a:pt x="36261" y="34231"/>
                      </a:lnTo>
                      <a:lnTo>
                        <a:pt x="36323" y="34273"/>
                      </a:lnTo>
                      <a:lnTo>
                        <a:pt x="36575" y="34294"/>
                      </a:lnTo>
                      <a:lnTo>
                        <a:pt x="36742" y="34294"/>
                      </a:lnTo>
                      <a:lnTo>
                        <a:pt x="36616" y="34357"/>
                      </a:lnTo>
                      <a:lnTo>
                        <a:pt x="36470" y="34378"/>
                      </a:lnTo>
                      <a:lnTo>
                        <a:pt x="36365" y="34399"/>
                      </a:lnTo>
                      <a:lnTo>
                        <a:pt x="36323" y="34483"/>
                      </a:lnTo>
                      <a:lnTo>
                        <a:pt x="36323" y="34545"/>
                      </a:lnTo>
                      <a:lnTo>
                        <a:pt x="36261" y="34483"/>
                      </a:lnTo>
                      <a:lnTo>
                        <a:pt x="36219" y="34378"/>
                      </a:lnTo>
                      <a:lnTo>
                        <a:pt x="36156" y="34357"/>
                      </a:lnTo>
                      <a:lnTo>
                        <a:pt x="35968" y="34399"/>
                      </a:lnTo>
                      <a:lnTo>
                        <a:pt x="35779" y="34545"/>
                      </a:lnTo>
                      <a:lnTo>
                        <a:pt x="35549" y="34587"/>
                      </a:lnTo>
                      <a:lnTo>
                        <a:pt x="35340" y="34713"/>
                      </a:lnTo>
                      <a:lnTo>
                        <a:pt x="35319" y="34817"/>
                      </a:lnTo>
                      <a:lnTo>
                        <a:pt x="35173" y="34922"/>
                      </a:lnTo>
                      <a:lnTo>
                        <a:pt x="35110" y="35110"/>
                      </a:lnTo>
                      <a:lnTo>
                        <a:pt x="35110" y="35236"/>
                      </a:lnTo>
                      <a:lnTo>
                        <a:pt x="35131" y="35340"/>
                      </a:lnTo>
                      <a:lnTo>
                        <a:pt x="35152" y="35445"/>
                      </a:lnTo>
                      <a:lnTo>
                        <a:pt x="35215" y="35424"/>
                      </a:lnTo>
                      <a:lnTo>
                        <a:pt x="35256" y="35445"/>
                      </a:lnTo>
                      <a:lnTo>
                        <a:pt x="35256" y="35592"/>
                      </a:lnTo>
                      <a:lnTo>
                        <a:pt x="35361" y="35654"/>
                      </a:lnTo>
                      <a:lnTo>
                        <a:pt x="35403" y="35612"/>
                      </a:lnTo>
                      <a:lnTo>
                        <a:pt x="35466" y="35654"/>
                      </a:lnTo>
                      <a:lnTo>
                        <a:pt x="35507" y="35612"/>
                      </a:lnTo>
                      <a:lnTo>
                        <a:pt x="35507" y="35508"/>
                      </a:lnTo>
                      <a:lnTo>
                        <a:pt x="35570" y="35487"/>
                      </a:lnTo>
                      <a:lnTo>
                        <a:pt x="35654" y="35487"/>
                      </a:lnTo>
                      <a:lnTo>
                        <a:pt x="35779" y="35382"/>
                      </a:lnTo>
                      <a:lnTo>
                        <a:pt x="35884" y="35340"/>
                      </a:lnTo>
                      <a:lnTo>
                        <a:pt x="36031" y="35131"/>
                      </a:lnTo>
                      <a:lnTo>
                        <a:pt x="36219" y="35006"/>
                      </a:lnTo>
                      <a:lnTo>
                        <a:pt x="36177" y="34964"/>
                      </a:lnTo>
                      <a:lnTo>
                        <a:pt x="36240" y="34817"/>
                      </a:lnTo>
                      <a:lnTo>
                        <a:pt x="36323" y="34817"/>
                      </a:lnTo>
                      <a:lnTo>
                        <a:pt x="36386" y="34755"/>
                      </a:lnTo>
                      <a:lnTo>
                        <a:pt x="36428" y="34755"/>
                      </a:lnTo>
                      <a:lnTo>
                        <a:pt x="36491" y="34880"/>
                      </a:lnTo>
                      <a:lnTo>
                        <a:pt x="36637" y="34901"/>
                      </a:lnTo>
                      <a:lnTo>
                        <a:pt x="36637" y="34859"/>
                      </a:lnTo>
                      <a:lnTo>
                        <a:pt x="36721" y="34859"/>
                      </a:lnTo>
                      <a:lnTo>
                        <a:pt x="36909" y="34755"/>
                      </a:lnTo>
                      <a:lnTo>
                        <a:pt x="37077" y="34692"/>
                      </a:lnTo>
                      <a:lnTo>
                        <a:pt x="37286" y="34650"/>
                      </a:lnTo>
                      <a:lnTo>
                        <a:pt x="37391" y="34650"/>
                      </a:lnTo>
                      <a:lnTo>
                        <a:pt x="37663" y="34483"/>
                      </a:lnTo>
                      <a:lnTo>
                        <a:pt x="37809" y="34441"/>
                      </a:lnTo>
                      <a:lnTo>
                        <a:pt x="37914" y="34441"/>
                      </a:lnTo>
                      <a:lnTo>
                        <a:pt x="37997" y="34462"/>
                      </a:lnTo>
                      <a:lnTo>
                        <a:pt x="38081" y="34399"/>
                      </a:lnTo>
                      <a:lnTo>
                        <a:pt x="38018" y="34357"/>
                      </a:lnTo>
                      <a:lnTo>
                        <a:pt x="37935" y="34357"/>
                      </a:lnTo>
                      <a:lnTo>
                        <a:pt x="37830" y="34294"/>
                      </a:lnTo>
                      <a:lnTo>
                        <a:pt x="37872" y="34294"/>
                      </a:lnTo>
                      <a:lnTo>
                        <a:pt x="37956" y="34273"/>
                      </a:lnTo>
                      <a:lnTo>
                        <a:pt x="37956" y="34231"/>
                      </a:lnTo>
                      <a:lnTo>
                        <a:pt x="37663" y="34169"/>
                      </a:lnTo>
                      <a:lnTo>
                        <a:pt x="37537" y="34148"/>
                      </a:lnTo>
                      <a:lnTo>
                        <a:pt x="37558" y="34085"/>
                      </a:lnTo>
                      <a:lnTo>
                        <a:pt x="37537" y="33980"/>
                      </a:lnTo>
                      <a:lnTo>
                        <a:pt x="37370" y="34085"/>
                      </a:lnTo>
                      <a:lnTo>
                        <a:pt x="37349" y="34148"/>
                      </a:lnTo>
                      <a:lnTo>
                        <a:pt x="37160" y="34106"/>
                      </a:lnTo>
                      <a:lnTo>
                        <a:pt x="37139" y="34064"/>
                      </a:lnTo>
                      <a:lnTo>
                        <a:pt x="36993" y="34022"/>
                      </a:lnTo>
                      <a:lnTo>
                        <a:pt x="36930" y="34043"/>
                      </a:lnTo>
                      <a:lnTo>
                        <a:pt x="36826" y="33980"/>
                      </a:lnTo>
                      <a:lnTo>
                        <a:pt x="36637" y="33980"/>
                      </a:lnTo>
                      <a:lnTo>
                        <a:pt x="36491" y="33876"/>
                      </a:lnTo>
                      <a:lnTo>
                        <a:pt x="36616" y="33834"/>
                      </a:lnTo>
                      <a:lnTo>
                        <a:pt x="36637" y="33750"/>
                      </a:lnTo>
                      <a:lnTo>
                        <a:pt x="36491" y="33750"/>
                      </a:lnTo>
                      <a:lnTo>
                        <a:pt x="36428" y="33708"/>
                      </a:lnTo>
                      <a:lnTo>
                        <a:pt x="36323" y="33708"/>
                      </a:lnTo>
                      <a:lnTo>
                        <a:pt x="36282" y="33541"/>
                      </a:lnTo>
                      <a:lnTo>
                        <a:pt x="36219" y="33499"/>
                      </a:lnTo>
                      <a:lnTo>
                        <a:pt x="36219" y="33332"/>
                      </a:lnTo>
                      <a:lnTo>
                        <a:pt x="36261" y="33227"/>
                      </a:lnTo>
                      <a:lnTo>
                        <a:pt x="36177" y="33143"/>
                      </a:lnTo>
                      <a:lnTo>
                        <a:pt x="36261" y="33039"/>
                      </a:lnTo>
                      <a:lnTo>
                        <a:pt x="36261" y="32997"/>
                      </a:lnTo>
                      <a:lnTo>
                        <a:pt x="36051" y="32997"/>
                      </a:lnTo>
                      <a:lnTo>
                        <a:pt x="36114" y="32913"/>
                      </a:lnTo>
                      <a:lnTo>
                        <a:pt x="36198" y="32913"/>
                      </a:lnTo>
                      <a:lnTo>
                        <a:pt x="36365" y="32620"/>
                      </a:lnTo>
                      <a:lnTo>
                        <a:pt x="36470" y="32558"/>
                      </a:lnTo>
                      <a:lnTo>
                        <a:pt x="36428" y="32474"/>
                      </a:lnTo>
                      <a:lnTo>
                        <a:pt x="36365" y="32474"/>
                      </a:lnTo>
                      <a:lnTo>
                        <a:pt x="36323" y="32411"/>
                      </a:lnTo>
                      <a:lnTo>
                        <a:pt x="36219" y="32411"/>
                      </a:lnTo>
                      <a:lnTo>
                        <a:pt x="36114" y="32495"/>
                      </a:lnTo>
                      <a:lnTo>
                        <a:pt x="35989" y="32558"/>
                      </a:lnTo>
                      <a:lnTo>
                        <a:pt x="35947" y="32474"/>
                      </a:lnTo>
                      <a:lnTo>
                        <a:pt x="35905" y="32369"/>
                      </a:lnTo>
                      <a:lnTo>
                        <a:pt x="35675" y="32307"/>
                      </a:lnTo>
                      <a:lnTo>
                        <a:pt x="35528" y="32286"/>
                      </a:lnTo>
                      <a:lnTo>
                        <a:pt x="35361" y="32307"/>
                      </a:lnTo>
                      <a:lnTo>
                        <a:pt x="35528" y="32244"/>
                      </a:lnTo>
                      <a:lnTo>
                        <a:pt x="35654" y="32265"/>
                      </a:lnTo>
                      <a:lnTo>
                        <a:pt x="35779" y="32244"/>
                      </a:lnTo>
                      <a:lnTo>
                        <a:pt x="35863" y="32181"/>
                      </a:lnTo>
                      <a:lnTo>
                        <a:pt x="35989" y="32244"/>
                      </a:lnTo>
                      <a:lnTo>
                        <a:pt x="36093" y="32307"/>
                      </a:lnTo>
                      <a:lnTo>
                        <a:pt x="36219" y="32307"/>
                      </a:lnTo>
                      <a:lnTo>
                        <a:pt x="36386" y="32202"/>
                      </a:lnTo>
                      <a:lnTo>
                        <a:pt x="36470" y="32202"/>
                      </a:lnTo>
                      <a:lnTo>
                        <a:pt x="36575" y="32097"/>
                      </a:lnTo>
                      <a:lnTo>
                        <a:pt x="36700" y="32076"/>
                      </a:lnTo>
                      <a:lnTo>
                        <a:pt x="36784" y="31867"/>
                      </a:lnTo>
                      <a:lnTo>
                        <a:pt x="36721" y="31825"/>
                      </a:lnTo>
                      <a:lnTo>
                        <a:pt x="36805" y="31783"/>
                      </a:lnTo>
                      <a:lnTo>
                        <a:pt x="36742" y="31721"/>
                      </a:lnTo>
                      <a:lnTo>
                        <a:pt x="36616" y="31658"/>
                      </a:lnTo>
                      <a:lnTo>
                        <a:pt x="36533" y="31658"/>
                      </a:lnTo>
                      <a:lnTo>
                        <a:pt x="36575" y="31637"/>
                      </a:lnTo>
                      <a:lnTo>
                        <a:pt x="36575" y="31616"/>
                      </a:lnTo>
                      <a:lnTo>
                        <a:pt x="36742" y="31637"/>
                      </a:lnTo>
                      <a:lnTo>
                        <a:pt x="36742" y="31574"/>
                      </a:lnTo>
                      <a:lnTo>
                        <a:pt x="36512" y="31449"/>
                      </a:lnTo>
                      <a:lnTo>
                        <a:pt x="36303" y="31365"/>
                      </a:lnTo>
                      <a:lnTo>
                        <a:pt x="35905" y="31365"/>
                      </a:lnTo>
                      <a:lnTo>
                        <a:pt x="35800" y="31428"/>
                      </a:lnTo>
                      <a:lnTo>
                        <a:pt x="35675" y="31428"/>
                      </a:lnTo>
                      <a:lnTo>
                        <a:pt x="35319" y="31553"/>
                      </a:lnTo>
                      <a:lnTo>
                        <a:pt x="35026" y="31616"/>
                      </a:lnTo>
                      <a:lnTo>
                        <a:pt x="34859" y="31679"/>
                      </a:lnTo>
                      <a:lnTo>
                        <a:pt x="34712" y="31721"/>
                      </a:lnTo>
                      <a:lnTo>
                        <a:pt x="34440" y="31867"/>
                      </a:lnTo>
                      <a:lnTo>
                        <a:pt x="34064" y="32139"/>
                      </a:lnTo>
                      <a:lnTo>
                        <a:pt x="33771" y="32390"/>
                      </a:lnTo>
                      <a:lnTo>
                        <a:pt x="33666" y="32453"/>
                      </a:lnTo>
                      <a:lnTo>
                        <a:pt x="33541" y="32579"/>
                      </a:lnTo>
                      <a:lnTo>
                        <a:pt x="33373" y="32767"/>
                      </a:lnTo>
                      <a:lnTo>
                        <a:pt x="33185" y="32892"/>
                      </a:lnTo>
                      <a:lnTo>
                        <a:pt x="32934" y="33018"/>
                      </a:lnTo>
                      <a:lnTo>
                        <a:pt x="32641" y="33143"/>
                      </a:lnTo>
                      <a:lnTo>
                        <a:pt x="32515" y="33143"/>
                      </a:lnTo>
                      <a:lnTo>
                        <a:pt x="32704" y="33102"/>
                      </a:lnTo>
                      <a:lnTo>
                        <a:pt x="33018" y="32976"/>
                      </a:lnTo>
                      <a:lnTo>
                        <a:pt x="33038" y="32892"/>
                      </a:lnTo>
                      <a:lnTo>
                        <a:pt x="33290" y="32725"/>
                      </a:lnTo>
                      <a:lnTo>
                        <a:pt x="33373" y="32599"/>
                      </a:lnTo>
                      <a:lnTo>
                        <a:pt x="33436" y="32453"/>
                      </a:lnTo>
                      <a:lnTo>
                        <a:pt x="33541" y="32411"/>
                      </a:lnTo>
                      <a:lnTo>
                        <a:pt x="33666" y="32286"/>
                      </a:lnTo>
                      <a:lnTo>
                        <a:pt x="33813" y="32202"/>
                      </a:lnTo>
                      <a:lnTo>
                        <a:pt x="33875" y="31993"/>
                      </a:lnTo>
                      <a:lnTo>
                        <a:pt x="34106" y="31888"/>
                      </a:lnTo>
                      <a:lnTo>
                        <a:pt x="34231" y="31679"/>
                      </a:lnTo>
                      <a:lnTo>
                        <a:pt x="34294" y="31658"/>
                      </a:lnTo>
                      <a:lnTo>
                        <a:pt x="34315" y="31595"/>
                      </a:lnTo>
                      <a:lnTo>
                        <a:pt x="34440" y="31532"/>
                      </a:lnTo>
                      <a:lnTo>
                        <a:pt x="34545" y="31491"/>
                      </a:lnTo>
                      <a:lnTo>
                        <a:pt x="34608" y="31386"/>
                      </a:lnTo>
                      <a:lnTo>
                        <a:pt x="34712" y="31344"/>
                      </a:lnTo>
                      <a:lnTo>
                        <a:pt x="34754" y="31386"/>
                      </a:lnTo>
                      <a:lnTo>
                        <a:pt x="34838" y="31365"/>
                      </a:lnTo>
                      <a:lnTo>
                        <a:pt x="34922" y="31239"/>
                      </a:lnTo>
                      <a:lnTo>
                        <a:pt x="35131" y="31239"/>
                      </a:lnTo>
                      <a:lnTo>
                        <a:pt x="35235" y="31177"/>
                      </a:lnTo>
                      <a:lnTo>
                        <a:pt x="35424" y="31177"/>
                      </a:lnTo>
                      <a:lnTo>
                        <a:pt x="35487" y="31072"/>
                      </a:lnTo>
                      <a:lnTo>
                        <a:pt x="35528" y="30946"/>
                      </a:lnTo>
                      <a:lnTo>
                        <a:pt x="35570" y="30905"/>
                      </a:lnTo>
                      <a:lnTo>
                        <a:pt x="35570" y="30821"/>
                      </a:lnTo>
                      <a:lnTo>
                        <a:pt x="35696" y="30758"/>
                      </a:lnTo>
                      <a:lnTo>
                        <a:pt x="35905" y="30591"/>
                      </a:lnTo>
                      <a:lnTo>
                        <a:pt x="36010" y="30549"/>
                      </a:lnTo>
                      <a:lnTo>
                        <a:pt x="36072" y="30507"/>
                      </a:lnTo>
                      <a:lnTo>
                        <a:pt x="36010" y="30444"/>
                      </a:lnTo>
                      <a:lnTo>
                        <a:pt x="36072" y="30382"/>
                      </a:lnTo>
                      <a:lnTo>
                        <a:pt x="36156" y="30319"/>
                      </a:lnTo>
                      <a:lnTo>
                        <a:pt x="36261" y="30423"/>
                      </a:lnTo>
                      <a:lnTo>
                        <a:pt x="36386" y="30486"/>
                      </a:lnTo>
                      <a:lnTo>
                        <a:pt x="36616" y="30444"/>
                      </a:lnTo>
                      <a:lnTo>
                        <a:pt x="36805" y="30528"/>
                      </a:lnTo>
                      <a:lnTo>
                        <a:pt x="36888" y="30528"/>
                      </a:lnTo>
                      <a:lnTo>
                        <a:pt x="36951" y="30549"/>
                      </a:lnTo>
                      <a:lnTo>
                        <a:pt x="37098" y="30486"/>
                      </a:lnTo>
                      <a:lnTo>
                        <a:pt x="37160" y="30549"/>
                      </a:lnTo>
                      <a:lnTo>
                        <a:pt x="37265" y="30549"/>
                      </a:lnTo>
                      <a:lnTo>
                        <a:pt x="37349" y="30507"/>
                      </a:lnTo>
                      <a:lnTo>
                        <a:pt x="37474" y="30591"/>
                      </a:lnTo>
                      <a:lnTo>
                        <a:pt x="37663" y="30612"/>
                      </a:lnTo>
                      <a:lnTo>
                        <a:pt x="37746" y="30570"/>
                      </a:lnTo>
                      <a:lnTo>
                        <a:pt x="37788" y="30570"/>
                      </a:lnTo>
                      <a:lnTo>
                        <a:pt x="37893" y="30633"/>
                      </a:lnTo>
                      <a:lnTo>
                        <a:pt x="38039" y="30674"/>
                      </a:lnTo>
                      <a:lnTo>
                        <a:pt x="38081" y="30633"/>
                      </a:lnTo>
                      <a:lnTo>
                        <a:pt x="38248" y="30716"/>
                      </a:lnTo>
                      <a:lnTo>
                        <a:pt x="38311" y="30716"/>
                      </a:lnTo>
                      <a:lnTo>
                        <a:pt x="38416" y="30674"/>
                      </a:lnTo>
                      <a:lnTo>
                        <a:pt x="38500" y="30695"/>
                      </a:lnTo>
                      <a:lnTo>
                        <a:pt x="38479" y="30737"/>
                      </a:lnTo>
                      <a:lnTo>
                        <a:pt x="38583" y="30779"/>
                      </a:lnTo>
                      <a:lnTo>
                        <a:pt x="38834" y="30695"/>
                      </a:lnTo>
                      <a:lnTo>
                        <a:pt x="38897" y="30695"/>
                      </a:lnTo>
                      <a:lnTo>
                        <a:pt x="39023" y="30633"/>
                      </a:lnTo>
                      <a:lnTo>
                        <a:pt x="39085" y="30674"/>
                      </a:lnTo>
                      <a:lnTo>
                        <a:pt x="39253" y="30674"/>
                      </a:lnTo>
                      <a:lnTo>
                        <a:pt x="39336" y="30716"/>
                      </a:lnTo>
                      <a:lnTo>
                        <a:pt x="39441" y="30674"/>
                      </a:lnTo>
                      <a:lnTo>
                        <a:pt x="39462" y="30591"/>
                      </a:lnTo>
                      <a:lnTo>
                        <a:pt x="39608" y="30591"/>
                      </a:lnTo>
                      <a:lnTo>
                        <a:pt x="39671" y="30528"/>
                      </a:lnTo>
                      <a:lnTo>
                        <a:pt x="39734" y="30570"/>
                      </a:lnTo>
                      <a:lnTo>
                        <a:pt x="39818" y="30465"/>
                      </a:lnTo>
                      <a:lnTo>
                        <a:pt x="39922" y="30402"/>
                      </a:lnTo>
                      <a:lnTo>
                        <a:pt x="39943" y="30361"/>
                      </a:lnTo>
                      <a:lnTo>
                        <a:pt x="40048" y="30382"/>
                      </a:lnTo>
                      <a:lnTo>
                        <a:pt x="40132" y="30214"/>
                      </a:lnTo>
                      <a:lnTo>
                        <a:pt x="40132" y="30110"/>
                      </a:lnTo>
                      <a:lnTo>
                        <a:pt x="40194" y="30110"/>
                      </a:lnTo>
                      <a:lnTo>
                        <a:pt x="40278" y="30047"/>
                      </a:lnTo>
                      <a:lnTo>
                        <a:pt x="40299" y="29963"/>
                      </a:lnTo>
                      <a:lnTo>
                        <a:pt x="40257" y="29942"/>
                      </a:lnTo>
                      <a:lnTo>
                        <a:pt x="40278" y="29879"/>
                      </a:lnTo>
                      <a:lnTo>
                        <a:pt x="40383" y="29879"/>
                      </a:lnTo>
                      <a:lnTo>
                        <a:pt x="40487" y="29858"/>
                      </a:lnTo>
                      <a:lnTo>
                        <a:pt x="40487" y="29775"/>
                      </a:lnTo>
                      <a:lnTo>
                        <a:pt x="40508" y="29754"/>
                      </a:lnTo>
                      <a:lnTo>
                        <a:pt x="40571" y="29838"/>
                      </a:lnTo>
                      <a:lnTo>
                        <a:pt x="40696" y="29858"/>
                      </a:lnTo>
                      <a:lnTo>
                        <a:pt x="40801" y="29775"/>
                      </a:lnTo>
                      <a:lnTo>
                        <a:pt x="40822" y="29838"/>
                      </a:lnTo>
                      <a:lnTo>
                        <a:pt x="40906" y="29838"/>
                      </a:lnTo>
                      <a:lnTo>
                        <a:pt x="40989" y="29775"/>
                      </a:lnTo>
                      <a:lnTo>
                        <a:pt x="41031" y="29838"/>
                      </a:lnTo>
                      <a:lnTo>
                        <a:pt x="41136" y="29796"/>
                      </a:lnTo>
                      <a:lnTo>
                        <a:pt x="41178" y="29754"/>
                      </a:lnTo>
                      <a:lnTo>
                        <a:pt x="41241" y="29754"/>
                      </a:lnTo>
                      <a:lnTo>
                        <a:pt x="41324" y="29649"/>
                      </a:lnTo>
                      <a:lnTo>
                        <a:pt x="41387" y="29649"/>
                      </a:lnTo>
                      <a:lnTo>
                        <a:pt x="41492" y="29545"/>
                      </a:lnTo>
                      <a:lnTo>
                        <a:pt x="41617" y="29545"/>
                      </a:lnTo>
                      <a:lnTo>
                        <a:pt x="41764" y="29440"/>
                      </a:lnTo>
                      <a:lnTo>
                        <a:pt x="41826" y="29356"/>
                      </a:lnTo>
                      <a:lnTo>
                        <a:pt x="41910" y="29356"/>
                      </a:lnTo>
                      <a:lnTo>
                        <a:pt x="41931" y="29252"/>
                      </a:lnTo>
                      <a:lnTo>
                        <a:pt x="41973" y="29147"/>
                      </a:lnTo>
                      <a:lnTo>
                        <a:pt x="41910" y="29126"/>
                      </a:lnTo>
                      <a:lnTo>
                        <a:pt x="41805" y="29147"/>
                      </a:lnTo>
                      <a:lnTo>
                        <a:pt x="41722" y="29105"/>
                      </a:lnTo>
                      <a:lnTo>
                        <a:pt x="41764" y="29105"/>
                      </a:lnTo>
                      <a:lnTo>
                        <a:pt x="41868" y="29126"/>
                      </a:lnTo>
                      <a:lnTo>
                        <a:pt x="41952" y="29105"/>
                      </a:lnTo>
                      <a:lnTo>
                        <a:pt x="41868" y="29001"/>
                      </a:lnTo>
                      <a:lnTo>
                        <a:pt x="41764" y="29001"/>
                      </a:lnTo>
                      <a:lnTo>
                        <a:pt x="41617" y="28917"/>
                      </a:lnTo>
                      <a:lnTo>
                        <a:pt x="41554" y="28812"/>
                      </a:lnTo>
                      <a:lnTo>
                        <a:pt x="41554" y="28812"/>
                      </a:lnTo>
                      <a:lnTo>
                        <a:pt x="41701" y="28896"/>
                      </a:lnTo>
                      <a:lnTo>
                        <a:pt x="41805" y="28833"/>
                      </a:lnTo>
                      <a:lnTo>
                        <a:pt x="41826" y="28729"/>
                      </a:lnTo>
                      <a:lnTo>
                        <a:pt x="41910" y="28708"/>
                      </a:lnTo>
                      <a:lnTo>
                        <a:pt x="41952" y="28603"/>
                      </a:lnTo>
                      <a:lnTo>
                        <a:pt x="41764" y="28540"/>
                      </a:lnTo>
                      <a:lnTo>
                        <a:pt x="41847" y="28478"/>
                      </a:lnTo>
                      <a:lnTo>
                        <a:pt x="41931" y="28498"/>
                      </a:lnTo>
                      <a:lnTo>
                        <a:pt x="42015" y="28415"/>
                      </a:lnTo>
                      <a:lnTo>
                        <a:pt x="41973" y="28331"/>
                      </a:lnTo>
                      <a:lnTo>
                        <a:pt x="41826" y="28268"/>
                      </a:lnTo>
                      <a:lnTo>
                        <a:pt x="41805" y="28164"/>
                      </a:lnTo>
                      <a:lnTo>
                        <a:pt x="41847" y="28122"/>
                      </a:lnTo>
                      <a:lnTo>
                        <a:pt x="41952" y="28185"/>
                      </a:lnTo>
                      <a:lnTo>
                        <a:pt x="41931" y="28101"/>
                      </a:lnTo>
                      <a:lnTo>
                        <a:pt x="41764" y="28017"/>
                      </a:lnTo>
                      <a:lnTo>
                        <a:pt x="41617" y="28017"/>
                      </a:lnTo>
                      <a:lnTo>
                        <a:pt x="41638" y="27954"/>
                      </a:lnTo>
                      <a:lnTo>
                        <a:pt x="41701" y="27913"/>
                      </a:lnTo>
                      <a:lnTo>
                        <a:pt x="41659" y="27871"/>
                      </a:lnTo>
                      <a:lnTo>
                        <a:pt x="41533" y="27871"/>
                      </a:lnTo>
                      <a:lnTo>
                        <a:pt x="41387" y="27954"/>
                      </a:lnTo>
                      <a:lnTo>
                        <a:pt x="41345" y="28059"/>
                      </a:lnTo>
                      <a:lnTo>
                        <a:pt x="41303" y="28101"/>
                      </a:lnTo>
                      <a:lnTo>
                        <a:pt x="41241" y="27996"/>
                      </a:lnTo>
                      <a:lnTo>
                        <a:pt x="41094" y="27996"/>
                      </a:lnTo>
                      <a:lnTo>
                        <a:pt x="41157" y="27913"/>
                      </a:lnTo>
                      <a:lnTo>
                        <a:pt x="41220" y="27913"/>
                      </a:lnTo>
                      <a:lnTo>
                        <a:pt x="41345" y="27808"/>
                      </a:lnTo>
                      <a:lnTo>
                        <a:pt x="41387" y="27703"/>
                      </a:lnTo>
                      <a:lnTo>
                        <a:pt x="41303" y="27536"/>
                      </a:lnTo>
                      <a:lnTo>
                        <a:pt x="41115" y="27473"/>
                      </a:lnTo>
                      <a:lnTo>
                        <a:pt x="40885" y="27494"/>
                      </a:lnTo>
                      <a:lnTo>
                        <a:pt x="40801" y="27536"/>
                      </a:lnTo>
                      <a:lnTo>
                        <a:pt x="40822" y="27557"/>
                      </a:lnTo>
                      <a:lnTo>
                        <a:pt x="40969" y="27557"/>
                      </a:lnTo>
                      <a:lnTo>
                        <a:pt x="41010" y="27578"/>
                      </a:lnTo>
                      <a:lnTo>
                        <a:pt x="40885" y="27578"/>
                      </a:lnTo>
                      <a:lnTo>
                        <a:pt x="40717" y="27557"/>
                      </a:lnTo>
                      <a:lnTo>
                        <a:pt x="40550" y="27641"/>
                      </a:lnTo>
                      <a:lnTo>
                        <a:pt x="40404" y="27661"/>
                      </a:lnTo>
                      <a:lnTo>
                        <a:pt x="40299" y="27787"/>
                      </a:lnTo>
                      <a:lnTo>
                        <a:pt x="40257" y="27892"/>
                      </a:lnTo>
                      <a:lnTo>
                        <a:pt x="40173" y="27892"/>
                      </a:lnTo>
                      <a:lnTo>
                        <a:pt x="40048" y="27996"/>
                      </a:lnTo>
                      <a:lnTo>
                        <a:pt x="39860" y="27996"/>
                      </a:lnTo>
                      <a:lnTo>
                        <a:pt x="39755" y="28205"/>
                      </a:lnTo>
                      <a:lnTo>
                        <a:pt x="39671" y="28205"/>
                      </a:lnTo>
                      <a:lnTo>
                        <a:pt x="39629" y="28268"/>
                      </a:lnTo>
                      <a:lnTo>
                        <a:pt x="39567" y="28268"/>
                      </a:lnTo>
                      <a:lnTo>
                        <a:pt x="39525" y="28185"/>
                      </a:lnTo>
                      <a:lnTo>
                        <a:pt x="39608" y="28101"/>
                      </a:lnTo>
                      <a:lnTo>
                        <a:pt x="39671" y="28122"/>
                      </a:lnTo>
                      <a:lnTo>
                        <a:pt x="39713" y="28059"/>
                      </a:lnTo>
                      <a:lnTo>
                        <a:pt x="39462" y="27871"/>
                      </a:lnTo>
                      <a:lnTo>
                        <a:pt x="39441" y="27808"/>
                      </a:lnTo>
                      <a:lnTo>
                        <a:pt x="39357" y="27787"/>
                      </a:lnTo>
                      <a:lnTo>
                        <a:pt x="39399" y="27745"/>
                      </a:lnTo>
                      <a:lnTo>
                        <a:pt x="39399" y="27641"/>
                      </a:lnTo>
                      <a:lnTo>
                        <a:pt x="39525" y="27850"/>
                      </a:lnTo>
                      <a:lnTo>
                        <a:pt x="39734" y="27975"/>
                      </a:lnTo>
                      <a:lnTo>
                        <a:pt x="39776" y="27913"/>
                      </a:lnTo>
                      <a:lnTo>
                        <a:pt x="39818" y="27808"/>
                      </a:lnTo>
                      <a:lnTo>
                        <a:pt x="39943" y="27808"/>
                      </a:lnTo>
                      <a:lnTo>
                        <a:pt x="40027" y="27745"/>
                      </a:lnTo>
                      <a:lnTo>
                        <a:pt x="40194" y="27641"/>
                      </a:lnTo>
                      <a:lnTo>
                        <a:pt x="40404" y="27578"/>
                      </a:lnTo>
                      <a:lnTo>
                        <a:pt x="40613" y="27557"/>
                      </a:lnTo>
                      <a:lnTo>
                        <a:pt x="40592" y="27494"/>
                      </a:lnTo>
                      <a:lnTo>
                        <a:pt x="40508" y="27473"/>
                      </a:lnTo>
                      <a:lnTo>
                        <a:pt x="40613" y="27473"/>
                      </a:lnTo>
                      <a:lnTo>
                        <a:pt x="40717" y="27369"/>
                      </a:lnTo>
                      <a:lnTo>
                        <a:pt x="40906" y="27285"/>
                      </a:lnTo>
                      <a:lnTo>
                        <a:pt x="40969" y="27348"/>
                      </a:lnTo>
                      <a:lnTo>
                        <a:pt x="41199" y="27285"/>
                      </a:lnTo>
                      <a:lnTo>
                        <a:pt x="41199" y="27243"/>
                      </a:lnTo>
                      <a:lnTo>
                        <a:pt x="41387" y="27222"/>
                      </a:lnTo>
                      <a:lnTo>
                        <a:pt x="41282" y="27117"/>
                      </a:lnTo>
                      <a:lnTo>
                        <a:pt x="41010" y="27034"/>
                      </a:lnTo>
                      <a:lnTo>
                        <a:pt x="41073" y="26971"/>
                      </a:lnTo>
                      <a:lnTo>
                        <a:pt x="41136" y="26971"/>
                      </a:lnTo>
                      <a:lnTo>
                        <a:pt x="41199" y="26866"/>
                      </a:lnTo>
                      <a:lnTo>
                        <a:pt x="41115" y="26845"/>
                      </a:lnTo>
                      <a:lnTo>
                        <a:pt x="40969" y="26908"/>
                      </a:lnTo>
                      <a:lnTo>
                        <a:pt x="40885" y="27013"/>
                      </a:lnTo>
                      <a:lnTo>
                        <a:pt x="40759" y="26929"/>
                      </a:lnTo>
                      <a:lnTo>
                        <a:pt x="40613" y="26950"/>
                      </a:lnTo>
                      <a:lnTo>
                        <a:pt x="40592" y="26866"/>
                      </a:lnTo>
                      <a:lnTo>
                        <a:pt x="40676" y="26845"/>
                      </a:lnTo>
                      <a:lnTo>
                        <a:pt x="40676" y="26657"/>
                      </a:lnTo>
                      <a:lnTo>
                        <a:pt x="40696" y="26615"/>
                      </a:lnTo>
                      <a:lnTo>
                        <a:pt x="40550" y="26720"/>
                      </a:lnTo>
                      <a:lnTo>
                        <a:pt x="40550" y="26657"/>
                      </a:lnTo>
                      <a:lnTo>
                        <a:pt x="40592" y="26615"/>
                      </a:lnTo>
                      <a:lnTo>
                        <a:pt x="40550" y="26594"/>
                      </a:lnTo>
                      <a:lnTo>
                        <a:pt x="40341" y="26762"/>
                      </a:lnTo>
                      <a:lnTo>
                        <a:pt x="40257" y="26845"/>
                      </a:lnTo>
                      <a:lnTo>
                        <a:pt x="40194" y="26845"/>
                      </a:lnTo>
                      <a:lnTo>
                        <a:pt x="40278" y="26762"/>
                      </a:lnTo>
                      <a:lnTo>
                        <a:pt x="40445" y="26636"/>
                      </a:lnTo>
                      <a:lnTo>
                        <a:pt x="40383" y="26594"/>
                      </a:lnTo>
                      <a:lnTo>
                        <a:pt x="40236" y="26657"/>
                      </a:lnTo>
                      <a:lnTo>
                        <a:pt x="40194" y="26636"/>
                      </a:lnTo>
                      <a:lnTo>
                        <a:pt x="40257" y="26594"/>
                      </a:lnTo>
                      <a:lnTo>
                        <a:pt x="40341" y="26532"/>
                      </a:lnTo>
                      <a:lnTo>
                        <a:pt x="40341" y="26490"/>
                      </a:lnTo>
                      <a:lnTo>
                        <a:pt x="40194" y="26511"/>
                      </a:lnTo>
                      <a:lnTo>
                        <a:pt x="40090" y="26615"/>
                      </a:lnTo>
                      <a:lnTo>
                        <a:pt x="39985" y="26741"/>
                      </a:lnTo>
                      <a:lnTo>
                        <a:pt x="39943" y="26720"/>
                      </a:lnTo>
                      <a:lnTo>
                        <a:pt x="39985" y="26615"/>
                      </a:lnTo>
                      <a:lnTo>
                        <a:pt x="40090" y="26532"/>
                      </a:lnTo>
                      <a:lnTo>
                        <a:pt x="40090" y="26490"/>
                      </a:lnTo>
                      <a:lnTo>
                        <a:pt x="40027" y="26490"/>
                      </a:lnTo>
                      <a:lnTo>
                        <a:pt x="39818" y="26699"/>
                      </a:lnTo>
                      <a:lnTo>
                        <a:pt x="39713" y="26720"/>
                      </a:lnTo>
                      <a:lnTo>
                        <a:pt x="39608" y="26636"/>
                      </a:lnTo>
                      <a:lnTo>
                        <a:pt x="39734" y="26657"/>
                      </a:lnTo>
                      <a:lnTo>
                        <a:pt x="39839" y="26594"/>
                      </a:lnTo>
                      <a:lnTo>
                        <a:pt x="40027" y="26343"/>
                      </a:lnTo>
                      <a:lnTo>
                        <a:pt x="40152" y="26281"/>
                      </a:lnTo>
                      <a:lnTo>
                        <a:pt x="40069" y="26197"/>
                      </a:lnTo>
                      <a:lnTo>
                        <a:pt x="40090" y="26092"/>
                      </a:lnTo>
                      <a:lnTo>
                        <a:pt x="40069" y="26071"/>
                      </a:lnTo>
                      <a:lnTo>
                        <a:pt x="39964" y="26218"/>
                      </a:lnTo>
                      <a:lnTo>
                        <a:pt x="39922" y="26218"/>
                      </a:lnTo>
                      <a:lnTo>
                        <a:pt x="39922" y="26176"/>
                      </a:lnTo>
                      <a:lnTo>
                        <a:pt x="39964" y="26092"/>
                      </a:lnTo>
                      <a:lnTo>
                        <a:pt x="39964" y="25925"/>
                      </a:lnTo>
                      <a:lnTo>
                        <a:pt x="39880" y="25904"/>
                      </a:lnTo>
                      <a:lnTo>
                        <a:pt x="39860" y="25883"/>
                      </a:lnTo>
                      <a:lnTo>
                        <a:pt x="39755" y="25967"/>
                      </a:lnTo>
                      <a:lnTo>
                        <a:pt x="39734" y="25904"/>
                      </a:lnTo>
                      <a:lnTo>
                        <a:pt x="39755" y="25820"/>
                      </a:lnTo>
                      <a:lnTo>
                        <a:pt x="39734" y="25799"/>
                      </a:lnTo>
                      <a:lnTo>
                        <a:pt x="39650" y="25799"/>
                      </a:lnTo>
                      <a:lnTo>
                        <a:pt x="39713" y="25757"/>
                      </a:lnTo>
                      <a:lnTo>
                        <a:pt x="39650" y="25695"/>
                      </a:lnTo>
                      <a:lnTo>
                        <a:pt x="39650" y="25611"/>
                      </a:lnTo>
                      <a:lnTo>
                        <a:pt x="39608" y="25611"/>
                      </a:lnTo>
                      <a:lnTo>
                        <a:pt x="39441" y="25653"/>
                      </a:lnTo>
                      <a:lnTo>
                        <a:pt x="39441" y="25695"/>
                      </a:lnTo>
                      <a:lnTo>
                        <a:pt x="39357" y="25716"/>
                      </a:lnTo>
                      <a:lnTo>
                        <a:pt x="39148" y="25674"/>
                      </a:lnTo>
                      <a:lnTo>
                        <a:pt x="39316" y="25674"/>
                      </a:lnTo>
                      <a:lnTo>
                        <a:pt x="39357" y="25590"/>
                      </a:lnTo>
                      <a:lnTo>
                        <a:pt x="39504" y="25569"/>
                      </a:lnTo>
                      <a:lnTo>
                        <a:pt x="39525" y="25506"/>
                      </a:lnTo>
                      <a:lnTo>
                        <a:pt x="39462" y="25444"/>
                      </a:lnTo>
                      <a:lnTo>
                        <a:pt x="39357" y="25339"/>
                      </a:lnTo>
                      <a:lnTo>
                        <a:pt x="39357" y="25234"/>
                      </a:lnTo>
                      <a:lnTo>
                        <a:pt x="39211" y="25151"/>
                      </a:lnTo>
                      <a:lnTo>
                        <a:pt x="39357" y="25151"/>
                      </a:lnTo>
                      <a:lnTo>
                        <a:pt x="39525" y="25234"/>
                      </a:lnTo>
                      <a:lnTo>
                        <a:pt x="39650" y="25234"/>
                      </a:lnTo>
                      <a:lnTo>
                        <a:pt x="39650" y="25151"/>
                      </a:lnTo>
                      <a:lnTo>
                        <a:pt x="39546" y="25088"/>
                      </a:lnTo>
                      <a:lnTo>
                        <a:pt x="39567" y="25046"/>
                      </a:lnTo>
                      <a:lnTo>
                        <a:pt x="39650" y="25067"/>
                      </a:lnTo>
                      <a:lnTo>
                        <a:pt x="39776" y="24962"/>
                      </a:lnTo>
                      <a:lnTo>
                        <a:pt x="39860" y="24920"/>
                      </a:lnTo>
                      <a:lnTo>
                        <a:pt x="39880" y="24816"/>
                      </a:lnTo>
                      <a:lnTo>
                        <a:pt x="39776" y="24711"/>
                      </a:lnTo>
                      <a:lnTo>
                        <a:pt x="39713" y="24732"/>
                      </a:lnTo>
                      <a:lnTo>
                        <a:pt x="39608" y="24711"/>
                      </a:lnTo>
                      <a:lnTo>
                        <a:pt x="39671" y="24648"/>
                      </a:lnTo>
                      <a:lnTo>
                        <a:pt x="39713" y="24565"/>
                      </a:lnTo>
                      <a:lnTo>
                        <a:pt x="39650" y="24523"/>
                      </a:lnTo>
                      <a:lnTo>
                        <a:pt x="39525" y="24523"/>
                      </a:lnTo>
                      <a:lnTo>
                        <a:pt x="39462" y="24502"/>
                      </a:lnTo>
                      <a:lnTo>
                        <a:pt x="39399" y="24523"/>
                      </a:lnTo>
                      <a:lnTo>
                        <a:pt x="39316" y="24439"/>
                      </a:lnTo>
                      <a:lnTo>
                        <a:pt x="39420" y="24439"/>
                      </a:lnTo>
                      <a:lnTo>
                        <a:pt x="39462" y="24397"/>
                      </a:lnTo>
                      <a:lnTo>
                        <a:pt x="39546" y="24418"/>
                      </a:lnTo>
                      <a:lnTo>
                        <a:pt x="39650" y="24314"/>
                      </a:lnTo>
                      <a:lnTo>
                        <a:pt x="39608" y="24125"/>
                      </a:lnTo>
                      <a:lnTo>
                        <a:pt x="39504" y="24021"/>
                      </a:lnTo>
                      <a:lnTo>
                        <a:pt x="39441" y="24104"/>
                      </a:lnTo>
                      <a:lnTo>
                        <a:pt x="39336" y="24084"/>
                      </a:lnTo>
                      <a:lnTo>
                        <a:pt x="39253" y="24146"/>
                      </a:lnTo>
                      <a:lnTo>
                        <a:pt x="39295" y="24042"/>
                      </a:lnTo>
                      <a:lnTo>
                        <a:pt x="39420" y="23979"/>
                      </a:lnTo>
                      <a:lnTo>
                        <a:pt x="39504" y="23979"/>
                      </a:lnTo>
                      <a:lnTo>
                        <a:pt x="39504" y="23874"/>
                      </a:lnTo>
                      <a:lnTo>
                        <a:pt x="39399" y="23832"/>
                      </a:lnTo>
                      <a:lnTo>
                        <a:pt x="39316" y="23874"/>
                      </a:lnTo>
                      <a:lnTo>
                        <a:pt x="39190" y="23874"/>
                      </a:lnTo>
                      <a:lnTo>
                        <a:pt x="39002" y="23937"/>
                      </a:lnTo>
                      <a:lnTo>
                        <a:pt x="39002" y="23937"/>
                      </a:lnTo>
                      <a:lnTo>
                        <a:pt x="39148" y="23728"/>
                      </a:lnTo>
                      <a:lnTo>
                        <a:pt x="39253" y="23728"/>
                      </a:lnTo>
                      <a:lnTo>
                        <a:pt x="39357" y="23686"/>
                      </a:lnTo>
                      <a:lnTo>
                        <a:pt x="39357" y="23623"/>
                      </a:lnTo>
                      <a:lnTo>
                        <a:pt x="39441" y="23560"/>
                      </a:lnTo>
                      <a:lnTo>
                        <a:pt x="39420" y="23519"/>
                      </a:lnTo>
                      <a:lnTo>
                        <a:pt x="39295" y="23581"/>
                      </a:lnTo>
                      <a:lnTo>
                        <a:pt x="39106" y="23581"/>
                      </a:lnTo>
                      <a:lnTo>
                        <a:pt x="38939" y="23665"/>
                      </a:lnTo>
                      <a:lnTo>
                        <a:pt x="38939" y="23665"/>
                      </a:lnTo>
                      <a:lnTo>
                        <a:pt x="39002" y="23581"/>
                      </a:lnTo>
                      <a:lnTo>
                        <a:pt x="38981" y="23498"/>
                      </a:lnTo>
                      <a:lnTo>
                        <a:pt x="39023" y="23414"/>
                      </a:lnTo>
                      <a:lnTo>
                        <a:pt x="39106" y="23477"/>
                      </a:lnTo>
                      <a:lnTo>
                        <a:pt x="39295" y="23477"/>
                      </a:lnTo>
                      <a:lnTo>
                        <a:pt x="39399" y="23351"/>
                      </a:lnTo>
                      <a:lnTo>
                        <a:pt x="39399" y="23205"/>
                      </a:lnTo>
                      <a:lnTo>
                        <a:pt x="39295" y="23268"/>
                      </a:lnTo>
                      <a:lnTo>
                        <a:pt x="39211" y="23247"/>
                      </a:lnTo>
                      <a:lnTo>
                        <a:pt x="39316" y="23142"/>
                      </a:lnTo>
                      <a:lnTo>
                        <a:pt x="39336" y="23037"/>
                      </a:lnTo>
                      <a:lnTo>
                        <a:pt x="39253" y="22996"/>
                      </a:lnTo>
                      <a:lnTo>
                        <a:pt x="39002" y="23079"/>
                      </a:lnTo>
                      <a:lnTo>
                        <a:pt x="38918" y="23037"/>
                      </a:lnTo>
                      <a:lnTo>
                        <a:pt x="38981" y="22954"/>
                      </a:lnTo>
                      <a:lnTo>
                        <a:pt x="39106" y="22975"/>
                      </a:lnTo>
                      <a:lnTo>
                        <a:pt x="39211" y="22954"/>
                      </a:lnTo>
                      <a:lnTo>
                        <a:pt x="39295" y="22828"/>
                      </a:lnTo>
                      <a:lnTo>
                        <a:pt x="39211" y="22765"/>
                      </a:lnTo>
                      <a:lnTo>
                        <a:pt x="39211" y="22682"/>
                      </a:lnTo>
                      <a:lnTo>
                        <a:pt x="39127" y="22765"/>
                      </a:lnTo>
                      <a:lnTo>
                        <a:pt x="39085" y="22765"/>
                      </a:lnTo>
                      <a:lnTo>
                        <a:pt x="39044" y="22682"/>
                      </a:lnTo>
                      <a:lnTo>
                        <a:pt x="38981" y="22619"/>
                      </a:lnTo>
                      <a:lnTo>
                        <a:pt x="39044" y="22577"/>
                      </a:lnTo>
                      <a:lnTo>
                        <a:pt x="39106" y="22640"/>
                      </a:lnTo>
                      <a:lnTo>
                        <a:pt x="39148" y="22577"/>
                      </a:lnTo>
                      <a:lnTo>
                        <a:pt x="39148" y="22452"/>
                      </a:lnTo>
                      <a:lnTo>
                        <a:pt x="39044" y="22347"/>
                      </a:lnTo>
                      <a:lnTo>
                        <a:pt x="39023" y="22242"/>
                      </a:lnTo>
                      <a:lnTo>
                        <a:pt x="39106" y="22200"/>
                      </a:lnTo>
                      <a:lnTo>
                        <a:pt x="39106" y="22096"/>
                      </a:lnTo>
                      <a:lnTo>
                        <a:pt x="39023" y="22096"/>
                      </a:lnTo>
                      <a:lnTo>
                        <a:pt x="39044" y="22033"/>
                      </a:lnTo>
                      <a:lnTo>
                        <a:pt x="39085" y="21928"/>
                      </a:lnTo>
                      <a:lnTo>
                        <a:pt x="39002" y="21928"/>
                      </a:lnTo>
                      <a:lnTo>
                        <a:pt x="38918" y="21907"/>
                      </a:lnTo>
                      <a:lnTo>
                        <a:pt x="38918" y="21887"/>
                      </a:lnTo>
                      <a:lnTo>
                        <a:pt x="38981" y="21887"/>
                      </a:lnTo>
                      <a:lnTo>
                        <a:pt x="39044" y="21803"/>
                      </a:lnTo>
                      <a:lnTo>
                        <a:pt x="38981" y="21740"/>
                      </a:lnTo>
                      <a:lnTo>
                        <a:pt x="38981" y="21677"/>
                      </a:lnTo>
                      <a:lnTo>
                        <a:pt x="39044" y="21615"/>
                      </a:lnTo>
                      <a:lnTo>
                        <a:pt x="39023" y="21573"/>
                      </a:lnTo>
                      <a:lnTo>
                        <a:pt x="38918" y="21615"/>
                      </a:lnTo>
                      <a:lnTo>
                        <a:pt x="38918" y="21615"/>
                      </a:lnTo>
                      <a:lnTo>
                        <a:pt x="39023" y="21531"/>
                      </a:lnTo>
                      <a:lnTo>
                        <a:pt x="38981" y="21489"/>
                      </a:lnTo>
                      <a:lnTo>
                        <a:pt x="38876" y="21510"/>
                      </a:lnTo>
                      <a:lnTo>
                        <a:pt x="38772" y="21635"/>
                      </a:lnTo>
                      <a:lnTo>
                        <a:pt x="38792" y="21719"/>
                      </a:lnTo>
                      <a:lnTo>
                        <a:pt x="38730" y="21824"/>
                      </a:lnTo>
                      <a:lnTo>
                        <a:pt x="38604" y="21949"/>
                      </a:lnTo>
                      <a:lnTo>
                        <a:pt x="38604" y="22033"/>
                      </a:lnTo>
                      <a:lnTo>
                        <a:pt x="38520" y="22096"/>
                      </a:lnTo>
                      <a:lnTo>
                        <a:pt x="38520" y="22200"/>
                      </a:lnTo>
                      <a:lnTo>
                        <a:pt x="38458" y="22117"/>
                      </a:lnTo>
                      <a:lnTo>
                        <a:pt x="38395" y="22138"/>
                      </a:lnTo>
                      <a:lnTo>
                        <a:pt x="38311" y="22326"/>
                      </a:lnTo>
                      <a:lnTo>
                        <a:pt x="38311" y="22410"/>
                      </a:lnTo>
                      <a:lnTo>
                        <a:pt x="38416" y="22410"/>
                      </a:lnTo>
                      <a:lnTo>
                        <a:pt x="38479" y="22472"/>
                      </a:lnTo>
                      <a:lnTo>
                        <a:pt x="38479" y="22556"/>
                      </a:lnTo>
                      <a:lnTo>
                        <a:pt x="38374" y="22452"/>
                      </a:lnTo>
                      <a:lnTo>
                        <a:pt x="38311" y="22452"/>
                      </a:lnTo>
                      <a:lnTo>
                        <a:pt x="38290" y="22535"/>
                      </a:lnTo>
                      <a:lnTo>
                        <a:pt x="38207" y="22640"/>
                      </a:lnTo>
                      <a:lnTo>
                        <a:pt x="38144" y="22682"/>
                      </a:lnTo>
                      <a:lnTo>
                        <a:pt x="38102" y="22849"/>
                      </a:lnTo>
                      <a:lnTo>
                        <a:pt x="37997" y="22870"/>
                      </a:lnTo>
                      <a:lnTo>
                        <a:pt x="37935" y="22975"/>
                      </a:lnTo>
                      <a:lnTo>
                        <a:pt x="37935" y="23037"/>
                      </a:lnTo>
                      <a:lnTo>
                        <a:pt x="37872" y="23037"/>
                      </a:lnTo>
                      <a:lnTo>
                        <a:pt x="37872" y="23205"/>
                      </a:lnTo>
                      <a:lnTo>
                        <a:pt x="37788" y="23393"/>
                      </a:lnTo>
                      <a:lnTo>
                        <a:pt x="37788" y="23393"/>
                      </a:lnTo>
                      <a:lnTo>
                        <a:pt x="37830" y="23268"/>
                      </a:lnTo>
                      <a:lnTo>
                        <a:pt x="37788" y="23100"/>
                      </a:lnTo>
                      <a:lnTo>
                        <a:pt x="37725" y="23037"/>
                      </a:lnTo>
                      <a:lnTo>
                        <a:pt x="37558" y="23142"/>
                      </a:lnTo>
                      <a:lnTo>
                        <a:pt x="37474" y="23247"/>
                      </a:lnTo>
                      <a:lnTo>
                        <a:pt x="37453" y="23351"/>
                      </a:lnTo>
                      <a:lnTo>
                        <a:pt x="37349" y="23372"/>
                      </a:lnTo>
                      <a:lnTo>
                        <a:pt x="37307" y="23414"/>
                      </a:lnTo>
                      <a:lnTo>
                        <a:pt x="37265" y="23372"/>
                      </a:lnTo>
                      <a:lnTo>
                        <a:pt x="37202" y="23372"/>
                      </a:lnTo>
                      <a:lnTo>
                        <a:pt x="37098" y="23456"/>
                      </a:lnTo>
                      <a:lnTo>
                        <a:pt x="36993" y="23456"/>
                      </a:lnTo>
                      <a:lnTo>
                        <a:pt x="36847" y="23560"/>
                      </a:lnTo>
                      <a:lnTo>
                        <a:pt x="36826" y="23686"/>
                      </a:lnTo>
                      <a:lnTo>
                        <a:pt x="36700" y="23832"/>
                      </a:lnTo>
                      <a:lnTo>
                        <a:pt x="36742" y="23728"/>
                      </a:lnTo>
                      <a:lnTo>
                        <a:pt x="36742" y="23623"/>
                      </a:lnTo>
                      <a:lnTo>
                        <a:pt x="36784" y="23581"/>
                      </a:lnTo>
                      <a:lnTo>
                        <a:pt x="36784" y="23351"/>
                      </a:lnTo>
                      <a:lnTo>
                        <a:pt x="36805" y="23247"/>
                      </a:lnTo>
                      <a:lnTo>
                        <a:pt x="36784" y="23247"/>
                      </a:lnTo>
                      <a:lnTo>
                        <a:pt x="36365" y="23456"/>
                      </a:lnTo>
                      <a:lnTo>
                        <a:pt x="36198" y="23770"/>
                      </a:lnTo>
                      <a:lnTo>
                        <a:pt x="36072" y="23812"/>
                      </a:lnTo>
                      <a:lnTo>
                        <a:pt x="36156" y="23707"/>
                      </a:lnTo>
                      <a:lnTo>
                        <a:pt x="36177" y="23581"/>
                      </a:lnTo>
                      <a:lnTo>
                        <a:pt x="36303" y="23393"/>
                      </a:lnTo>
                      <a:lnTo>
                        <a:pt x="36303" y="23268"/>
                      </a:lnTo>
                      <a:lnTo>
                        <a:pt x="36323" y="23142"/>
                      </a:lnTo>
                      <a:lnTo>
                        <a:pt x="36282" y="23037"/>
                      </a:lnTo>
                      <a:lnTo>
                        <a:pt x="36177" y="22933"/>
                      </a:lnTo>
                      <a:lnTo>
                        <a:pt x="36072" y="22933"/>
                      </a:lnTo>
                      <a:lnTo>
                        <a:pt x="36093" y="23058"/>
                      </a:lnTo>
                      <a:lnTo>
                        <a:pt x="36072" y="23058"/>
                      </a:lnTo>
                      <a:lnTo>
                        <a:pt x="35968" y="22975"/>
                      </a:lnTo>
                      <a:lnTo>
                        <a:pt x="35842" y="22765"/>
                      </a:lnTo>
                      <a:lnTo>
                        <a:pt x="36051" y="22870"/>
                      </a:lnTo>
                      <a:lnTo>
                        <a:pt x="36093" y="22849"/>
                      </a:lnTo>
                      <a:lnTo>
                        <a:pt x="35989" y="22807"/>
                      </a:lnTo>
                      <a:lnTo>
                        <a:pt x="35863" y="22598"/>
                      </a:lnTo>
                      <a:lnTo>
                        <a:pt x="35842" y="22577"/>
                      </a:lnTo>
                      <a:lnTo>
                        <a:pt x="35968" y="22431"/>
                      </a:lnTo>
                      <a:lnTo>
                        <a:pt x="35989" y="22347"/>
                      </a:lnTo>
                      <a:lnTo>
                        <a:pt x="36093" y="22179"/>
                      </a:lnTo>
                      <a:lnTo>
                        <a:pt x="36093" y="21970"/>
                      </a:lnTo>
                      <a:lnTo>
                        <a:pt x="35947" y="21845"/>
                      </a:lnTo>
                      <a:lnTo>
                        <a:pt x="35738" y="21803"/>
                      </a:lnTo>
                      <a:lnTo>
                        <a:pt x="35466" y="21656"/>
                      </a:lnTo>
                      <a:lnTo>
                        <a:pt x="35466" y="21656"/>
                      </a:lnTo>
                      <a:lnTo>
                        <a:pt x="35759" y="21761"/>
                      </a:lnTo>
                      <a:lnTo>
                        <a:pt x="36010" y="21803"/>
                      </a:lnTo>
                      <a:lnTo>
                        <a:pt x="36051" y="21615"/>
                      </a:lnTo>
                      <a:lnTo>
                        <a:pt x="36093" y="21531"/>
                      </a:lnTo>
                      <a:lnTo>
                        <a:pt x="36114" y="21698"/>
                      </a:lnTo>
                      <a:lnTo>
                        <a:pt x="36177" y="21594"/>
                      </a:lnTo>
                      <a:lnTo>
                        <a:pt x="36093" y="21363"/>
                      </a:lnTo>
                      <a:lnTo>
                        <a:pt x="36198" y="21196"/>
                      </a:lnTo>
                      <a:lnTo>
                        <a:pt x="36365" y="21175"/>
                      </a:lnTo>
                      <a:lnTo>
                        <a:pt x="36386" y="20987"/>
                      </a:lnTo>
                      <a:lnTo>
                        <a:pt x="36386" y="20778"/>
                      </a:lnTo>
                      <a:lnTo>
                        <a:pt x="36303" y="20778"/>
                      </a:lnTo>
                      <a:lnTo>
                        <a:pt x="36282" y="20966"/>
                      </a:lnTo>
                      <a:lnTo>
                        <a:pt x="36156" y="21071"/>
                      </a:lnTo>
                      <a:lnTo>
                        <a:pt x="36093" y="20987"/>
                      </a:lnTo>
                      <a:lnTo>
                        <a:pt x="36114" y="20778"/>
                      </a:lnTo>
                      <a:lnTo>
                        <a:pt x="35968" y="20715"/>
                      </a:lnTo>
                      <a:lnTo>
                        <a:pt x="35842" y="20778"/>
                      </a:lnTo>
                      <a:lnTo>
                        <a:pt x="35779" y="20715"/>
                      </a:lnTo>
                      <a:lnTo>
                        <a:pt x="35696" y="20757"/>
                      </a:lnTo>
                      <a:lnTo>
                        <a:pt x="35528" y="20589"/>
                      </a:lnTo>
                      <a:lnTo>
                        <a:pt x="35424" y="20652"/>
                      </a:lnTo>
                      <a:lnTo>
                        <a:pt x="35424" y="20547"/>
                      </a:lnTo>
                      <a:lnTo>
                        <a:pt x="35319" y="20652"/>
                      </a:lnTo>
                      <a:lnTo>
                        <a:pt x="35319" y="20547"/>
                      </a:lnTo>
                      <a:lnTo>
                        <a:pt x="35173" y="20401"/>
                      </a:lnTo>
                      <a:lnTo>
                        <a:pt x="35277" y="20401"/>
                      </a:lnTo>
                      <a:lnTo>
                        <a:pt x="35340" y="20296"/>
                      </a:lnTo>
                      <a:lnTo>
                        <a:pt x="35445" y="20380"/>
                      </a:lnTo>
                      <a:lnTo>
                        <a:pt x="35466" y="20296"/>
                      </a:lnTo>
                      <a:lnTo>
                        <a:pt x="35361" y="20171"/>
                      </a:lnTo>
                      <a:lnTo>
                        <a:pt x="35277" y="20255"/>
                      </a:lnTo>
                      <a:lnTo>
                        <a:pt x="35173" y="20171"/>
                      </a:lnTo>
                      <a:lnTo>
                        <a:pt x="35277" y="20150"/>
                      </a:lnTo>
                      <a:lnTo>
                        <a:pt x="35235" y="20024"/>
                      </a:lnTo>
                      <a:lnTo>
                        <a:pt x="35110" y="19920"/>
                      </a:lnTo>
                      <a:lnTo>
                        <a:pt x="35026" y="19962"/>
                      </a:lnTo>
                      <a:lnTo>
                        <a:pt x="35026" y="19878"/>
                      </a:lnTo>
                      <a:lnTo>
                        <a:pt x="35110" y="19773"/>
                      </a:lnTo>
                      <a:lnTo>
                        <a:pt x="35110" y="19606"/>
                      </a:lnTo>
                      <a:lnTo>
                        <a:pt x="35005" y="19606"/>
                      </a:lnTo>
                      <a:lnTo>
                        <a:pt x="34859" y="19501"/>
                      </a:lnTo>
                      <a:lnTo>
                        <a:pt x="34859" y="19397"/>
                      </a:lnTo>
                      <a:lnTo>
                        <a:pt x="34650" y="19229"/>
                      </a:lnTo>
                      <a:lnTo>
                        <a:pt x="34503" y="19313"/>
                      </a:lnTo>
                      <a:lnTo>
                        <a:pt x="34398" y="19313"/>
                      </a:lnTo>
                      <a:lnTo>
                        <a:pt x="34336" y="19397"/>
                      </a:lnTo>
                      <a:lnTo>
                        <a:pt x="34210" y="19334"/>
                      </a:lnTo>
                      <a:lnTo>
                        <a:pt x="34210" y="19480"/>
                      </a:lnTo>
                      <a:lnTo>
                        <a:pt x="34126" y="19376"/>
                      </a:lnTo>
                      <a:lnTo>
                        <a:pt x="34043" y="19376"/>
                      </a:lnTo>
                      <a:lnTo>
                        <a:pt x="34001" y="19292"/>
                      </a:lnTo>
                      <a:lnTo>
                        <a:pt x="33896" y="19292"/>
                      </a:lnTo>
                      <a:lnTo>
                        <a:pt x="33729" y="19397"/>
                      </a:lnTo>
                      <a:lnTo>
                        <a:pt x="33562" y="19397"/>
                      </a:lnTo>
                      <a:lnTo>
                        <a:pt x="33708" y="19334"/>
                      </a:lnTo>
                      <a:lnTo>
                        <a:pt x="33729" y="19229"/>
                      </a:lnTo>
                      <a:lnTo>
                        <a:pt x="33603" y="19229"/>
                      </a:lnTo>
                      <a:lnTo>
                        <a:pt x="33352" y="19104"/>
                      </a:lnTo>
                      <a:lnTo>
                        <a:pt x="33164" y="18999"/>
                      </a:lnTo>
                      <a:lnTo>
                        <a:pt x="32976" y="18999"/>
                      </a:lnTo>
                      <a:lnTo>
                        <a:pt x="32913" y="18957"/>
                      </a:lnTo>
                      <a:lnTo>
                        <a:pt x="32829" y="18978"/>
                      </a:lnTo>
                      <a:lnTo>
                        <a:pt x="32746" y="18978"/>
                      </a:lnTo>
                      <a:lnTo>
                        <a:pt x="32662" y="19062"/>
                      </a:lnTo>
                      <a:lnTo>
                        <a:pt x="32662" y="19125"/>
                      </a:lnTo>
                      <a:lnTo>
                        <a:pt x="32578" y="19125"/>
                      </a:lnTo>
                      <a:lnTo>
                        <a:pt x="32536" y="19104"/>
                      </a:lnTo>
                      <a:lnTo>
                        <a:pt x="32453" y="19166"/>
                      </a:lnTo>
                      <a:lnTo>
                        <a:pt x="32453" y="19313"/>
                      </a:lnTo>
                      <a:lnTo>
                        <a:pt x="32369" y="19480"/>
                      </a:lnTo>
                      <a:lnTo>
                        <a:pt x="32369" y="19690"/>
                      </a:lnTo>
                      <a:lnTo>
                        <a:pt x="32453" y="19794"/>
                      </a:lnTo>
                      <a:lnTo>
                        <a:pt x="32515" y="19794"/>
                      </a:lnTo>
                      <a:lnTo>
                        <a:pt x="32515" y="19836"/>
                      </a:lnTo>
                      <a:lnTo>
                        <a:pt x="32557" y="19857"/>
                      </a:lnTo>
                      <a:lnTo>
                        <a:pt x="32557" y="20003"/>
                      </a:lnTo>
                      <a:lnTo>
                        <a:pt x="32515" y="20045"/>
                      </a:lnTo>
                      <a:lnTo>
                        <a:pt x="32432" y="20045"/>
                      </a:lnTo>
                      <a:lnTo>
                        <a:pt x="32411" y="20171"/>
                      </a:lnTo>
                      <a:lnTo>
                        <a:pt x="32243" y="20380"/>
                      </a:lnTo>
                      <a:lnTo>
                        <a:pt x="32013" y="20568"/>
                      </a:lnTo>
                      <a:lnTo>
                        <a:pt x="32013" y="20652"/>
                      </a:lnTo>
                      <a:lnTo>
                        <a:pt x="32055" y="20673"/>
                      </a:lnTo>
                      <a:lnTo>
                        <a:pt x="32243" y="20652"/>
                      </a:lnTo>
                      <a:lnTo>
                        <a:pt x="32327" y="20652"/>
                      </a:lnTo>
                      <a:lnTo>
                        <a:pt x="32243" y="20694"/>
                      </a:lnTo>
                      <a:lnTo>
                        <a:pt x="32202" y="20861"/>
                      </a:lnTo>
                      <a:lnTo>
                        <a:pt x="32202" y="20903"/>
                      </a:lnTo>
                      <a:lnTo>
                        <a:pt x="32327" y="20945"/>
                      </a:lnTo>
                      <a:lnTo>
                        <a:pt x="32222" y="20966"/>
                      </a:lnTo>
                      <a:lnTo>
                        <a:pt x="32139" y="21050"/>
                      </a:lnTo>
                      <a:lnTo>
                        <a:pt x="32160" y="21112"/>
                      </a:lnTo>
                      <a:lnTo>
                        <a:pt x="32222" y="21175"/>
                      </a:lnTo>
                      <a:lnTo>
                        <a:pt x="32118" y="21301"/>
                      </a:lnTo>
                      <a:lnTo>
                        <a:pt x="32118" y="21363"/>
                      </a:lnTo>
                      <a:lnTo>
                        <a:pt x="32264" y="21363"/>
                      </a:lnTo>
                      <a:lnTo>
                        <a:pt x="32306" y="21426"/>
                      </a:lnTo>
                      <a:lnTo>
                        <a:pt x="32160" y="21635"/>
                      </a:lnTo>
                      <a:lnTo>
                        <a:pt x="32034" y="21698"/>
                      </a:lnTo>
                      <a:lnTo>
                        <a:pt x="32034" y="21824"/>
                      </a:lnTo>
                      <a:lnTo>
                        <a:pt x="32097" y="21887"/>
                      </a:lnTo>
                      <a:lnTo>
                        <a:pt x="32013" y="21845"/>
                      </a:lnTo>
                      <a:lnTo>
                        <a:pt x="31930" y="21719"/>
                      </a:lnTo>
                      <a:lnTo>
                        <a:pt x="31888" y="21719"/>
                      </a:lnTo>
                      <a:lnTo>
                        <a:pt x="31741" y="21887"/>
                      </a:lnTo>
                      <a:lnTo>
                        <a:pt x="31741" y="21928"/>
                      </a:lnTo>
                      <a:lnTo>
                        <a:pt x="31804" y="21949"/>
                      </a:lnTo>
                      <a:lnTo>
                        <a:pt x="31804" y="22033"/>
                      </a:lnTo>
                      <a:lnTo>
                        <a:pt x="31720" y="22117"/>
                      </a:lnTo>
                      <a:lnTo>
                        <a:pt x="31616" y="22117"/>
                      </a:lnTo>
                      <a:lnTo>
                        <a:pt x="31302" y="22431"/>
                      </a:lnTo>
                      <a:lnTo>
                        <a:pt x="31197" y="22472"/>
                      </a:lnTo>
                      <a:lnTo>
                        <a:pt x="31113" y="22724"/>
                      </a:lnTo>
                      <a:lnTo>
                        <a:pt x="31155" y="22786"/>
                      </a:lnTo>
                      <a:lnTo>
                        <a:pt x="31260" y="22828"/>
                      </a:lnTo>
                      <a:lnTo>
                        <a:pt x="31281" y="22954"/>
                      </a:lnTo>
                      <a:lnTo>
                        <a:pt x="31406" y="23037"/>
                      </a:lnTo>
                      <a:lnTo>
                        <a:pt x="31595" y="23288"/>
                      </a:lnTo>
                      <a:lnTo>
                        <a:pt x="31616" y="23602"/>
                      </a:lnTo>
                      <a:lnTo>
                        <a:pt x="31595" y="23937"/>
                      </a:lnTo>
                      <a:lnTo>
                        <a:pt x="31678" y="24125"/>
                      </a:lnTo>
                      <a:lnTo>
                        <a:pt x="31637" y="24251"/>
                      </a:lnTo>
                      <a:lnTo>
                        <a:pt x="31637" y="24460"/>
                      </a:lnTo>
                      <a:lnTo>
                        <a:pt x="31595" y="24523"/>
                      </a:lnTo>
                      <a:lnTo>
                        <a:pt x="31490" y="24816"/>
                      </a:lnTo>
                      <a:lnTo>
                        <a:pt x="31427" y="24962"/>
                      </a:lnTo>
                      <a:lnTo>
                        <a:pt x="31490" y="24962"/>
                      </a:lnTo>
                      <a:lnTo>
                        <a:pt x="31511" y="24858"/>
                      </a:lnTo>
                      <a:lnTo>
                        <a:pt x="31595" y="24816"/>
                      </a:lnTo>
                      <a:lnTo>
                        <a:pt x="31595" y="24962"/>
                      </a:lnTo>
                      <a:lnTo>
                        <a:pt x="31699" y="25088"/>
                      </a:lnTo>
                      <a:lnTo>
                        <a:pt x="31616" y="25192"/>
                      </a:lnTo>
                      <a:lnTo>
                        <a:pt x="31511" y="25192"/>
                      </a:lnTo>
                      <a:lnTo>
                        <a:pt x="31469" y="25151"/>
                      </a:lnTo>
                      <a:lnTo>
                        <a:pt x="31385" y="25151"/>
                      </a:lnTo>
                      <a:lnTo>
                        <a:pt x="31218" y="25402"/>
                      </a:lnTo>
                      <a:lnTo>
                        <a:pt x="31093" y="25465"/>
                      </a:lnTo>
                      <a:lnTo>
                        <a:pt x="31072" y="25569"/>
                      </a:lnTo>
                      <a:lnTo>
                        <a:pt x="30800" y="25674"/>
                      </a:lnTo>
                      <a:lnTo>
                        <a:pt x="30737" y="25757"/>
                      </a:lnTo>
                      <a:lnTo>
                        <a:pt x="30737" y="25799"/>
                      </a:lnTo>
                      <a:lnTo>
                        <a:pt x="30360" y="25925"/>
                      </a:lnTo>
                      <a:lnTo>
                        <a:pt x="30130" y="26029"/>
                      </a:lnTo>
                      <a:lnTo>
                        <a:pt x="30067" y="26092"/>
                      </a:lnTo>
                      <a:lnTo>
                        <a:pt x="29942" y="26092"/>
                      </a:lnTo>
                      <a:lnTo>
                        <a:pt x="29837" y="26176"/>
                      </a:lnTo>
                      <a:lnTo>
                        <a:pt x="29607" y="26197"/>
                      </a:lnTo>
                      <a:lnTo>
                        <a:pt x="29440" y="26281"/>
                      </a:lnTo>
                      <a:lnTo>
                        <a:pt x="29481" y="26322"/>
                      </a:lnTo>
                      <a:lnTo>
                        <a:pt x="29481" y="26427"/>
                      </a:lnTo>
                      <a:lnTo>
                        <a:pt x="29523" y="26511"/>
                      </a:lnTo>
                      <a:lnTo>
                        <a:pt x="29523" y="26615"/>
                      </a:lnTo>
                      <a:lnTo>
                        <a:pt x="29586" y="26699"/>
                      </a:lnTo>
                      <a:lnTo>
                        <a:pt x="29523" y="26720"/>
                      </a:lnTo>
                      <a:lnTo>
                        <a:pt x="29544" y="26804"/>
                      </a:lnTo>
                      <a:lnTo>
                        <a:pt x="29607" y="26825"/>
                      </a:lnTo>
                      <a:lnTo>
                        <a:pt x="29523" y="26866"/>
                      </a:lnTo>
                      <a:lnTo>
                        <a:pt x="29586" y="26971"/>
                      </a:lnTo>
                      <a:lnTo>
                        <a:pt x="29523" y="27013"/>
                      </a:lnTo>
                      <a:lnTo>
                        <a:pt x="29544" y="27117"/>
                      </a:lnTo>
                      <a:lnTo>
                        <a:pt x="29502" y="27159"/>
                      </a:lnTo>
                      <a:lnTo>
                        <a:pt x="29481" y="27348"/>
                      </a:lnTo>
                      <a:lnTo>
                        <a:pt x="29502" y="27452"/>
                      </a:lnTo>
                      <a:lnTo>
                        <a:pt x="29419" y="27745"/>
                      </a:lnTo>
                      <a:lnTo>
                        <a:pt x="29440" y="27808"/>
                      </a:lnTo>
                      <a:lnTo>
                        <a:pt x="29502" y="27850"/>
                      </a:lnTo>
                      <a:lnTo>
                        <a:pt x="29502" y="27913"/>
                      </a:lnTo>
                      <a:lnTo>
                        <a:pt x="29544" y="27975"/>
                      </a:lnTo>
                      <a:lnTo>
                        <a:pt x="29440" y="28101"/>
                      </a:lnTo>
                      <a:lnTo>
                        <a:pt x="29440" y="28226"/>
                      </a:lnTo>
                      <a:lnTo>
                        <a:pt x="29523" y="28268"/>
                      </a:lnTo>
                      <a:lnTo>
                        <a:pt x="29544" y="28436"/>
                      </a:lnTo>
                      <a:lnTo>
                        <a:pt x="29607" y="28498"/>
                      </a:lnTo>
                      <a:lnTo>
                        <a:pt x="29481" y="28624"/>
                      </a:lnTo>
                      <a:lnTo>
                        <a:pt x="29419" y="28791"/>
                      </a:lnTo>
                      <a:lnTo>
                        <a:pt x="29377" y="28812"/>
                      </a:lnTo>
                      <a:lnTo>
                        <a:pt x="29314" y="28791"/>
                      </a:lnTo>
                      <a:lnTo>
                        <a:pt x="29314" y="28896"/>
                      </a:lnTo>
                      <a:lnTo>
                        <a:pt x="29377" y="28959"/>
                      </a:lnTo>
                      <a:lnTo>
                        <a:pt x="29314" y="29042"/>
                      </a:lnTo>
                      <a:lnTo>
                        <a:pt x="29293" y="29231"/>
                      </a:lnTo>
                      <a:lnTo>
                        <a:pt x="29314" y="29356"/>
                      </a:lnTo>
                      <a:lnTo>
                        <a:pt x="29419" y="29482"/>
                      </a:lnTo>
                      <a:lnTo>
                        <a:pt x="29523" y="29545"/>
                      </a:lnTo>
                      <a:lnTo>
                        <a:pt x="29335" y="29524"/>
                      </a:lnTo>
                      <a:lnTo>
                        <a:pt x="29209" y="29419"/>
                      </a:lnTo>
                      <a:lnTo>
                        <a:pt x="29230" y="29252"/>
                      </a:lnTo>
                      <a:lnTo>
                        <a:pt x="29189" y="29042"/>
                      </a:lnTo>
                      <a:lnTo>
                        <a:pt x="29105" y="29022"/>
                      </a:lnTo>
                      <a:lnTo>
                        <a:pt x="29084" y="28959"/>
                      </a:lnTo>
                      <a:lnTo>
                        <a:pt x="29105" y="28854"/>
                      </a:lnTo>
                      <a:lnTo>
                        <a:pt x="29063" y="28854"/>
                      </a:lnTo>
                      <a:lnTo>
                        <a:pt x="28875" y="29105"/>
                      </a:lnTo>
                      <a:lnTo>
                        <a:pt x="28875" y="29210"/>
                      </a:lnTo>
                      <a:lnTo>
                        <a:pt x="28854" y="29314"/>
                      </a:lnTo>
                      <a:lnTo>
                        <a:pt x="28749" y="29314"/>
                      </a:lnTo>
                      <a:lnTo>
                        <a:pt x="28644" y="29210"/>
                      </a:lnTo>
                      <a:lnTo>
                        <a:pt x="28477" y="29147"/>
                      </a:lnTo>
                      <a:lnTo>
                        <a:pt x="28352" y="29252"/>
                      </a:lnTo>
                      <a:lnTo>
                        <a:pt x="28184" y="29335"/>
                      </a:lnTo>
                      <a:lnTo>
                        <a:pt x="28184" y="29335"/>
                      </a:lnTo>
                      <a:lnTo>
                        <a:pt x="28393" y="29147"/>
                      </a:lnTo>
                      <a:lnTo>
                        <a:pt x="28456" y="29001"/>
                      </a:lnTo>
                      <a:lnTo>
                        <a:pt x="28435" y="28917"/>
                      </a:lnTo>
                      <a:lnTo>
                        <a:pt x="28393" y="28729"/>
                      </a:lnTo>
                      <a:lnTo>
                        <a:pt x="28331" y="28624"/>
                      </a:lnTo>
                      <a:lnTo>
                        <a:pt x="28289" y="28540"/>
                      </a:lnTo>
                      <a:lnTo>
                        <a:pt x="28268" y="28540"/>
                      </a:lnTo>
                      <a:lnTo>
                        <a:pt x="28142" y="28478"/>
                      </a:lnTo>
                      <a:lnTo>
                        <a:pt x="28038" y="28415"/>
                      </a:lnTo>
                      <a:lnTo>
                        <a:pt x="28038" y="28331"/>
                      </a:lnTo>
                      <a:lnTo>
                        <a:pt x="28017" y="28289"/>
                      </a:lnTo>
                      <a:lnTo>
                        <a:pt x="28038" y="28185"/>
                      </a:lnTo>
                      <a:lnTo>
                        <a:pt x="27954" y="28080"/>
                      </a:lnTo>
                      <a:lnTo>
                        <a:pt x="27870" y="28017"/>
                      </a:lnTo>
                      <a:lnTo>
                        <a:pt x="27870" y="27892"/>
                      </a:lnTo>
                      <a:lnTo>
                        <a:pt x="27766" y="27808"/>
                      </a:lnTo>
                      <a:lnTo>
                        <a:pt x="27724" y="27703"/>
                      </a:lnTo>
                      <a:lnTo>
                        <a:pt x="27766" y="27473"/>
                      </a:lnTo>
                      <a:lnTo>
                        <a:pt x="27870" y="27369"/>
                      </a:lnTo>
                      <a:lnTo>
                        <a:pt x="27933" y="27222"/>
                      </a:lnTo>
                      <a:lnTo>
                        <a:pt x="27933" y="27117"/>
                      </a:lnTo>
                      <a:lnTo>
                        <a:pt x="28080" y="26866"/>
                      </a:lnTo>
                      <a:lnTo>
                        <a:pt x="28080" y="26615"/>
                      </a:lnTo>
                      <a:lnTo>
                        <a:pt x="28059" y="26594"/>
                      </a:lnTo>
                      <a:lnTo>
                        <a:pt x="28038" y="26448"/>
                      </a:lnTo>
                      <a:lnTo>
                        <a:pt x="28121" y="26301"/>
                      </a:lnTo>
                      <a:lnTo>
                        <a:pt x="28184" y="26197"/>
                      </a:lnTo>
                      <a:lnTo>
                        <a:pt x="28184" y="26092"/>
                      </a:lnTo>
                      <a:lnTo>
                        <a:pt x="28352" y="25799"/>
                      </a:lnTo>
                      <a:lnTo>
                        <a:pt x="28331" y="25611"/>
                      </a:lnTo>
                      <a:lnTo>
                        <a:pt x="28268" y="25611"/>
                      </a:lnTo>
                      <a:lnTo>
                        <a:pt x="28247" y="25653"/>
                      </a:lnTo>
                      <a:lnTo>
                        <a:pt x="28247" y="25590"/>
                      </a:lnTo>
                      <a:lnTo>
                        <a:pt x="28163" y="25590"/>
                      </a:lnTo>
                      <a:lnTo>
                        <a:pt x="28038" y="25653"/>
                      </a:lnTo>
                      <a:lnTo>
                        <a:pt x="27849" y="25611"/>
                      </a:lnTo>
                      <a:lnTo>
                        <a:pt x="27661" y="25569"/>
                      </a:lnTo>
                      <a:lnTo>
                        <a:pt x="27619" y="25569"/>
                      </a:lnTo>
                      <a:lnTo>
                        <a:pt x="27556" y="25506"/>
                      </a:lnTo>
                      <a:lnTo>
                        <a:pt x="27326" y="25506"/>
                      </a:lnTo>
                      <a:lnTo>
                        <a:pt x="27201" y="25548"/>
                      </a:lnTo>
                      <a:lnTo>
                        <a:pt x="27138" y="25506"/>
                      </a:lnTo>
                      <a:lnTo>
                        <a:pt x="26971" y="25506"/>
                      </a:lnTo>
                      <a:lnTo>
                        <a:pt x="26929" y="25485"/>
                      </a:lnTo>
                      <a:lnTo>
                        <a:pt x="26971" y="25444"/>
                      </a:lnTo>
                      <a:lnTo>
                        <a:pt x="26803" y="25297"/>
                      </a:lnTo>
                      <a:lnTo>
                        <a:pt x="26782" y="25234"/>
                      </a:lnTo>
                      <a:lnTo>
                        <a:pt x="26594" y="25046"/>
                      </a:lnTo>
                      <a:lnTo>
                        <a:pt x="26510" y="25025"/>
                      </a:lnTo>
                      <a:lnTo>
                        <a:pt x="26343" y="24879"/>
                      </a:lnTo>
                      <a:lnTo>
                        <a:pt x="26259" y="24858"/>
                      </a:lnTo>
                      <a:lnTo>
                        <a:pt x="26029" y="24711"/>
                      </a:lnTo>
                      <a:lnTo>
                        <a:pt x="25966" y="24648"/>
                      </a:lnTo>
                      <a:lnTo>
                        <a:pt x="25903" y="24753"/>
                      </a:lnTo>
                      <a:lnTo>
                        <a:pt x="25903" y="24711"/>
                      </a:lnTo>
                      <a:lnTo>
                        <a:pt x="25820" y="24523"/>
                      </a:lnTo>
                      <a:lnTo>
                        <a:pt x="25736" y="24439"/>
                      </a:lnTo>
                      <a:lnTo>
                        <a:pt x="25736" y="24335"/>
                      </a:lnTo>
                      <a:lnTo>
                        <a:pt x="25631" y="24293"/>
                      </a:lnTo>
                      <a:lnTo>
                        <a:pt x="25527" y="24104"/>
                      </a:lnTo>
                      <a:lnTo>
                        <a:pt x="25443" y="24084"/>
                      </a:lnTo>
                      <a:lnTo>
                        <a:pt x="25255" y="23895"/>
                      </a:lnTo>
                      <a:lnTo>
                        <a:pt x="25150" y="23874"/>
                      </a:lnTo>
                      <a:lnTo>
                        <a:pt x="25087" y="23812"/>
                      </a:lnTo>
                      <a:lnTo>
                        <a:pt x="24815" y="23728"/>
                      </a:lnTo>
                      <a:lnTo>
                        <a:pt x="24627" y="23581"/>
                      </a:lnTo>
                      <a:lnTo>
                        <a:pt x="24376" y="23393"/>
                      </a:lnTo>
                      <a:lnTo>
                        <a:pt x="24167" y="23414"/>
                      </a:lnTo>
                      <a:lnTo>
                        <a:pt x="23748" y="23560"/>
                      </a:lnTo>
                      <a:lnTo>
                        <a:pt x="23330" y="23686"/>
                      </a:lnTo>
                      <a:lnTo>
                        <a:pt x="23142" y="23686"/>
                      </a:lnTo>
                      <a:lnTo>
                        <a:pt x="23016" y="23623"/>
                      </a:lnTo>
                      <a:lnTo>
                        <a:pt x="23016" y="23623"/>
                      </a:lnTo>
                      <a:lnTo>
                        <a:pt x="23142" y="23665"/>
                      </a:lnTo>
                      <a:lnTo>
                        <a:pt x="23330" y="23602"/>
                      </a:lnTo>
                      <a:lnTo>
                        <a:pt x="23665" y="23268"/>
                      </a:lnTo>
                      <a:lnTo>
                        <a:pt x="23727" y="23163"/>
                      </a:lnTo>
                      <a:lnTo>
                        <a:pt x="23665" y="22933"/>
                      </a:lnTo>
                      <a:lnTo>
                        <a:pt x="23581" y="22828"/>
                      </a:lnTo>
                      <a:lnTo>
                        <a:pt x="23665" y="22577"/>
                      </a:lnTo>
                      <a:lnTo>
                        <a:pt x="23665" y="22347"/>
                      </a:lnTo>
                      <a:lnTo>
                        <a:pt x="23581" y="22200"/>
                      </a:lnTo>
                      <a:lnTo>
                        <a:pt x="23581" y="22054"/>
                      </a:lnTo>
                      <a:lnTo>
                        <a:pt x="23644" y="21928"/>
                      </a:lnTo>
                      <a:lnTo>
                        <a:pt x="23644" y="21824"/>
                      </a:lnTo>
                      <a:lnTo>
                        <a:pt x="23539" y="21782"/>
                      </a:lnTo>
                      <a:lnTo>
                        <a:pt x="23204" y="21782"/>
                      </a:lnTo>
                      <a:lnTo>
                        <a:pt x="23037" y="22054"/>
                      </a:lnTo>
                      <a:lnTo>
                        <a:pt x="22828" y="22305"/>
                      </a:lnTo>
                      <a:lnTo>
                        <a:pt x="22577" y="22326"/>
                      </a:lnTo>
                      <a:lnTo>
                        <a:pt x="22409" y="22452"/>
                      </a:lnTo>
                      <a:lnTo>
                        <a:pt x="22472" y="22347"/>
                      </a:lnTo>
                      <a:lnTo>
                        <a:pt x="22786" y="22263"/>
                      </a:lnTo>
                      <a:lnTo>
                        <a:pt x="22932" y="22117"/>
                      </a:lnTo>
                      <a:lnTo>
                        <a:pt x="23037" y="21845"/>
                      </a:lnTo>
                      <a:lnTo>
                        <a:pt x="22995" y="21824"/>
                      </a:lnTo>
                      <a:lnTo>
                        <a:pt x="22995" y="21677"/>
                      </a:lnTo>
                      <a:lnTo>
                        <a:pt x="22932" y="21594"/>
                      </a:lnTo>
                      <a:lnTo>
                        <a:pt x="22953" y="21489"/>
                      </a:lnTo>
                      <a:lnTo>
                        <a:pt x="22932" y="21405"/>
                      </a:lnTo>
                      <a:lnTo>
                        <a:pt x="22807" y="21384"/>
                      </a:lnTo>
                      <a:lnTo>
                        <a:pt x="22849" y="21322"/>
                      </a:lnTo>
                      <a:lnTo>
                        <a:pt x="22953" y="21301"/>
                      </a:lnTo>
                      <a:lnTo>
                        <a:pt x="22995" y="21196"/>
                      </a:lnTo>
                      <a:lnTo>
                        <a:pt x="23100" y="21008"/>
                      </a:lnTo>
                      <a:lnTo>
                        <a:pt x="23100" y="20861"/>
                      </a:lnTo>
                      <a:lnTo>
                        <a:pt x="23037" y="20799"/>
                      </a:lnTo>
                      <a:lnTo>
                        <a:pt x="23121" y="20568"/>
                      </a:lnTo>
                      <a:lnTo>
                        <a:pt x="23204" y="20527"/>
                      </a:lnTo>
                      <a:lnTo>
                        <a:pt x="23246" y="20359"/>
                      </a:lnTo>
                      <a:lnTo>
                        <a:pt x="23330" y="20255"/>
                      </a:lnTo>
                      <a:lnTo>
                        <a:pt x="23372" y="20045"/>
                      </a:lnTo>
                      <a:lnTo>
                        <a:pt x="23476" y="19941"/>
                      </a:lnTo>
                      <a:lnTo>
                        <a:pt x="23435" y="19815"/>
                      </a:lnTo>
                      <a:lnTo>
                        <a:pt x="23435" y="19731"/>
                      </a:lnTo>
                      <a:lnTo>
                        <a:pt x="23560" y="19815"/>
                      </a:lnTo>
                      <a:lnTo>
                        <a:pt x="23665" y="19711"/>
                      </a:lnTo>
                      <a:lnTo>
                        <a:pt x="23665" y="19606"/>
                      </a:lnTo>
                      <a:lnTo>
                        <a:pt x="23790" y="19585"/>
                      </a:lnTo>
                      <a:lnTo>
                        <a:pt x="23958" y="19397"/>
                      </a:lnTo>
                      <a:lnTo>
                        <a:pt x="24062" y="19334"/>
                      </a:lnTo>
                      <a:lnTo>
                        <a:pt x="24041" y="19229"/>
                      </a:lnTo>
                      <a:lnTo>
                        <a:pt x="24125" y="19166"/>
                      </a:lnTo>
                      <a:lnTo>
                        <a:pt x="24188" y="19166"/>
                      </a:lnTo>
                      <a:lnTo>
                        <a:pt x="24230" y="19083"/>
                      </a:lnTo>
                      <a:lnTo>
                        <a:pt x="24167" y="18999"/>
                      </a:lnTo>
                      <a:lnTo>
                        <a:pt x="24292" y="18915"/>
                      </a:lnTo>
                      <a:lnTo>
                        <a:pt x="24376" y="18769"/>
                      </a:lnTo>
                      <a:lnTo>
                        <a:pt x="24481" y="18769"/>
                      </a:lnTo>
                      <a:lnTo>
                        <a:pt x="24481" y="18706"/>
                      </a:lnTo>
                      <a:lnTo>
                        <a:pt x="24543" y="18664"/>
                      </a:lnTo>
                      <a:lnTo>
                        <a:pt x="24397" y="18560"/>
                      </a:lnTo>
                      <a:lnTo>
                        <a:pt x="24460" y="18539"/>
                      </a:lnTo>
                      <a:lnTo>
                        <a:pt x="24460" y="18455"/>
                      </a:lnTo>
                      <a:lnTo>
                        <a:pt x="24543" y="18476"/>
                      </a:lnTo>
                      <a:lnTo>
                        <a:pt x="24669" y="18581"/>
                      </a:lnTo>
                      <a:lnTo>
                        <a:pt x="24690" y="18643"/>
                      </a:lnTo>
                      <a:lnTo>
                        <a:pt x="24753" y="18602"/>
                      </a:lnTo>
                      <a:lnTo>
                        <a:pt x="24711" y="18539"/>
                      </a:lnTo>
                      <a:lnTo>
                        <a:pt x="24606" y="18476"/>
                      </a:lnTo>
                      <a:lnTo>
                        <a:pt x="24795" y="18392"/>
                      </a:lnTo>
                      <a:lnTo>
                        <a:pt x="24836" y="18330"/>
                      </a:lnTo>
                      <a:lnTo>
                        <a:pt x="24983" y="18330"/>
                      </a:lnTo>
                      <a:lnTo>
                        <a:pt x="25004" y="18350"/>
                      </a:lnTo>
                      <a:lnTo>
                        <a:pt x="25025" y="18267"/>
                      </a:lnTo>
                      <a:lnTo>
                        <a:pt x="25004" y="18225"/>
                      </a:lnTo>
                      <a:lnTo>
                        <a:pt x="25087" y="18225"/>
                      </a:lnTo>
                      <a:lnTo>
                        <a:pt x="25108" y="18350"/>
                      </a:lnTo>
                      <a:lnTo>
                        <a:pt x="25192" y="18246"/>
                      </a:lnTo>
                      <a:lnTo>
                        <a:pt x="25192" y="18225"/>
                      </a:lnTo>
                      <a:lnTo>
                        <a:pt x="25108" y="18162"/>
                      </a:lnTo>
                      <a:lnTo>
                        <a:pt x="25108" y="18058"/>
                      </a:lnTo>
                      <a:lnTo>
                        <a:pt x="25150" y="18120"/>
                      </a:lnTo>
                      <a:lnTo>
                        <a:pt x="25359" y="18162"/>
                      </a:lnTo>
                      <a:lnTo>
                        <a:pt x="25339" y="18078"/>
                      </a:lnTo>
                      <a:lnTo>
                        <a:pt x="25234" y="18037"/>
                      </a:lnTo>
                      <a:lnTo>
                        <a:pt x="25213" y="17953"/>
                      </a:lnTo>
                      <a:lnTo>
                        <a:pt x="25255" y="17932"/>
                      </a:lnTo>
                      <a:lnTo>
                        <a:pt x="25297" y="17848"/>
                      </a:lnTo>
                      <a:lnTo>
                        <a:pt x="25318" y="18016"/>
                      </a:lnTo>
                      <a:lnTo>
                        <a:pt x="25422" y="17974"/>
                      </a:lnTo>
                      <a:lnTo>
                        <a:pt x="25506" y="18016"/>
                      </a:lnTo>
                      <a:lnTo>
                        <a:pt x="25590" y="17953"/>
                      </a:lnTo>
                      <a:lnTo>
                        <a:pt x="25464" y="17744"/>
                      </a:lnTo>
                      <a:lnTo>
                        <a:pt x="25401" y="17514"/>
                      </a:lnTo>
                      <a:lnTo>
                        <a:pt x="25297" y="17388"/>
                      </a:lnTo>
                      <a:lnTo>
                        <a:pt x="25297" y="17283"/>
                      </a:lnTo>
                      <a:lnTo>
                        <a:pt x="25255" y="17200"/>
                      </a:lnTo>
                      <a:lnTo>
                        <a:pt x="25297" y="17137"/>
                      </a:lnTo>
                      <a:lnTo>
                        <a:pt x="25359" y="17221"/>
                      </a:lnTo>
                      <a:lnTo>
                        <a:pt x="25422" y="17409"/>
                      </a:lnTo>
                      <a:lnTo>
                        <a:pt x="25569" y="17597"/>
                      </a:lnTo>
                      <a:lnTo>
                        <a:pt x="25841" y="17639"/>
                      </a:lnTo>
                      <a:lnTo>
                        <a:pt x="25945" y="17723"/>
                      </a:lnTo>
                      <a:lnTo>
                        <a:pt x="26071" y="17723"/>
                      </a:lnTo>
                      <a:lnTo>
                        <a:pt x="26155" y="17660"/>
                      </a:lnTo>
                      <a:lnTo>
                        <a:pt x="26259" y="17660"/>
                      </a:lnTo>
                      <a:lnTo>
                        <a:pt x="26406" y="17514"/>
                      </a:lnTo>
                      <a:lnTo>
                        <a:pt x="26448" y="17242"/>
                      </a:lnTo>
                      <a:lnTo>
                        <a:pt x="26238" y="16990"/>
                      </a:lnTo>
                      <a:lnTo>
                        <a:pt x="26196" y="16823"/>
                      </a:lnTo>
                      <a:lnTo>
                        <a:pt x="26134" y="16739"/>
                      </a:lnTo>
                      <a:lnTo>
                        <a:pt x="26071" y="16739"/>
                      </a:lnTo>
                      <a:lnTo>
                        <a:pt x="25945" y="16886"/>
                      </a:lnTo>
                      <a:lnTo>
                        <a:pt x="25715" y="16907"/>
                      </a:lnTo>
                      <a:lnTo>
                        <a:pt x="25652" y="16928"/>
                      </a:lnTo>
                      <a:lnTo>
                        <a:pt x="25652" y="16907"/>
                      </a:lnTo>
                      <a:lnTo>
                        <a:pt x="25631" y="16823"/>
                      </a:lnTo>
                      <a:lnTo>
                        <a:pt x="25715" y="16865"/>
                      </a:lnTo>
                      <a:lnTo>
                        <a:pt x="25841" y="16823"/>
                      </a:lnTo>
                      <a:lnTo>
                        <a:pt x="25966" y="16718"/>
                      </a:lnTo>
                      <a:lnTo>
                        <a:pt x="25945" y="16677"/>
                      </a:lnTo>
                      <a:lnTo>
                        <a:pt x="25736" y="16551"/>
                      </a:lnTo>
                      <a:lnTo>
                        <a:pt x="25506" y="16300"/>
                      </a:lnTo>
                      <a:lnTo>
                        <a:pt x="25443" y="16300"/>
                      </a:lnTo>
                      <a:lnTo>
                        <a:pt x="25422" y="16363"/>
                      </a:lnTo>
                      <a:lnTo>
                        <a:pt x="25464" y="16446"/>
                      </a:lnTo>
                      <a:lnTo>
                        <a:pt x="25443" y="16488"/>
                      </a:lnTo>
                      <a:lnTo>
                        <a:pt x="25339" y="16405"/>
                      </a:lnTo>
                      <a:lnTo>
                        <a:pt x="25297" y="16258"/>
                      </a:lnTo>
                      <a:lnTo>
                        <a:pt x="25401" y="16279"/>
                      </a:lnTo>
                      <a:lnTo>
                        <a:pt x="25401" y="16091"/>
                      </a:lnTo>
                      <a:lnTo>
                        <a:pt x="25443" y="16195"/>
                      </a:lnTo>
                      <a:lnTo>
                        <a:pt x="25611" y="16342"/>
                      </a:lnTo>
                      <a:lnTo>
                        <a:pt x="25694" y="16363"/>
                      </a:lnTo>
                      <a:lnTo>
                        <a:pt x="25757" y="16551"/>
                      </a:lnTo>
                      <a:lnTo>
                        <a:pt x="25966" y="16677"/>
                      </a:lnTo>
                      <a:lnTo>
                        <a:pt x="26217" y="16760"/>
                      </a:lnTo>
                      <a:lnTo>
                        <a:pt x="26322" y="16907"/>
                      </a:lnTo>
                      <a:lnTo>
                        <a:pt x="26427" y="16970"/>
                      </a:lnTo>
                      <a:lnTo>
                        <a:pt x="26448" y="17032"/>
                      </a:lnTo>
                      <a:lnTo>
                        <a:pt x="26573" y="17095"/>
                      </a:lnTo>
                      <a:lnTo>
                        <a:pt x="26636" y="17137"/>
                      </a:lnTo>
                      <a:lnTo>
                        <a:pt x="26636" y="17011"/>
                      </a:lnTo>
                      <a:lnTo>
                        <a:pt x="26740" y="16970"/>
                      </a:lnTo>
                      <a:lnTo>
                        <a:pt x="26657" y="16907"/>
                      </a:lnTo>
                      <a:lnTo>
                        <a:pt x="26678" y="16802"/>
                      </a:lnTo>
                      <a:lnTo>
                        <a:pt x="26761" y="16928"/>
                      </a:lnTo>
                      <a:lnTo>
                        <a:pt x="26782" y="17011"/>
                      </a:lnTo>
                      <a:lnTo>
                        <a:pt x="26866" y="17032"/>
                      </a:lnTo>
                      <a:lnTo>
                        <a:pt x="26992" y="16865"/>
                      </a:lnTo>
                      <a:lnTo>
                        <a:pt x="26992" y="16656"/>
                      </a:lnTo>
                      <a:lnTo>
                        <a:pt x="26950" y="16572"/>
                      </a:lnTo>
                      <a:lnTo>
                        <a:pt x="26992" y="16405"/>
                      </a:lnTo>
                      <a:lnTo>
                        <a:pt x="27054" y="16593"/>
                      </a:lnTo>
                      <a:lnTo>
                        <a:pt x="27054" y="16698"/>
                      </a:lnTo>
                      <a:lnTo>
                        <a:pt x="27117" y="16467"/>
                      </a:lnTo>
                      <a:lnTo>
                        <a:pt x="27222" y="16405"/>
                      </a:lnTo>
                      <a:lnTo>
                        <a:pt x="27264" y="16467"/>
                      </a:lnTo>
                      <a:lnTo>
                        <a:pt x="27284" y="16488"/>
                      </a:lnTo>
                      <a:lnTo>
                        <a:pt x="27201" y="16593"/>
                      </a:lnTo>
                      <a:lnTo>
                        <a:pt x="27264" y="16614"/>
                      </a:lnTo>
                      <a:lnTo>
                        <a:pt x="27284" y="16698"/>
                      </a:lnTo>
                      <a:lnTo>
                        <a:pt x="27368" y="16614"/>
                      </a:lnTo>
                      <a:lnTo>
                        <a:pt x="27431" y="16656"/>
                      </a:lnTo>
                      <a:lnTo>
                        <a:pt x="27577" y="16802"/>
                      </a:lnTo>
                      <a:lnTo>
                        <a:pt x="27598" y="16760"/>
                      </a:lnTo>
                      <a:lnTo>
                        <a:pt x="27682" y="16760"/>
                      </a:lnTo>
                      <a:lnTo>
                        <a:pt x="27724" y="16802"/>
                      </a:lnTo>
                      <a:lnTo>
                        <a:pt x="27828" y="16781"/>
                      </a:lnTo>
                      <a:lnTo>
                        <a:pt x="27933" y="16593"/>
                      </a:lnTo>
                      <a:lnTo>
                        <a:pt x="28100" y="16509"/>
                      </a:lnTo>
                      <a:lnTo>
                        <a:pt x="28456" y="16153"/>
                      </a:lnTo>
                      <a:lnTo>
                        <a:pt x="28477" y="16070"/>
                      </a:lnTo>
                      <a:lnTo>
                        <a:pt x="28540" y="16049"/>
                      </a:lnTo>
                      <a:lnTo>
                        <a:pt x="28561" y="16091"/>
                      </a:lnTo>
                      <a:lnTo>
                        <a:pt x="28728" y="15881"/>
                      </a:lnTo>
                      <a:lnTo>
                        <a:pt x="28833" y="15840"/>
                      </a:lnTo>
                      <a:lnTo>
                        <a:pt x="28958" y="15735"/>
                      </a:lnTo>
                      <a:lnTo>
                        <a:pt x="29000" y="15672"/>
                      </a:lnTo>
                      <a:lnTo>
                        <a:pt x="28979" y="15547"/>
                      </a:lnTo>
                      <a:lnTo>
                        <a:pt x="28561" y="15442"/>
                      </a:lnTo>
                      <a:lnTo>
                        <a:pt x="28331" y="15400"/>
                      </a:lnTo>
                      <a:lnTo>
                        <a:pt x="28121" y="15317"/>
                      </a:lnTo>
                      <a:lnTo>
                        <a:pt x="28038" y="15128"/>
                      </a:lnTo>
                      <a:lnTo>
                        <a:pt x="27912" y="14898"/>
                      </a:lnTo>
                      <a:lnTo>
                        <a:pt x="27849" y="14898"/>
                      </a:lnTo>
                      <a:lnTo>
                        <a:pt x="27828" y="14710"/>
                      </a:lnTo>
                      <a:lnTo>
                        <a:pt x="27808" y="14689"/>
                      </a:lnTo>
                      <a:lnTo>
                        <a:pt x="27828" y="14626"/>
                      </a:lnTo>
                      <a:lnTo>
                        <a:pt x="27870" y="14626"/>
                      </a:lnTo>
                      <a:lnTo>
                        <a:pt x="27912" y="14563"/>
                      </a:lnTo>
                      <a:lnTo>
                        <a:pt x="27828" y="14501"/>
                      </a:lnTo>
                      <a:lnTo>
                        <a:pt x="27598" y="14501"/>
                      </a:lnTo>
                      <a:lnTo>
                        <a:pt x="27326" y="14417"/>
                      </a:lnTo>
                      <a:lnTo>
                        <a:pt x="27243" y="14417"/>
                      </a:lnTo>
                      <a:lnTo>
                        <a:pt x="27201" y="14480"/>
                      </a:lnTo>
                      <a:lnTo>
                        <a:pt x="27117" y="14396"/>
                      </a:lnTo>
                      <a:lnTo>
                        <a:pt x="27117" y="14312"/>
                      </a:lnTo>
                      <a:lnTo>
                        <a:pt x="27222" y="14354"/>
                      </a:lnTo>
                      <a:lnTo>
                        <a:pt x="27494" y="14375"/>
                      </a:lnTo>
                      <a:lnTo>
                        <a:pt x="27640" y="14480"/>
                      </a:lnTo>
                      <a:lnTo>
                        <a:pt x="27870" y="14480"/>
                      </a:lnTo>
                      <a:lnTo>
                        <a:pt x="28017" y="14584"/>
                      </a:lnTo>
                      <a:lnTo>
                        <a:pt x="28142" y="14814"/>
                      </a:lnTo>
                      <a:lnTo>
                        <a:pt x="28247" y="14835"/>
                      </a:lnTo>
                      <a:lnTo>
                        <a:pt x="28289" y="14898"/>
                      </a:lnTo>
                      <a:lnTo>
                        <a:pt x="28247" y="14919"/>
                      </a:lnTo>
                      <a:lnTo>
                        <a:pt x="28184" y="14919"/>
                      </a:lnTo>
                      <a:lnTo>
                        <a:pt x="28184" y="14982"/>
                      </a:lnTo>
                      <a:lnTo>
                        <a:pt x="28372" y="15045"/>
                      </a:lnTo>
                      <a:lnTo>
                        <a:pt x="28435" y="15191"/>
                      </a:lnTo>
                      <a:lnTo>
                        <a:pt x="28498" y="15296"/>
                      </a:lnTo>
                      <a:lnTo>
                        <a:pt x="28875" y="15358"/>
                      </a:lnTo>
                      <a:lnTo>
                        <a:pt x="28979" y="15317"/>
                      </a:lnTo>
                      <a:lnTo>
                        <a:pt x="29021" y="15191"/>
                      </a:lnTo>
                      <a:lnTo>
                        <a:pt x="29105" y="15128"/>
                      </a:lnTo>
                      <a:lnTo>
                        <a:pt x="29189" y="15149"/>
                      </a:lnTo>
                      <a:lnTo>
                        <a:pt x="29314" y="15003"/>
                      </a:lnTo>
                      <a:lnTo>
                        <a:pt x="29335" y="14982"/>
                      </a:lnTo>
                      <a:lnTo>
                        <a:pt x="29502" y="15128"/>
                      </a:lnTo>
                      <a:lnTo>
                        <a:pt x="29481" y="15149"/>
                      </a:lnTo>
                      <a:lnTo>
                        <a:pt x="29377" y="15317"/>
                      </a:lnTo>
                      <a:lnTo>
                        <a:pt x="29377" y="15400"/>
                      </a:lnTo>
                      <a:lnTo>
                        <a:pt x="29293" y="15505"/>
                      </a:lnTo>
                      <a:lnTo>
                        <a:pt x="29293" y="15568"/>
                      </a:lnTo>
                      <a:lnTo>
                        <a:pt x="29189" y="15756"/>
                      </a:lnTo>
                      <a:lnTo>
                        <a:pt x="29230" y="15840"/>
                      </a:lnTo>
                      <a:lnTo>
                        <a:pt x="29189" y="15861"/>
                      </a:lnTo>
                      <a:lnTo>
                        <a:pt x="29168" y="15965"/>
                      </a:lnTo>
                      <a:lnTo>
                        <a:pt x="29168" y="16070"/>
                      </a:lnTo>
                      <a:lnTo>
                        <a:pt x="29000" y="16195"/>
                      </a:lnTo>
                      <a:lnTo>
                        <a:pt x="28958" y="16300"/>
                      </a:lnTo>
                      <a:lnTo>
                        <a:pt x="28958" y="16467"/>
                      </a:lnTo>
                      <a:lnTo>
                        <a:pt x="28916" y="16509"/>
                      </a:lnTo>
                      <a:lnTo>
                        <a:pt x="28916" y="16677"/>
                      </a:lnTo>
                      <a:lnTo>
                        <a:pt x="28854" y="16760"/>
                      </a:lnTo>
                      <a:lnTo>
                        <a:pt x="28707" y="16760"/>
                      </a:lnTo>
                      <a:lnTo>
                        <a:pt x="28540" y="16823"/>
                      </a:lnTo>
                      <a:lnTo>
                        <a:pt x="28540" y="16928"/>
                      </a:lnTo>
                      <a:lnTo>
                        <a:pt x="28477" y="17116"/>
                      </a:lnTo>
                      <a:lnTo>
                        <a:pt x="28498" y="17242"/>
                      </a:lnTo>
                      <a:lnTo>
                        <a:pt x="28561" y="17242"/>
                      </a:lnTo>
                      <a:lnTo>
                        <a:pt x="28582" y="17137"/>
                      </a:lnTo>
                      <a:lnTo>
                        <a:pt x="28644" y="17116"/>
                      </a:lnTo>
                      <a:lnTo>
                        <a:pt x="28686" y="17137"/>
                      </a:lnTo>
                      <a:lnTo>
                        <a:pt x="28770" y="17200"/>
                      </a:lnTo>
                      <a:lnTo>
                        <a:pt x="28854" y="17200"/>
                      </a:lnTo>
                      <a:lnTo>
                        <a:pt x="28896" y="17179"/>
                      </a:lnTo>
                      <a:lnTo>
                        <a:pt x="28958" y="17179"/>
                      </a:lnTo>
                      <a:lnTo>
                        <a:pt x="29000" y="17221"/>
                      </a:lnTo>
                      <a:lnTo>
                        <a:pt x="29021" y="17304"/>
                      </a:lnTo>
                      <a:lnTo>
                        <a:pt x="28958" y="17409"/>
                      </a:lnTo>
                      <a:lnTo>
                        <a:pt x="28979" y="17514"/>
                      </a:lnTo>
                      <a:lnTo>
                        <a:pt x="28896" y="17597"/>
                      </a:lnTo>
                      <a:lnTo>
                        <a:pt x="28896" y="17744"/>
                      </a:lnTo>
                      <a:lnTo>
                        <a:pt x="28916" y="17806"/>
                      </a:lnTo>
                      <a:lnTo>
                        <a:pt x="28979" y="17765"/>
                      </a:lnTo>
                      <a:lnTo>
                        <a:pt x="29021" y="17806"/>
                      </a:lnTo>
                      <a:lnTo>
                        <a:pt x="29105" y="17806"/>
                      </a:lnTo>
                      <a:lnTo>
                        <a:pt x="29168" y="17744"/>
                      </a:lnTo>
                      <a:lnTo>
                        <a:pt x="29272" y="17744"/>
                      </a:lnTo>
                      <a:lnTo>
                        <a:pt x="29293" y="17702"/>
                      </a:lnTo>
                      <a:lnTo>
                        <a:pt x="29377" y="17639"/>
                      </a:lnTo>
                      <a:lnTo>
                        <a:pt x="29440" y="17639"/>
                      </a:lnTo>
                      <a:lnTo>
                        <a:pt x="29544" y="17555"/>
                      </a:lnTo>
                      <a:lnTo>
                        <a:pt x="29586" y="17430"/>
                      </a:lnTo>
                      <a:lnTo>
                        <a:pt x="29649" y="17346"/>
                      </a:lnTo>
                      <a:lnTo>
                        <a:pt x="29712" y="17283"/>
                      </a:lnTo>
                      <a:lnTo>
                        <a:pt x="29753" y="17283"/>
                      </a:lnTo>
                      <a:lnTo>
                        <a:pt x="29816" y="17325"/>
                      </a:lnTo>
                      <a:lnTo>
                        <a:pt x="29900" y="17283"/>
                      </a:lnTo>
                      <a:lnTo>
                        <a:pt x="29942" y="17242"/>
                      </a:lnTo>
                      <a:lnTo>
                        <a:pt x="30025" y="17242"/>
                      </a:lnTo>
                      <a:lnTo>
                        <a:pt x="30067" y="17095"/>
                      </a:lnTo>
                      <a:lnTo>
                        <a:pt x="30067" y="16970"/>
                      </a:lnTo>
                      <a:lnTo>
                        <a:pt x="30172" y="16886"/>
                      </a:lnTo>
                      <a:lnTo>
                        <a:pt x="30214" y="16802"/>
                      </a:lnTo>
                      <a:lnTo>
                        <a:pt x="30277" y="16802"/>
                      </a:lnTo>
                      <a:lnTo>
                        <a:pt x="30339" y="16865"/>
                      </a:lnTo>
                      <a:lnTo>
                        <a:pt x="30381" y="16802"/>
                      </a:lnTo>
                      <a:lnTo>
                        <a:pt x="30444" y="16781"/>
                      </a:lnTo>
                      <a:lnTo>
                        <a:pt x="30486" y="16802"/>
                      </a:lnTo>
                      <a:lnTo>
                        <a:pt x="30528" y="16907"/>
                      </a:lnTo>
                      <a:lnTo>
                        <a:pt x="30444" y="16970"/>
                      </a:lnTo>
                      <a:lnTo>
                        <a:pt x="30381" y="17011"/>
                      </a:lnTo>
                      <a:lnTo>
                        <a:pt x="30465" y="17074"/>
                      </a:lnTo>
                      <a:lnTo>
                        <a:pt x="30632" y="17074"/>
                      </a:lnTo>
                      <a:lnTo>
                        <a:pt x="30695" y="17095"/>
                      </a:lnTo>
                      <a:lnTo>
                        <a:pt x="30737" y="17179"/>
                      </a:lnTo>
                      <a:lnTo>
                        <a:pt x="30653" y="17283"/>
                      </a:lnTo>
                      <a:lnTo>
                        <a:pt x="30569" y="17304"/>
                      </a:lnTo>
                      <a:lnTo>
                        <a:pt x="30569" y="17430"/>
                      </a:lnTo>
                      <a:lnTo>
                        <a:pt x="30653" y="17451"/>
                      </a:lnTo>
                      <a:lnTo>
                        <a:pt x="30695" y="17430"/>
                      </a:lnTo>
                      <a:lnTo>
                        <a:pt x="30779" y="17430"/>
                      </a:lnTo>
                      <a:lnTo>
                        <a:pt x="30800" y="17451"/>
                      </a:lnTo>
                      <a:lnTo>
                        <a:pt x="30883" y="17430"/>
                      </a:lnTo>
                      <a:lnTo>
                        <a:pt x="30904" y="17514"/>
                      </a:lnTo>
                      <a:lnTo>
                        <a:pt x="31009" y="17514"/>
                      </a:lnTo>
                      <a:lnTo>
                        <a:pt x="31072" y="17555"/>
                      </a:lnTo>
                      <a:lnTo>
                        <a:pt x="31113" y="17555"/>
                      </a:lnTo>
                      <a:lnTo>
                        <a:pt x="31260" y="17639"/>
                      </a:lnTo>
                      <a:lnTo>
                        <a:pt x="31302" y="17618"/>
                      </a:lnTo>
                      <a:lnTo>
                        <a:pt x="31365" y="17493"/>
                      </a:lnTo>
                      <a:lnTo>
                        <a:pt x="31406" y="17451"/>
                      </a:lnTo>
                      <a:lnTo>
                        <a:pt x="31490" y="17346"/>
                      </a:lnTo>
                      <a:lnTo>
                        <a:pt x="31595" y="17346"/>
                      </a:lnTo>
                      <a:lnTo>
                        <a:pt x="31616" y="17304"/>
                      </a:lnTo>
                      <a:lnTo>
                        <a:pt x="31532" y="17283"/>
                      </a:lnTo>
                      <a:lnTo>
                        <a:pt x="31490" y="17200"/>
                      </a:lnTo>
                      <a:lnTo>
                        <a:pt x="31574" y="17179"/>
                      </a:lnTo>
                      <a:lnTo>
                        <a:pt x="31595" y="17095"/>
                      </a:lnTo>
                      <a:lnTo>
                        <a:pt x="31511" y="17053"/>
                      </a:lnTo>
                      <a:lnTo>
                        <a:pt x="31469" y="16990"/>
                      </a:lnTo>
                      <a:lnTo>
                        <a:pt x="31406" y="17011"/>
                      </a:lnTo>
                      <a:lnTo>
                        <a:pt x="31406" y="17095"/>
                      </a:lnTo>
                      <a:lnTo>
                        <a:pt x="31365" y="17116"/>
                      </a:lnTo>
                      <a:lnTo>
                        <a:pt x="31302" y="17095"/>
                      </a:lnTo>
                      <a:lnTo>
                        <a:pt x="31197" y="17032"/>
                      </a:lnTo>
                      <a:lnTo>
                        <a:pt x="31197" y="16970"/>
                      </a:lnTo>
                      <a:lnTo>
                        <a:pt x="31155" y="16990"/>
                      </a:lnTo>
                      <a:lnTo>
                        <a:pt x="31072" y="17074"/>
                      </a:lnTo>
                      <a:lnTo>
                        <a:pt x="30883" y="17074"/>
                      </a:lnTo>
                      <a:lnTo>
                        <a:pt x="30800" y="17011"/>
                      </a:lnTo>
                      <a:lnTo>
                        <a:pt x="30904" y="16970"/>
                      </a:lnTo>
                      <a:lnTo>
                        <a:pt x="30988" y="16970"/>
                      </a:lnTo>
                      <a:lnTo>
                        <a:pt x="31072" y="16907"/>
                      </a:lnTo>
                      <a:lnTo>
                        <a:pt x="31072" y="16823"/>
                      </a:lnTo>
                      <a:lnTo>
                        <a:pt x="31051" y="16802"/>
                      </a:lnTo>
                      <a:lnTo>
                        <a:pt x="31051" y="16677"/>
                      </a:lnTo>
                      <a:lnTo>
                        <a:pt x="31072" y="16593"/>
                      </a:lnTo>
                      <a:lnTo>
                        <a:pt x="31072" y="16551"/>
                      </a:lnTo>
                      <a:lnTo>
                        <a:pt x="31009" y="16488"/>
                      </a:lnTo>
                      <a:lnTo>
                        <a:pt x="31009" y="16405"/>
                      </a:lnTo>
                      <a:lnTo>
                        <a:pt x="30862" y="16258"/>
                      </a:lnTo>
                      <a:lnTo>
                        <a:pt x="30737" y="16195"/>
                      </a:lnTo>
                      <a:lnTo>
                        <a:pt x="30737" y="16153"/>
                      </a:lnTo>
                      <a:lnTo>
                        <a:pt x="30695" y="16028"/>
                      </a:lnTo>
                      <a:lnTo>
                        <a:pt x="30632" y="16028"/>
                      </a:lnTo>
                      <a:lnTo>
                        <a:pt x="30590" y="15944"/>
                      </a:lnTo>
                      <a:lnTo>
                        <a:pt x="30632" y="15819"/>
                      </a:lnTo>
                      <a:lnTo>
                        <a:pt x="30590" y="15735"/>
                      </a:lnTo>
                      <a:lnTo>
                        <a:pt x="30465" y="15735"/>
                      </a:lnTo>
                      <a:lnTo>
                        <a:pt x="30277" y="15651"/>
                      </a:lnTo>
                      <a:lnTo>
                        <a:pt x="30235" y="15547"/>
                      </a:lnTo>
                      <a:lnTo>
                        <a:pt x="30277" y="15505"/>
                      </a:lnTo>
                      <a:lnTo>
                        <a:pt x="30277" y="15442"/>
                      </a:lnTo>
                      <a:lnTo>
                        <a:pt x="30214" y="15358"/>
                      </a:lnTo>
                      <a:lnTo>
                        <a:pt x="30172" y="15296"/>
                      </a:lnTo>
                      <a:lnTo>
                        <a:pt x="30151" y="15296"/>
                      </a:lnTo>
                      <a:lnTo>
                        <a:pt x="30046" y="15421"/>
                      </a:lnTo>
                      <a:lnTo>
                        <a:pt x="30025" y="15526"/>
                      </a:lnTo>
                      <a:lnTo>
                        <a:pt x="29963" y="15568"/>
                      </a:lnTo>
                      <a:lnTo>
                        <a:pt x="29921" y="15526"/>
                      </a:lnTo>
                      <a:lnTo>
                        <a:pt x="29921" y="15400"/>
                      </a:lnTo>
                      <a:lnTo>
                        <a:pt x="29858" y="15296"/>
                      </a:lnTo>
                      <a:lnTo>
                        <a:pt x="29900" y="15212"/>
                      </a:lnTo>
                      <a:lnTo>
                        <a:pt x="30025" y="15212"/>
                      </a:lnTo>
                      <a:lnTo>
                        <a:pt x="30005" y="15128"/>
                      </a:lnTo>
                      <a:lnTo>
                        <a:pt x="30025" y="15024"/>
                      </a:lnTo>
                      <a:lnTo>
                        <a:pt x="30005" y="14919"/>
                      </a:lnTo>
                      <a:lnTo>
                        <a:pt x="29900" y="14940"/>
                      </a:lnTo>
                      <a:lnTo>
                        <a:pt x="29900" y="14877"/>
                      </a:lnTo>
                      <a:lnTo>
                        <a:pt x="29963" y="14773"/>
                      </a:lnTo>
                      <a:lnTo>
                        <a:pt x="29921" y="14731"/>
                      </a:lnTo>
                      <a:lnTo>
                        <a:pt x="29712" y="14814"/>
                      </a:lnTo>
                      <a:cubicBezTo>
                        <a:pt x="29691" y="14773"/>
                        <a:pt x="29628" y="14731"/>
                        <a:pt x="29607" y="14689"/>
                      </a:cubicBezTo>
                      <a:lnTo>
                        <a:pt x="29712" y="14605"/>
                      </a:lnTo>
                      <a:lnTo>
                        <a:pt x="29795" y="14584"/>
                      </a:lnTo>
                      <a:lnTo>
                        <a:pt x="29858" y="14417"/>
                      </a:lnTo>
                      <a:lnTo>
                        <a:pt x="29816" y="14312"/>
                      </a:lnTo>
                      <a:lnTo>
                        <a:pt x="29691" y="14291"/>
                      </a:lnTo>
                      <a:lnTo>
                        <a:pt x="29628" y="14208"/>
                      </a:lnTo>
                      <a:lnTo>
                        <a:pt x="29628" y="14103"/>
                      </a:lnTo>
                      <a:lnTo>
                        <a:pt x="29691" y="14082"/>
                      </a:lnTo>
                      <a:lnTo>
                        <a:pt x="29649" y="13998"/>
                      </a:lnTo>
                      <a:lnTo>
                        <a:pt x="29691" y="13915"/>
                      </a:lnTo>
                      <a:lnTo>
                        <a:pt x="29816" y="13998"/>
                      </a:lnTo>
                      <a:lnTo>
                        <a:pt x="29921" y="13977"/>
                      </a:lnTo>
                      <a:lnTo>
                        <a:pt x="30025" y="14061"/>
                      </a:lnTo>
                      <a:lnTo>
                        <a:pt x="30151" y="14061"/>
                      </a:lnTo>
                      <a:lnTo>
                        <a:pt x="30318" y="13977"/>
                      </a:lnTo>
                      <a:lnTo>
                        <a:pt x="30318" y="14019"/>
                      </a:lnTo>
                      <a:lnTo>
                        <a:pt x="30360" y="14061"/>
                      </a:lnTo>
                      <a:lnTo>
                        <a:pt x="30339" y="14082"/>
                      </a:lnTo>
                      <a:lnTo>
                        <a:pt x="30277" y="14249"/>
                      </a:lnTo>
                      <a:lnTo>
                        <a:pt x="30277" y="14312"/>
                      </a:lnTo>
                      <a:lnTo>
                        <a:pt x="30360" y="14291"/>
                      </a:lnTo>
                      <a:lnTo>
                        <a:pt x="30381" y="14354"/>
                      </a:lnTo>
                      <a:lnTo>
                        <a:pt x="30465" y="14375"/>
                      </a:lnTo>
                      <a:lnTo>
                        <a:pt x="30590" y="14459"/>
                      </a:lnTo>
                      <a:lnTo>
                        <a:pt x="30632" y="14354"/>
                      </a:lnTo>
                      <a:lnTo>
                        <a:pt x="30528" y="14249"/>
                      </a:lnTo>
                      <a:lnTo>
                        <a:pt x="30590" y="14145"/>
                      </a:lnTo>
                      <a:lnTo>
                        <a:pt x="30632" y="14208"/>
                      </a:lnTo>
                      <a:lnTo>
                        <a:pt x="30695" y="14249"/>
                      </a:lnTo>
                      <a:lnTo>
                        <a:pt x="30737" y="14354"/>
                      </a:lnTo>
                      <a:lnTo>
                        <a:pt x="30904" y="14501"/>
                      </a:lnTo>
                      <a:lnTo>
                        <a:pt x="30967" y="14501"/>
                      </a:lnTo>
                      <a:lnTo>
                        <a:pt x="30967" y="14417"/>
                      </a:lnTo>
                      <a:lnTo>
                        <a:pt x="30946" y="14375"/>
                      </a:lnTo>
                      <a:lnTo>
                        <a:pt x="30988" y="14291"/>
                      </a:lnTo>
                      <a:lnTo>
                        <a:pt x="30967" y="14145"/>
                      </a:lnTo>
                      <a:lnTo>
                        <a:pt x="30904" y="14103"/>
                      </a:lnTo>
                      <a:lnTo>
                        <a:pt x="30946" y="13957"/>
                      </a:lnTo>
                      <a:lnTo>
                        <a:pt x="30862" y="13768"/>
                      </a:lnTo>
                      <a:lnTo>
                        <a:pt x="30758" y="13726"/>
                      </a:lnTo>
                      <a:lnTo>
                        <a:pt x="30758" y="13622"/>
                      </a:lnTo>
                      <a:lnTo>
                        <a:pt x="30695" y="13580"/>
                      </a:lnTo>
                      <a:lnTo>
                        <a:pt x="30549" y="13685"/>
                      </a:lnTo>
                      <a:lnTo>
                        <a:pt x="30486" y="13685"/>
                      </a:lnTo>
                      <a:lnTo>
                        <a:pt x="30590" y="13538"/>
                      </a:lnTo>
                      <a:lnTo>
                        <a:pt x="30695" y="13538"/>
                      </a:lnTo>
                      <a:lnTo>
                        <a:pt x="30737" y="13559"/>
                      </a:lnTo>
                      <a:lnTo>
                        <a:pt x="30841" y="13517"/>
                      </a:lnTo>
                      <a:lnTo>
                        <a:pt x="30925" y="13622"/>
                      </a:lnTo>
                      <a:lnTo>
                        <a:pt x="30967" y="13643"/>
                      </a:lnTo>
                      <a:lnTo>
                        <a:pt x="30967" y="13873"/>
                      </a:lnTo>
                      <a:lnTo>
                        <a:pt x="31009" y="13873"/>
                      </a:lnTo>
                      <a:lnTo>
                        <a:pt x="31155" y="13768"/>
                      </a:lnTo>
                      <a:lnTo>
                        <a:pt x="31051" y="13936"/>
                      </a:lnTo>
                      <a:lnTo>
                        <a:pt x="31051" y="13998"/>
                      </a:lnTo>
                      <a:lnTo>
                        <a:pt x="30967" y="14040"/>
                      </a:lnTo>
                      <a:lnTo>
                        <a:pt x="30967" y="14082"/>
                      </a:lnTo>
                      <a:lnTo>
                        <a:pt x="31051" y="14166"/>
                      </a:lnTo>
                      <a:lnTo>
                        <a:pt x="31072" y="14291"/>
                      </a:lnTo>
                      <a:lnTo>
                        <a:pt x="31009" y="14375"/>
                      </a:lnTo>
                      <a:lnTo>
                        <a:pt x="31072" y="14417"/>
                      </a:lnTo>
                      <a:lnTo>
                        <a:pt x="31365" y="14354"/>
                      </a:lnTo>
                      <a:lnTo>
                        <a:pt x="31406" y="14249"/>
                      </a:lnTo>
                      <a:lnTo>
                        <a:pt x="31511" y="14249"/>
                      </a:lnTo>
                      <a:lnTo>
                        <a:pt x="31574" y="14270"/>
                      </a:lnTo>
                      <a:lnTo>
                        <a:pt x="31720" y="14082"/>
                      </a:lnTo>
                      <a:lnTo>
                        <a:pt x="31804" y="14082"/>
                      </a:lnTo>
                      <a:lnTo>
                        <a:pt x="31846" y="13998"/>
                      </a:lnTo>
                      <a:lnTo>
                        <a:pt x="31950" y="13936"/>
                      </a:lnTo>
                      <a:lnTo>
                        <a:pt x="31992" y="13789"/>
                      </a:lnTo>
                      <a:lnTo>
                        <a:pt x="32055" y="13747"/>
                      </a:lnTo>
                      <a:lnTo>
                        <a:pt x="32243" y="13747"/>
                      </a:lnTo>
                      <a:lnTo>
                        <a:pt x="32348" y="13789"/>
                      </a:lnTo>
                      <a:lnTo>
                        <a:pt x="32411" y="13726"/>
                      </a:lnTo>
                      <a:lnTo>
                        <a:pt x="32369" y="13622"/>
                      </a:lnTo>
                      <a:lnTo>
                        <a:pt x="32536" y="13475"/>
                      </a:lnTo>
                      <a:lnTo>
                        <a:pt x="32557" y="13413"/>
                      </a:lnTo>
                      <a:lnTo>
                        <a:pt x="32620" y="13371"/>
                      </a:lnTo>
                      <a:lnTo>
                        <a:pt x="32641" y="13245"/>
                      </a:lnTo>
                      <a:lnTo>
                        <a:pt x="32515" y="13015"/>
                      </a:lnTo>
                      <a:lnTo>
                        <a:pt x="32536" y="12931"/>
                      </a:lnTo>
                      <a:lnTo>
                        <a:pt x="32411" y="12827"/>
                      </a:lnTo>
                      <a:lnTo>
                        <a:pt x="32369" y="12701"/>
                      </a:lnTo>
                      <a:lnTo>
                        <a:pt x="32432" y="12596"/>
                      </a:lnTo>
                      <a:lnTo>
                        <a:pt x="32557" y="12534"/>
                      </a:lnTo>
                      <a:lnTo>
                        <a:pt x="32578" y="12471"/>
                      </a:lnTo>
                      <a:lnTo>
                        <a:pt x="32557" y="12471"/>
                      </a:lnTo>
                      <a:lnTo>
                        <a:pt x="32474" y="12534"/>
                      </a:lnTo>
                      <a:lnTo>
                        <a:pt x="32453" y="12534"/>
                      </a:lnTo>
                      <a:lnTo>
                        <a:pt x="32453" y="12471"/>
                      </a:lnTo>
                      <a:lnTo>
                        <a:pt x="32536" y="12366"/>
                      </a:lnTo>
                      <a:lnTo>
                        <a:pt x="32432" y="12366"/>
                      </a:lnTo>
                      <a:lnTo>
                        <a:pt x="32515" y="12283"/>
                      </a:lnTo>
                      <a:lnTo>
                        <a:pt x="32536" y="12199"/>
                      </a:lnTo>
                      <a:lnTo>
                        <a:pt x="32453" y="12157"/>
                      </a:lnTo>
                      <a:lnTo>
                        <a:pt x="32348" y="12115"/>
                      </a:lnTo>
                      <a:lnTo>
                        <a:pt x="32411" y="12094"/>
                      </a:lnTo>
                      <a:lnTo>
                        <a:pt x="32411" y="11990"/>
                      </a:lnTo>
                      <a:lnTo>
                        <a:pt x="32474" y="11990"/>
                      </a:lnTo>
                      <a:lnTo>
                        <a:pt x="32515" y="12052"/>
                      </a:lnTo>
                      <a:lnTo>
                        <a:pt x="32620" y="12052"/>
                      </a:lnTo>
                      <a:lnTo>
                        <a:pt x="32683" y="12157"/>
                      </a:lnTo>
                      <a:lnTo>
                        <a:pt x="32766" y="12178"/>
                      </a:lnTo>
                      <a:lnTo>
                        <a:pt x="32829" y="12094"/>
                      </a:lnTo>
                      <a:lnTo>
                        <a:pt x="32892" y="12115"/>
                      </a:lnTo>
                      <a:lnTo>
                        <a:pt x="33059" y="12073"/>
                      </a:lnTo>
                      <a:lnTo>
                        <a:pt x="33185" y="11990"/>
                      </a:lnTo>
                      <a:lnTo>
                        <a:pt x="33143" y="11948"/>
                      </a:lnTo>
                      <a:lnTo>
                        <a:pt x="33206" y="11843"/>
                      </a:lnTo>
                      <a:lnTo>
                        <a:pt x="33185" y="11801"/>
                      </a:lnTo>
                      <a:lnTo>
                        <a:pt x="33143" y="11801"/>
                      </a:lnTo>
                      <a:lnTo>
                        <a:pt x="33143" y="11739"/>
                      </a:lnTo>
                      <a:lnTo>
                        <a:pt x="33080" y="11697"/>
                      </a:lnTo>
                      <a:lnTo>
                        <a:pt x="32934" y="11697"/>
                      </a:lnTo>
                      <a:lnTo>
                        <a:pt x="32997" y="11655"/>
                      </a:lnTo>
                      <a:lnTo>
                        <a:pt x="33101" y="11634"/>
                      </a:lnTo>
                      <a:lnTo>
                        <a:pt x="33290" y="11488"/>
                      </a:lnTo>
                      <a:lnTo>
                        <a:pt x="33373" y="11383"/>
                      </a:lnTo>
                      <a:lnTo>
                        <a:pt x="33352" y="11341"/>
                      </a:lnTo>
                      <a:lnTo>
                        <a:pt x="33290" y="11320"/>
                      </a:lnTo>
                      <a:lnTo>
                        <a:pt x="33269" y="11236"/>
                      </a:lnTo>
                      <a:lnTo>
                        <a:pt x="33080" y="11174"/>
                      </a:lnTo>
                      <a:lnTo>
                        <a:pt x="32976" y="11216"/>
                      </a:lnTo>
                      <a:lnTo>
                        <a:pt x="32934" y="11174"/>
                      </a:lnTo>
                      <a:lnTo>
                        <a:pt x="33038" y="11153"/>
                      </a:lnTo>
                      <a:lnTo>
                        <a:pt x="33038" y="11027"/>
                      </a:lnTo>
                      <a:lnTo>
                        <a:pt x="32808" y="10860"/>
                      </a:lnTo>
                      <a:lnTo>
                        <a:pt x="32808" y="10818"/>
                      </a:lnTo>
                      <a:lnTo>
                        <a:pt x="32871" y="10818"/>
                      </a:lnTo>
                      <a:lnTo>
                        <a:pt x="32955" y="10902"/>
                      </a:lnTo>
                      <a:lnTo>
                        <a:pt x="33038" y="10860"/>
                      </a:lnTo>
                      <a:lnTo>
                        <a:pt x="32955" y="10797"/>
                      </a:lnTo>
                      <a:lnTo>
                        <a:pt x="33018" y="10755"/>
                      </a:lnTo>
                      <a:lnTo>
                        <a:pt x="33018" y="10713"/>
                      </a:lnTo>
                      <a:lnTo>
                        <a:pt x="32871" y="10651"/>
                      </a:lnTo>
                      <a:lnTo>
                        <a:pt x="32766" y="10588"/>
                      </a:lnTo>
                      <a:lnTo>
                        <a:pt x="32662" y="10651"/>
                      </a:lnTo>
                      <a:lnTo>
                        <a:pt x="32515" y="10588"/>
                      </a:lnTo>
                      <a:cubicBezTo>
                        <a:pt x="32536" y="10546"/>
                        <a:pt x="32536" y="10525"/>
                        <a:pt x="32536" y="10504"/>
                      </a:cubicBezTo>
                      <a:lnTo>
                        <a:pt x="32599" y="10504"/>
                      </a:lnTo>
                      <a:lnTo>
                        <a:pt x="32620" y="10483"/>
                      </a:lnTo>
                      <a:lnTo>
                        <a:pt x="32599" y="10420"/>
                      </a:lnTo>
                      <a:lnTo>
                        <a:pt x="32536" y="10420"/>
                      </a:lnTo>
                      <a:cubicBezTo>
                        <a:pt x="32536" y="10400"/>
                        <a:pt x="32536" y="10339"/>
                        <a:pt x="32517" y="10317"/>
                      </a:cubicBezTo>
                      <a:lnTo>
                        <a:pt x="32517" y="10317"/>
                      </a:lnTo>
                      <a:cubicBezTo>
                        <a:pt x="32518" y="10308"/>
                        <a:pt x="32523" y="10287"/>
                        <a:pt x="32536" y="10274"/>
                      </a:cubicBezTo>
                      <a:cubicBezTo>
                        <a:pt x="32536" y="10274"/>
                        <a:pt x="32536" y="10232"/>
                        <a:pt x="32557" y="10232"/>
                      </a:cubicBezTo>
                      <a:lnTo>
                        <a:pt x="32641" y="10316"/>
                      </a:lnTo>
                      <a:lnTo>
                        <a:pt x="32746" y="10274"/>
                      </a:lnTo>
                      <a:lnTo>
                        <a:pt x="32934" y="10232"/>
                      </a:lnTo>
                      <a:lnTo>
                        <a:pt x="32976" y="10337"/>
                      </a:lnTo>
                      <a:lnTo>
                        <a:pt x="33080" y="10379"/>
                      </a:lnTo>
                      <a:lnTo>
                        <a:pt x="33143" y="10441"/>
                      </a:lnTo>
                      <a:lnTo>
                        <a:pt x="33185" y="10420"/>
                      </a:lnTo>
                      <a:lnTo>
                        <a:pt x="33352" y="10525"/>
                      </a:lnTo>
                      <a:lnTo>
                        <a:pt x="33394" y="10483"/>
                      </a:lnTo>
                      <a:lnTo>
                        <a:pt x="33457" y="10504"/>
                      </a:lnTo>
                      <a:lnTo>
                        <a:pt x="33499" y="10420"/>
                      </a:lnTo>
                      <a:lnTo>
                        <a:pt x="33478" y="10337"/>
                      </a:lnTo>
                      <a:lnTo>
                        <a:pt x="33394" y="10295"/>
                      </a:lnTo>
                      <a:lnTo>
                        <a:pt x="33310" y="10190"/>
                      </a:lnTo>
                      <a:lnTo>
                        <a:pt x="33269" y="10107"/>
                      </a:lnTo>
                      <a:lnTo>
                        <a:pt x="33059" y="9918"/>
                      </a:lnTo>
                      <a:lnTo>
                        <a:pt x="33038" y="9855"/>
                      </a:lnTo>
                      <a:lnTo>
                        <a:pt x="33038" y="9855"/>
                      </a:lnTo>
                      <a:lnTo>
                        <a:pt x="33101" y="9897"/>
                      </a:lnTo>
                      <a:lnTo>
                        <a:pt x="33143" y="9960"/>
                      </a:lnTo>
                      <a:lnTo>
                        <a:pt x="33206" y="9981"/>
                      </a:lnTo>
                      <a:lnTo>
                        <a:pt x="33310" y="10107"/>
                      </a:lnTo>
                      <a:lnTo>
                        <a:pt x="33394" y="10127"/>
                      </a:lnTo>
                      <a:lnTo>
                        <a:pt x="33415" y="10190"/>
                      </a:lnTo>
                      <a:lnTo>
                        <a:pt x="33499" y="10295"/>
                      </a:lnTo>
                      <a:lnTo>
                        <a:pt x="33603" y="10400"/>
                      </a:lnTo>
                      <a:lnTo>
                        <a:pt x="33624" y="10462"/>
                      </a:lnTo>
                      <a:lnTo>
                        <a:pt x="33687" y="10504"/>
                      </a:lnTo>
                      <a:lnTo>
                        <a:pt x="33792" y="10609"/>
                      </a:lnTo>
                      <a:lnTo>
                        <a:pt x="33834" y="10713"/>
                      </a:lnTo>
                      <a:lnTo>
                        <a:pt x="33938" y="10713"/>
                      </a:lnTo>
                      <a:lnTo>
                        <a:pt x="33980" y="10672"/>
                      </a:lnTo>
                      <a:lnTo>
                        <a:pt x="33917" y="10546"/>
                      </a:lnTo>
                      <a:lnTo>
                        <a:pt x="33834" y="10337"/>
                      </a:lnTo>
                      <a:lnTo>
                        <a:pt x="34001" y="10358"/>
                      </a:lnTo>
                      <a:lnTo>
                        <a:pt x="34189" y="10462"/>
                      </a:lnTo>
                      <a:lnTo>
                        <a:pt x="34357" y="10462"/>
                      </a:lnTo>
                      <a:lnTo>
                        <a:pt x="34357" y="10567"/>
                      </a:lnTo>
                      <a:lnTo>
                        <a:pt x="34336" y="10630"/>
                      </a:lnTo>
                      <a:lnTo>
                        <a:pt x="34440" y="10713"/>
                      </a:lnTo>
                      <a:lnTo>
                        <a:pt x="34545" y="10713"/>
                      </a:lnTo>
                      <a:lnTo>
                        <a:pt x="34566" y="10734"/>
                      </a:lnTo>
                      <a:lnTo>
                        <a:pt x="34838" y="10734"/>
                      </a:lnTo>
                      <a:lnTo>
                        <a:pt x="34922" y="10672"/>
                      </a:lnTo>
                      <a:lnTo>
                        <a:pt x="34984" y="10546"/>
                      </a:lnTo>
                      <a:lnTo>
                        <a:pt x="34984" y="10441"/>
                      </a:lnTo>
                      <a:lnTo>
                        <a:pt x="35026" y="10337"/>
                      </a:lnTo>
                      <a:lnTo>
                        <a:pt x="34963" y="10295"/>
                      </a:lnTo>
                      <a:lnTo>
                        <a:pt x="34880" y="10086"/>
                      </a:lnTo>
                      <a:lnTo>
                        <a:pt x="34838" y="10086"/>
                      </a:lnTo>
                      <a:lnTo>
                        <a:pt x="34754" y="9939"/>
                      </a:lnTo>
                      <a:lnTo>
                        <a:pt x="34775" y="9814"/>
                      </a:lnTo>
                      <a:lnTo>
                        <a:pt x="34838" y="9793"/>
                      </a:lnTo>
                      <a:lnTo>
                        <a:pt x="34838" y="9709"/>
                      </a:lnTo>
                      <a:lnTo>
                        <a:pt x="34859" y="9688"/>
                      </a:lnTo>
                      <a:lnTo>
                        <a:pt x="34922" y="9730"/>
                      </a:lnTo>
                      <a:lnTo>
                        <a:pt x="34943" y="9835"/>
                      </a:lnTo>
                      <a:lnTo>
                        <a:pt x="34984" y="9730"/>
                      </a:lnTo>
                      <a:lnTo>
                        <a:pt x="34984" y="9583"/>
                      </a:lnTo>
                      <a:lnTo>
                        <a:pt x="35047" y="9542"/>
                      </a:lnTo>
                      <a:lnTo>
                        <a:pt x="35089" y="9500"/>
                      </a:lnTo>
                      <a:lnTo>
                        <a:pt x="35089" y="9604"/>
                      </a:lnTo>
                      <a:lnTo>
                        <a:pt x="35131" y="9667"/>
                      </a:lnTo>
                      <a:lnTo>
                        <a:pt x="35089" y="9709"/>
                      </a:lnTo>
                      <a:lnTo>
                        <a:pt x="34984" y="9772"/>
                      </a:lnTo>
                      <a:lnTo>
                        <a:pt x="34963" y="9897"/>
                      </a:lnTo>
                      <a:lnTo>
                        <a:pt x="35026" y="9918"/>
                      </a:lnTo>
                      <a:lnTo>
                        <a:pt x="35068" y="10002"/>
                      </a:lnTo>
                      <a:lnTo>
                        <a:pt x="35068" y="10086"/>
                      </a:lnTo>
                      <a:lnTo>
                        <a:pt x="35194" y="10232"/>
                      </a:lnTo>
                      <a:lnTo>
                        <a:pt x="35256" y="10274"/>
                      </a:lnTo>
                      <a:lnTo>
                        <a:pt x="35256" y="10190"/>
                      </a:lnTo>
                      <a:lnTo>
                        <a:pt x="35298" y="10169"/>
                      </a:lnTo>
                      <a:lnTo>
                        <a:pt x="35361" y="10211"/>
                      </a:lnTo>
                      <a:lnTo>
                        <a:pt x="35466" y="10169"/>
                      </a:lnTo>
                      <a:lnTo>
                        <a:pt x="35487" y="10211"/>
                      </a:lnTo>
                      <a:lnTo>
                        <a:pt x="35466" y="10253"/>
                      </a:lnTo>
                      <a:lnTo>
                        <a:pt x="35466" y="10358"/>
                      </a:lnTo>
                      <a:lnTo>
                        <a:pt x="35403" y="10525"/>
                      </a:lnTo>
                      <a:lnTo>
                        <a:pt x="35403" y="10567"/>
                      </a:lnTo>
                      <a:lnTo>
                        <a:pt x="35298" y="10734"/>
                      </a:lnTo>
                      <a:lnTo>
                        <a:pt x="35235" y="10923"/>
                      </a:lnTo>
                      <a:lnTo>
                        <a:pt x="35235" y="10964"/>
                      </a:lnTo>
                      <a:lnTo>
                        <a:pt x="35256" y="10964"/>
                      </a:lnTo>
                      <a:lnTo>
                        <a:pt x="35298" y="10860"/>
                      </a:lnTo>
                      <a:lnTo>
                        <a:pt x="35403" y="10902"/>
                      </a:lnTo>
                      <a:lnTo>
                        <a:pt x="35403" y="10923"/>
                      </a:lnTo>
                      <a:lnTo>
                        <a:pt x="35487" y="10923"/>
                      </a:lnTo>
                      <a:lnTo>
                        <a:pt x="35549" y="11006"/>
                      </a:lnTo>
                      <a:lnTo>
                        <a:pt x="35696" y="11027"/>
                      </a:lnTo>
                      <a:lnTo>
                        <a:pt x="35591" y="11069"/>
                      </a:lnTo>
                      <a:lnTo>
                        <a:pt x="35570" y="11132"/>
                      </a:lnTo>
                      <a:lnTo>
                        <a:pt x="35507" y="11153"/>
                      </a:lnTo>
                      <a:lnTo>
                        <a:pt x="35466" y="11111"/>
                      </a:lnTo>
                      <a:lnTo>
                        <a:pt x="35382" y="11132"/>
                      </a:lnTo>
                      <a:lnTo>
                        <a:pt x="35403" y="11216"/>
                      </a:lnTo>
                      <a:lnTo>
                        <a:pt x="35466" y="11236"/>
                      </a:lnTo>
                      <a:lnTo>
                        <a:pt x="35487" y="11257"/>
                      </a:lnTo>
                      <a:lnTo>
                        <a:pt x="35591" y="11257"/>
                      </a:lnTo>
                      <a:lnTo>
                        <a:pt x="35591" y="11341"/>
                      </a:lnTo>
                      <a:lnTo>
                        <a:pt x="35612" y="11383"/>
                      </a:lnTo>
                      <a:lnTo>
                        <a:pt x="35612" y="11467"/>
                      </a:lnTo>
                      <a:lnTo>
                        <a:pt x="35675" y="11550"/>
                      </a:lnTo>
                      <a:lnTo>
                        <a:pt x="35779" y="11571"/>
                      </a:lnTo>
                      <a:lnTo>
                        <a:pt x="35821" y="11655"/>
                      </a:lnTo>
                      <a:lnTo>
                        <a:pt x="35863" y="11739"/>
                      </a:lnTo>
                      <a:lnTo>
                        <a:pt x="35821" y="11843"/>
                      </a:lnTo>
                      <a:lnTo>
                        <a:pt x="35759" y="11906"/>
                      </a:lnTo>
                      <a:lnTo>
                        <a:pt x="35675" y="11906"/>
                      </a:lnTo>
                      <a:lnTo>
                        <a:pt x="35612" y="11948"/>
                      </a:lnTo>
                      <a:lnTo>
                        <a:pt x="35570" y="11906"/>
                      </a:lnTo>
                      <a:lnTo>
                        <a:pt x="35487" y="11885"/>
                      </a:lnTo>
                      <a:lnTo>
                        <a:pt x="35445" y="11906"/>
                      </a:lnTo>
                      <a:lnTo>
                        <a:pt x="35361" y="12011"/>
                      </a:lnTo>
                      <a:lnTo>
                        <a:pt x="35403" y="12052"/>
                      </a:lnTo>
                      <a:lnTo>
                        <a:pt x="35403" y="12094"/>
                      </a:lnTo>
                      <a:lnTo>
                        <a:pt x="35361" y="12178"/>
                      </a:lnTo>
                      <a:lnTo>
                        <a:pt x="35382" y="12220"/>
                      </a:lnTo>
                      <a:lnTo>
                        <a:pt x="35445" y="12220"/>
                      </a:lnTo>
                      <a:lnTo>
                        <a:pt x="35466" y="12199"/>
                      </a:lnTo>
                      <a:lnTo>
                        <a:pt x="35549" y="12178"/>
                      </a:lnTo>
                      <a:lnTo>
                        <a:pt x="35654" y="12178"/>
                      </a:lnTo>
                      <a:lnTo>
                        <a:pt x="35717" y="12115"/>
                      </a:lnTo>
                      <a:lnTo>
                        <a:pt x="35800" y="12115"/>
                      </a:lnTo>
                      <a:lnTo>
                        <a:pt x="35863" y="12011"/>
                      </a:lnTo>
                      <a:lnTo>
                        <a:pt x="35905" y="11990"/>
                      </a:lnTo>
                      <a:lnTo>
                        <a:pt x="35926" y="12115"/>
                      </a:lnTo>
                      <a:lnTo>
                        <a:pt x="35989" y="12157"/>
                      </a:lnTo>
                      <a:lnTo>
                        <a:pt x="36072" y="12094"/>
                      </a:lnTo>
                      <a:lnTo>
                        <a:pt x="36135" y="11969"/>
                      </a:lnTo>
                      <a:lnTo>
                        <a:pt x="36240" y="11885"/>
                      </a:lnTo>
                      <a:lnTo>
                        <a:pt x="36303" y="11948"/>
                      </a:lnTo>
                      <a:lnTo>
                        <a:pt x="36303" y="11990"/>
                      </a:lnTo>
                      <a:lnTo>
                        <a:pt x="36219" y="12011"/>
                      </a:lnTo>
                      <a:lnTo>
                        <a:pt x="36177" y="12073"/>
                      </a:lnTo>
                      <a:lnTo>
                        <a:pt x="36219" y="12094"/>
                      </a:lnTo>
                      <a:lnTo>
                        <a:pt x="36219" y="12157"/>
                      </a:lnTo>
                      <a:lnTo>
                        <a:pt x="36093" y="12199"/>
                      </a:lnTo>
                      <a:lnTo>
                        <a:pt x="36072" y="12220"/>
                      </a:lnTo>
                      <a:lnTo>
                        <a:pt x="36219" y="12199"/>
                      </a:lnTo>
                      <a:lnTo>
                        <a:pt x="36240" y="12283"/>
                      </a:lnTo>
                      <a:lnTo>
                        <a:pt x="36135" y="12366"/>
                      </a:lnTo>
                      <a:lnTo>
                        <a:pt x="36177" y="12492"/>
                      </a:lnTo>
                      <a:lnTo>
                        <a:pt x="36219" y="12513"/>
                      </a:lnTo>
                      <a:lnTo>
                        <a:pt x="36282" y="12617"/>
                      </a:lnTo>
                      <a:lnTo>
                        <a:pt x="36407" y="12596"/>
                      </a:lnTo>
                      <a:lnTo>
                        <a:pt x="36428" y="12534"/>
                      </a:lnTo>
                      <a:lnTo>
                        <a:pt x="36407" y="12471"/>
                      </a:lnTo>
                      <a:lnTo>
                        <a:pt x="36407" y="12387"/>
                      </a:lnTo>
                      <a:lnTo>
                        <a:pt x="36449" y="12366"/>
                      </a:lnTo>
                      <a:lnTo>
                        <a:pt x="36595" y="12471"/>
                      </a:lnTo>
                      <a:lnTo>
                        <a:pt x="36595" y="12534"/>
                      </a:lnTo>
                      <a:lnTo>
                        <a:pt x="36533" y="12638"/>
                      </a:lnTo>
                      <a:lnTo>
                        <a:pt x="36616" y="12701"/>
                      </a:lnTo>
                      <a:lnTo>
                        <a:pt x="36637" y="12743"/>
                      </a:lnTo>
                      <a:lnTo>
                        <a:pt x="36491" y="12827"/>
                      </a:lnTo>
                      <a:lnTo>
                        <a:pt x="36449" y="12889"/>
                      </a:lnTo>
                      <a:lnTo>
                        <a:pt x="36533" y="12952"/>
                      </a:lnTo>
                      <a:lnTo>
                        <a:pt x="36763" y="12952"/>
                      </a:lnTo>
                      <a:lnTo>
                        <a:pt x="36826" y="12994"/>
                      </a:lnTo>
                      <a:lnTo>
                        <a:pt x="36826" y="13099"/>
                      </a:lnTo>
                      <a:lnTo>
                        <a:pt x="36826" y="13161"/>
                      </a:lnTo>
                      <a:lnTo>
                        <a:pt x="36867" y="13140"/>
                      </a:lnTo>
                      <a:lnTo>
                        <a:pt x="36867" y="13057"/>
                      </a:lnTo>
                      <a:lnTo>
                        <a:pt x="36930" y="12994"/>
                      </a:lnTo>
                      <a:lnTo>
                        <a:pt x="36972" y="12994"/>
                      </a:lnTo>
                      <a:lnTo>
                        <a:pt x="36972" y="13057"/>
                      </a:lnTo>
                      <a:lnTo>
                        <a:pt x="36930" y="13161"/>
                      </a:lnTo>
                      <a:lnTo>
                        <a:pt x="36930" y="13245"/>
                      </a:lnTo>
                      <a:lnTo>
                        <a:pt x="36847" y="13266"/>
                      </a:lnTo>
                      <a:lnTo>
                        <a:pt x="36805" y="13433"/>
                      </a:lnTo>
                      <a:lnTo>
                        <a:pt x="36805" y="13475"/>
                      </a:lnTo>
                      <a:lnTo>
                        <a:pt x="36867" y="13517"/>
                      </a:lnTo>
                      <a:lnTo>
                        <a:pt x="36867" y="13622"/>
                      </a:lnTo>
                      <a:lnTo>
                        <a:pt x="36826" y="13726"/>
                      </a:lnTo>
                      <a:lnTo>
                        <a:pt x="36826" y="13831"/>
                      </a:lnTo>
                      <a:lnTo>
                        <a:pt x="36847" y="13852"/>
                      </a:lnTo>
                      <a:lnTo>
                        <a:pt x="36847" y="13873"/>
                      </a:lnTo>
                      <a:lnTo>
                        <a:pt x="36826" y="14082"/>
                      </a:lnTo>
                      <a:lnTo>
                        <a:pt x="36763" y="14166"/>
                      </a:lnTo>
                      <a:lnTo>
                        <a:pt x="36826" y="14270"/>
                      </a:lnTo>
                      <a:lnTo>
                        <a:pt x="36805" y="14354"/>
                      </a:lnTo>
                      <a:lnTo>
                        <a:pt x="36637" y="14396"/>
                      </a:lnTo>
                      <a:lnTo>
                        <a:pt x="36491" y="14375"/>
                      </a:lnTo>
                      <a:lnTo>
                        <a:pt x="36428" y="14396"/>
                      </a:lnTo>
                      <a:lnTo>
                        <a:pt x="36407" y="14480"/>
                      </a:lnTo>
                      <a:lnTo>
                        <a:pt x="36198" y="14626"/>
                      </a:lnTo>
                      <a:lnTo>
                        <a:pt x="36198" y="14710"/>
                      </a:lnTo>
                      <a:lnTo>
                        <a:pt x="36344" y="14793"/>
                      </a:lnTo>
                      <a:lnTo>
                        <a:pt x="36303" y="14793"/>
                      </a:lnTo>
                      <a:lnTo>
                        <a:pt x="36219" y="14814"/>
                      </a:lnTo>
                      <a:lnTo>
                        <a:pt x="36303" y="14814"/>
                      </a:lnTo>
                      <a:lnTo>
                        <a:pt x="36177" y="14982"/>
                      </a:lnTo>
                      <a:lnTo>
                        <a:pt x="36093" y="15024"/>
                      </a:lnTo>
                      <a:lnTo>
                        <a:pt x="35884" y="15149"/>
                      </a:lnTo>
                      <a:lnTo>
                        <a:pt x="35738" y="15296"/>
                      </a:lnTo>
                      <a:lnTo>
                        <a:pt x="35675" y="15296"/>
                      </a:lnTo>
                      <a:lnTo>
                        <a:pt x="35633" y="15337"/>
                      </a:lnTo>
                      <a:lnTo>
                        <a:pt x="35591" y="15463"/>
                      </a:lnTo>
                      <a:lnTo>
                        <a:pt x="35675" y="15568"/>
                      </a:lnTo>
                      <a:lnTo>
                        <a:pt x="35696" y="15672"/>
                      </a:lnTo>
                      <a:lnTo>
                        <a:pt x="35800" y="15840"/>
                      </a:lnTo>
                      <a:lnTo>
                        <a:pt x="35842" y="16133"/>
                      </a:lnTo>
                      <a:lnTo>
                        <a:pt x="35779" y="16174"/>
                      </a:lnTo>
                      <a:lnTo>
                        <a:pt x="35738" y="16153"/>
                      </a:lnTo>
                      <a:lnTo>
                        <a:pt x="35675" y="16195"/>
                      </a:lnTo>
                      <a:lnTo>
                        <a:pt x="35654" y="16300"/>
                      </a:lnTo>
                      <a:lnTo>
                        <a:pt x="35633" y="16195"/>
                      </a:lnTo>
                      <a:lnTo>
                        <a:pt x="35633" y="16049"/>
                      </a:lnTo>
                      <a:lnTo>
                        <a:pt x="35570" y="15986"/>
                      </a:lnTo>
                      <a:lnTo>
                        <a:pt x="35466" y="16049"/>
                      </a:lnTo>
                      <a:lnTo>
                        <a:pt x="35424" y="16153"/>
                      </a:lnTo>
                      <a:lnTo>
                        <a:pt x="35319" y="16216"/>
                      </a:lnTo>
                      <a:lnTo>
                        <a:pt x="35235" y="16174"/>
                      </a:lnTo>
                      <a:lnTo>
                        <a:pt x="35256" y="16112"/>
                      </a:lnTo>
                      <a:lnTo>
                        <a:pt x="35256" y="16070"/>
                      </a:lnTo>
                      <a:lnTo>
                        <a:pt x="35047" y="16070"/>
                      </a:lnTo>
                      <a:lnTo>
                        <a:pt x="35005" y="16174"/>
                      </a:lnTo>
                      <a:lnTo>
                        <a:pt x="34922" y="16258"/>
                      </a:lnTo>
                      <a:lnTo>
                        <a:pt x="34796" y="16216"/>
                      </a:lnTo>
                      <a:lnTo>
                        <a:pt x="34712" y="16216"/>
                      </a:lnTo>
                      <a:lnTo>
                        <a:pt x="34650" y="16174"/>
                      </a:lnTo>
                      <a:lnTo>
                        <a:pt x="34587" y="16174"/>
                      </a:lnTo>
                      <a:lnTo>
                        <a:pt x="34503" y="16258"/>
                      </a:lnTo>
                      <a:lnTo>
                        <a:pt x="34357" y="16195"/>
                      </a:lnTo>
                      <a:lnTo>
                        <a:pt x="34315" y="16174"/>
                      </a:lnTo>
                      <a:lnTo>
                        <a:pt x="34231" y="16070"/>
                      </a:lnTo>
                      <a:lnTo>
                        <a:pt x="34106" y="15986"/>
                      </a:lnTo>
                      <a:lnTo>
                        <a:pt x="33980" y="15965"/>
                      </a:lnTo>
                      <a:lnTo>
                        <a:pt x="33834" y="15777"/>
                      </a:lnTo>
                      <a:lnTo>
                        <a:pt x="33813" y="15840"/>
                      </a:lnTo>
                      <a:lnTo>
                        <a:pt x="33813" y="15902"/>
                      </a:lnTo>
                      <a:lnTo>
                        <a:pt x="33792" y="15965"/>
                      </a:lnTo>
                      <a:lnTo>
                        <a:pt x="33750" y="15944"/>
                      </a:lnTo>
                      <a:lnTo>
                        <a:pt x="33708" y="15965"/>
                      </a:lnTo>
                      <a:lnTo>
                        <a:pt x="33708" y="16049"/>
                      </a:lnTo>
                      <a:lnTo>
                        <a:pt x="33771" y="16112"/>
                      </a:lnTo>
                      <a:lnTo>
                        <a:pt x="33750" y="16195"/>
                      </a:lnTo>
                      <a:lnTo>
                        <a:pt x="33687" y="16195"/>
                      </a:lnTo>
                      <a:lnTo>
                        <a:pt x="33582" y="16216"/>
                      </a:lnTo>
                      <a:lnTo>
                        <a:pt x="33499" y="16300"/>
                      </a:lnTo>
                      <a:lnTo>
                        <a:pt x="33373" y="16300"/>
                      </a:lnTo>
                      <a:lnTo>
                        <a:pt x="33290" y="16384"/>
                      </a:lnTo>
                      <a:lnTo>
                        <a:pt x="33290" y="16488"/>
                      </a:lnTo>
                      <a:lnTo>
                        <a:pt x="33206" y="16530"/>
                      </a:lnTo>
                      <a:lnTo>
                        <a:pt x="33164" y="16677"/>
                      </a:lnTo>
                      <a:lnTo>
                        <a:pt x="33248" y="16886"/>
                      </a:lnTo>
                      <a:lnTo>
                        <a:pt x="33352" y="16990"/>
                      </a:lnTo>
                      <a:lnTo>
                        <a:pt x="33394" y="16949"/>
                      </a:lnTo>
                      <a:lnTo>
                        <a:pt x="33499" y="17095"/>
                      </a:lnTo>
                      <a:lnTo>
                        <a:pt x="33478" y="17158"/>
                      </a:lnTo>
                      <a:lnTo>
                        <a:pt x="33666" y="17158"/>
                      </a:lnTo>
                      <a:lnTo>
                        <a:pt x="33771" y="17200"/>
                      </a:lnTo>
                      <a:lnTo>
                        <a:pt x="33813" y="17137"/>
                      </a:lnTo>
                      <a:lnTo>
                        <a:pt x="33917" y="17137"/>
                      </a:lnTo>
                      <a:lnTo>
                        <a:pt x="33980" y="17095"/>
                      </a:lnTo>
                      <a:lnTo>
                        <a:pt x="34106" y="17095"/>
                      </a:lnTo>
                      <a:lnTo>
                        <a:pt x="34189" y="17053"/>
                      </a:lnTo>
                      <a:lnTo>
                        <a:pt x="34273" y="17095"/>
                      </a:lnTo>
                      <a:lnTo>
                        <a:pt x="34315" y="17032"/>
                      </a:lnTo>
                      <a:lnTo>
                        <a:pt x="34315" y="16928"/>
                      </a:lnTo>
                      <a:lnTo>
                        <a:pt x="34336" y="16865"/>
                      </a:lnTo>
                      <a:lnTo>
                        <a:pt x="34398" y="16865"/>
                      </a:lnTo>
                      <a:lnTo>
                        <a:pt x="34503" y="17032"/>
                      </a:lnTo>
                      <a:lnTo>
                        <a:pt x="34587" y="17032"/>
                      </a:lnTo>
                      <a:lnTo>
                        <a:pt x="34650" y="17116"/>
                      </a:lnTo>
                      <a:lnTo>
                        <a:pt x="34796" y="17137"/>
                      </a:lnTo>
                      <a:lnTo>
                        <a:pt x="34817" y="17074"/>
                      </a:lnTo>
                      <a:lnTo>
                        <a:pt x="34901" y="16970"/>
                      </a:lnTo>
                      <a:lnTo>
                        <a:pt x="34943" y="16970"/>
                      </a:lnTo>
                      <a:lnTo>
                        <a:pt x="35026" y="16886"/>
                      </a:lnTo>
                      <a:lnTo>
                        <a:pt x="35131" y="16865"/>
                      </a:lnTo>
                      <a:lnTo>
                        <a:pt x="35110" y="16928"/>
                      </a:lnTo>
                      <a:lnTo>
                        <a:pt x="35110" y="17032"/>
                      </a:lnTo>
                      <a:lnTo>
                        <a:pt x="35026" y="17137"/>
                      </a:lnTo>
                      <a:lnTo>
                        <a:pt x="35026" y="17262"/>
                      </a:lnTo>
                      <a:lnTo>
                        <a:pt x="35131" y="17221"/>
                      </a:lnTo>
                      <a:lnTo>
                        <a:pt x="35173" y="17032"/>
                      </a:lnTo>
                      <a:lnTo>
                        <a:pt x="35215" y="17074"/>
                      </a:lnTo>
                      <a:lnTo>
                        <a:pt x="35256" y="17032"/>
                      </a:lnTo>
                      <a:lnTo>
                        <a:pt x="35340" y="17074"/>
                      </a:lnTo>
                      <a:lnTo>
                        <a:pt x="35256" y="17200"/>
                      </a:lnTo>
                      <a:lnTo>
                        <a:pt x="35277" y="17283"/>
                      </a:lnTo>
                      <a:lnTo>
                        <a:pt x="35277" y="17179"/>
                      </a:lnTo>
                      <a:lnTo>
                        <a:pt x="35466" y="17011"/>
                      </a:lnTo>
                      <a:lnTo>
                        <a:pt x="35487" y="17074"/>
                      </a:lnTo>
                      <a:lnTo>
                        <a:pt x="35361" y="17179"/>
                      </a:lnTo>
                      <a:lnTo>
                        <a:pt x="35361" y="17242"/>
                      </a:lnTo>
                      <a:lnTo>
                        <a:pt x="35445" y="17304"/>
                      </a:lnTo>
                      <a:lnTo>
                        <a:pt x="35487" y="17451"/>
                      </a:lnTo>
                      <a:lnTo>
                        <a:pt x="35487" y="17555"/>
                      </a:lnTo>
                      <a:lnTo>
                        <a:pt x="35507" y="17660"/>
                      </a:lnTo>
                      <a:lnTo>
                        <a:pt x="35612" y="17639"/>
                      </a:lnTo>
                      <a:lnTo>
                        <a:pt x="35612" y="17765"/>
                      </a:lnTo>
                      <a:lnTo>
                        <a:pt x="35675" y="17827"/>
                      </a:lnTo>
                      <a:lnTo>
                        <a:pt x="35759" y="17681"/>
                      </a:lnTo>
                      <a:lnTo>
                        <a:pt x="35717" y="17869"/>
                      </a:lnTo>
                      <a:lnTo>
                        <a:pt x="35654" y="17953"/>
                      </a:lnTo>
                      <a:lnTo>
                        <a:pt x="35759" y="18058"/>
                      </a:lnTo>
                      <a:lnTo>
                        <a:pt x="35759" y="17974"/>
                      </a:lnTo>
                      <a:lnTo>
                        <a:pt x="35800" y="17869"/>
                      </a:lnTo>
                      <a:lnTo>
                        <a:pt x="35863" y="17848"/>
                      </a:lnTo>
                      <a:lnTo>
                        <a:pt x="35863" y="17848"/>
                      </a:lnTo>
                      <a:lnTo>
                        <a:pt x="35821" y="17890"/>
                      </a:lnTo>
                      <a:lnTo>
                        <a:pt x="35863" y="18037"/>
                      </a:lnTo>
                      <a:lnTo>
                        <a:pt x="35926" y="18162"/>
                      </a:lnTo>
                      <a:lnTo>
                        <a:pt x="36093" y="18141"/>
                      </a:lnTo>
                      <a:lnTo>
                        <a:pt x="36031" y="18183"/>
                      </a:lnTo>
                      <a:lnTo>
                        <a:pt x="35821" y="18309"/>
                      </a:lnTo>
                      <a:lnTo>
                        <a:pt x="35675" y="18309"/>
                      </a:lnTo>
                      <a:lnTo>
                        <a:pt x="35654" y="18371"/>
                      </a:lnTo>
                      <a:lnTo>
                        <a:pt x="35759" y="18413"/>
                      </a:lnTo>
                      <a:lnTo>
                        <a:pt x="35759" y="18560"/>
                      </a:lnTo>
                      <a:lnTo>
                        <a:pt x="35821" y="18664"/>
                      </a:lnTo>
                      <a:lnTo>
                        <a:pt x="35905" y="18727"/>
                      </a:lnTo>
                      <a:lnTo>
                        <a:pt x="35989" y="18727"/>
                      </a:lnTo>
                      <a:lnTo>
                        <a:pt x="35989" y="18790"/>
                      </a:lnTo>
                      <a:lnTo>
                        <a:pt x="36093" y="18874"/>
                      </a:lnTo>
                      <a:lnTo>
                        <a:pt x="36156" y="18915"/>
                      </a:lnTo>
                      <a:lnTo>
                        <a:pt x="36219" y="18915"/>
                      </a:lnTo>
                      <a:lnTo>
                        <a:pt x="36407" y="19041"/>
                      </a:lnTo>
                      <a:lnTo>
                        <a:pt x="36512" y="19041"/>
                      </a:lnTo>
                      <a:lnTo>
                        <a:pt x="36512" y="19104"/>
                      </a:lnTo>
                      <a:lnTo>
                        <a:pt x="36575" y="19125"/>
                      </a:lnTo>
                      <a:lnTo>
                        <a:pt x="36595" y="19083"/>
                      </a:lnTo>
                      <a:lnTo>
                        <a:pt x="36616" y="19041"/>
                      </a:lnTo>
                      <a:lnTo>
                        <a:pt x="36721" y="19104"/>
                      </a:lnTo>
                      <a:lnTo>
                        <a:pt x="36679" y="19125"/>
                      </a:lnTo>
                      <a:lnTo>
                        <a:pt x="36616" y="19187"/>
                      </a:lnTo>
                      <a:lnTo>
                        <a:pt x="36679" y="19292"/>
                      </a:lnTo>
                      <a:lnTo>
                        <a:pt x="36742" y="19334"/>
                      </a:lnTo>
                      <a:lnTo>
                        <a:pt x="36805" y="19334"/>
                      </a:lnTo>
                      <a:lnTo>
                        <a:pt x="36805" y="19418"/>
                      </a:lnTo>
                      <a:lnTo>
                        <a:pt x="36930" y="19543"/>
                      </a:lnTo>
                      <a:lnTo>
                        <a:pt x="37014" y="19543"/>
                      </a:lnTo>
                      <a:lnTo>
                        <a:pt x="37056" y="19606"/>
                      </a:lnTo>
                      <a:lnTo>
                        <a:pt x="37098" y="19648"/>
                      </a:lnTo>
                      <a:lnTo>
                        <a:pt x="37265" y="19731"/>
                      </a:lnTo>
                      <a:lnTo>
                        <a:pt x="37328" y="19711"/>
                      </a:lnTo>
                      <a:lnTo>
                        <a:pt x="37370" y="19731"/>
                      </a:lnTo>
                      <a:lnTo>
                        <a:pt x="37453" y="19731"/>
                      </a:lnTo>
                      <a:lnTo>
                        <a:pt x="37537" y="19773"/>
                      </a:lnTo>
                      <a:lnTo>
                        <a:pt x="37558" y="19857"/>
                      </a:lnTo>
                      <a:lnTo>
                        <a:pt x="37725" y="19983"/>
                      </a:lnTo>
                      <a:lnTo>
                        <a:pt x="37788" y="19983"/>
                      </a:lnTo>
                      <a:lnTo>
                        <a:pt x="37872" y="20045"/>
                      </a:lnTo>
                      <a:lnTo>
                        <a:pt x="38060" y="20087"/>
                      </a:lnTo>
                      <a:lnTo>
                        <a:pt x="38165" y="20150"/>
                      </a:lnTo>
                      <a:lnTo>
                        <a:pt x="38269" y="20150"/>
                      </a:lnTo>
                      <a:lnTo>
                        <a:pt x="38290" y="20129"/>
                      </a:lnTo>
                      <a:lnTo>
                        <a:pt x="38290" y="20066"/>
                      </a:lnTo>
                      <a:lnTo>
                        <a:pt x="38207" y="19983"/>
                      </a:lnTo>
                      <a:lnTo>
                        <a:pt x="38165" y="19920"/>
                      </a:lnTo>
                      <a:lnTo>
                        <a:pt x="38207" y="19857"/>
                      </a:lnTo>
                      <a:lnTo>
                        <a:pt x="38290" y="19878"/>
                      </a:lnTo>
                      <a:lnTo>
                        <a:pt x="38311" y="19815"/>
                      </a:lnTo>
                      <a:lnTo>
                        <a:pt x="38290" y="19752"/>
                      </a:lnTo>
                      <a:lnTo>
                        <a:pt x="38248" y="19773"/>
                      </a:lnTo>
                      <a:lnTo>
                        <a:pt x="38207" y="19731"/>
                      </a:lnTo>
                      <a:lnTo>
                        <a:pt x="38248" y="19606"/>
                      </a:lnTo>
                      <a:lnTo>
                        <a:pt x="38207" y="19564"/>
                      </a:lnTo>
                      <a:lnTo>
                        <a:pt x="38102" y="19669"/>
                      </a:lnTo>
                      <a:lnTo>
                        <a:pt x="38102" y="19627"/>
                      </a:lnTo>
                      <a:lnTo>
                        <a:pt x="38081" y="19543"/>
                      </a:lnTo>
                      <a:lnTo>
                        <a:pt x="38018" y="19543"/>
                      </a:lnTo>
                      <a:lnTo>
                        <a:pt x="38123" y="19439"/>
                      </a:lnTo>
                      <a:lnTo>
                        <a:pt x="38102" y="19313"/>
                      </a:lnTo>
                      <a:lnTo>
                        <a:pt x="38060" y="19292"/>
                      </a:lnTo>
                      <a:lnTo>
                        <a:pt x="37956" y="19292"/>
                      </a:lnTo>
                      <a:lnTo>
                        <a:pt x="37976" y="19187"/>
                      </a:lnTo>
                      <a:lnTo>
                        <a:pt x="37935" y="19083"/>
                      </a:lnTo>
                      <a:lnTo>
                        <a:pt x="37893" y="18999"/>
                      </a:lnTo>
                      <a:lnTo>
                        <a:pt x="37788" y="18999"/>
                      </a:lnTo>
                      <a:lnTo>
                        <a:pt x="37851" y="18915"/>
                      </a:lnTo>
                      <a:lnTo>
                        <a:pt x="37767" y="18894"/>
                      </a:lnTo>
                      <a:lnTo>
                        <a:pt x="37725" y="18894"/>
                      </a:lnTo>
                      <a:lnTo>
                        <a:pt x="37746" y="18832"/>
                      </a:lnTo>
                      <a:lnTo>
                        <a:pt x="37663" y="18727"/>
                      </a:lnTo>
                      <a:lnTo>
                        <a:pt x="37663" y="18748"/>
                      </a:lnTo>
                      <a:lnTo>
                        <a:pt x="37621" y="18748"/>
                      </a:lnTo>
                      <a:lnTo>
                        <a:pt x="37621" y="18602"/>
                      </a:lnTo>
                      <a:lnTo>
                        <a:pt x="37621" y="18539"/>
                      </a:lnTo>
                      <a:lnTo>
                        <a:pt x="37621" y="18476"/>
                      </a:lnTo>
                      <a:lnTo>
                        <a:pt x="37453" y="18350"/>
                      </a:lnTo>
                      <a:lnTo>
                        <a:pt x="37432" y="18225"/>
                      </a:lnTo>
                      <a:lnTo>
                        <a:pt x="37432" y="18120"/>
                      </a:lnTo>
                      <a:lnTo>
                        <a:pt x="37516" y="18162"/>
                      </a:lnTo>
                      <a:lnTo>
                        <a:pt x="37558" y="18078"/>
                      </a:lnTo>
                      <a:lnTo>
                        <a:pt x="37663" y="18120"/>
                      </a:lnTo>
                      <a:lnTo>
                        <a:pt x="37663" y="18225"/>
                      </a:lnTo>
                      <a:lnTo>
                        <a:pt x="37746" y="18371"/>
                      </a:lnTo>
                      <a:lnTo>
                        <a:pt x="37872" y="18434"/>
                      </a:lnTo>
                      <a:lnTo>
                        <a:pt x="37935" y="18476"/>
                      </a:lnTo>
                      <a:lnTo>
                        <a:pt x="37935" y="18560"/>
                      </a:lnTo>
                      <a:lnTo>
                        <a:pt x="37976" y="18602"/>
                      </a:lnTo>
                      <a:lnTo>
                        <a:pt x="37976" y="18539"/>
                      </a:lnTo>
                      <a:lnTo>
                        <a:pt x="37935" y="18392"/>
                      </a:lnTo>
                      <a:lnTo>
                        <a:pt x="37935" y="18350"/>
                      </a:lnTo>
                      <a:lnTo>
                        <a:pt x="37976" y="18309"/>
                      </a:lnTo>
                      <a:lnTo>
                        <a:pt x="38018" y="18392"/>
                      </a:lnTo>
                      <a:lnTo>
                        <a:pt x="38018" y="18455"/>
                      </a:lnTo>
                      <a:lnTo>
                        <a:pt x="38081" y="18497"/>
                      </a:lnTo>
                      <a:lnTo>
                        <a:pt x="38123" y="18685"/>
                      </a:lnTo>
                      <a:lnTo>
                        <a:pt x="38207" y="18706"/>
                      </a:lnTo>
                      <a:lnTo>
                        <a:pt x="38207" y="18769"/>
                      </a:lnTo>
                      <a:lnTo>
                        <a:pt x="38290" y="18832"/>
                      </a:lnTo>
                      <a:lnTo>
                        <a:pt x="38374" y="19020"/>
                      </a:lnTo>
                      <a:lnTo>
                        <a:pt x="38416" y="18936"/>
                      </a:lnTo>
                      <a:lnTo>
                        <a:pt x="38395" y="18832"/>
                      </a:lnTo>
                      <a:lnTo>
                        <a:pt x="38395" y="18664"/>
                      </a:lnTo>
                      <a:lnTo>
                        <a:pt x="38416" y="18560"/>
                      </a:lnTo>
                      <a:lnTo>
                        <a:pt x="38416" y="18643"/>
                      </a:lnTo>
                      <a:lnTo>
                        <a:pt x="38479" y="18811"/>
                      </a:lnTo>
                      <a:lnTo>
                        <a:pt x="38479" y="18915"/>
                      </a:lnTo>
                      <a:lnTo>
                        <a:pt x="38479" y="18999"/>
                      </a:lnTo>
                      <a:lnTo>
                        <a:pt x="38520" y="19020"/>
                      </a:lnTo>
                      <a:lnTo>
                        <a:pt x="38604" y="19083"/>
                      </a:lnTo>
                      <a:lnTo>
                        <a:pt x="38625" y="18999"/>
                      </a:lnTo>
                      <a:lnTo>
                        <a:pt x="38583" y="18957"/>
                      </a:lnTo>
                      <a:lnTo>
                        <a:pt x="38583" y="18894"/>
                      </a:lnTo>
                      <a:lnTo>
                        <a:pt x="38667" y="18915"/>
                      </a:lnTo>
                      <a:lnTo>
                        <a:pt x="38688" y="19020"/>
                      </a:lnTo>
                      <a:lnTo>
                        <a:pt x="38688" y="19104"/>
                      </a:lnTo>
                      <a:lnTo>
                        <a:pt x="38709" y="19125"/>
                      </a:lnTo>
                      <a:lnTo>
                        <a:pt x="38709" y="19062"/>
                      </a:lnTo>
                      <a:lnTo>
                        <a:pt x="38772" y="19020"/>
                      </a:lnTo>
                      <a:lnTo>
                        <a:pt x="38772" y="19187"/>
                      </a:lnTo>
                      <a:lnTo>
                        <a:pt x="38813" y="19271"/>
                      </a:lnTo>
                      <a:lnTo>
                        <a:pt x="38897" y="19271"/>
                      </a:lnTo>
                      <a:lnTo>
                        <a:pt x="38939" y="19208"/>
                      </a:lnTo>
                      <a:lnTo>
                        <a:pt x="38939" y="19313"/>
                      </a:lnTo>
                      <a:lnTo>
                        <a:pt x="38918" y="19376"/>
                      </a:lnTo>
                      <a:lnTo>
                        <a:pt x="38981" y="19543"/>
                      </a:lnTo>
                      <a:lnTo>
                        <a:pt x="39023" y="19627"/>
                      </a:lnTo>
                      <a:lnTo>
                        <a:pt x="39127" y="19627"/>
                      </a:lnTo>
                      <a:lnTo>
                        <a:pt x="39127" y="19543"/>
                      </a:lnTo>
                      <a:lnTo>
                        <a:pt x="39106" y="19522"/>
                      </a:lnTo>
                      <a:lnTo>
                        <a:pt x="39106" y="19397"/>
                      </a:lnTo>
                      <a:lnTo>
                        <a:pt x="39044" y="19187"/>
                      </a:lnTo>
                      <a:lnTo>
                        <a:pt x="39127" y="19187"/>
                      </a:lnTo>
                      <a:lnTo>
                        <a:pt x="39169" y="19271"/>
                      </a:lnTo>
                      <a:lnTo>
                        <a:pt x="39274" y="19292"/>
                      </a:lnTo>
                      <a:lnTo>
                        <a:pt x="39316" y="19271"/>
                      </a:lnTo>
                      <a:lnTo>
                        <a:pt x="39253" y="19166"/>
                      </a:lnTo>
                      <a:lnTo>
                        <a:pt x="39295" y="19083"/>
                      </a:lnTo>
                      <a:lnTo>
                        <a:pt x="39295" y="18894"/>
                      </a:lnTo>
                      <a:lnTo>
                        <a:pt x="39211" y="18706"/>
                      </a:lnTo>
                      <a:lnTo>
                        <a:pt x="39232" y="18560"/>
                      </a:lnTo>
                      <a:lnTo>
                        <a:pt x="39232" y="18392"/>
                      </a:lnTo>
                      <a:lnTo>
                        <a:pt x="39253" y="18560"/>
                      </a:lnTo>
                      <a:lnTo>
                        <a:pt x="39232" y="18664"/>
                      </a:lnTo>
                      <a:lnTo>
                        <a:pt x="39253" y="18790"/>
                      </a:lnTo>
                      <a:lnTo>
                        <a:pt x="39420" y="18957"/>
                      </a:lnTo>
                      <a:lnTo>
                        <a:pt x="39441" y="18894"/>
                      </a:lnTo>
                      <a:lnTo>
                        <a:pt x="39420" y="18769"/>
                      </a:lnTo>
                      <a:lnTo>
                        <a:pt x="39462" y="18664"/>
                      </a:lnTo>
                      <a:lnTo>
                        <a:pt x="39462" y="18497"/>
                      </a:lnTo>
                      <a:lnTo>
                        <a:pt x="39546" y="18455"/>
                      </a:lnTo>
                      <a:lnTo>
                        <a:pt x="39525" y="18434"/>
                      </a:lnTo>
                      <a:lnTo>
                        <a:pt x="39399" y="18246"/>
                      </a:lnTo>
                      <a:lnTo>
                        <a:pt x="39357" y="18120"/>
                      </a:lnTo>
                      <a:lnTo>
                        <a:pt x="39316" y="18078"/>
                      </a:lnTo>
                      <a:lnTo>
                        <a:pt x="39336" y="18016"/>
                      </a:lnTo>
                      <a:lnTo>
                        <a:pt x="39253" y="17869"/>
                      </a:lnTo>
                      <a:lnTo>
                        <a:pt x="39190" y="17786"/>
                      </a:lnTo>
                      <a:lnTo>
                        <a:pt x="39316" y="17765"/>
                      </a:lnTo>
                      <a:lnTo>
                        <a:pt x="39336" y="17723"/>
                      </a:lnTo>
                      <a:lnTo>
                        <a:pt x="39420" y="17639"/>
                      </a:lnTo>
                      <a:lnTo>
                        <a:pt x="39357" y="17576"/>
                      </a:lnTo>
                      <a:lnTo>
                        <a:pt x="39295" y="17618"/>
                      </a:lnTo>
                      <a:lnTo>
                        <a:pt x="39148" y="17639"/>
                      </a:lnTo>
                      <a:lnTo>
                        <a:pt x="39106" y="17597"/>
                      </a:lnTo>
                      <a:lnTo>
                        <a:pt x="39127" y="17555"/>
                      </a:lnTo>
                      <a:lnTo>
                        <a:pt x="39148" y="17514"/>
                      </a:lnTo>
                      <a:lnTo>
                        <a:pt x="39232" y="17430"/>
                      </a:lnTo>
                      <a:lnTo>
                        <a:pt x="39253" y="17325"/>
                      </a:lnTo>
                      <a:lnTo>
                        <a:pt x="39211" y="17242"/>
                      </a:lnTo>
                      <a:lnTo>
                        <a:pt x="39148" y="17242"/>
                      </a:lnTo>
                      <a:lnTo>
                        <a:pt x="39148" y="17304"/>
                      </a:lnTo>
                      <a:lnTo>
                        <a:pt x="39106" y="17388"/>
                      </a:lnTo>
                      <a:lnTo>
                        <a:pt x="39106" y="17304"/>
                      </a:lnTo>
                      <a:lnTo>
                        <a:pt x="39085" y="17325"/>
                      </a:lnTo>
                      <a:lnTo>
                        <a:pt x="38939" y="17346"/>
                      </a:lnTo>
                      <a:lnTo>
                        <a:pt x="38918" y="17304"/>
                      </a:lnTo>
                      <a:lnTo>
                        <a:pt x="39002" y="17242"/>
                      </a:lnTo>
                      <a:lnTo>
                        <a:pt x="39023" y="17200"/>
                      </a:lnTo>
                      <a:lnTo>
                        <a:pt x="38981" y="17137"/>
                      </a:lnTo>
                      <a:lnTo>
                        <a:pt x="38939" y="17032"/>
                      </a:lnTo>
                      <a:lnTo>
                        <a:pt x="38876" y="16990"/>
                      </a:lnTo>
                      <a:lnTo>
                        <a:pt x="38813" y="17011"/>
                      </a:lnTo>
                      <a:lnTo>
                        <a:pt x="38813" y="17116"/>
                      </a:lnTo>
                      <a:lnTo>
                        <a:pt x="38792" y="17179"/>
                      </a:lnTo>
                      <a:lnTo>
                        <a:pt x="38772" y="17137"/>
                      </a:lnTo>
                      <a:lnTo>
                        <a:pt x="38772" y="17011"/>
                      </a:lnTo>
                      <a:lnTo>
                        <a:pt x="38730" y="16928"/>
                      </a:lnTo>
                      <a:lnTo>
                        <a:pt x="38688" y="16928"/>
                      </a:lnTo>
                      <a:lnTo>
                        <a:pt x="38709" y="16865"/>
                      </a:lnTo>
                      <a:lnTo>
                        <a:pt x="38667" y="16865"/>
                      </a:lnTo>
                      <a:lnTo>
                        <a:pt x="38667" y="16823"/>
                      </a:lnTo>
                      <a:lnTo>
                        <a:pt x="38688" y="16823"/>
                      </a:lnTo>
                      <a:lnTo>
                        <a:pt x="38667" y="16760"/>
                      </a:lnTo>
                      <a:lnTo>
                        <a:pt x="38604" y="16718"/>
                      </a:lnTo>
                      <a:lnTo>
                        <a:pt x="38625" y="16677"/>
                      </a:lnTo>
                      <a:lnTo>
                        <a:pt x="38730" y="16677"/>
                      </a:lnTo>
                      <a:lnTo>
                        <a:pt x="38792" y="16656"/>
                      </a:lnTo>
                      <a:lnTo>
                        <a:pt x="38730" y="16593"/>
                      </a:lnTo>
                      <a:lnTo>
                        <a:pt x="38625" y="16593"/>
                      </a:lnTo>
                      <a:lnTo>
                        <a:pt x="38583" y="16572"/>
                      </a:lnTo>
                      <a:lnTo>
                        <a:pt x="38625" y="16488"/>
                      </a:lnTo>
                      <a:lnTo>
                        <a:pt x="38730" y="16446"/>
                      </a:lnTo>
                      <a:lnTo>
                        <a:pt x="38730" y="16405"/>
                      </a:lnTo>
                      <a:lnTo>
                        <a:pt x="38688" y="16363"/>
                      </a:lnTo>
                      <a:lnTo>
                        <a:pt x="38520" y="16363"/>
                      </a:lnTo>
                      <a:lnTo>
                        <a:pt x="38500" y="16405"/>
                      </a:lnTo>
                      <a:lnTo>
                        <a:pt x="38458" y="16488"/>
                      </a:lnTo>
                      <a:lnTo>
                        <a:pt x="38248" y="16530"/>
                      </a:lnTo>
                      <a:lnTo>
                        <a:pt x="38353" y="16467"/>
                      </a:lnTo>
                      <a:lnTo>
                        <a:pt x="38500" y="16321"/>
                      </a:lnTo>
                      <a:lnTo>
                        <a:pt x="38562" y="16216"/>
                      </a:lnTo>
                      <a:lnTo>
                        <a:pt x="38562" y="16174"/>
                      </a:lnTo>
                      <a:lnTo>
                        <a:pt x="38458" y="16174"/>
                      </a:lnTo>
                      <a:lnTo>
                        <a:pt x="38395" y="16153"/>
                      </a:lnTo>
                      <a:lnTo>
                        <a:pt x="38458" y="16091"/>
                      </a:lnTo>
                      <a:lnTo>
                        <a:pt x="38416" y="16049"/>
                      </a:lnTo>
                      <a:lnTo>
                        <a:pt x="38374" y="16070"/>
                      </a:lnTo>
                      <a:lnTo>
                        <a:pt x="38374" y="15986"/>
                      </a:lnTo>
                      <a:lnTo>
                        <a:pt x="38416" y="15923"/>
                      </a:lnTo>
                      <a:lnTo>
                        <a:pt x="38416" y="15819"/>
                      </a:lnTo>
                      <a:lnTo>
                        <a:pt x="38290" y="15777"/>
                      </a:lnTo>
                      <a:lnTo>
                        <a:pt x="38207" y="15756"/>
                      </a:lnTo>
                      <a:lnTo>
                        <a:pt x="38081" y="15756"/>
                      </a:lnTo>
                      <a:lnTo>
                        <a:pt x="38039" y="15693"/>
                      </a:lnTo>
                      <a:lnTo>
                        <a:pt x="38165" y="15693"/>
                      </a:lnTo>
                      <a:lnTo>
                        <a:pt x="38269" y="15672"/>
                      </a:lnTo>
                      <a:lnTo>
                        <a:pt x="38311" y="15630"/>
                      </a:lnTo>
                      <a:lnTo>
                        <a:pt x="38374" y="15693"/>
                      </a:lnTo>
                      <a:lnTo>
                        <a:pt x="38395" y="15756"/>
                      </a:lnTo>
                      <a:lnTo>
                        <a:pt x="38500" y="15756"/>
                      </a:lnTo>
                      <a:lnTo>
                        <a:pt x="38604" y="15798"/>
                      </a:lnTo>
                      <a:lnTo>
                        <a:pt x="38625" y="15881"/>
                      </a:lnTo>
                      <a:lnTo>
                        <a:pt x="38604" y="15965"/>
                      </a:lnTo>
                      <a:lnTo>
                        <a:pt x="38625" y="16049"/>
                      </a:lnTo>
                      <a:lnTo>
                        <a:pt x="38730" y="16174"/>
                      </a:lnTo>
                      <a:lnTo>
                        <a:pt x="38772" y="16174"/>
                      </a:lnTo>
                      <a:lnTo>
                        <a:pt x="38792" y="16070"/>
                      </a:lnTo>
                      <a:lnTo>
                        <a:pt x="38834" y="16133"/>
                      </a:lnTo>
                      <a:lnTo>
                        <a:pt x="38981" y="16153"/>
                      </a:lnTo>
                      <a:lnTo>
                        <a:pt x="39023" y="16133"/>
                      </a:lnTo>
                      <a:lnTo>
                        <a:pt x="39023" y="16070"/>
                      </a:lnTo>
                      <a:lnTo>
                        <a:pt x="38981" y="16049"/>
                      </a:lnTo>
                      <a:lnTo>
                        <a:pt x="38981" y="15965"/>
                      </a:lnTo>
                      <a:lnTo>
                        <a:pt x="38939" y="15861"/>
                      </a:lnTo>
                      <a:lnTo>
                        <a:pt x="38876" y="15777"/>
                      </a:lnTo>
                      <a:lnTo>
                        <a:pt x="38792" y="15756"/>
                      </a:lnTo>
                      <a:lnTo>
                        <a:pt x="38813" y="15672"/>
                      </a:lnTo>
                      <a:lnTo>
                        <a:pt x="38813" y="15589"/>
                      </a:lnTo>
                      <a:lnTo>
                        <a:pt x="38772" y="15547"/>
                      </a:lnTo>
                      <a:lnTo>
                        <a:pt x="38792" y="15526"/>
                      </a:lnTo>
                      <a:lnTo>
                        <a:pt x="38834" y="15547"/>
                      </a:lnTo>
                      <a:lnTo>
                        <a:pt x="38876" y="15651"/>
                      </a:lnTo>
                      <a:lnTo>
                        <a:pt x="38918" y="15693"/>
                      </a:lnTo>
                      <a:lnTo>
                        <a:pt x="39002" y="15672"/>
                      </a:lnTo>
                      <a:lnTo>
                        <a:pt x="38981" y="15651"/>
                      </a:lnTo>
                      <a:lnTo>
                        <a:pt x="39002" y="15630"/>
                      </a:lnTo>
                      <a:lnTo>
                        <a:pt x="39085" y="15651"/>
                      </a:lnTo>
                      <a:lnTo>
                        <a:pt x="39044" y="15547"/>
                      </a:lnTo>
                      <a:lnTo>
                        <a:pt x="39002" y="15442"/>
                      </a:lnTo>
                      <a:lnTo>
                        <a:pt x="38897" y="15379"/>
                      </a:lnTo>
                      <a:lnTo>
                        <a:pt x="39002" y="15379"/>
                      </a:lnTo>
                      <a:lnTo>
                        <a:pt x="39044" y="15442"/>
                      </a:lnTo>
                      <a:lnTo>
                        <a:pt x="39106" y="15484"/>
                      </a:lnTo>
                      <a:lnTo>
                        <a:pt x="39190" y="15463"/>
                      </a:lnTo>
                      <a:lnTo>
                        <a:pt x="39148" y="15421"/>
                      </a:lnTo>
                      <a:lnTo>
                        <a:pt x="39148" y="15337"/>
                      </a:lnTo>
                      <a:lnTo>
                        <a:pt x="39190" y="15337"/>
                      </a:lnTo>
                      <a:lnTo>
                        <a:pt x="39232" y="15379"/>
                      </a:lnTo>
                      <a:lnTo>
                        <a:pt x="39295" y="15421"/>
                      </a:lnTo>
                      <a:lnTo>
                        <a:pt x="39295" y="15463"/>
                      </a:lnTo>
                      <a:lnTo>
                        <a:pt x="39232" y="15484"/>
                      </a:lnTo>
                      <a:lnTo>
                        <a:pt x="39232" y="15589"/>
                      </a:lnTo>
                      <a:lnTo>
                        <a:pt x="39232" y="15630"/>
                      </a:lnTo>
                      <a:lnTo>
                        <a:pt x="39295" y="15630"/>
                      </a:lnTo>
                      <a:lnTo>
                        <a:pt x="39336" y="15651"/>
                      </a:lnTo>
                      <a:lnTo>
                        <a:pt x="39336" y="15693"/>
                      </a:lnTo>
                      <a:lnTo>
                        <a:pt x="39295" y="15735"/>
                      </a:lnTo>
                      <a:lnTo>
                        <a:pt x="39253" y="15777"/>
                      </a:lnTo>
                      <a:lnTo>
                        <a:pt x="39316" y="15798"/>
                      </a:lnTo>
                      <a:lnTo>
                        <a:pt x="39357" y="15777"/>
                      </a:lnTo>
                      <a:lnTo>
                        <a:pt x="39399" y="15798"/>
                      </a:lnTo>
                      <a:lnTo>
                        <a:pt x="39357" y="15881"/>
                      </a:lnTo>
                      <a:lnTo>
                        <a:pt x="39399" y="15944"/>
                      </a:lnTo>
                      <a:lnTo>
                        <a:pt x="39441" y="15965"/>
                      </a:lnTo>
                      <a:lnTo>
                        <a:pt x="39525" y="15944"/>
                      </a:lnTo>
                      <a:lnTo>
                        <a:pt x="39734" y="15798"/>
                      </a:lnTo>
                      <a:lnTo>
                        <a:pt x="39818" y="15672"/>
                      </a:lnTo>
                      <a:lnTo>
                        <a:pt x="39818" y="15756"/>
                      </a:lnTo>
                      <a:lnTo>
                        <a:pt x="39755" y="15798"/>
                      </a:lnTo>
                      <a:lnTo>
                        <a:pt x="39734" y="15861"/>
                      </a:lnTo>
                      <a:lnTo>
                        <a:pt x="39629" y="15902"/>
                      </a:lnTo>
                      <a:lnTo>
                        <a:pt x="39462" y="16070"/>
                      </a:lnTo>
                      <a:lnTo>
                        <a:pt x="39462" y="16112"/>
                      </a:lnTo>
                      <a:lnTo>
                        <a:pt x="39546" y="16153"/>
                      </a:lnTo>
                      <a:lnTo>
                        <a:pt x="39650" y="16112"/>
                      </a:lnTo>
                      <a:lnTo>
                        <a:pt x="39818" y="16007"/>
                      </a:lnTo>
                      <a:lnTo>
                        <a:pt x="39880" y="16007"/>
                      </a:lnTo>
                      <a:lnTo>
                        <a:pt x="40027" y="15965"/>
                      </a:lnTo>
                      <a:lnTo>
                        <a:pt x="40069" y="15881"/>
                      </a:lnTo>
                      <a:lnTo>
                        <a:pt x="40132" y="15861"/>
                      </a:lnTo>
                      <a:lnTo>
                        <a:pt x="40236" y="15777"/>
                      </a:lnTo>
                      <a:lnTo>
                        <a:pt x="40278" y="15777"/>
                      </a:lnTo>
                      <a:lnTo>
                        <a:pt x="40278" y="15840"/>
                      </a:lnTo>
                      <a:lnTo>
                        <a:pt x="40236" y="15861"/>
                      </a:lnTo>
                      <a:lnTo>
                        <a:pt x="40152" y="15965"/>
                      </a:lnTo>
                      <a:lnTo>
                        <a:pt x="40090" y="16070"/>
                      </a:lnTo>
                      <a:lnTo>
                        <a:pt x="40027" y="16112"/>
                      </a:lnTo>
                      <a:lnTo>
                        <a:pt x="39943" y="16195"/>
                      </a:lnTo>
                      <a:lnTo>
                        <a:pt x="39839" y="16216"/>
                      </a:lnTo>
                      <a:lnTo>
                        <a:pt x="39776" y="16258"/>
                      </a:lnTo>
                      <a:lnTo>
                        <a:pt x="39713" y="16384"/>
                      </a:lnTo>
                      <a:lnTo>
                        <a:pt x="39713" y="16426"/>
                      </a:lnTo>
                      <a:lnTo>
                        <a:pt x="39734" y="16467"/>
                      </a:lnTo>
                      <a:lnTo>
                        <a:pt x="39776" y="16426"/>
                      </a:lnTo>
                      <a:lnTo>
                        <a:pt x="39860" y="16426"/>
                      </a:lnTo>
                      <a:lnTo>
                        <a:pt x="39943" y="16467"/>
                      </a:lnTo>
                      <a:lnTo>
                        <a:pt x="39860" y="16488"/>
                      </a:lnTo>
                      <a:lnTo>
                        <a:pt x="39776" y="16509"/>
                      </a:lnTo>
                      <a:lnTo>
                        <a:pt x="39734" y="16551"/>
                      </a:lnTo>
                      <a:lnTo>
                        <a:pt x="39734" y="16593"/>
                      </a:lnTo>
                      <a:lnTo>
                        <a:pt x="39776" y="16614"/>
                      </a:lnTo>
                      <a:lnTo>
                        <a:pt x="39860" y="16593"/>
                      </a:lnTo>
                      <a:lnTo>
                        <a:pt x="39922" y="16572"/>
                      </a:lnTo>
                      <a:lnTo>
                        <a:pt x="39839" y="16677"/>
                      </a:lnTo>
                      <a:lnTo>
                        <a:pt x="39755" y="16698"/>
                      </a:lnTo>
                      <a:lnTo>
                        <a:pt x="39734" y="16739"/>
                      </a:lnTo>
                      <a:lnTo>
                        <a:pt x="39755" y="16781"/>
                      </a:lnTo>
                      <a:lnTo>
                        <a:pt x="39839" y="16802"/>
                      </a:lnTo>
                      <a:lnTo>
                        <a:pt x="39922" y="16781"/>
                      </a:lnTo>
                      <a:lnTo>
                        <a:pt x="39985" y="16781"/>
                      </a:lnTo>
                      <a:lnTo>
                        <a:pt x="40027" y="16802"/>
                      </a:lnTo>
                      <a:lnTo>
                        <a:pt x="39964" y="16823"/>
                      </a:lnTo>
                      <a:lnTo>
                        <a:pt x="39964" y="16865"/>
                      </a:lnTo>
                      <a:lnTo>
                        <a:pt x="39860" y="16907"/>
                      </a:lnTo>
                      <a:lnTo>
                        <a:pt x="39839" y="16970"/>
                      </a:lnTo>
                      <a:lnTo>
                        <a:pt x="39860" y="17032"/>
                      </a:lnTo>
                      <a:lnTo>
                        <a:pt x="39922" y="17116"/>
                      </a:lnTo>
                      <a:lnTo>
                        <a:pt x="39922" y="17200"/>
                      </a:lnTo>
                      <a:lnTo>
                        <a:pt x="39943" y="17221"/>
                      </a:lnTo>
                      <a:lnTo>
                        <a:pt x="39985" y="17137"/>
                      </a:lnTo>
                      <a:lnTo>
                        <a:pt x="40048" y="17032"/>
                      </a:lnTo>
                      <a:lnTo>
                        <a:pt x="40090" y="16990"/>
                      </a:lnTo>
                      <a:lnTo>
                        <a:pt x="40132" y="16990"/>
                      </a:lnTo>
                      <a:lnTo>
                        <a:pt x="40090" y="17032"/>
                      </a:lnTo>
                      <a:lnTo>
                        <a:pt x="40090" y="17095"/>
                      </a:lnTo>
                      <a:lnTo>
                        <a:pt x="40048" y="17116"/>
                      </a:lnTo>
                      <a:lnTo>
                        <a:pt x="40048" y="17137"/>
                      </a:lnTo>
                      <a:lnTo>
                        <a:pt x="40090" y="17200"/>
                      </a:lnTo>
                      <a:lnTo>
                        <a:pt x="40069" y="17242"/>
                      </a:lnTo>
                      <a:lnTo>
                        <a:pt x="40132" y="17304"/>
                      </a:lnTo>
                      <a:lnTo>
                        <a:pt x="40152" y="17304"/>
                      </a:lnTo>
                      <a:lnTo>
                        <a:pt x="40173" y="17242"/>
                      </a:lnTo>
                      <a:lnTo>
                        <a:pt x="40257" y="17221"/>
                      </a:lnTo>
                      <a:lnTo>
                        <a:pt x="40278" y="17221"/>
                      </a:lnTo>
                      <a:lnTo>
                        <a:pt x="40278" y="17283"/>
                      </a:lnTo>
                      <a:lnTo>
                        <a:pt x="40236" y="17325"/>
                      </a:lnTo>
                      <a:lnTo>
                        <a:pt x="40236" y="17346"/>
                      </a:lnTo>
                      <a:lnTo>
                        <a:pt x="40278" y="17388"/>
                      </a:lnTo>
                      <a:lnTo>
                        <a:pt x="40278" y="17430"/>
                      </a:lnTo>
                      <a:lnTo>
                        <a:pt x="40299" y="17451"/>
                      </a:lnTo>
                      <a:lnTo>
                        <a:pt x="40299" y="17514"/>
                      </a:lnTo>
                      <a:lnTo>
                        <a:pt x="40362" y="17534"/>
                      </a:lnTo>
                      <a:lnTo>
                        <a:pt x="40383" y="17493"/>
                      </a:lnTo>
                      <a:lnTo>
                        <a:pt x="40487" y="17451"/>
                      </a:lnTo>
                      <a:lnTo>
                        <a:pt x="40508" y="17388"/>
                      </a:lnTo>
                      <a:lnTo>
                        <a:pt x="40508" y="17325"/>
                      </a:lnTo>
                      <a:lnTo>
                        <a:pt x="40445" y="17242"/>
                      </a:lnTo>
                      <a:lnTo>
                        <a:pt x="40466" y="17242"/>
                      </a:lnTo>
                      <a:lnTo>
                        <a:pt x="40508" y="17283"/>
                      </a:lnTo>
                      <a:lnTo>
                        <a:pt x="40550" y="17283"/>
                      </a:lnTo>
                      <a:lnTo>
                        <a:pt x="40550" y="17221"/>
                      </a:lnTo>
                      <a:lnTo>
                        <a:pt x="40508" y="17137"/>
                      </a:lnTo>
                      <a:lnTo>
                        <a:pt x="40508" y="17095"/>
                      </a:lnTo>
                      <a:lnTo>
                        <a:pt x="40571" y="17074"/>
                      </a:lnTo>
                      <a:lnTo>
                        <a:pt x="40571" y="16990"/>
                      </a:lnTo>
                      <a:lnTo>
                        <a:pt x="40571" y="16928"/>
                      </a:lnTo>
                      <a:lnTo>
                        <a:pt x="40508" y="16928"/>
                      </a:lnTo>
                      <a:lnTo>
                        <a:pt x="40466" y="16886"/>
                      </a:lnTo>
                      <a:lnTo>
                        <a:pt x="40466" y="16865"/>
                      </a:lnTo>
                      <a:lnTo>
                        <a:pt x="40487" y="16886"/>
                      </a:lnTo>
                      <a:lnTo>
                        <a:pt x="40571" y="16907"/>
                      </a:lnTo>
                      <a:lnTo>
                        <a:pt x="40613" y="16865"/>
                      </a:lnTo>
                      <a:lnTo>
                        <a:pt x="40592" y="16802"/>
                      </a:lnTo>
                      <a:lnTo>
                        <a:pt x="40550" y="16802"/>
                      </a:lnTo>
                      <a:lnTo>
                        <a:pt x="40508" y="16781"/>
                      </a:lnTo>
                      <a:lnTo>
                        <a:pt x="40592" y="16781"/>
                      </a:lnTo>
                      <a:lnTo>
                        <a:pt x="40655" y="16718"/>
                      </a:lnTo>
                      <a:lnTo>
                        <a:pt x="40655" y="16572"/>
                      </a:lnTo>
                      <a:lnTo>
                        <a:pt x="40676" y="16509"/>
                      </a:lnTo>
                      <a:lnTo>
                        <a:pt x="40696" y="16572"/>
                      </a:lnTo>
                      <a:lnTo>
                        <a:pt x="40696" y="16656"/>
                      </a:lnTo>
                      <a:lnTo>
                        <a:pt x="40717" y="16718"/>
                      </a:lnTo>
                      <a:lnTo>
                        <a:pt x="40696" y="16802"/>
                      </a:lnTo>
                      <a:lnTo>
                        <a:pt x="40759" y="16823"/>
                      </a:lnTo>
                      <a:lnTo>
                        <a:pt x="40822" y="16802"/>
                      </a:lnTo>
                      <a:lnTo>
                        <a:pt x="40864" y="16760"/>
                      </a:lnTo>
                      <a:lnTo>
                        <a:pt x="40906" y="16718"/>
                      </a:lnTo>
                      <a:lnTo>
                        <a:pt x="40906" y="16823"/>
                      </a:lnTo>
                      <a:lnTo>
                        <a:pt x="40927" y="16865"/>
                      </a:lnTo>
                      <a:lnTo>
                        <a:pt x="40989" y="16865"/>
                      </a:lnTo>
                      <a:lnTo>
                        <a:pt x="41010" y="16823"/>
                      </a:lnTo>
                      <a:lnTo>
                        <a:pt x="41010" y="16698"/>
                      </a:lnTo>
                      <a:lnTo>
                        <a:pt x="41010" y="16593"/>
                      </a:lnTo>
                      <a:lnTo>
                        <a:pt x="40969" y="16572"/>
                      </a:lnTo>
                      <a:lnTo>
                        <a:pt x="40927" y="16551"/>
                      </a:lnTo>
                      <a:lnTo>
                        <a:pt x="41010" y="16572"/>
                      </a:lnTo>
                      <a:lnTo>
                        <a:pt x="41094" y="16614"/>
                      </a:lnTo>
                      <a:lnTo>
                        <a:pt x="41115" y="16698"/>
                      </a:lnTo>
                      <a:lnTo>
                        <a:pt x="41178" y="16698"/>
                      </a:lnTo>
                      <a:lnTo>
                        <a:pt x="41199" y="16656"/>
                      </a:lnTo>
                      <a:lnTo>
                        <a:pt x="41199" y="16509"/>
                      </a:lnTo>
                      <a:lnTo>
                        <a:pt x="41136" y="16446"/>
                      </a:lnTo>
                      <a:lnTo>
                        <a:pt x="41031" y="16363"/>
                      </a:lnTo>
                      <a:lnTo>
                        <a:pt x="41010" y="16300"/>
                      </a:lnTo>
                      <a:lnTo>
                        <a:pt x="41031" y="16300"/>
                      </a:lnTo>
                      <a:lnTo>
                        <a:pt x="41094" y="16363"/>
                      </a:lnTo>
                      <a:lnTo>
                        <a:pt x="41199" y="16446"/>
                      </a:lnTo>
                      <a:lnTo>
                        <a:pt x="41220" y="16509"/>
                      </a:lnTo>
                      <a:lnTo>
                        <a:pt x="41387" y="16509"/>
                      </a:lnTo>
                      <a:lnTo>
                        <a:pt x="41408" y="16446"/>
                      </a:lnTo>
                      <a:lnTo>
                        <a:pt x="41387" y="16384"/>
                      </a:lnTo>
                      <a:lnTo>
                        <a:pt x="41324" y="16363"/>
                      </a:lnTo>
                      <a:lnTo>
                        <a:pt x="41282" y="16300"/>
                      </a:lnTo>
                      <a:lnTo>
                        <a:pt x="41178" y="16300"/>
                      </a:lnTo>
                      <a:lnTo>
                        <a:pt x="41115" y="16258"/>
                      </a:lnTo>
                      <a:lnTo>
                        <a:pt x="41136" y="16153"/>
                      </a:lnTo>
                      <a:lnTo>
                        <a:pt x="41178" y="16195"/>
                      </a:lnTo>
                      <a:lnTo>
                        <a:pt x="41241" y="16258"/>
                      </a:lnTo>
                      <a:lnTo>
                        <a:pt x="41324" y="16258"/>
                      </a:lnTo>
                      <a:lnTo>
                        <a:pt x="41345" y="16195"/>
                      </a:lnTo>
                      <a:lnTo>
                        <a:pt x="41324" y="16133"/>
                      </a:lnTo>
                      <a:lnTo>
                        <a:pt x="41282" y="16091"/>
                      </a:lnTo>
                      <a:lnTo>
                        <a:pt x="41282" y="16049"/>
                      </a:lnTo>
                      <a:lnTo>
                        <a:pt x="41324" y="16028"/>
                      </a:lnTo>
                      <a:lnTo>
                        <a:pt x="41345" y="16049"/>
                      </a:lnTo>
                      <a:lnTo>
                        <a:pt x="41429" y="16091"/>
                      </a:lnTo>
                      <a:lnTo>
                        <a:pt x="41429" y="16153"/>
                      </a:lnTo>
                      <a:lnTo>
                        <a:pt x="41408" y="16237"/>
                      </a:lnTo>
                      <a:lnTo>
                        <a:pt x="41513" y="16258"/>
                      </a:lnTo>
                      <a:lnTo>
                        <a:pt x="41617" y="16279"/>
                      </a:lnTo>
                      <a:lnTo>
                        <a:pt x="41701" y="16258"/>
                      </a:lnTo>
                      <a:lnTo>
                        <a:pt x="41764" y="16258"/>
                      </a:lnTo>
                      <a:lnTo>
                        <a:pt x="41826" y="16174"/>
                      </a:lnTo>
                      <a:lnTo>
                        <a:pt x="41826" y="16133"/>
                      </a:lnTo>
                      <a:lnTo>
                        <a:pt x="41638" y="16133"/>
                      </a:lnTo>
                      <a:lnTo>
                        <a:pt x="41617" y="16091"/>
                      </a:lnTo>
                      <a:lnTo>
                        <a:pt x="41659" y="16049"/>
                      </a:lnTo>
                      <a:lnTo>
                        <a:pt x="41743" y="16070"/>
                      </a:lnTo>
                      <a:lnTo>
                        <a:pt x="41805" y="16049"/>
                      </a:lnTo>
                      <a:lnTo>
                        <a:pt x="41764" y="15986"/>
                      </a:lnTo>
                      <a:lnTo>
                        <a:pt x="41722" y="15965"/>
                      </a:lnTo>
                      <a:lnTo>
                        <a:pt x="41743" y="15944"/>
                      </a:lnTo>
                      <a:lnTo>
                        <a:pt x="41722" y="15881"/>
                      </a:lnTo>
                      <a:lnTo>
                        <a:pt x="41659" y="15861"/>
                      </a:lnTo>
                      <a:lnTo>
                        <a:pt x="41596" y="15881"/>
                      </a:lnTo>
                      <a:lnTo>
                        <a:pt x="41638" y="15819"/>
                      </a:lnTo>
                      <a:lnTo>
                        <a:pt x="41701" y="15756"/>
                      </a:lnTo>
                      <a:lnTo>
                        <a:pt x="41722" y="15777"/>
                      </a:lnTo>
                      <a:lnTo>
                        <a:pt x="41764" y="15819"/>
                      </a:lnTo>
                      <a:lnTo>
                        <a:pt x="41826" y="15881"/>
                      </a:lnTo>
                      <a:lnTo>
                        <a:pt x="41826" y="15965"/>
                      </a:lnTo>
                      <a:lnTo>
                        <a:pt x="41952" y="15965"/>
                      </a:lnTo>
                      <a:lnTo>
                        <a:pt x="42015" y="15944"/>
                      </a:lnTo>
                      <a:lnTo>
                        <a:pt x="42036" y="15923"/>
                      </a:lnTo>
                      <a:lnTo>
                        <a:pt x="42015" y="15840"/>
                      </a:lnTo>
                      <a:lnTo>
                        <a:pt x="41931" y="15777"/>
                      </a:lnTo>
                      <a:lnTo>
                        <a:pt x="41931" y="15714"/>
                      </a:lnTo>
                      <a:lnTo>
                        <a:pt x="41910" y="15651"/>
                      </a:lnTo>
                      <a:lnTo>
                        <a:pt x="41805" y="15651"/>
                      </a:lnTo>
                      <a:lnTo>
                        <a:pt x="41847" y="15547"/>
                      </a:lnTo>
                      <a:lnTo>
                        <a:pt x="41805" y="15463"/>
                      </a:lnTo>
                      <a:lnTo>
                        <a:pt x="41701" y="15463"/>
                      </a:lnTo>
                      <a:lnTo>
                        <a:pt x="41743" y="15400"/>
                      </a:lnTo>
                      <a:lnTo>
                        <a:pt x="41722" y="15358"/>
                      </a:lnTo>
                      <a:lnTo>
                        <a:pt x="41596" y="15442"/>
                      </a:lnTo>
                      <a:lnTo>
                        <a:pt x="41533" y="15526"/>
                      </a:lnTo>
                      <a:lnTo>
                        <a:pt x="41554" y="15651"/>
                      </a:lnTo>
                      <a:lnTo>
                        <a:pt x="41533" y="15651"/>
                      </a:lnTo>
                      <a:lnTo>
                        <a:pt x="41492" y="15609"/>
                      </a:lnTo>
                      <a:lnTo>
                        <a:pt x="41492" y="15442"/>
                      </a:lnTo>
                      <a:lnTo>
                        <a:pt x="41450" y="15421"/>
                      </a:lnTo>
                      <a:lnTo>
                        <a:pt x="41408" y="15442"/>
                      </a:lnTo>
                      <a:lnTo>
                        <a:pt x="41408" y="15526"/>
                      </a:lnTo>
                      <a:lnTo>
                        <a:pt x="41324" y="15651"/>
                      </a:lnTo>
                      <a:lnTo>
                        <a:pt x="41282" y="15714"/>
                      </a:lnTo>
                      <a:lnTo>
                        <a:pt x="41282" y="15714"/>
                      </a:lnTo>
                      <a:lnTo>
                        <a:pt x="41303" y="15630"/>
                      </a:lnTo>
                      <a:lnTo>
                        <a:pt x="41303" y="15505"/>
                      </a:lnTo>
                      <a:lnTo>
                        <a:pt x="41387" y="15358"/>
                      </a:lnTo>
                      <a:lnTo>
                        <a:pt x="41387" y="15296"/>
                      </a:lnTo>
                      <a:lnTo>
                        <a:pt x="41282" y="15317"/>
                      </a:lnTo>
                      <a:lnTo>
                        <a:pt x="41178" y="15442"/>
                      </a:lnTo>
                      <a:lnTo>
                        <a:pt x="41178" y="15505"/>
                      </a:lnTo>
                      <a:lnTo>
                        <a:pt x="41094" y="15568"/>
                      </a:lnTo>
                      <a:lnTo>
                        <a:pt x="41010" y="15568"/>
                      </a:lnTo>
                      <a:lnTo>
                        <a:pt x="41010" y="15505"/>
                      </a:lnTo>
                      <a:lnTo>
                        <a:pt x="41073" y="15400"/>
                      </a:lnTo>
                      <a:lnTo>
                        <a:pt x="41199" y="15337"/>
                      </a:lnTo>
                      <a:lnTo>
                        <a:pt x="41241" y="15233"/>
                      </a:lnTo>
                      <a:lnTo>
                        <a:pt x="41303" y="15149"/>
                      </a:lnTo>
                      <a:lnTo>
                        <a:pt x="41345" y="15149"/>
                      </a:lnTo>
                      <a:lnTo>
                        <a:pt x="41429" y="15086"/>
                      </a:lnTo>
                      <a:lnTo>
                        <a:pt x="41450" y="15024"/>
                      </a:lnTo>
                      <a:lnTo>
                        <a:pt x="41387" y="15003"/>
                      </a:lnTo>
                      <a:lnTo>
                        <a:pt x="41282" y="15086"/>
                      </a:lnTo>
                      <a:lnTo>
                        <a:pt x="41199" y="15149"/>
                      </a:lnTo>
                      <a:lnTo>
                        <a:pt x="41115" y="15191"/>
                      </a:lnTo>
                      <a:lnTo>
                        <a:pt x="41010" y="15296"/>
                      </a:lnTo>
                      <a:lnTo>
                        <a:pt x="41073" y="15191"/>
                      </a:lnTo>
                      <a:lnTo>
                        <a:pt x="41136" y="15086"/>
                      </a:lnTo>
                      <a:lnTo>
                        <a:pt x="41115" y="15086"/>
                      </a:lnTo>
                      <a:lnTo>
                        <a:pt x="41010" y="15107"/>
                      </a:lnTo>
                      <a:lnTo>
                        <a:pt x="40969" y="15149"/>
                      </a:lnTo>
                      <a:lnTo>
                        <a:pt x="40801" y="15128"/>
                      </a:lnTo>
                      <a:lnTo>
                        <a:pt x="40696" y="15128"/>
                      </a:lnTo>
                      <a:lnTo>
                        <a:pt x="40655" y="15086"/>
                      </a:lnTo>
                      <a:lnTo>
                        <a:pt x="40759" y="15086"/>
                      </a:lnTo>
                      <a:lnTo>
                        <a:pt x="40969" y="15024"/>
                      </a:lnTo>
                      <a:lnTo>
                        <a:pt x="40864" y="14982"/>
                      </a:lnTo>
                      <a:lnTo>
                        <a:pt x="40780" y="14919"/>
                      </a:lnTo>
                      <a:lnTo>
                        <a:pt x="40864" y="14919"/>
                      </a:lnTo>
                      <a:lnTo>
                        <a:pt x="40927" y="14898"/>
                      </a:lnTo>
                      <a:lnTo>
                        <a:pt x="40885" y="14793"/>
                      </a:lnTo>
                      <a:lnTo>
                        <a:pt x="40801" y="14773"/>
                      </a:lnTo>
                      <a:lnTo>
                        <a:pt x="40801" y="14731"/>
                      </a:lnTo>
                      <a:lnTo>
                        <a:pt x="40885" y="14689"/>
                      </a:lnTo>
                      <a:lnTo>
                        <a:pt x="40885" y="14605"/>
                      </a:lnTo>
                      <a:lnTo>
                        <a:pt x="40864" y="14480"/>
                      </a:lnTo>
                      <a:lnTo>
                        <a:pt x="40822" y="14417"/>
                      </a:lnTo>
                      <a:lnTo>
                        <a:pt x="40696" y="14480"/>
                      </a:lnTo>
                      <a:lnTo>
                        <a:pt x="40655" y="14521"/>
                      </a:lnTo>
                      <a:lnTo>
                        <a:pt x="40592" y="14501"/>
                      </a:lnTo>
                      <a:lnTo>
                        <a:pt x="40571" y="14521"/>
                      </a:lnTo>
                      <a:lnTo>
                        <a:pt x="40550" y="14501"/>
                      </a:lnTo>
                      <a:lnTo>
                        <a:pt x="40592" y="14417"/>
                      </a:lnTo>
                      <a:lnTo>
                        <a:pt x="40613" y="14312"/>
                      </a:lnTo>
                      <a:lnTo>
                        <a:pt x="40759" y="14291"/>
                      </a:lnTo>
                      <a:lnTo>
                        <a:pt x="40801" y="14249"/>
                      </a:lnTo>
                      <a:lnTo>
                        <a:pt x="40801" y="14103"/>
                      </a:lnTo>
                      <a:lnTo>
                        <a:pt x="40780" y="14061"/>
                      </a:lnTo>
                      <a:lnTo>
                        <a:pt x="40696" y="14145"/>
                      </a:lnTo>
                      <a:lnTo>
                        <a:pt x="40571" y="14249"/>
                      </a:lnTo>
                      <a:lnTo>
                        <a:pt x="40508" y="14312"/>
                      </a:lnTo>
                      <a:lnTo>
                        <a:pt x="40445" y="14375"/>
                      </a:lnTo>
                      <a:lnTo>
                        <a:pt x="40445" y="14480"/>
                      </a:lnTo>
                      <a:lnTo>
                        <a:pt x="40445" y="14563"/>
                      </a:lnTo>
                      <a:lnTo>
                        <a:pt x="40278" y="14291"/>
                      </a:lnTo>
                      <a:lnTo>
                        <a:pt x="40278" y="14187"/>
                      </a:lnTo>
                      <a:lnTo>
                        <a:pt x="40278" y="14082"/>
                      </a:lnTo>
                      <a:lnTo>
                        <a:pt x="40341" y="13998"/>
                      </a:lnTo>
                      <a:lnTo>
                        <a:pt x="40424" y="13873"/>
                      </a:lnTo>
                      <a:lnTo>
                        <a:pt x="40466" y="13789"/>
                      </a:lnTo>
                      <a:lnTo>
                        <a:pt x="40424" y="13768"/>
                      </a:lnTo>
                      <a:lnTo>
                        <a:pt x="40362" y="13831"/>
                      </a:lnTo>
                      <a:lnTo>
                        <a:pt x="40299" y="13894"/>
                      </a:lnTo>
                      <a:lnTo>
                        <a:pt x="40299" y="13936"/>
                      </a:lnTo>
                      <a:lnTo>
                        <a:pt x="40194" y="13977"/>
                      </a:lnTo>
                      <a:lnTo>
                        <a:pt x="40152" y="14061"/>
                      </a:lnTo>
                      <a:lnTo>
                        <a:pt x="40152" y="14103"/>
                      </a:lnTo>
                      <a:lnTo>
                        <a:pt x="40069" y="14249"/>
                      </a:lnTo>
                      <a:lnTo>
                        <a:pt x="40027" y="14270"/>
                      </a:lnTo>
                      <a:lnTo>
                        <a:pt x="40027" y="14187"/>
                      </a:lnTo>
                      <a:lnTo>
                        <a:pt x="40069" y="14082"/>
                      </a:lnTo>
                      <a:lnTo>
                        <a:pt x="40173" y="13894"/>
                      </a:lnTo>
                      <a:lnTo>
                        <a:pt x="40215" y="13852"/>
                      </a:lnTo>
                      <a:lnTo>
                        <a:pt x="40194" y="13768"/>
                      </a:lnTo>
                      <a:lnTo>
                        <a:pt x="40111" y="13768"/>
                      </a:lnTo>
                      <a:lnTo>
                        <a:pt x="40048" y="13852"/>
                      </a:lnTo>
                      <a:lnTo>
                        <a:pt x="40048" y="13936"/>
                      </a:lnTo>
                      <a:lnTo>
                        <a:pt x="40006" y="13957"/>
                      </a:lnTo>
                      <a:lnTo>
                        <a:pt x="40006" y="13873"/>
                      </a:lnTo>
                      <a:lnTo>
                        <a:pt x="40069" y="13747"/>
                      </a:lnTo>
                      <a:lnTo>
                        <a:pt x="40090" y="13685"/>
                      </a:lnTo>
                      <a:lnTo>
                        <a:pt x="40048" y="13622"/>
                      </a:lnTo>
                      <a:lnTo>
                        <a:pt x="39943" y="13580"/>
                      </a:lnTo>
                      <a:lnTo>
                        <a:pt x="39964" y="13559"/>
                      </a:lnTo>
                      <a:lnTo>
                        <a:pt x="39901" y="13517"/>
                      </a:lnTo>
                      <a:lnTo>
                        <a:pt x="39776" y="13517"/>
                      </a:lnTo>
                      <a:lnTo>
                        <a:pt x="39692" y="13538"/>
                      </a:lnTo>
                      <a:lnTo>
                        <a:pt x="39734" y="13454"/>
                      </a:lnTo>
                      <a:lnTo>
                        <a:pt x="39818" y="13433"/>
                      </a:lnTo>
                      <a:lnTo>
                        <a:pt x="39713" y="13413"/>
                      </a:lnTo>
                      <a:lnTo>
                        <a:pt x="39567" y="13413"/>
                      </a:lnTo>
                      <a:lnTo>
                        <a:pt x="39504" y="13517"/>
                      </a:lnTo>
                      <a:lnTo>
                        <a:pt x="39504" y="13433"/>
                      </a:lnTo>
                      <a:lnTo>
                        <a:pt x="39671" y="13350"/>
                      </a:lnTo>
                      <a:lnTo>
                        <a:pt x="39818" y="13329"/>
                      </a:lnTo>
                      <a:lnTo>
                        <a:pt x="39860" y="13371"/>
                      </a:lnTo>
                      <a:lnTo>
                        <a:pt x="39964" y="13392"/>
                      </a:lnTo>
                      <a:lnTo>
                        <a:pt x="39985" y="13350"/>
                      </a:lnTo>
                      <a:lnTo>
                        <a:pt x="40027" y="13266"/>
                      </a:lnTo>
                      <a:lnTo>
                        <a:pt x="39943" y="13266"/>
                      </a:lnTo>
                      <a:lnTo>
                        <a:pt x="39839" y="13245"/>
                      </a:lnTo>
                      <a:lnTo>
                        <a:pt x="39734" y="13182"/>
                      </a:lnTo>
                      <a:lnTo>
                        <a:pt x="39650" y="13182"/>
                      </a:lnTo>
                      <a:lnTo>
                        <a:pt x="39650" y="13287"/>
                      </a:lnTo>
                      <a:lnTo>
                        <a:pt x="39608" y="13287"/>
                      </a:lnTo>
                      <a:lnTo>
                        <a:pt x="39608" y="13245"/>
                      </a:lnTo>
                      <a:lnTo>
                        <a:pt x="39629" y="13182"/>
                      </a:lnTo>
                      <a:lnTo>
                        <a:pt x="39629" y="13140"/>
                      </a:lnTo>
                      <a:lnTo>
                        <a:pt x="39525" y="13140"/>
                      </a:lnTo>
                      <a:lnTo>
                        <a:pt x="39525" y="13182"/>
                      </a:lnTo>
                      <a:lnTo>
                        <a:pt x="39462" y="13224"/>
                      </a:lnTo>
                      <a:lnTo>
                        <a:pt x="39441" y="13161"/>
                      </a:lnTo>
                      <a:lnTo>
                        <a:pt x="39441" y="13078"/>
                      </a:lnTo>
                      <a:lnTo>
                        <a:pt x="39399" y="13057"/>
                      </a:lnTo>
                      <a:lnTo>
                        <a:pt x="39357" y="13078"/>
                      </a:lnTo>
                      <a:lnTo>
                        <a:pt x="39316" y="13036"/>
                      </a:lnTo>
                      <a:lnTo>
                        <a:pt x="39232" y="12994"/>
                      </a:lnTo>
                      <a:lnTo>
                        <a:pt x="39148" y="12994"/>
                      </a:lnTo>
                      <a:lnTo>
                        <a:pt x="39232" y="12910"/>
                      </a:lnTo>
                      <a:lnTo>
                        <a:pt x="39295" y="12868"/>
                      </a:lnTo>
                      <a:lnTo>
                        <a:pt x="39441" y="12973"/>
                      </a:lnTo>
                      <a:lnTo>
                        <a:pt x="39504" y="12973"/>
                      </a:lnTo>
                      <a:lnTo>
                        <a:pt x="39462" y="12931"/>
                      </a:lnTo>
                      <a:lnTo>
                        <a:pt x="39169" y="12764"/>
                      </a:lnTo>
                      <a:lnTo>
                        <a:pt x="39044" y="12743"/>
                      </a:lnTo>
                      <a:lnTo>
                        <a:pt x="39023" y="12722"/>
                      </a:lnTo>
                      <a:lnTo>
                        <a:pt x="39106" y="12722"/>
                      </a:lnTo>
                      <a:lnTo>
                        <a:pt x="39316" y="12806"/>
                      </a:lnTo>
                      <a:lnTo>
                        <a:pt x="39441" y="12806"/>
                      </a:lnTo>
                      <a:lnTo>
                        <a:pt x="39650" y="12848"/>
                      </a:lnTo>
                      <a:lnTo>
                        <a:pt x="39692" y="12848"/>
                      </a:lnTo>
                      <a:lnTo>
                        <a:pt x="39671" y="12806"/>
                      </a:lnTo>
                      <a:lnTo>
                        <a:pt x="39671" y="12722"/>
                      </a:lnTo>
                      <a:lnTo>
                        <a:pt x="39629" y="12659"/>
                      </a:lnTo>
                      <a:lnTo>
                        <a:pt x="39546" y="12638"/>
                      </a:lnTo>
                      <a:lnTo>
                        <a:pt x="39462" y="12596"/>
                      </a:lnTo>
                      <a:lnTo>
                        <a:pt x="39483" y="12555"/>
                      </a:lnTo>
                      <a:lnTo>
                        <a:pt x="39546" y="12555"/>
                      </a:lnTo>
                      <a:lnTo>
                        <a:pt x="39567" y="12617"/>
                      </a:lnTo>
                      <a:lnTo>
                        <a:pt x="39629" y="12638"/>
                      </a:lnTo>
                      <a:lnTo>
                        <a:pt x="39671" y="12617"/>
                      </a:lnTo>
                      <a:lnTo>
                        <a:pt x="39776" y="12617"/>
                      </a:lnTo>
                      <a:lnTo>
                        <a:pt x="39797" y="12596"/>
                      </a:lnTo>
                      <a:lnTo>
                        <a:pt x="39797" y="12534"/>
                      </a:lnTo>
                      <a:lnTo>
                        <a:pt x="39734" y="12513"/>
                      </a:lnTo>
                      <a:lnTo>
                        <a:pt x="39734" y="12450"/>
                      </a:lnTo>
                      <a:lnTo>
                        <a:pt x="39671" y="12387"/>
                      </a:lnTo>
                      <a:lnTo>
                        <a:pt x="39588" y="12408"/>
                      </a:lnTo>
                      <a:lnTo>
                        <a:pt x="39525" y="12450"/>
                      </a:lnTo>
                      <a:lnTo>
                        <a:pt x="39378" y="12450"/>
                      </a:lnTo>
                      <a:lnTo>
                        <a:pt x="39357" y="12513"/>
                      </a:lnTo>
                      <a:lnTo>
                        <a:pt x="39316" y="12513"/>
                      </a:lnTo>
                      <a:lnTo>
                        <a:pt x="39274" y="12429"/>
                      </a:lnTo>
                      <a:lnTo>
                        <a:pt x="39378" y="12387"/>
                      </a:lnTo>
                      <a:lnTo>
                        <a:pt x="39525" y="12387"/>
                      </a:lnTo>
                      <a:lnTo>
                        <a:pt x="39567" y="12345"/>
                      </a:lnTo>
                      <a:lnTo>
                        <a:pt x="39692" y="12345"/>
                      </a:lnTo>
                      <a:lnTo>
                        <a:pt x="39734" y="12304"/>
                      </a:lnTo>
                      <a:lnTo>
                        <a:pt x="39650" y="12283"/>
                      </a:lnTo>
                      <a:lnTo>
                        <a:pt x="39546" y="12241"/>
                      </a:lnTo>
                      <a:lnTo>
                        <a:pt x="39525" y="12199"/>
                      </a:lnTo>
                      <a:lnTo>
                        <a:pt x="39588" y="12241"/>
                      </a:lnTo>
                      <a:lnTo>
                        <a:pt x="39776" y="12241"/>
                      </a:lnTo>
                      <a:lnTo>
                        <a:pt x="39839" y="12283"/>
                      </a:lnTo>
                      <a:lnTo>
                        <a:pt x="39964" y="12429"/>
                      </a:lnTo>
                      <a:lnTo>
                        <a:pt x="40048" y="12450"/>
                      </a:lnTo>
                      <a:lnTo>
                        <a:pt x="40090" y="12429"/>
                      </a:lnTo>
                      <a:lnTo>
                        <a:pt x="40111" y="12492"/>
                      </a:lnTo>
                      <a:lnTo>
                        <a:pt x="40173" y="12513"/>
                      </a:lnTo>
                      <a:lnTo>
                        <a:pt x="40215" y="12450"/>
                      </a:lnTo>
                      <a:lnTo>
                        <a:pt x="40278" y="12450"/>
                      </a:lnTo>
                      <a:lnTo>
                        <a:pt x="40320" y="12555"/>
                      </a:lnTo>
                      <a:lnTo>
                        <a:pt x="40404" y="12555"/>
                      </a:lnTo>
                      <a:lnTo>
                        <a:pt x="40466" y="12534"/>
                      </a:lnTo>
                      <a:lnTo>
                        <a:pt x="40466" y="12408"/>
                      </a:lnTo>
                      <a:lnTo>
                        <a:pt x="40404" y="12324"/>
                      </a:lnTo>
                      <a:lnTo>
                        <a:pt x="40383" y="12241"/>
                      </a:lnTo>
                      <a:lnTo>
                        <a:pt x="40278" y="12199"/>
                      </a:lnTo>
                      <a:lnTo>
                        <a:pt x="40194" y="12136"/>
                      </a:lnTo>
                      <a:lnTo>
                        <a:pt x="40152" y="12115"/>
                      </a:lnTo>
                      <a:lnTo>
                        <a:pt x="40090" y="12136"/>
                      </a:lnTo>
                      <a:lnTo>
                        <a:pt x="40048" y="12178"/>
                      </a:lnTo>
                      <a:lnTo>
                        <a:pt x="39964" y="12115"/>
                      </a:lnTo>
                      <a:lnTo>
                        <a:pt x="39797" y="11990"/>
                      </a:lnTo>
                      <a:lnTo>
                        <a:pt x="39692" y="11969"/>
                      </a:lnTo>
                      <a:lnTo>
                        <a:pt x="39483" y="11990"/>
                      </a:lnTo>
                      <a:lnTo>
                        <a:pt x="39420" y="11969"/>
                      </a:lnTo>
                      <a:lnTo>
                        <a:pt x="39588" y="11927"/>
                      </a:lnTo>
                      <a:lnTo>
                        <a:pt x="39671" y="11864"/>
                      </a:lnTo>
                      <a:lnTo>
                        <a:pt x="39755" y="11864"/>
                      </a:lnTo>
                      <a:lnTo>
                        <a:pt x="39776" y="11885"/>
                      </a:lnTo>
                      <a:lnTo>
                        <a:pt x="39860" y="11885"/>
                      </a:lnTo>
                      <a:lnTo>
                        <a:pt x="39943" y="11822"/>
                      </a:lnTo>
                      <a:lnTo>
                        <a:pt x="40006" y="11780"/>
                      </a:lnTo>
                      <a:lnTo>
                        <a:pt x="40173" y="11780"/>
                      </a:lnTo>
                      <a:lnTo>
                        <a:pt x="40257" y="11822"/>
                      </a:lnTo>
                      <a:lnTo>
                        <a:pt x="40383" y="11822"/>
                      </a:lnTo>
                      <a:lnTo>
                        <a:pt x="40424" y="11760"/>
                      </a:lnTo>
                      <a:lnTo>
                        <a:pt x="40466" y="11676"/>
                      </a:lnTo>
                      <a:lnTo>
                        <a:pt x="40404" y="11592"/>
                      </a:lnTo>
                      <a:lnTo>
                        <a:pt x="40383" y="11467"/>
                      </a:lnTo>
                      <a:lnTo>
                        <a:pt x="40278" y="11236"/>
                      </a:lnTo>
                      <a:lnTo>
                        <a:pt x="40257" y="11090"/>
                      </a:lnTo>
                      <a:lnTo>
                        <a:pt x="40194" y="11132"/>
                      </a:lnTo>
                      <a:lnTo>
                        <a:pt x="40173" y="11090"/>
                      </a:lnTo>
                      <a:lnTo>
                        <a:pt x="40090" y="11132"/>
                      </a:lnTo>
                      <a:lnTo>
                        <a:pt x="40090" y="11174"/>
                      </a:lnTo>
                      <a:lnTo>
                        <a:pt x="40048" y="11278"/>
                      </a:lnTo>
                      <a:lnTo>
                        <a:pt x="40069" y="11299"/>
                      </a:lnTo>
                      <a:lnTo>
                        <a:pt x="40069" y="11383"/>
                      </a:lnTo>
                      <a:lnTo>
                        <a:pt x="40006" y="11404"/>
                      </a:lnTo>
                      <a:lnTo>
                        <a:pt x="39901" y="11467"/>
                      </a:lnTo>
                      <a:lnTo>
                        <a:pt x="39839" y="11550"/>
                      </a:lnTo>
                      <a:lnTo>
                        <a:pt x="39734" y="11508"/>
                      </a:lnTo>
                      <a:lnTo>
                        <a:pt x="39650" y="11488"/>
                      </a:lnTo>
                      <a:lnTo>
                        <a:pt x="39546" y="11508"/>
                      </a:lnTo>
                      <a:lnTo>
                        <a:pt x="39462" y="11613"/>
                      </a:lnTo>
                      <a:lnTo>
                        <a:pt x="39357" y="11718"/>
                      </a:lnTo>
                      <a:lnTo>
                        <a:pt x="39316" y="11697"/>
                      </a:lnTo>
                      <a:lnTo>
                        <a:pt x="39232" y="11676"/>
                      </a:lnTo>
                      <a:lnTo>
                        <a:pt x="39127" y="11697"/>
                      </a:lnTo>
                      <a:lnTo>
                        <a:pt x="39085" y="11697"/>
                      </a:lnTo>
                      <a:lnTo>
                        <a:pt x="39190" y="11592"/>
                      </a:lnTo>
                      <a:lnTo>
                        <a:pt x="39232" y="11571"/>
                      </a:lnTo>
                      <a:lnTo>
                        <a:pt x="39316" y="11613"/>
                      </a:lnTo>
                      <a:lnTo>
                        <a:pt x="39420" y="11571"/>
                      </a:lnTo>
                      <a:lnTo>
                        <a:pt x="39462" y="11467"/>
                      </a:lnTo>
                      <a:lnTo>
                        <a:pt x="39546" y="11404"/>
                      </a:lnTo>
                      <a:lnTo>
                        <a:pt x="39588" y="11404"/>
                      </a:lnTo>
                      <a:lnTo>
                        <a:pt x="39692" y="11362"/>
                      </a:lnTo>
                      <a:lnTo>
                        <a:pt x="39776" y="11299"/>
                      </a:lnTo>
                      <a:lnTo>
                        <a:pt x="39776" y="11174"/>
                      </a:lnTo>
                      <a:lnTo>
                        <a:pt x="39776" y="11132"/>
                      </a:lnTo>
                      <a:lnTo>
                        <a:pt x="39692" y="11132"/>
                      </a:lnTo>
                      <a:lnTo>
                        <a:pt x="39629" y="11153"/>
                      </a:lnTo>
                      <a:lnTo>
                        <a:pt x="39546" y="11132"/>
                      </a:lnTo>
                      <a:lnTo>
                        <a:pt x="39420" y="11132"/>
                      </a:lnTo>
                      <a:lnTo>
                        <a:pt x="39253" y="11278"/>
                      </a:lnTo>
                      <a:lnTo>
                        <a:pt x="39148" y="11383"/>
                      </a:lnTo>
                      <a:lnTo>
                        <a:pt x="38960" y="11404"/>
                      </a:lnTo>
                      <a:lnTo>
                        <a:pt x="39023" y="11362"/>
                      </a:lnTo>
                      <a:lnTo>
                        <a:pt x="39148" y="11341"/>
                      </a:lnTo>
                      <a:lnTo>
                        <a:pt x="39169" y="11257"/>
                      </a:lnTo>
                      <a:lnTo>
                        <a:pt x="39127" y="11236"/>
                      </a:lnTo>
                      <a:lnTo>
                        <a:pt x="39023" y="11236"/>
                      </a:lnTo>
                      <a:lnTo>
                        <a:pt x="39190" y="11153"/>
                      </a:lnTo>
                      <a:lnTo>
                        <a:pt x="39295" y="11153"/>
                      </a:lnTo>
                      <a:lnTo>
                        <a:pt x="39441" y="11048"/>
                      </a:lnTo>
                      <a:lnTo>
                        <a:pt x="39567" y="11048"/>
                      </a:lnTo>
                      <a:lnTo>
                        <a:pt x="39650" y="11027"/>
                      </a:lnTo>
                      <a:lnTo>
                        <a:pt x="39839" y="11027"/>
                      </a:lnTo>
                      <a:lnTo>
                        <a:pt x="39922" y="10944"/>
                      </a:lnTo>
                      <a:lnTo>
                        <a:pt x="39964" y="10881"/>
                      </a:lnTo>
                      <a:lnTo>
                        <a:pt x="39985" y="10839"/>
                      </a:lnTo>
                      <a:lnTo>
                        <a:pt x="40069" y="10818"/>
                      </a:lnTo>
                      <a:lnTo>
                        <a:pt x="40069" y="10923"/>
                      </a:lnTo>
                      <a:lnTo>
                        <a:pt x="40132" y="10944"/>
                      </a:lnTo>
                      <a:lnTo>
                        <a:pt x="40236" y="10839"/>
                      </a:lnTo>
                      <a:lnTo>
                        <a:pt x="40257" y="10734"/>
                      </a:lnTo>
                      <a:lnTo>
                        <a:pt x="40236" y="10672"/>
                      </a:lnTo>
                      <a:lnTo>
                        <a:pt x="40152" y="10630"/>
                      </a:lnTo>
                      <a:lnTo>
                        <a:pt x="40090" y="10525"/>
                      </a:lnTo>
                      <a:lnTo>
                        <a:pt x="39964" y="10400"/>
                      </a:lnTo>
                      <a:lnTo>
                        <a:pt x="39922" y="10295"/>
                      </a:lnTo>
                      <a:lnTo>
                        <a:pt x="39839" y="10295"/>
                      </a:lnTo>
                      <a:lnTo>
                        <a:pt x="39755" y="10337"/>
                      </a:lnTo>
                      <a:lnTo>
                        <a:pt x="39713" y="10400"/>
                      </a:lnTo>
                      <a:lnTo>
                        <a:pt x="39629" y="10420"/>
                      </a:lnTo>
                      <a:lnTo>
                        <a:pt x="39525" y="10504"/>
                      </a:lnTo>
                      <a:lnTo>
                        <a:pt x="39420" y="10504"/>
                      </a:lnTo>
                      <a:lnTo>
                        <a:pt x="39336" y="10567"/>
                      </a:lnTo>
                      <a:lnTo>
                        <a:pt x="39316" y="10546"/>
                      </a:lnTo>
                      <a:lnTo>
                        <a:pt x="39336" y="10441"/>
                      </a:lnTo>
                      <a:lnTo>
                        <a:pt x="39420" y="10400"/>
                      </a:lnTo>
                      <a:lnTo>
                        <a:pt x="39525" y="10400"/>
                      </a:lnTo>
                      <a:lnTo>
                        <a:pt x="39650" y="10253"/>
                      </a:lnTo>
                      <a:lnTo>
                        <a:pt x="39713" y="10190"/>
                      </a:lnTo>
                      <a:lnTo>
                        <a:pt x="39713" y="10127"/>
                      </a:lnTo>
                      <a:lnTo>
                        <a:pt x="39629" y="10148"/>
                      </a:lnTo>
                      <a:lnTo>
                        <a:pt x="39462" y="10211"/>
                      </a:lnTo>
                      <a:lnTo>
                        <a:pt x="39316" y="10316"/>
                      </a:lnTo>
                      <a:lnTo>
                        <a:pt x="39253" y="10316"/>
                      </a:lnTo>
                      <a:lnTo>
                        <a:pt x="39211" y="10358"/>
                      </a:lnTo>
                      <a:lnTo>
                        <a:pt x="39169" y="10441"/>
                      </a:lnTo>
                      <a:lnTo>
                        <a:pt x="39106" y="10630"/>
                      </a:lnTo>
                      <a:lnTo>
                        <a:pt x="38918" y="10839"/>
                      </a:lnTo>
                      <a:lnTo>
                        <a:pt x="38730" y="10944"/>
                      </a:lnTo>
                      <a:lnTo>
                        <a:pt x="38730" y="10923"/>
                      </a:lnTo>
                      <a:lnTo>
                        <a:pt x="38813" y="10839"/>
                      </a:lnTo>
                      <a:lnTo>
                        <a:pt x="38939" y="10713"/>
                      </a:lnTo>
                      <a:lnTo>
                        <a:pt x="39023" y="10567"/>
                      </a:lnTo>
                      <a:lnTo>
                        <a:pt x="39064" y="10525"/>
                      </a:lnTo>
                      <a:lnTo>
                        <a:pt x="39064" y="10462"/>
                      </a:lnTo>
                      <a:lnTo>
                        <a:pt x="39023" y="10462"/>
                      </a:lnTo>
                      <a:lnTo>
                        <a:pt x="39002" y="10441"/>
                      </a:lnTo>
                      <a:lnTo>
                        <a:pt x="38939" y="10462"/>
                      </a:lnTo>
                      <a:lnTo>
                        <a:pt x="38855" y="10609"/>
                      </a:lnTo>
                      <a:lnTo>
                        <a:pt x="38730" y="10734"/>
                      </a:lnTo>
                      <a:lnTo>
                        <a:pt x="38688" y="10734"/>
                      </a:lnTo>
                      <a:lnTo>
                        <a:pt x="38709" y="10651"/>
                      </a:lnTo>
                      <a:lnTo>
                        <a:pt x="38730" y="10567"/>
                      </a:lnTo>
                      <a:lnTo>
                        <a:pt x="38834" y="10462"/>
                      </a:lnTo>
                      <a:lnTo>
                        <a:pt x="38876" y="10400"/>
                      </a:lnTo>
                      <a:lnTo>
                        <a:pt x="38918" y="10316"/>
                      </a:lnTo>
                      <a:lnTo>
                        <a:pt x="39002" y="10316"/>
                      </a:lnTo>
                      <a:lnTo>
                        <a:pt x="39044" y="10337"/>
                      </a:lnTo>
                      <a:lnTo>
                        <a:pt x="39148" y="10337"/>
                      </a:lnTo>
                      <a:lnTo>
                        <a:pt x="39190" y="10295"/>
                      </a:lnTo>
                      <a:lnTo>
                        <a:pt x="39253" y="10211"/>
                      </a:lnTo>
                      <a:lnTo>
                        <a:pt x="39357" y="10148"/>
                      </a:lnTo>
                      <a:lnTo>
                        <a:pt x="39462" y="10023"/>
                      </a:lnTo>
                      <a:lnTo>
                        <a:pt x="39525" y="9918"/>
                      </a:lnTo>
                      <a:lnTo>
                        <a:pt x="39483" y="9814"/>
                      </a:lnTo>
                      <a:lnTo>
                        <a:pt x="39525" y="9730"/>
                      </a:lnTo>
                      <a:lnTo>
                        <a:pt x="39483" y="9709"/>
                      </a:lnTo>
                      <a:lnTo>
                        <a:pt x="39336" y="9793"/>
                      </a:lnTo>
                      <a:lnTo>
                        <a:pt x="39274" y="9876"/>
                      </a:lnTo>
                      <a:lnTo>
                        <a:pt x="39274" y="9981"/>
                      </a:lnTo>
                      <a:lnTo>
                        <a:pt x="39253" y="10107"/>
                      </a:lnTo>
                      <a:lnTo>
                        <a:pt x="39211" y="10127"/>
                      </a:lnTo>
                      <a:lnTo>
                        <a:pt x="39232" y="10086"/>
                      </a:lnTo>
                      <a:lnTo>
                        <a:pt x="39232" y="10023"/>
                      </a:lnTo>
                      <a:lnTo>
                        <a:pt x="39148" y="9981"/>
                      </a:lnTo>
                      <a:lnTo>
                        <a:pt x="39044" y="9981"/>
                      </a:lnTo>
                      <a:lnTo>
                        <a:pt x="38939" y="10044"/>
                      </a:lnTo>
                      <a:lnTo>
                        <a:pt x="38855" y="10023"/>
                      </a:lnTo>
                      <a:lnTo>
                        <a:pt x="38730" y="10044"/>
                      </a:lnTo>
                      <a:lnTo>
                        <a:pt x="38625" y="10107"/>
                      </a:lnTo>
                      <a:lnTo>
                        <a:pt x="38500" y="10107"/>
                      </a:lnTo>
                      <a:lnTo>
                        <a:pt x="38583" y="10044"/>
                      </a:lnTo>
                      <a:lnTo>
                        <a:pt x="38688" y="10002"/>
                      </a:lnTo>
                      <a:lnTo>
                        <a:pt x="38772" y="9897"/>
                      </a:lnTo>
                      <a:lnTo>
                        <a:pt x="38730" y="9814"/>
                      </a:lnTo>
                      <a:lnTo>
                        <a:pt x="38688" y="9814"/>
                      </a:lnTo>
                      <a:lnTo>
                        <a:pt x="38541" y="9835"/>
                      </a:lnTo>
                      <a:lnTo>
                        <a:pt x="38604" y="9772"/>
                      </a:lnTo>
                      <a:lnTo>
                        <a:pt x="38688" y="9772"/>
                      </a:lnTo>
                      <a:lnTo>
                        <a:pt x="38772" y="9709"/>
                      </a:lnTo>
                      <a:lnTo>
                        <a:pt x="38813" y="9604"/>
                      </a:lnTo>
                      <a:lnTo>
                        <a:pt x="38897" y="9583"/>
                      </a:lnTo>
                      <a:lnTo>
                        <a:pt x="38939" y="9521"/>
                      </a:lnTo>
                      <a:lnTo>
                        <a:pt x="39002" y="9521"/>
                      </a:lnTo>
                      <a:lnTo>
                        <a:pt x="39106" y="9604"/>
                      </a:lnTo>
                      <a:lnTo>
                        <a:pt x="39169" y="9667"/>
                      </a:lnTo>
                      <a:lnTo>
                        <a:pt x="39253" y="9667"/>
                      </a:lnTo>
                      <a:lnTo>
                        <a:pt x="39357" y="9521"/>
                      </a:lnTo>
                      <a:lnTo>
                        <a:pt x="39441" y="9458"/>
                      </a:lnTo>
                      <a:lnTo>
                        <a:pt x="39441" y="9395"/>
                      </a:lnTo>
                      <a:lnTo>
                        <a:pt x="39336" y="9270"/>
                      </a:lnTo>
                      <a:lnTo>
                        <a:pt x="39316" y="9165"/>
                      </a:lnTo>
                      <a:lnTo>
                        <a:pt x="39274" y="9060"/>
                      </a:lnTo>
                      <a:lnTo>
                        <a:pt x="39169" y="8956"/>
                      </a:lnTo>
                      <a:lnTo>
                        <a:pt x="39106" y="8893"/>
                      </a:lnTo>
                      <a:lnTo>
                        <a:pt x="39023" y="8726"/>
                      </a:lnTo>
                      <a:lnTo>
                        <a:pt x="38960" y="8747"/>
                      </a:lnTo>
                      <a:lnTo>
                        <a:pt x="38960" y="8830"/>
                      </a:lnTo>
                      <a:lnTo>
                        <a:pt x="38918" y="8893"/>
                      </a:lnTo>
                      <a:lnTo>
                        <a:pt x="38855" y="8935"/>
                      </a:lnTo>
                      <a:lnTo>
                        <a:pt x="38834" y="8977"/>
                      </a:lnTo>
                      <a:lnTo>
                        <a:pt x="38834" y="9060"/>
                      </a:lnTo>
                      <a:lnTo>
                        <a:pt x="38751" y="9102"/>
                      </a:lnTo>
                      <a:lnTo>
                        <a:pt x="38709" y="9186"/>
                      </a:lnTo>
                      <a:lnTo>
                        <a:pt x="38709" y="9291"/>
                      </a:lnTo>
                      <a:lnTo>
                        <a:pt x="38583" y="9353"/>
                      </a:lnTo>
                      <a:lnTo>
                        <a:pt x="38500" y="9458"/>
                      </a:lnTo>
                      <a:lnTo>
                        <a:pt x="38479" y="9542"/>
                      </a:lnTo>
                      <a:lnTo>
                        <a:pt x="38416" y="9604"/>
                      </a:lnTo>
                      <a:lnTo>
                        <a:pt x="38374" y="9583"/>
                      </a:lnTo>
                      <a:lnTo>
                        <a:pt x="38395" y="9458"/>
                      </a:lnTo>
                      <a:lnTo>
                        <a:pt x="38500" y="9291"/>
                      </a:lnTo>
                      <a:lnTo>
                        <a:pt x="38583" y="9270"/>
                      </a:lnTo>
                      <a:lnTo>
                        <a:pt x="38583" y="9228"/>
                      </a:lnTo>
                      <a:lnTo>
                        <a:pt x="38541" y="9186"/>
                      </a:lnTo>
                      <a:lnTo>
                        <a:pt x="38500" y="9123"/>
                      </a:lnTo>
                      <a:lnTo>
                        <a:pt x="38186" y="9332"/>
                      </a:lnTo>
                      <a:lnTo>
                        <a:pt x="38060" y="9500"/>
                      </a:lnTo>
                      <a:lnTo>
                        <a:pt x="37997" y="9583"/>
                      </a:lnTo>
                      <a:lnTo>
                        <a:pt x="37893" y="9604"/>
                      </a:lnTo>
                      <a:lnTo>
                        <a:pt x="37893" y="9583"/>
                      </a:lnTo>
                      <a:lnTo>
                        <a:pt x="37956" y="9542"/>
                      </a:lnTo>
                      <a:lnTo>
                        <a:pt x="38039" y="9374"/>
                      </a:lnTo>
                      <a:lnTo>
                        <a:pt x="38060" y="9291"/>
                      </a:lnTo>
                      <a:lnTo>
                        <a:pt x="38186" y="9165"/>
                      </a:lnTo>
                      <a:lnTo>
                        <a:pt x="38248" y="9081"/>
                      </a:lnTo>
                      <a:lnTo>
                        <a:pt x="38207" y="9019"/>
                      </a:lnTo>
                      <a:lnTo>
                        <a:pt x="38207" y="8935"/>
                      </a:lnTo>
                      <a:lnTo>
                        <a:pt x="38081" y="9019"/>
                      </a:lnTo>
                      <a:lnTo>
                        <a:pt x="37935" y="9144"/>
                      </a:lnTo>
                      <a:lnTo>
                        <a:pt x="37893" y="9249"/>
                      </a:lnTo>
                      <a:lnTo>
                        <a:pt x="37809" y="9353"/>
                      </a:lnTo>
                      <a:lnTo>
                        <a:pt x="37788" y="9332"/>
                      </a:lnTo>
                      <a:lnTo>
                        <a:pt x="37809" y="9228"/>
                      </a:lnTo>
                      <a:lnTo>
                        <a:pt x="37872" y="9123"/>
                      </a:lnTo>
                      <a:lnTo>
                        <a:pt x="37809" y="9081"/>
                      </a:lnTo>
                      <a:lnTo>
                        <a:pt x="37809" y="9039"/>
                      </a:lnTo>
                      <a:lnTo>
                        <a:pt x="37893" y="9019"/>
                      </a:lnTo>
                      <a:lnTo>
                        <a:pt x="38081" y="8872"/>
                      </a:lnTo>
                      <a:lnTo>
                        <a:pt x="38269" y="8726"/>
                      </a:lnTo>
                      <a:lnTo>
                        <a:pt x="38269" y="8642"/>
                      </a:lnTo>
                      <a:lnTo>
                        <a:pt x="38186" y="8642"/>
                      </a:lnTo>
                      <a:lnTo>
                        <a:pt x="38060" y="8726"/>
                      </a:lnTo>
                      <a:lnTo>
                        <a:pt x="38018" y="8809"/>
                      </a:lnTo>
                      <a:lnTo>
                        <a:pt x="37914" y="8851"/>
                      </a:lnTo>
                      <a:lnTo>
                        <a:pt x="37914" y="8809"/>
                      </a:lnTo>
                      <a:lnTo>
                        <a:pt x="37893" y="8747"/>
                      </a:lnTo>
                      <a:lnTo>
                        <a:pt x="37704" y="8872"/>
                      </a:lnTo>
                      <a:lnTo>
                        <a:pt x="37642" y="8977"/>
                      </a:lnTo>
                      <a:lnTo>
                        <a:pt x="37558" y="9165"/>
                      </a:lnTo>
                      <a:lnTo>
                        <a:pt x="37432" y="9249"/>
                      </a:lnTo>
                      <a:lnTo>
                        <a:pt x="37349" y="9249"/>
                      </a:lnTo>
                      <a:lnTo>
                        <a:pt x="37432" y="9165"/>
                      </a:lnTo>
                      <a:lnTo>
                        <a:pt x="37558" y="9060"/>
                      </a:lnTo>
                      <a:lnTo>
                        <a:pt x="37600" y="8956"/>
                      </a:lnTo>
                      <a:lnTo>
                        <a:pt x="37579" y="8935"/>
                      </a:lnTo>
                      <a:lnTo>
                        <a:pt x="37495" y="8935"/>
                      </a:lnTo>
                      <a:lnTo>
                        <a:pt x="37600" y="8851"/>
                      </a:lnTo>
                      <a:lnTo>
                        <a:pt x="37746" y="8830"/>
                      </a:lnTo>
                      <a:lnTo>
                        <a:pt x="37788" y="8767"/>
                      </a:lnTo>
                      <a:lnTo>
                        <a:pt x="37767" y="8726"/>
                      </a:lnTo>
                      <a:lnTo>
                        <a:pt x="37683" y="8747"/>
                      </a:lnTo>
                      <a:lnTo>
                        <a:pt x="37558" y="8767"/>
                      </a:lnTo>
                      <a:lnTo>
                        <a:pt x="37474" y="8851"/>
                      </a:lnTo>
                      <a:lnTo>
                        <a:pt x="37391" y="8830"/>
                      </a:lnTo>
                      <a:lnTo>
                        <a:pt x="37600" y="8726"/>
                      </a:lnTo>
                      <a:lnTo>
                        <a:pt x="37579" y="8663"/>
                      </a:lnTo>
                      <a:lnTo>
                        <a:pt x="37474" y="8663"/>
                      </a:lnTo>
                      <a:lnTo>
                        <a:pt x="37537" y="8600"/>
                      </a:lnTo>
                      <a:lnTo>
                        <a:pt x="37642" y="8600"/>
                      </a:lnTo>
                      <a:lnTo>
                        <a:pt x="37683" y="8642"/>
                      </a:lnTo>
                      <a:lnTo>
                        <a:pt x="37809" y="8642"/>
                      </a:lnTo>
                      <a:lnTo>
                        <a:pt x="37872" y="8537"/>
                      </a:lnTo>
                      <a:lnTo>
                        <a:pt x="37997" y="8495"/>
                      </a:lnTo>
                      <a:lnTo>
                        <a:pt x="37997" y="8412"/>
                      </a:lnTo>
                      <a:lnTo>
                        <a:pt x="38060" y="8328"/>
                      </a:lnTo>
                      <a:lnTo>
                        <a:pt x="38060" y="8286"/>
                      </a:lnTo>
                      <a:lnTo>
                        <a:pt x="37976" y="8286"/>
                      </a:lnTo>
                      <a:lnTo>
                        <a:pt x="37914" y="8223"/>
                      </a:lnTo>
                      <a:lnTo>
                        <a:pt x="37809" y="8203"/>
                      </a:lnTo>
                      <a:lnTo>
                        <a:pt x="37683" y="8307"/>
                      </a:lnTo>
                      <a:lnTo>
                        <a:pt x="37537" y="8349"/>
                      </a:lnTo>
                      <a:lnTo>
                        <a:pt x="37453" y="8495"/>
                      </a:lnTo>
                      <a:lnTo>
                        <a:pt x="37244" y="8705"/>
                      </a:lnTo>
                      <a:lnTo>
                        <a:pt x="37181" y="8705"/>
                      </a:lnTo>
                      <a:lnTo>
                        <a:pt x="37223" y="8621"/>
                      </a:lnTo>
                      <a:lnTo>
                        <a:pt x="37265" y="8621"/>
                      </a:lnTo>
                      <a:lnTo>
                        <a:pt x="37370" y="8537"/>
                      </a:lnTo>
                      <a:lnTo>
                        <a:pt x="37495" y="8349"/>
                      </a:lnTo>
                      <a:lnTo>
                        <a:pt x="37642" y="8286"/>
                      </a:lnTo>
                      <a:lnTo>
                        <a:pt x="37704" y="8203"/>
                      </a:lnTo>
                      <a:lnTo>
                        <a:pt x="37683" y="8140"/>
                      </a:lnTo>
                      <a:lnTo>
                        <a:pt x="37495" y="8140"/>
                      </a:lnTo>
                      <a:lnTo>
                        <a:pt x="37328" y="8286"/>
                      </a:lnTo>
                      <a:lnTo>
                        <a:pt x="37495" y="8119"/>
                      </a:lnTo>
                      <a:lnTo>
                        <a:pt x="37663" y="8077"/>
                      </a:lnTo>
                      <a:lnTo>
                        <a:pt x="37767" y="8098"/>
                      </a:lnTo>
                      <a:lnTo>
                        <a:pt x="37851" y="8119"/>
                      </a:lnTo>
                      <a:lnTo>
                        <a:pt x="37956" y="8014"/>
                      </a:lnTo>
                      <a:lnTo>
                        <a:pt x="37956" y="7931"/>
                      </a:lnTo>
                      <a:lnTo>
                        <a:pt x="37914" y="7889"/>
                      </a:lnTo>
                      <a:lnTo>
                        <a:pt x="37914" y="7805"/>
                      </a:lnTo>
                      <a:lnTo>
                        <a:pt x="37914" y="7721"/>
                      </a:lnTo>
                      <a:lnTo>
                        <a:pt x="37788" y="7679"/>
                      </a:lnTo>
                      <a:lnTo>
                        <a:pt x="37746" y="7596"/>
                      </a:lnTo>
                      <a:lnTo>
                        <a:pt x="37642" y="7575"/>
                      </a:lnTo>
                      <a:lnTo>
                        <a:pt x="37600" y="7617"/>
                      </a:lnTo>
                      <a:lnTo>
                        <a:pt x="37558" y="7617"/>
                      </a:lnTo>
                      <a:lnTo>
                        <a:pt x="37558" y="7533"/>
                      </a:lnTo>
                      <a:lnTo>
                        <a:pt x="37474" y="7512"/>
                      </a:lnTo>
                      <a:lnTo>
                        <a:pt x="37391" y="7428"/>
                      </a:lnTo>
                      <a:lnTo>
                        <a:pt x="37391" y="7366"/>
                      </a:lnTo>
                      <a:lnTo>
                        <a:pt x="37244" y="7282"/>
                      </a:lnTo>
                      <a:lnTo>
                        <a:pt x="37181" y="7282"/>
                      </a:lnTo>
                      <a:lnTo>
                        <a:pt x="37139" y="7219"/>
                      </a:lnTo>
                      <a:lnTo>
                        <a:pt x="37014" y="7219"/>
                      </a:lnTo>
                      <a:lnTo>
                        <a:pt x="36826" y="7261"/>
                      </a:lnTo>
                      <a:lnTo>
                        <a:pt x="36721" y="7366"/>
                      </a:lnTo>
                      <a:lnTo>
                        <a:pt x="36595" y="7366"/>
                      </a:lnTo>
                      <a:lnTo>
                        <a:pt x="36491" y="7533"/>
                      </a:lnTo>
                      <a:lnTo>
                        <a:pt x="36512" y="7596"/>
                      </a:lnTo>
                      <a:lnTo>
                        <a:pt x="36595" y="7617"/>
                      </a:lnTo>
                      <a:lnTo>
                        <a:pt x="36805" y="7805"/>
                      </a:lnTo>
                      <a:lnTo>
                        <a:pt x="36826" y="7847"/>
                      </a:lnTo>
                      <a:lnTo>
                        <a:pt x="36909" y="7889"/>
                      </a:lnTo>
                      <a:lnTo>
                        <a:pt x="36951" y="7993"/>
                      </a:lnTo>
                      <a:lnTo>
                        <a:pt x="36909" y="7993"/>
                      </a:lnTo>
                      <a:lnTo>
                        <a:pt x="36826" y="7931"/>
                      </a:lnTo>
                      <a:lnTo>
                        <a:pt x="36700" y="7931"/>
                      </a:lnTo>
                      <a:lnTo>
                        <a:pt x="36700" y="7847"/>
                      </a:lnTo>
                      <a:lnTo>
                        <a:pt x="36512" y="7679"/>
                      </a:lnTo>
                      <a:lnTo>
                        <a:pt x="36428" y="7700"/>
                      </a:lnTo>
                      <a:lnTo>
                        <a:pt x="36386" y="7721"/>
                      </a:lnTo>
                      <a:lnTo>
                        <a:pt x="36386" y="7721"/>
                      </a:lnTo>
                      <a:lnTo>
                        <a:pt x="36407" y="7638"/>
                      </a:lnTo>
                      <a:lnTo>
                        <a:pt x="36428" y="7533"/>
                      </a:lnTo>
                      <a:lnTo>
                        <a:pt x="36303" y="7491"/>
                      </a:lnTo>
                      <a:lnTo>
                        <a:pt x="36240" y="7512"/>
                      </a:lnTo>
                      <a:lnTo>
                        <a:pt x="36240" y="7721"/>
                      </a:lnTo>
                      <a:lnTo>
                        <a:pt x="36303" y="7826"/>
                      </a:lnTo>
                      <a:lnTo>
                        <a:pt x="36323" y="7951"/>
                      </a:lnTo>
                      <a:lnTo>
                        <a:pt x="36303" y="8035"/>
                      </a:lnTo>
                      <a:lnTo>
                        <a:pt x="36303" y="7931"/>
                      </a:lnTo>
                      <a:lnTo>
                        <a:pt x="36219" y="7784"/>
                      </a:lnTo>
                      <a:lnTo>
                        <a:pt x="36135" y="7889"/>
                      </a:lnTo>
                      <a:lnTo>
                        <a:pt x="36093" y="7993"/>
                      </a:lnTo>
                      <a:lnTo>
                        <a:pt x="36135" y="8056"/>
                      </a:lnTo>
                      <a:lnTo>
                        <a:pt x="36072" y="8119"/>
                      </a:lnTo>
                      <a:lnTo>
                        <a:pt x="35968" y="8056"/>
                      </a:lnTo>
                      <a:lnTo>
                        <a:pt x="35863" y="8035"/>
                      </a:lnTo>
                      <a:lnTo>
                        <a:pt x="35905" y="7951"/>
                      </a:lnTo>
                      <a:lnTo>
                        <a:pt x="36010" y="7889"/>
                      </a:lnTo>
                      <a:lnTo>
                        <a:pt x="36135" y="7700"/>
                      </a:lnTo>
                      <a:lnTo>
                        <a:pt x="36177" y="7596"/>
                      </a:lnTo>
                      <a:lnTo>
                        <a:pt x="36093" y="7512"/>
                      </a:lnTo>
                      <a:lnTo>
                        <a:pt x="36072" y="7407"/>
                      </a:lnTo>
                      <a:lnTo>
                        <a:pt x="35926" y="7533"/>
                      </a:lnTo>
                      <a:lnTo>
                        <a:pt x="35884" y="7596"/>
                      </a:lnTo>
                      <a:lnTo>
                        <a:pt x="35863" y="7533"/>
                      </a:lnTo>
                      <a:lnTo>
                        <a:pt x="35884" y="7407"/>
                      </a:lnTo>
                      <a:lnTo>
                        <a:pt x="35779" y="7387"/>
                      </a:lnTo>
                      <a:lnTo>
                        <a:pt x="35717" y="7407"/>
                      </a:lnTo>
                      <a:lnTo>
                        <a:pt x="35696" y="7491"/>
                      </a:lnTo>
                      <a:lnTo>
                        <a:pt x="35717" y="7617"/>
                      </a:lnTo>
                      <a:lnTo>
                        <a:pt x="35717" y="7742"/>
                      </a:lnTo>
                      <a:lnTo>
                        <a:pt x="35675" y="7700"/>
                      </a:lnTo>
                      <a:lnTo>
                        <a:pt x="35675" y="7533"/>
                      </a:lnTo>
                      <a:lnTo>
                        <a:pt x="35654" y="7512"/>
                      </a:lnTo>
                      <a:lnTo>
                        <a:pt x="35591" y="7617"/>
                      </a:lnTo>
                      <a:lnTo>
                        <a:pt x="35487" y="7638"/>
                      </a:lnTo>
                      <a:lnTo>
                        <a:pt x="35487" y="7721"/>
                      </a:lnTo>
                      <a:lnTo>
                        <a:pt x="35403" y="7826"/>
                      </a:lnTo>
                      <a:lnTo>
                        <a:pt x="35340" y="7847"/>
                      </a:lnTo>
                      <a:lnTo>
                        <a:pt x="35277" y="7931"/>
                      </a:lnTo>
                      <a:lnTo>
                        <a:pt x="35173" y="7931"/>
                      </a:lnTo>
                      <a:lnTo>
                        <a:pt x="35256" y="7847"/>
                      </a:lnTo>
                      <a:lnTo>
                        <a:pt x="35256" y="7784"/>
                      </a:lnTo>
                      <a:lnTo>
                        <a:pt x="35194" y="7721"/>
                      </a:lnTo>
                      <a:lnTo>
                        <a:pt x="35152" y="7721"/>
                      </a:lnTo>
                      <a:lnTo>
                        <a:pt x="35152" y="7679"/>
                      </a:lnTo>
                      <a:lnTo>
                        <a:pt x="35235" y="7679"/>
                      </a:lnTo>
                      <a:lnTo>
                        <a:pt x="35277" y="7700"/>
                      </a:lnTo>
                      <a:lnTo>
                        <a:pt x="35298" y="7638"/>
                      </a:lnTo>
                      <a:lnTo>
                        <a:pt x="35298" y="7596"/>
                      </a:lnTo>
                      <a:lnTo>
                        <a:pt x="35298" y="7554"/>
                      </a:lnTo>
                      <a:lnTo>
                        <a:pt x="35403" y="7491"/>
                      </a:lnTo>
                      <a:lnTo>
                        <a:pt x="35570" y="7345"/>
                      </a:lnTo>
                      <a:lnTo>
                        <a:pt x="35591" y="7261"/>
                      </a:lnTo>
                      <a:lnTo>
                        <a:pt x="35675" y="7177"/>
                      </a:lnTo>
                      <a:lnTo>
                        <a:pt x="35570" y="7177"/>
                      </a:lnTo>
                      <a:lnTo>
                        <a:pt x="35403" y="7282"/>
                      </a:lnTo>
                      <a:lnTo>
                        <a:pt x="35277" y="7407"/>
                      </a:lnTo>
                      <a:lnTo>
                        <a:pt x="35194" y="7407"/>
                      </a:lnTo>
                      <a:lnTo>
                        <a:pt x="35277" y="7324"/>
                      </a:lnTo>
                      <a:lnTo>
                        <a:pt x="35361" y="7219"/>
                      </a:lnTo>
                      <a:lnTo>
                        <a:pt x="35445" y="7156"/>
                      </a:lnTo>
                      <a:lnTo>
                        <a:pt x="35549" y="7114"/>
                      </a:lnTo>
                      <a:lnTo>
                        <a:pt x="35612" y="7052"/>
                      </a:lnTo>
                      <a:lnTo>
                        <a:pt x="35696" y="7052"/>
                      </a:lnTo>
                      <a:lnTo>
                        <a:pt x="35779" y="6905"/>
                      </a:lnTo>
                      <a:lnTo>
                        <a:pt x="35779" y="6863"/>
                      </a:lnTo>
                      <a:lnTo>
                        <a:pt x="35696" y="6780"/>
                      </a:lnTo>
                      <a:lnTo>
                        <a:pt x="35696" y="6675"/>
                      </a:lnTo>
                      <a:lnTo>
                        <a:pt x="35717" y="6591"/>
                      </a:lnTo>
                      <a:lnTo>
                        <a:pt x="35884" y="6424"/>
                      </a:lnTo>
                      <a:lnTo>
                        <a:pt x="35905" y="6361"/>
                      </a:lnTo>
                      <a:lnTo>
                        <a:pt x="35863" y="6257"/>
                      </a:lnTo>
                      <a:lnTo>
                        <a:pt x="35842" y="6194"/>
                      </a:lnTo>
                      <a:lnTo>
                        <a:pt x="35800" y="6131"/>
                      </a:lnTo>
                      <a:lnTo>
                        <a:pt x="35884" y="6006"/>
                      </a:lnTo>
                      <a:lnTo>
                        <a:pt x="35968" y="5922"/>
                      </a:lnTo>
                      <a:lnTo>
                        <a:pt x="35989" y="5838"/>
                      </a:lnTo>
                      <a:lnTo>
                        <a:pt x="36010" y="5587"/>
                      </a:lnTo>
                      <a:lnTo>
                        <a:pt x="36051" y="5524"/>
                      </a:lnTo>
                      <a:lnTo>
                        <a:pt x="36010" y="5462"/>
                      </a:lnTo>
                      <a:lnTo>
                        <a:pt x="35842" y="5399"/>
                      </a:lnTo>
                      <a:lnTo>
                        <a:pt x="35654" y="5399"/>
                      </a:lnTo>
                      <a:lnTo>
                        <a:pt x="35487" y="5357"/>
                      </a:lnTo>
                      <a:lnTo>
                        <a:pt x="35361" y="5420"/>
                      </a:lnTo>
                      <a:lnTo>
                        <a:pt x="35235" y="5420"/>
                      </a:lnTo>
                      <a:lnTo>
                        <a:pt x="35068" y="5503"/>
                      </a:lnTo>
                      <a:lnTo>
                        <a:pt x="34796" y="5587"/>
                      </a:lnTo>
                      <a:lnTo>
                        <a:pt x="34754" y="5671"/>
                      </a:lnTo>
                      <a:lnTo>
                        <a:pt x="34859" y="5796"/>
                      </a:lnTo>
                      <a:lnTo>
                        <a:pt x="34859" y="5880"/>
                      </a:lnTo>
                      <a:lnTo>
                        <a:pt x="34817" y="5922"/>
                      </a:lnTo>
                      <a:lnTo>
                        <a:pt x="34754" y="5775"/>
                      </a:lnTo>
                      <a:lnTo>
                        <a:pt x="34712" y="5713"/>
                      </a:lnTo>
                      <a:lnTo>
                        <a:pt x="34650" y="5587"/>
                      </a:lnTo>
                      <a:lnTo>
                        <a:pt x="34524" y="5587"/>
                      </a:lnTo>
                      <a:lnTo>
                        <a:pt x="34440" y="5671"/>
                      </a:lnTo>
                      <a:lnTo>
                        <a:pt x="34440" y="5734"/>
                      </a:lnTo>
                      <a:lnTo>
                        <a:pt x="34398" y="5796"/>
                      </a:lnTo>
                      <a:lnTo>
                        <a:pt x="34378" y="5713"/>
                      </a:lnTo>
                      <a:lnTo>
                        <a:pt x="34398" y="5608"/>
                      </a:lnTo>
                      <a:lnTo>
                        <a:pt x="34336" y="5587"/>
                      </a:lnTo>
                      <a:lnTo>
                        <a:pt x="34189" y="5608"/>
                      </a:lnTo>
                      <a:lnTo>
                        <a:pt x="34126" y="5713"/>
                      </a:lnTo>
                      <a:lnTo>
                        <a:pt x="34126" y="5796"/>
                      </a:lnTo>
                      <a:lnTo>
                        <a:pt x="34273" y="5901"/>
                      </a:lnTo>
                      <a:lnTo>
                        <a:pt x="34378" y="6047"/>
                      </a:lnTo>
                      <a:lnTo>
                        <a:pt x="34503" y="6131"/>
                      </a:lnTo>
                      <a:lnTo>
                        <a:pt x="34440" y="6131"/>
                      </a:lnTo>
                      <a:lnTo>
                        <a:pt x="34294" y="6047"/>
                      </a:lnTo>
                      <a:lnTo>
                        <a:pt x="34106" y="5880"/>
                      </a:lnTo>
                      <a:lnTo>
                        <a:pt x="34064" y="5880"/>
                      </a:lnTo>
                      <a:lnTo>
                        <a:pt x="34022" y="5922"/>
                      </a:lnTo>
                      <a:lnTo>
                        <a:pt x="33854" y="5922"/>
                      </a:lnTo>
                      <a:lnTo>
                        <a:pt x="33813" y="5943"/>
                      </a:lnTo>
                      <a:lnTo>
                        <a:pt x="33875" y="6006"/>
                      </a:lnTo>
                      <a:lnTo>
                        <a:pt x="34001" y="6006"/>
                      </a:lnTo>
                      <a:lnTo>
                        <a:pt x="34022" y="6047"/>
                      </a:lnTo>
                      <a:lnTo>
                        <a:pt x="34064" y="6152"/>
                      </a:lnTo>
                      <a:lnTo>
                        <a:pt x="34210" y="6257"/>
                      </a:lnTo>
                      <a:lnTo>
                        <a:pt x="34231" y="6340"/>
                      </a:lnTo>
                      <a:lnTo>
                        <a:pt x="34315" y="6424"/>
                      </a:lnTo>
                      <a:lnTo>
                        <a:pt x="34210" y="6424"/>
                      </a:lnTo>
                      <a:lnTo>
                        <a:pt x="34126" y="6319"/>
                      </a:lnTo>
                      <a:lnTo>
                        <a:pt x="33980" y="6236"/>
                      </a:lnTo>
                      <a:lnTo>
                        <a:pt x="33980" y="6152"/>
                      </a:lnTo>
                      <a:lnTo>
                        <a:pt x="33875" y="6047"/>
                      </a:lnTo>
                      <a:lnTo>
                        <a:pt x="33750" y="6047"/>
                      </a:lnTo>
                      <a:lnTo>
                        <a:pt x="33666" y="6131"/>
                      </a:lnTo>
                      <a:lnTo>
                        <a:pt x="33666" y="6215"/>
                      </a:lnTo>
                      <a:lnTo>
                        <a:pt x="33582" y="6361"/>
                      </a:lnTo>
                      <a:lnTo>
                        <a:pt x="33541" y="6529"/>
                      </a:lnTo>
                      <a:lnTo>
                        <a:pt x="33603" y="6633"/>
                      </a:lnTo>
                      <a:lnTo>
                        <a:pt x="33478" y="6675"/>
                      </a:lnTo>
                      <a:lnTo>
                        <a:pt x="33478" y="6759"/>
                      </a:lnTo>
                      <a:lnTo>
                        <a:pt x="33541" y="6822"/>
                      </a:lnTo>
                      <a:lnTo>
                        <a:pt x="33562" y="6926"/>
                      </a:lnTo>
                      <a:lnTo>
                        <a:pt x="33645" y="6926"/>
                      </a:lnTo>
                      <a:lnTo>
                        <a:pt x="33813" y="6780"/>
                      </a:lnTo>
                      <a:lnTo>
                        <a:pt x="33896" y="6780"/>
                      </a:lnTo>
                      <a:lnTo>
                        <a:pt x="33917" y="6842"/>
                      </a:lnTo>
                      <a:lnTo>
                        <a:pt x="33813" y="6863"/>
                      </a:lnTo>
                      <a:lnTo>
                        <a:pt x="33771" y="6884"/>
                      </a:lnTo>
                      <a:lnTo>
                        <a:pt x="33771" y="6947"/>
                      </a:lnTo>
                      <a:lnTo>
                        <a:pt x="33687" y="6947"/>
                      </a:lnTo>
                      <a:lnTo>
                        <a:pt x="33603" y="7052"/>
                      </a:lnTo>
                      <a:lnTo>
                        <a:pt x="33603" y="7156"/>
                      </a:lnTo>
                      <a:lnTo>
                        <a:pt x="33541" y="7240"/>
                      </a:lnTo>
                      <a:lnTo>
                        <a:pt x="33478" y="7177"/>
                      </a:lnTo>
                      <a:lnTo>
                        <a:pt x="33499" y="7094"/>
                      </a:lnTo>
                      <a:lnTo>
                        <a:pt x="33436" y="6947"/>
                      </a:lnTo>
                      <a:lnTo>
                        <a:pt x="33352" y="6926"/>
                      </a:lnTo>
                      <a:lnTo>
                        <a:pt x="33290" y="7031"/>
                      </a:lnTo>
                      <a:lnTo>
                        <a:pt x="33331" y="7094"/>
                      </a:lnTo>
                      <a:lnTo>
                        <a:pt x="33269" y="7177"/>
                      </a:lnTo>
                      <a:lnTo>
                        <a:pt x="33164" y="7198"/>
                      </a:lnTo>
                      <a:lnTo>
                        <a:pt x="33122" y="7261"/>
                      </a:lnTo>
                      <a:lnTo>
                        <a:pt x="33080" y="7177"/>
                      </a:lnTo>
                      <a:lnTo>
                        <a:pt x="33038" y="7198"/>
                      </a:lnTo>
                      <a:lnTo>
                        <a:pt x="33059" y="7303"/>
                      </a:lnTo>
                      <a:lnTo>
                        <a:pt x="33122" y="7407"/>
                      </a:lnTo>
                      <a:lnTo>
                        <a:pt x="33122" y="7554"/>
                      </a:lnTo>
                      <a:lnTo>
                        <a:pt x="33143" y="7575"/>
                      </a:lnTo>
                      <a:lnTo>
                        <a:pt x="33143" y="7700"/>
                      </a:lnTo>
                      <a:lnTo>
                        <a:pt x="33227" y="7721"/>
                      </a:lnTo>
                      <a:lnTo>
                        <a:pt x="33290" y="7784"/>
                      </a:lnTo>
                      <a:lnTo>
                        <a:pt x="33269" y="7868"/>
                      </a:lnTo>
                      <a:lnTo>
                        <a:pt x="33290" y="7931"/>
                      </a:lnTo>
                      <a:lnTo>
                        <a:pt x="33290" y="8035"/>
                      </a:lnTo>
                      <a:lnTo>
                        <a:pt x="33185" y="8119"/>
                      </a:lnTo>
                      <a:lnTo>
                        <a:pt x="33143" y="8203"/>
                      </a:lnTo>
                      <a:lnTo>
                        <a:pt x="33122" y="8412"/>
                      </a:lnTo>
                      <a:lnTo>
                        <a:pt x="33059" y="8454"/>
                      </a:lnTo>
                      <a:lnTo>
                        <a:pt x="32934" y="8663"/>
                      </a:lnTo>
                      <a:lnTo>
                        <a:pt x="32934" y="8747"/>
                      </a:lnTo>
                      <a:lnTo>
                        <a:pt x="32808" y="8872"/>
                      </a:lnTo>
                      <a:lnTo>
                        <a:pt x="32829" y="8830"/>
                      </a:lnTo>
                      <a:lnTo>
                        <a:pt x="32829" y="8726"/>
                      </a:lnTo>
                      <a:lnTo>
                        <a:pt x="32871" y="8558"/>
                      </a:lnTo>
                      <a:lnTo>
                        <a:pt x="32955" y="8495"/>
                      </a:lnTo>
                      <a:lnTo>
                        <a:pt x="32934" y="8433"/>
                      </a:lnTo>
                      <a:lnTo>
                        <a:pt x="32913" y="8454"/>
                      </a:lnTo>
                      <a:lnTo>
                        <a:pt x="32829" y="8454"/>
                      </a:lnTo>
                      <a:lnTo>
                        <a:pt x="32746" y="8391"/>
                      </a:lnTo>
                      <a:lnTo>
                        <a:pt x="32704" y="8349"/>
                      </a:lnTo>
                      <a:lnTo>
                        <a:pt x="32746" y="8328"/>
                      </a:lnTo>
                      <a:lnTo>
                        <a:pt x="32829" y="8307"/>
                      </a:lnTo>
                      <a:lnTo>
                        <a:pt x="32913" y="8307"/>
                      </a:lnTo>
                      <a:lnTo>
                        <a:pt x="32913" y="8244"/>
                      </a:lnTo>
                      <a:lnTo>
                        <a:pt x="32955" y="8244"/>
                      </a:lnTo>
                      <a:lnTo>
                        <a:pt x="32976" y="8349"/>
                      </a:lnTo>
                      <a:lnTo>
                        <a:pt x="33038" y="8244"/>
                      </a:lnTo>
                      <a:lnTo>
                        <a:pt x="33038" y="8140"/>
                      </a:lnTo>
                      <a:lnTo>
                        <a:pt x="32934" y="8098"/>
                      </a:lnTo>
                      <a:lnTo>
                        <a:pt x="32913" y="8035"/>
                      </a:lnTo>
                      <a:lnTo>
                        <a:pt x="32808" y="7910"/>
                      </a:lnTo>
                      <a:lnTo>
                        <a:pt x="32808" y="7763"/>
                      </a:lnTo>
                      <a:lnTo>
                        <a:pt x="32746" y="7679"/>
                      </a:lnTo>
                      <a:lnTo>
                        <a:pt x="32725" y="7512"/>
                      </a:lnTo>
                      <a:lnTo>
                        <a:pt x="32704" y="7491"/>
                      </a:lnTo>
                      <a:lnTo>
                        <a:pt x="32704" y="7407"/>
                      </a:lnTo>
                      <a:lnTo>
                        <a:pt x="32746" y="7366"/>
                      </a:lnTo>
                      <a:lnTo>
                        <a:pt x="32829" y="7198"/>
                      </a:lnTo>
                      <a:lnTo>
                        <a:pt x="32829" y="7094"/>
                      </a:lnTo>
                      <a:lnTo>
                        <a:pt x="32934" y="6989"/>
                      </a:lnTo>
                      <a:lnTo>
                        <a:pt x="33018" y="6884"/>
                      </a:lnTo>
                      <a:lnTo>
                        <a:pt x="33122" y="6842"/>
                      </a:lnTo>
                      <a:lnTo>
                        <a:pt x="33122" y="6738"/>
                      </a:lnTo>
                      <a:lnTo>
                        <a:pt x="33059" y="6654"/>
                      </a:lnTo>
                      <a:lnTo>
                        <a:pt x="33018" y="6550"/>
                      </a:lnTo>
                      <a:lnTo>
                        <a:pt x="33038" y="6424"/>
                      </a:lnTo>
                      <a:lnTo>
                        <a:pt x="33143" y="6215"/>
                      </a:lnTo>
                      <a:lnTo>
                        <a:pt x="33227" y="6173"/>
                      </a:lnTo>
                      <a:lnTo>
                        <a:pt x="33394" y="6068"/>
                      </a:lnTo>
                      <a:lnTo>
                        <a:pt x="33603" y="5817"/>
                      </a:lnTo>
                      <a:lnTo>
                        <a:pt x="33813" y="5608"/>
                      </a:lnTo>
                      <a:lnTo>
                        <a:pt x="33959" y="5587"/>
                      </a:lnTo>
                      <a:lnTo>
                        <a:pt x="34064" y="5441"/>
                      </a:lnTo>
                      <a:lnTo>
                        <a:pt x="34106" y="5378"/>
                      </a:lnTo>
                      <a:lnTo>
                        <a:pt x="34210" y="5378"/>
                      </a:lnTo>
                      <a:lnTo>
                        <a:pt x="34398" y="5294"/>
                      </a:lnTo>
                      <a:lnTo>
                        <a:pt x="34545" y="5231"/>
                      </a:lnTo>
                      <a:lnTo>
                        <a:pt x="34587" y="5169"/>
                      </a:lnTo>
                      <a:lnTo>
                        <a:pt x="34545" y="5085"/>
                      </a:lnTo>
                      <a:lnTo>
                        <a:pt x="34315" y="4980"/>
                      </a:lnTo>
                      <a:lnTo>
                        <a:pt x="34189" y="4897"/>
                      </a:lnTo>
                      <a:lnTo>
                        <a:pt x="34001" y="4897"/>
                      </a:lnTo>
                      <a:lnTo>
                        <a:pt x="33959" y="4876"/>
                      </a:lnTo>
                      <a:lnTo>
                        <a:pt x="33875" y="4897"/>
                      </a:lnTo>
                      <a:lnTo>
                        <a:pt x="33708" y="4876"/>
                      </a:lnTo>
                      <a:lnTo>
                        <a:pt x="33645" y="4897"/>
                      </a:lnTo>
                      <a:lnTo>
                        <a:pt x="33436" y="4897"/>
                      </a:lnTo>
                      <a:lnTo>
                        <a:pt x="33122" y="5001"/>
                      </a:lnTo>
                      <a:lnTo>
                        <a:pt x="32934" y="5190"/>
                      </a:lnTo>
                      <a:lnTo>
                        <a:pt x="32725" y="5273"/>
                      </a:lnTo>
                      <a:lnTo>
                        <a:pt x="32704" y="5378"/>
                      </a:lnTo>
                      <a:lnTo>
                        <a:pt x="32725" y="5482"/>
                      </a:lnTo>
                      <a:lnTo>
                        <a:pt x="32641" y="5441"/>
                      </a:lnTo>
                      <a:lnTo>
                        <a:pt x="32557" y="5441"/>
                      </a:lnTo>
                      <a:lnTo>
                        <a:pt x="32494" y="5545"/>
                      </a:lnTo>
                      <a:lnTo>
                        <a:pt x="32348" y="5545"/>
                      </a:lnTo>
                      <a:lnTo>
                        <a:pt x="32243" y="5692"/>
                      </a:lnTo>
                      <a:lnTo>
                        <a:pt x="32243" y="5796"/>
                      </a:lnTo>
                      <a:lnTo>
                        <a:pt x="32181" y="5796"/>
                      </a:lnTo>
                      <a:lnTo>
                        <a:pt x="32034" y="6006"/>
                      </a:lnTo>
                      <a:lnTo>
                        <a:pt x="32097" y="6068"/>
                      </a:lnTo>
                      <a:lnTo>
                        <a:pt x="32034" y="6152"/>
                      </a:lnTo>
                      <a:lnTo>
                        <a:pt x="31992" y="6068"/>
                      </a:lnTo>
                      <a:lnTo>
                        <a:pt x="31930" y="6068"/>
                      </a:lnTo>
                      <a:lnTo>
                        <a:pt x="31888" y="6257"/>
                      </a:lnTo>
                      <a:lnTo>
                        <a:pt x="31762" y="6257"/>
                      </a:lnTo>
                      <a:lnTo>
                        <a:pt x="31678" y="6361"/>
                      </a:lnTo>
                      <a:lnTo>
                        <a:pt x="31616" y="6424"/>
                      </a:lnTo>
                      <a:lnTo>
                        <a:pt x="31553" y="6570"/>
                      </a:lnTo>
                      <a:lnTo>
                        <a:pt x="31448" y="6759"/>
                      </a:lnTo>
                      <a:lnTo>
                        <a:pt x="31448" y="6863"/>
                      </a:lnTo>
                      <a:lnTo>
                        <a:pt x="31490" y="6842"/>
                      </a:lnTo>
                      <a:lnTo>
                        <a:pt x="31511" y="6842"/>
                      </a:lnTo>
                      <a:lnTo>
                        <a:pt x="31490" y="6905"/>
                      </a:lnTo>
                      <a:lnTo>
                        <a:pt x="31406" y="6905"/>
                      </a:lnTo>
                      <a:lnTo>
                        <a:pt x="31260" y="6989"/>
                      </a:lnTo>
                      <a:lnTo>
                        <a:pt x="31239" y="7094"/>
                      </a:lnTo>
                      <a:lnTo>
                        <a:pt x="31155" y="7114"/>
                      </a:lnTo>
                      <a:lnTo>
                        <a:pt x="31134" y="7198"/>
                      </a:lnTo>
                      <a:lnTo>
                        <a:pt x="31134" y="7407"/>
                      </a:lnTo>
                      <a:lnTo>
                        <a:pt x="31072" y="7512"/>
                      </a:lnTo>
                      <a:lnTo>
                        <a:pt x="30988" y="7512"/>
                      </a:lnTo>
                      <a:lnTo>
                        <a:pt x="30967" y="7659"/>
                      </a:lnTo>
                      <a:lnTo>
                        <a:pt x="30967" y="7721"/>
                      </a:lnTo>
                      <a:lnTo>
                        <a:pt x="30862" y="7784"/>
                      </a:lnTo>
                      <a:lnTo>
                        <a:pt x="30821" y="7972"/>
                      </a:lnTo>
                      <a:lnTo>
                        <a:pt x="30862" y="8077"/>
                      </a:lnTo>
                      <a:lnTo>
                        <a:pt x="31072" y="8182"/>
                      </a:lnTo>
                      <a:lnTo>
                        <a:pt x="31176" y="8182"/>
                      </a:lnTo>
                      <a:lnTo>
                        <a:pt x="31302" y="8244"/>
                      </a:lnTo>
                      <a:lnTo>
                        <a:pt x="31385" y="8244"/>
                      </a:lnTo>
                      <a:lnTo>
                        <a:pt x="31511" y="8328"/>
                      </a:lnTo>
                      <a:lnTo>
                        <a:pt x="31678" y="8328"/>
                      </a:lnTo>
                      <a:lnTo>
                        <a:pt x="31699" y="8495"/>
                      </a:lnTo>
                      <a:lnTo>
                        <a:pt x="31867" y="8558"/>
                      </a:lnTo>
                      <a:lnTo>
                        <a:pt x="31888" y="8642"/>
                      </a:lnTo>
                      <a:lnTo>
                        <a:pt x="31971" y="8705"/>
                      </a:lnTo>
                      <a:lnTo>
                        <a:pt x="31804" y="8705"/>
                      </a:lnTo>
                      <a:lnTo>
                        <a:pt x="31762" y="8726"/>
                      </a:lnTo>
                      <a:lnTo>
                        <a:pt x="31574" y="8726"/>
                      </a:lnTo>
                      <a:lnTo>
                        <a:pt x="31365" y="8642"/>
                      </a:lnTo>
                      <a:lnTo>
                        <a:pt x="31344" y="8537"/>
                      </a:lnTo>
                      <a:lnTo>
                        <a:pt x="31239" y="8454"/>
                      </a:lnTo>
                      <a:lnTo>
                        <a:pt x="31051" y="8454"/>
                      </a:lnTo>
                      <a:lnTo>
                        <a:pt x="30988" y="8412"/>
                      </a:lnTo>
                      <a:lnTo>
                        <a:pt x="30883" y="8391"/>
                      </a:lnTo>
                      <a:lnTo>
                        <a:pt x="30862" y="8433"/>
                      </a:lnTo>
                      <a:lnTo>
                        <a:pt x="30925" y="8558"/>
                      </a:lnTo>
                      <a:lnTo>
                        <a:pt x="30925" y="8642"/>
                      </a:lnTo>
                      <a:lnTo>
                        <a:pt x="30841" y="8642"/>
                      </a:lnTo>
                      <a:lnTo>
                        <a:pt x="30821" y="8726"/>
                      </a:lnTo>
                      <a:lnTo>
                        <a:pt x="30862" y="8914"/>
                      </a:lnTo>
                      <a:lnTo>
                        <a:pt x="30883" y="9039"/>
                      </a:lnTo>
                      <a:lnTo>
                        <a:pt x="30862" y="9165"/>
                      </a:lnTo>
                      <a:lnTo>
                        <a:pt x="30883" y="9270"/>
                      </a:lnTo>
                      <a:lnTo>
                        <a:pt x="31030" y="9353"/>
                      </a:lnTo>
                      <a:lnTo>
                        <a:pt x="31134" y="9458"/>
                      </a:lnTo>
                      <a:lnTo>
                        <a:pt x="31134" y="9500"/>
                      </a:lnTo>
                      <a:lnTo>
                        <a:pt x="31072" y="9458"/>
                      </a:lnTo>
                      <a:lnTo>
                        <a:pt x="31051" y="9458"/>
                      </a:lnTo>
                      <a:lnTo>
                        <a:pt x="31072" y="9563"/>
                      </a:lnTo>
                      <a:lnTo>
                        <a:pt x="31155" y="9667"/>
                      </a:lnTo>
                      <a:lnTo>
                        <a:pt x="31197" y="9667"/>
                      </a:lnTo>
                      <a:lnTo>
                        <a:pt x="31197" y="9583"/>
                      </a:lnTo>
                      <a:lnTo>
                        <a:pt x="31281" y="9563"/>
                      </a:lnTo>
                      <a:lnTo>
                        <a:pt x="31385" y="9583"/>
                      </a:lnTo>
                      <a:lnTo>
                        <a:pt x="31469" y="9667"/>
                      </a:lnTo>
                      <a:lnTo>
                        <a:pt x="31553" y="9688"/>
                      </a:lnTo>
                      <a:lnTo>
                        <a:pt x="31574" y="9646"/>
                      </a:lnTo>
                      <a:lnTo>
                        <a:pt x="31553" y="9583"/>
                      </a:lnTo>
                      <a:lnTo>
                        <a:pt x="31574" y="9500"/>
                      </a:lnTo>
                      <a:lnTo>
                        <a:pt x="31616" y="9479"/>
                      </a:lnTo>
                      <a:lnTo>
                        <a:pt x="31678" y="9542"/>
                      </a:lnTo>
                      <a:lnTo>
                        <a:pt x="31657" y="9646"/>
                      </a:lnTo>
                      <a:lnTo>
                        <a:pt x="31678" y="9709"/>
                      </a:lnTo>
                      <a:lnTo>
                        <a:pt x="31720" y="9709"/>
                      </a:lnTo>
                      <a:lnTo>
                        <a:pt x="31783" y="9583"/>
                      </a:lnTo>
                      <a:lnTo>
                        <a:pt x="31909" y="9563"/>
                      </a:lnTo>
                      <a:lnTo>
                        <a:pt x="31992" y="9479"/>
                      </a:lnTo>
                      <a:lnTo>
                        <a:pt x="32013" y="9500"/>
                      </a:lnTo>
                      <a:lnTo>
                        <a:pt x="31971" y="9583"/>
                      </a:lnTo>
                      <a:lnTo>
                        <a:pt x="31783" y="9688"/>
                      </a:lnTo>
                      <a:lnTo>
                        <a:pt x="31762" y="9793"/>
                      </a:lnTo>
                      <a:lnTo>
                        <a:pt x="31867" y="9876"/>
                      </a:lnTo>
                      <a:lnTo>
                        <a:pt x="31888" y="10023"/>
                      </a:lnTo>
                      <a:lnTo>
                        <a:pt x="32013" y="10169"/>
                      </a:lnTo>
                      <a:lnTo>
                        <a:pt x="32181" y="10169"/>
                      </a:lnTo>
                      <a:lnTo>
                        <a:pt x="32222" y="10107"/>
                      </a:lnTo>
                      <a:lnTo>
                        <a:pt x="32118" y="10023"/>
                      </a:lnTo>
                      <a:lnTo>
                        <a:pt x="32181" y="10002"/>
                      </a:lnTo>
                      <a:lnTo>
                        <a:pt x="32285" y="10023"/>
                      </a:lnTo>
                      <a:lnTo>
                        <a:pt x="32348" y="10107"/>
                      </a:lnTo>
                      <a:lnTo>
                        <a:pt x="32411" y="10086"/>
                      </a:lnTo>
                      <a:lnTo>
                        <a:pt x="32494" y="10002"/>
                      </a:lnTo>
                      <a:lnTo>
                        <a:pt x="32599" y="9897"/>
                      </a:lnTo>
                      <a:lnTo>
                        <a:pt x="32662" y="9897"/>
                      </a:lnTo>
                      <a:lnTo>
                        <a:pt x="32662" y="9960"/>
                      </a:lnTo>
                      <a:lnTo>
                        <a:pt x="32599" y="9981"/>
                      </a:lnTo>
                      <a:lnTo>
                        <a:pt x="32432" y="10127"/>
                      </a:lnTo>
                      <a:lnTo>
                        <a:pt x="32432" y="10211"/>
                      </a:lnTo>
                      <a:lnTo>
                        <a:pt x="32453" y="10232"/>
                      </a:lnTo>
                      <a:cubicBezTo>
                        <a:pt x="32411" y="10295"/>
                        <a:pt x="32390" y="10379"/>
                        <a:pt x="32348" y="10441"/>
                      </a:cubicBezTo>
                      <a:lnTo>
                        <a:pt x="32306" y="10441"/>
                      </a:lnTo>
                      <a:lnTo>
                        <a:pt x="32222" y="10504"/>
                      </a:lnTo>
                      <a:lnTo>
                        <a:pt x="32139" y="10504"/>
                      </a:lnTo>
                      <a:lnTo>
                        <a:pt x="32097" y="10420"/>
                      </a:lnTo>
                      <a:lnTo>
                        <a:pt x="31992" y="10400"/>
                      </a:lnTo>
                      <a:lnTo>
                        <a:pt x="32013" y="10441"/>
                      </a:lnTo>
                      <a:lnTo>
                        <a:pt x="32097" y="10504"/>
                      </a:lnTo>
                      <a:lnTo>
                        <a:pt x="32076" y="10609"/>
                      </a:lnTo>
                      <a:lnTo>
                        <a:pt x="31971" y="10609"/>
                      </a:lnTo>
                      <a:lnTo>
                        <a:pt x="31971" y="10630"/>
                      </a:lnTo>
                      <a:lnTo>
                        <a:pt x="31992" y="10692"/>
                      </a:lnTo>
                      <a:lnTo>
                        <a:pt x="31909" y="10755"/>
                      </a:lnTo>
                      <a:lnTo>
                        <a:pt x="31909" y="10839"/>
                      </a:lnTo>
                      <a:lnTo>
                        <a:pt x="31971" y="10923"/>
                      </a:lnTo>
                      <a:lnTo>
                        <a:pt x="31888" y="10923"/>
                      </a:lnTo>
                      <a:lnTo>
                        <a:pt x="31888" y="11027"/>
                      </a:lnTo>
                      <a:lnTo>
                        <a:pt x="31804" y="11111"/>
                      </a:lnTo>
                      <a:lnTo>
                        <a:pt x="31804" y="11278"/>
                      </a:lnTo>
                      <a:lnTo>
                        <a:pt x="31867" y="11278"/>
                      </a:lnTo>
                      <a:lnTo>
                        <a:pt x="31909" y="11383"/>
                      </a:lnTo>
                      <a:lnTo>
                        <a:pt x="31950" y="11383"/>
                      </a:lnTo>
                      <a:lnTo>
                        <a:pt x="32013" y="11488"/>
                      </a:lnTo>
                      <a:lnTo>
                        <a:pt x="31950" y="11508"/>
                      </a:lnTo>
                      <a:lnTo>
                        <a:pt x="31888" y="11508"/>
                      </a:lnTo>
                      <a:lnTo>
                        <a:pt x="31825" y="11571"/>
                      </a:lnTo>
                      <a:lnTo>
                        <a:pt x="31783" y="11508"/>
                      </a:lnTo>
                      <a:lnTo>
                        <a:pt x="31637" y="11550"/>
                      </a:lnTo>
                      <a:lnTo>
                        <a:pt x="31595" y="11634"/>
                      </a:lnTo>
                      <a:lnTo>
                        <a:pt x="31699" y="11739"/>
                      </a:lnTo>
                      <a:lnTo>
                        <a:pt x="31741" y="11739"/>
                      </a:lnTo>
                      <a:lnTo>
                        <a:pt x="31741" y="11801"/>
                      </a:lnTo>
                      <a:lnTo>
                        <a:pt x="31637" y="11843"/>
                      </a:lnTo>
                      <a:lnTo>
                        <a:pt x="31595" y="11780"/>
                      </a:lnTo>
                      <a:lnTo>
                        <a:pt x="31511" y="11864"/>
                      </a:lnTo>
                      <a:lnTo>
                        <a:pt x="31427" y="11739"/>
                      </a:lnTo>
                      <a:lnTo>
                        <a:pt x="31323" y="11801"/>
                      </a:lnTo>
                      <a:lnTo>
                        <a:pt x="31218" y="12011"/>
                      </a:lnTo>
                      <a:lnTo>
                        <a:pt x="31113" y="12262"/>
                      </a:lnTo>
                      <a:lnTo>
                        <a:pt x="30988" y="12492"/>
                      </a:lnTo>
                      <a:lnTo>
                        <a:pt x="30779" y="12638"/>
                      </a:lnTo>
                      <a:lnTo>
                        <a:pt x="30737" y="12743"/>
                      </a:lnTo>
                      <a:lnTo>
                        <a:pt x="30674" y="12743"/>
                      </a:lnTo>
                      <a:lnTo>
                        <a:pt x="30569" y="12910"/>
                      </a:lnTo>
                      <a:lnTo>
                        <a:pt x="30465" y="12952"/>
                      </a:lnTo>
                      <a:lnTo>
                        <a:pt x="30444" y="13140"/>
                      </a:lnTo>
                      <a:lnTo>
                        <a:pt x="30360" y="13224"/>
                      </a:lnTo>
                      <a:lnTo>
                        <a:pt x="30339" y="13350"/>
                      </a:lnTo>
                      <a:lnTo>
                        <a:pt x="30277" y="13350"/>
                      </a:lnTo>
                      <a:lnTo>
                        <a:pt x="30235" y="13224"/>
                      </a:lnTo>
                      <a:lnTo>
                        <a:pt x="30151" y="13224"/>
                      </a:lnTo>
                      <a:lnTo>
                        <a:pt x="30067" y="13308"/>
                      </a:lnTo>
                      <a:lnTo>
                        <a:pt x="30109" y="13350"/>
                      </a:lnTo>
                      <a:lnTo>
                        <a:pt x="30130" y="13475"/>
                      </a:lnTo>
                      <a:lnTo>
                        <a:pt x="30046" y="13475"/>
                      </a:lnTo>
                      <a:lnTo>
                        <a:pt x="29963" y="13413"/>
                      </a:lnTo>
                      <a:lnTo>
                        <a:pt x="30005" y="13308"/>
                      </a:lnTo>
                      <a:lnTo>
                        <a:pt x="29921" y="13140"/>
                      </a:lnTo>
                      <a:lnTo>
                        <a:pt x="29837" y="12743"/>
                      </a:lnTo>
                      <a:lnTo>
                        <a:pt x="29837" y="12576"/>
                      </a:lnTo>
                      <a:lnTo>
                        <a:pt x="29816" y="12492"/>
                      </a:lnTo>
                      <a:lnTo>
                        <a:pt x="29858" y="12366"/>
                      </a:lnTo>
                      <a:lnTo>
                        <a:pt x="29942" y="12262"/>
                      </a:lnTo>
                      <a:lnTo>
                        <a:pt x="29921" y="12115"/>
                      </a:lnTo>
                      <a:lnTo>
                        <a:pt x="29963" y="12011"/>
                      </a:lnTo>
                      <a:lnTo>
                        <a:pt x="30046" y="11969"/>
                      </a:lnTo>
                      <a:lnTo>
                        <a:pt x="30130" y="12011"/>
                      </a:lnTo>
                      <a:lnTo>
                        <a:pt x="30214" y="11990"/>
                      </a:lnTo>
                      <a:lnTo>
                        <a:pt x="30277" y="11885"/>
                      </a:lnTo>
                      <a:lnTo>
                        <a:pt x="30256" y="11655"/>
                      </a:lnTo>
                      <a:lnTo>
                        <a:pt x="30318" y="11550"/>
                      </a:lnTo>
                      <a:lnTo>
                        <a:pt x="30318" y="11153"/>
                      </a:lnTo>
                      <a:lnTo>
                        <a:pt x="30214" y="11027"/>
                      </a:lnTo>
                      <a:lnTo>
                        <a:pt x="30172" y="10860"/>
                      </a:lnTo>
                      <a:lnTo>
                        <a:pt x="30109" y="10692"/>
                      </a:lnTo>
                      <a:lnTo>
                        <a:pt x="30067" y="10588"/>
                      </a:lnTo>
                      <a:lnTo>
                        <a:pt x="30025" y="10525"/>
                      </a:lnTo>
                      <a:lnTo>
                        <a:pt x="29963" y="10525"/>
                      </a:lnTo>
                      <a:lnTo>
                        <a:pt x="29921" y="10630"/>
                      </a:lnTo>
                      <a:lnTo>
                        <a:pt x="29795" y="10839"/>
                      </a:lnTo>
                      <a:lnTo>
                        <a:pt x="29628" y="10964"/>
                      </a:lnTo>
                      <a:lnTo>
                        <a:pt x="29607" y="11069"/>
                      </a:lnTo>
                      <a:lnTo>
                        <a:pt x="29607" y="11278"/>
                      </a:lnTo>
                      <a:lnTo>
                        <a:pt x="29544" y="11341"/>
                      </a:lnTo>
                      <a:lnTo>
                        <a:pt x="29481" y="11278"/>
                      </a:lnTo>
                      <a:lnTo>
                        <a:pt x="29398" y="11362"/>
                      </a:lnTo>
                      <a:lnTo>
                        <a:pt x="29419" y="11383"/>
                      </a:lnTo>
                      <a:lnTo>
                        <a:pt x="29398" y="11446"/>
                      </a:lnTo>
                      <a:lnTo>
                        <a:pt x="29230" y="11529"/>
                      </a:lnTo>
                      <a:lnTo>
                        <a:pt x="29189" y="11592"/>
                      </a:lnTo>
                      <a:lnTo>
                        <a:pt x="29084" y="11697"/>
                      </a:lnTo>
                      <a:lnTo>
                        <a:pt x="29000" y="11697"/>
                      </a:lnTo>
                      <a:lnTo>
                        <a:pt x="29000" y="11634"/>
                      </a:lnTo>
                      <a:lnTo>
                        <a:pt x="29084" y="11592"/>
                      </a:lnTo>
                      <a:lnTo>
                        <a:pt x="29084" y="11467"/>
                      </a:lnTo>
                      <a:lnTo>
                        <a:pt x="29042" y="11425"/>
                      </a:lnTo>
                      <a:lnTo>
                        <a:pt x="29147" y="11278"/>
                      </a:lnTo>
                      <a:lnTo>
                        <a:pt x="29168" y="11174"/>
                      </a:lnTo>
                      <a:lnTo>
                        <a:pt x="29168" y="11069"/>
                      </a:lnTo>
                      <a:lnTo>
                        <a:pt x="29251" y="11027"/>
                      </a:lnTo>
                      <a:lnTo>
                        <a:pt x="29251" y="10923"/>
                      </a:lnTo>
                      <a:lnTo>
                        <a:pt x="29209" y="10902"/>
                      </a:lnTo>
                      <a:lnTo>
                        <a:pt x="29251" y="10755"/>
                      </a:lnTo>
                      <a:lnTo>
                        <a:pt x="29147" y="10609"/>
                      </a:lnTo>
                      <a:lnTo>
                        <a:pt x="29147" y="10525"/>
                      </a:lnTo>
                      <a:lnTo>
                        <a:pt x="29084" y="10420"/>
                      </a:lnTo>
                      <a:lnTo>
                        <a:pt x="29084" y="10379"/>
                      </a:lnTo>
                      <a:lnTo>
                        <a:pt x="29147" y="10400"/>
                      </a:lnTo>
                      <a:lnTo>
                        <a:pt x="29189" y="10400"/>
                      </a:lnTo>
                      <a:lnTo>
                        <a:pt x="29209" y="10525"/>
                      </a:lnTo>
                      <a:lnTo>
                        <a:pt x="29272" y="10504"/>
                      </a:lnTo>
                      <a:lnTo>
                        <a:pt x="29377" y="10379"/>
                      </a:lnTo>
                      <a:lnTo>
                        <a:pt x="29481" y="10379"/>
                      </a:lnTo>
                      <a:lnTo>
                        <a:pt x="29565" y="10295"/>
                      </a:lnTo>
                      <a:lnTo>
                        <a:pt x="29481" y="10232"/>
                      </a:lnTo>
                      <a:lnTo>
                        <a:pt x="29377" y="10316"/>
                      </a:lnTo>
                      <a:lnTo>
                        <a:pt x="29293" y="10232"/>
                      </a:lnTo>
                      <a:lnTo>
                        <a:pt x="29189" y="10211"/>
                      </a:lnTo>
                      <a:lnTo>
                        <a:pt x="29189" y="10107"/>
                      </a:lnTo>
                      <a:lnTo>
                        <a:pt x="29230" y="10065"/>
                      </a:lnTo>
                      <a:lnTo>
                        <a:pt x="29209" y="10002"/>
                      </a:lnTo>
                      <a:lnTo>
                        <a:pt x="29126" y="10023"/>
                      </a:lnTo>
                      <a:lnTo>
                        <a:pt x="29105" y="10107"/>
                      </a:lnTo>
                      <a:lnTo>
                        <a:pt x="28958" y="10169"/>
                      </a:lnTo>
                      <a:lnTo>
                        <a:pt x="28854" y="10065"/>
                      </a:lnTo>
                      <a:lnTo>
                        <a:pt x="28854" y="9939"/>
                      </a:lnTo>
                      <a:lnTo>
                        <a:pt x="28770" y="9918"/>
                      </a:lnTo>
                      <a:lnTo>
                        <a:pt x="28665" y="9939"/>
                      </a:lnTo>
                      <a:lnTo>
                        <a:pt x="28603" y="9897"/>
                      </a:lnTo>
                      <a:lnTo>
                        <a:pt x="28644" y="9793"/>
                      </a:lnTo>
                      <a:lnTo>
                        <a:pt x="28707" y="9772"/>
                      </a:lnTo>
                      <a:lnTo>
                        <a:pt x="28749" y="9709"/>
                      </a:lnTo>
                      <a:lnTo>
                        <a:pt x="28812" y="9709"/>
                      </a:lnTo>
                      <a:lnTo>
                        <a:pt x="29126" y="9500"/>
                      </a:lnTo>
                      <a:lnTo>
                        <a:pt x="29168" y="9458"/>
                      </a:lnTo>
                      <a:lnTo>
                        <a:pt x="29042" y="9332"/>
                      </a:lnTo>
                      <a:lnTo>
                        <a:pt x="28875" y="9353"/>
                      </a:lnTo>
                      <a:lnTo>
                        <a:pt x="28875" y="9332"/>
                      </a:lnTo>
                      <a:lnTo>
                        <a:pt x="28979" y="9270"/>
                      </a:lnTo>
                      <a:lnTo>
                        <a:pt x="29042" y="9144"/>
                      </a:lnTo>
                      <a:lnTo>
                        <a:pt x="29168" y="9081"/>
                      </a:lnTo>
                      <a:lnTo>
                        <a:pt x="29147" y="9228"/>
                      </a:lnTo>
                      <a:lnTo>
                        <a:pt x="29189" y="9332"/>
                      </a:lnTo>
                      <a:lnTo>
                        <a:pt x="29293" y="9291"/>
                      </a:lnTo>
                      <a:lnTo>
                        <a:pt x="29377" y="9332"/>
                      </a:lnTo>
                      <a:lnTo>
                        <a:pt x="29461" y="9249"/>
                      </a:lnTo>
                      <a:lnTo>
                        <a:pt x="29461" y="9144"/>
                      </a:lnTo>
                      <a:lnTo>
                        <a:pt x="29377" y="9039"/>
                      </a:lnTo>
                      <a:lnTo>
                        <a:pt x="29293" y="9019"/>
                      </a:lnTo>
                      <a:lnTo>
                        <a:pt x="29293" y="8935"/>
                      </a:lnTo>
                      <a:lnTo>
                        <a:pt x="29314" y="8830"/>
                      </a:lnTo>
                      <a:lnTo>
                        <a:pt x="29293" y="8726"/>
                      </a:lnTo>
                      <a:lnTo>
                        <a:pt x="29314" y="8663"/>
                      </a:lnTo>
                      <a:lnTo>
                        <a:pt x="29314" y="8600"/>
                      </a:lnTo>
                      <a:lnTo>
                        <a:pt x="29209" y="8454"/>
                      </a:lnTo>
                      <a:lnTo>
                        <a:pt x="29272" y="8349"/>
                      </a:lnTo>
                      <a:lnTo>
                        <a:pt x="29209" y="8244"/>
                      </a:lnTo>
                      <a:lnTo>
                        <a:pt x="29272" y="8223"/>
                      </a:lnTo>
                      <a:lnTo>
                        <a:pt x="29272" y="8077"/>
                      </a:lnTo>
                      <a:lnTo>
                        <a:pt x="29356" y="7931"/>
                      </a:lnTo>
                      <a:lnTo>
                        <a:pt x="29356" y="7847"/>
                      </a:lnTo>
                      <a:lnTo>
                        <a:pt x="29419" y="7742"/>
                      </a:lnTo>
                      <a:lnTo>
                        <a:pt x="29419" y="7700"/>
                      </a:lnTo>
                      <a:lnTo>
                        <a:pt x="29356" y="7659"/>
                      </a:lnTo>
                      <a:lnTo>
                        <a:pt x="29377" y="7449"/>
                      </a:lnTo>
                      <a:lnTo>
                        <a:pt x="29356" y="7324"/>
                      </a:lnTo>
                      <a:lnTo>
                        <a:pt x="29251" y="7261"/>
                      </a:lnTo>
                      <a:lnTo>
                        <a:pt x="29272" y="7177"/>
                      </a:lnTo>
                      <a:lnTo>
                        <a:pt x="29251" y="7073"/>
                      </a:lnTo>
                      <a:lnTo>
                        <a:pt x="29293" y="7052"/>
                      </a:lnTo>
                      <a:lnTo>
                        <a:pt x="29335" y="6947"/>
                      </a:lnTo>
                      <a:lnTo>
                        <a:pt x="29272" y="6884"/>
                      </a:lnTo>
                      <a:lnTo>
                        <a:pt x="29230" y="6863"/>
                      </a:lnTo>
                      <a:cubicBezTo>
                        <a:pt x="29272" y="6842"/>
                        <a:pt x="29293" y="6801"/>
                        <a:pt x="29293" y="6759"/>
                      </a:cubicBezTo>
                      <a:cubicBezTo>
                        <a:pt x="29314" y="6696"/>
                        <a:pt x="29335" y="6654"/>
                        <a:pt x="29335" y="6591"/>
                      </a:cubicBezTo>
                      <a:lnTo>
                        <a:pt x="29377" y="6550"/>
                      </a:lnTo>
                      <a:lnTo>
                        <a:pt x="29377" y="6445"/>
                      </a:lnTo>
                      <a:lnTo>
                        <a:pt x="29440" y="6445"/>
                      </a:lnTo>
                      <a:lnTo>
                        <a:pt x="29523" y="6361"/>
                      </a:lnTo>
                      <a:lnTo>
                        <a:pt x="29586" y="6257"/>
                      </a:lnTo>
                      <a:lnTo>
                        <a:pt x="29649" y="6215"/>
                      </a:lnTo>
                      <a:lnTo>
                        <a:pt x="29753" y="6215"/>
                      </a:lnTo>
                      <a:lnTo>
                        <a:pt x="29816" y="6131"/>
                      </a:lnTo>
                      <a:lnTo>
                        <a:pt x="29900" y="6068"/>
                      </a:lnTo>
                      <a:lnTo>
                        <a:pt x="29942" y="5964"/>
                      </a:lnTo>
                      <a:lnTo>
                        <a:pt x="29942" y="5838"/>
                      </a:lnTo>
                      <a:lnTo>
                        <a:pt x="29900" y="5796"/>
                      </a:lnTo>
                      <a:lnTo>
                        <a:pt x="29963" y="5713"/>
                      </a:lnTo>
                      <a:lnTo>
                        <a:pt x="30005" y="5629"/>
                      </a:lnTo>
                      <a:lnTo>
                        <a:pt x="29795" y="5629"/>
                      </a:lnTo>
                      <a:lnTo>
                        <a:pt x="29733" y="5587"/>
                      </a:lnTo>
                      <a:lnTo>
                        <a:pt x="29753" y="5503"/>
                      </a:lnTo>
                      <a:lnTo>
                        <a:pt x="29837" y="5503"/>
                      </a:lnTo>
                      <a:lnTo>
                        <a:pt x="29921" y="5545"/>
                      </a:lnTo>
                      <a:lnTo>
                        <a:pt x="30025" y="5545"/>
                      </a:lnTo>
                      <a:lnTo>
                        <a:pt x="30130" y="5587"/>
                      </a:lnTo>
                      <a:lnTo>
                        <a:pt x="30214" y="5524"/>
                      </a:lnTo>
                      <a:lnTo>
                        <a:pt x="30297" y="5545"/>
                      </a:lnTo>
                      <a:lnTo>
                        <a:pt x="30318" y="5650"/>
                      </a:lnTo>
                      <a:lnTo>
                        <a:pt x="30465" y="5796"/>
                      </a:lnTo>
                      <a:lnTo>
                        <a:pt x="30549" y="5796"/>
                      </a:lnTo>
                      <a:lnTo>
                        <a:pt x="30569" y="5838"/>
                      </a:lnTo>
                      <a:lnTo>
                        <a:pt x="30653" y="5859"/>
                      </a:lnTo>
                      <a:lnTo>
                        <a:pt x="30779" y="5817"/>
                      </a:lnTo>
                      <a:lnTo>
                        <a:pt x="30988" y="5692"/>
                      </a:lnTo>
                      <a:lnTo>
                        <a:pt x="31134" y="5524"/>
                      </a:lnTo>
                      <a:lnTo>
                        <a:pt x="31302" y="5399"/>
                      </a:lnTo>
                      <a:lnTo>
                        <a:pt x="31365" y="5315"/>
                      </a:lnTo>
                      <a:lnTo>
                        <a:pt x="31302" y="5294"/>
                      </a:lnTo>
                      <a:lnTo>
                        <a:pt x="31344" y="5231"/>
                      </a:lnTo>
                      <a:lnTo>
                        <a:pt x="31469" y="5231"/>
                      </a:lnTo>
                      <a:lnTo>
                        <a:pt x="31595" y="5085"/>
                      </a:lnTo>
                      <a:lnTo>
                        <a:pt x="31825" y="4897"/>
                      </a:lnTo>
                      <a:lnTo>
                        <a:pt x="31825" y="4855"/>
                      </a:lnTo>
                      <a:lnTo>
                        <a:pt x="31930" y="4834"/>
                      </a:lnTo>
                      <a:lnTo>
                        <a:pt x="32013" y="4687"/>
                      </a:lnTo>
                      <a:lnTo>
                        <a:pt x="32181" y="4541"/>
                      </a:lnTo>
                      <a:lnTo>
                        <a:pt x="32222" y="4415"/>
                      </a:lnTo>
                      <a:lnTo>
                        <a:pt x="32285" y="4415"/>
                      </a:lnTo>
                      <a:lnTo>
                        <a:pt x="32327" y="4436"/>
                      </a:lnTo>
                      <a:lnTo>
                        <a:pt x="32327" y="4436"/>
                      </a:lnTo>
                      <a:lnTo>
                        <a:pt x="32306" y="4353"/>
                      </a:lnTo>
                      <a:lnTo>
                        <a:pt x="32222" y="4311"/>
                      </a:lnTo>
                      <a:lnTo>
                        <a:pt x="32222" y="4227"/>
                      </a:lnTo>
                      <a:lnTo>
                        <a:pt x="32076" y="4122"/>
                      </a:lnTo>
                      <a:lnTo>
                        <a:pt x="31804" y="4081"/>
                      </a:lnTo>
                      <a:lnTo>
                        <a:pt x="31657" y="4060"/>
                      </a:lnTo>
                      <a:lnTo>
                        <a:pt x="31574" y="4081"/>
                      </a:lnTo>
                      <a:lnTo>
                        <a:pt x="31511" y="4060"/>
                      </a:lnTo>
                      <a:lnTo>
                        <a:pt x="31511" y="3976"/>
                      </a:lnTo>
                      <a:lnTo>
                        <a:pt x="31469" y="3871"/>
                      </a:lnTo>
                      <a:lnTo>
                        <a:pt x="31406" y="3871"/>
                      </a:lnTo>
                      <a:lnTo>
                        <a:pt x="31385" y="3850"/>
                      </a:lnTo>
                      <a:lnTo>
                        <a:pt x="31281" y="3829"/>
                      </a:lnTo>
                      <a:lnTo>
                        <a:pt x="31197" y="3704"/>
                      </a:lnTo>
                      <a:lnTo>
                        <a:pt x="31051" y="3704"/>
                      </a:lnTo>
                      <a:lnTo>
                        <a:pt x="30967" y="3788"/>
                      </a:lnTo>
                      <a:lnTo>
                        <a:pt x="30946" y="3704"/>
                      </a:lnTo>
                      <a:lnTo>
                        <a:pt x="30841" y="3704"/>
                      </a:lnTo>
                      <a:lnTo>
                        <a:pt x="30779" y="3641"/>
                      </a:lnTo>
                      <a:lnTo>
                        <a:pt x="30674" y="3662"/>
                      </a:lnTo>
                      <a:lnTo>
                        <a:pt x="30507" y="3662"/>
                      </a:lnTo>
                      <a:lnTo>
                        <a:pt x="30235" y="3725"/>
                      </a:lnTo>
                      <a:lnTo>
                        <a:pt x="30130" y="3871"/>
                      </a:lnTo>
                      <a:lnTo>
                        <a:pt x="30214" y="3976"/>
                      </a:lnTo>
                      <a:lnTo>
                        <a:pt x="30130" y="4018"/>
                      </a:lnTo>
                      <a:lnTo>
                        <a:pt x="30109" y="4060"/>
                      </a:lnTo>
                      <a:lnTo>
                        <a:pt x="30193" y="4164"/>
                      </a:lnTo>
                      <a:lnTo>
                        <a:pt x="30214" y="4290"/>
                      </a:lnTo>
                      <a:lnTo>
                        <a:pt x="30088" y="4290"/>
                      </a:lnTo>
                      <a:lnTo>
                        <a:pt x="30046" y="4185"/>
                      </a:lnTo>
                      <a:lnTo>
                        <a:pt x="29984" y="4060"/>
                      </a:lnTo>
                      <a:lnTo>
                        <a:pt x="29900" y="4039"/>
                      </a:lnTo>
                      <a:lnTo>
                        <a:pt x="29816" y="4164"/>
                      </a:lnTo>
                      <a:lnTo>
                        <a:pt x="29837" y="4227"/>
                      </a:lnTo>
                      <a:lnTo>
                        <a:pt x="29837" y="4290"/>
                      </a:lnTo>
                      <a:lnTo>
                        <a:pt x="29733" y="4332"/>
                      </a:lnTo>
                      <a:lnTo>
                        <a:pt x="29712" y="4478"/>
                      </a:lnTo>
                      <a:lnTo>
                        <a:pt x="29565" y="4646"/>
                      </a:lnTo>
                      <a:lnTo>
                        <a:pt x="29523" y="4771"/>
                      </a:lnTo>
                      <a:lnTo>
                        <a:pt x="29502" y="4855"/>
                      </a:lnTo>
                      <a:lnTo>
                        <a:pt x="29565" y="4876"/>
                      </a:lnTo>
                      <a:lnTo>
                        <a:pt x="29461" y="4959"/>
                      </a:lnTo>
                      <a:lnTo>
                        <a:pt x="29461" y="5064"/>
                      </a:lnTo>
                      <a:lnTo>
                        <a:pt x="29377" y="5106"/>
                      </a:lnTo>
                      <a:lnTo>
                        <a:pt x="29272" y="5357"/>
                      </a:lnTo>
                      <a:lnTo>
                        <a:pt x="29272" y="5482"/>
                      </a:lnTo>
                      <a:lnTo>
                        <a:pt x="29209" y="5566"/>
                      </a:lnTo>
                      <a:lnTo>
                        <a:pt x="29293" y="5629"/>
                      </a:lnTo>
                      <a:lnTo>
                        <a:pt x="29293" y="5713"/>
                      </a:lnTo>
                      <a:lnTo>
                        <a:pt x="29251" y="5734"/>
                      </a:lnTo>
                      <a:lnTo>
                        <a:pt x="29251" y="5838"/>
                      </a:lnTo>
                      <a:lnTo>
                        <a:pt x="29189" y="6026"/>
                      </a:lnTo>
                      <a:lnTo>
                        <a:pt x="29063" y="6215"/>
                      </a:lnTo>
                      <a:lnTo>
                        <a:pt x="29084" y="6257"/>
                      </a:lnTo>
                      <a:lnTo>
                        <a:pt x="29189" y="6257"/>
                      </a:lnTo>
                      <a:lnTo>
                        <a:pt x="29209" y="6319"/>
                      </a:lnTo>
                      <a:cubicBezTo>
                        <a:pt x="29189" y="6319"/>
                        <a:pt x="29168" y="6340"/>
                        <a:pt x="29168" y="6340"/>
                      </a:cubicBezTo>
                      <a:lnTo>
                        <a:pt x="29105" y="6319"/>
                      </a:lnTo>
                      <a:lnTo>
                        <a:pt x="29042" y="6361"/>
                      </a:lnTo>
                      <a:lnTo>
                        <a:pt x="28958" y="6508"/>
                      </a:lnTo>
                      <a:lnTo>
                        <a:pt x="29042" y="6508"/>
                      </a:lnTo>
                      <a:cubicBezTo>
                        <a:pt x="29000" y="6529"/>
                        <a:pt x="28979" y="6550"/>
                        <a:pt x="28979" y="6612"/>
                      </a:cubicBezTo>
                      <a:lnTo>
                        <a:pt x="28875" y="6570"/>
                      </a:lnTo>
                      <a:lnTo>
                        <a:pt x="28791" y="6633"/>
                      </a:lnTo>
                      <a:lnTo>
                        <a:pt x="28791" y="6738"/>
                      </a:lnTo>
                      <a:lnTo>
                        <a:pt x="28644" y="6842"/>
                      </a:lnTo>
                      <a:lnTo>
                        <a:pt x="28582" y="6884"/>
                      </a:lnTo>
                      <a:cubicBezTo>
                        <a:pt x="28665" y="6612"/>
                        <a:pt x="28728" y="6257"/>
                        <a:pt x="28749" y="5943"/>
                      </a:cubicBezTo>
                      <a:lnTo>
                        <a:pt x="28937" y="5838"/>
                      </a:lnTo>
                      <a:lnTo>
                        <a:pt x="28937" y="5734"/>
                      </a:lnTo>
                      <a:lnTo>
                        <a:pt x="29000" y="5566"/>
                      </a:lnTo>
                      <a:lnTo>
                        <a:pt x="29000" y="5399"/>
                      </a:lnTo>
                      <a:lnTo>
                        <a:pt x="29063" y="5315"/>
                      </a:lnTo>
                      <a:lnTo>
                        <a:pt x="28979" y="5315"/>
                      </a:lnTo>
                      <a:lnTo>
                        <a:pt x="28937" y="5378"/>
                      </a:lnTo>
                      <a:lnTo>
                        <a:pt x="28791" y="5420"/>
                      </a:lnTo>
                      <a:lnTo>
                        <a:pt x="28728" y="5545"/>
                      </a:lnTo>
                      <a:lnTo>
                        <a:pt x="28686" y="5503"/>
                      </a:lnTo>
                      <a:lnTo>
                        <a:pt x="28686" y="5399"/>
                      </a:lnTo>
                      <a:lnTo>
                        <a:pt x="28770" y="5357"/>
                      </a:lnTo>
                      <a:lnTo>
                        <a:pt x="28770" y="5231"/>
                      </a:lnTo>
                      <a:lnTo>
                        <a:pt x="28749" y="5169"/>
                      </a:lnTo>
                      <a:lnTo>
                        <a:pt x="28665" y="5127"/>
                      </a:lnTo>
                      <a:lnTo>
                        <a:pt x="28749" y="5127"/>
                      </a:lnTo>
                      <a:lnTo>
                        <a:pt x="28791" y="5106"/>
                      </a:lnTo>
                      <a:lnTo>
                        <a:pt x="28770" y="4980"/>
                      </a:lnTo>
                      <a:lnTo>
                        <a:pt x="28582" y="4876"/>
                      </a:lnTo>
                      <a:lnTo>
                        <a:pt x="28540" y="4897"/>
                      </a:lnTo>
                      <a:lnTo>
                        <a:pt x="28352" y="4918"/>
                      </a:lnTo>
                      <a:lnTo>
                        <a:pt x="28331" y="4980"/>
                      </a:lnTo>
                      <a:lnTo>
                        <a:pt x="28247" y="4980"/>
                      </a:lnTo>
                      <a:lnTo>
                        <a:pt x="28247" y="4897"/>
                      </a:lnTo>
                      <a:lnTo>
                        <a:pt x="28331" y="4771"/>
                      </a:lnTo>
                      <a:lnTo>
                        <a:pt x="28414" y="4771"/>
                      </a:lnTo>
                      <a:lnTo>
                        <a:pt x="28540" y="4666"/>
                      </a:lnTo>
                      <a:lnTo>
                        <a:pt x="28749" y="4604"/>
                      </a:lnTo>
                      <a:lnTo>
                        <a:pt x="28791" y="4562"/>
                      </a:lnTo>
                      <a:lnTo>
                        <a:pt x="28937" y="4541"/>
                      </a:lnTo>
                      <a:lnTo>
                        <a:pt x="29000" y="4541"/>
                      </a:lnTo>
                      <a:lnTo>
                        <a:pt x="29063" y="4583"/>
                      </a:lnTo>
                      <a:lnTo>
                        <a:pt x="29105" y="4562"/>
                      </a:lnTo>
                      <a:lnTo>
                        <a:pt x="29147" y="4394"/>
                      </a:lnTo>
                      <a:lnTo>
                        <a:pt x="29189" y="4332"/>
                      </a:lnTo>
                      <a:lnTo>
                        <a:pt x="29063" y="4248"/>
                      </a:lnTo>
                      <a:lnTo>
                        <a:pt x="29042" y="4185"/>
                      </a:lnTo>
                      <a:lnTo>
                        <a:pt x="29105" y="4164"/>
                      </a:lnTo>
                      <a:lnTo>
                        <a:pt x="29168" y="4122"/>
                      </a:lnTo>
                      <a:lnTo>
                        <a:pt x="29189" y="4164"/>
                      </a:lnTo>
                      <a:lnTo>
                        <a:pt x="29272" y="4185"/>
                      </a:lnTo>
                      <a:lnTo>
                        <a:pt x="29419" y="4122"/>
                      </a:lnTo>
                      <a:lnTo>
                        <a:pt x="29481" y="4039"/>
                      </a:lnTo>
                      <a:lnTo>
                        <a:pt x="29461" y="3955"/>
                      </a:lnTo>
                      <a:lnTo>
                        <a:pt x="29481" y="3913"/>
                      </a:lnTo>
                      <a:lnTo>
                        <a:pt x="29461" y="3829"/>
                      </a:lnTo>
                      <a:lnTo>
                        <a:pt x="29377" y="3850"/>
                      </a:lnTo>
                      <a:lnTo>
                        <a:pt x="29293" y="3746"/>
                      </a:lnTo>
                      <a:lnTo>
                        <a:pt x="29042" y="3746"/>
                      </a:lnTo>
                      <a:lnTo>
                        <a:pt x="28958" y="3725"/>
                      </a:lnTo>
                      <a:lnTo>
                        <a:pt x="28896" y="3767"/>
                      </a:lnTo>
                      <a:lnTo>
                        <a:pt x="28770" y="3767"/>
                      </a:lnTo>
                      <a:lnTo>
                        <a:pt x="28665" y="3725"/>
                      </a:lnTo>
                      <a:lnTo>
                        <a:pt x="28582" y="3746"/>
                      </a:lnTo>
                      <a:lnTo>
                        <a:pt x="28519" y="3641"/>
                      </a:lnTo>
                      <a:lnTo>
                        <a:pt x="28435" y="3599"/>
                      </a:lnTo>
                      <a:lnTo>
                        <a:pt x="28435" y="3516"/>
                      </a:lnTo>
                      <a:lnTo>
                        <a:pt x="28477" y="3453"/>
                      </a:lnTo>
                      <a:lnTo>
                        <a:pt x="28456" y="3411"/>
                      </a:lnTo>
                      <a:lnTo>
                        <a:pt x="28310" y="3390"/>
                      </a:lnTo>
                      <a:lnTo>
                        <a:pt x="28226" y="3432"/>
                      </a:lnTo>
                      <a:lnTo>
                        <a:pt x="28163" y="3495"/>
                      </a:lnTo>
                      <a:lnTo>
                        <a:pt x="28226" y="3537"/>
                      </a:lnTo>
                      <a:lnTo>
                        <a:pt x="28331" y="3537"/>
                      </a:lnTo>
                      <a:lnTo>
                        <a:pt x="28268" y="3641"/>
                      </a:lnTo>
                      <a:lnTo>
                        <a:pt x="28142" y="3620"/>
                      </a:lnTo>
                      <a:lnTo>
                        <a:pt x="28059" y="3495"/>
                      </a:lnTo>
                      <a:lnTo>
                        <a:pt x="28017" y="3516"/>
                      </a:lnTo>
                      <a:lnTo>
                        <a:pt x="27954" y="3495"/>
                      </a:lnTo>
                      <a:lnTo>
                        <a:pt x="27849" y="3537"/>
                      </a:lnTo>
                      <a:lnTo>
                        <a:pt x="27828" y="3641"/>
                      </a:lnTo>
                      <a:lnTo>
                        <a:pt x="27787" y="3662"/>
                      </a:lnTo>
                      <a:lnTo>
                        <a:pt x="27808" y="3767"/>
                      </a:lnTo>
                      <a:lnTo>
                        <a:pt x="27808" y="3871"/>
                      </a:lnTo>
                      <a:lnTo>
                        <a:pt x="27891" y="3934"/>
                      </a:lnTo>
                      <a:lnTo>
                        <a:pt x="27891" y="4060"/>
                      </a:lnTo>
                      <a:lnTo>
                        <a:pt x="27828" y="4122"/>
                      </a:lnTo>
                      <a:lnTo>
                        <a:pt x="27808" y="4248"/>
                      </a:lnTo>
                      <a:lnTo>
                        <a:pt x="27787" y="4248"/>
                      </a:lnTo>
                      <a:lnTo>
                        <a:pt x="27745" y="4018"/>
                      </a:lnTo>
                      <a:lnTo>
                        <a:pt x="27703" y="3913"/>
                      </a:lnTo>
                      <a:lnTo>
                        <a:pt x="27619" y="3850"/>
                      </a:lnTo>
                      <a:lnTo>
                        <a:pt x="27598" y="3934"/>
                      </a:lnTo>
                      <a:lnTo>
                        <a:pt x="27515" y="3934"/>
                      </a:lnTo>
                      <a:lnTo>
                        <a:pt x="27431" y="4018"/>
                      </a:lnTo>
                      <a:lnTo>
                        <a:pt x="27431" y="4143"/>
                      </a:lnTo>
                      <a:lnTo>
                        <a:pt x="27515" y="4248"/>
                      </a:lnTo>
                      <a:lnTo>
                        <a:pt x="27515" y="4332"/>
                      </a:lnTo>
                      <a:lnTo>
                        <a:pt x="27619" y="4457"/>
                      </a:lnTo>
                      <a:lnTo>
                        <a:pt x="27745" y="4457"/>
                      </a:lnTo>
                      <a:lnTo>
                        <a:pt x="27808" y="4353"/>
                      </a:lnTo>
                      <a:lnTo>
                        <a:pt x="27828" y="4353"/>
                      </a:lnTo>
                      <a:lnTo>
                        <a:pt x="27849" y="4457"/>
                      </a:lnTo>
                      <a:lnTo>
                        <a:pt x="27933" y="4583"/>
                      </a:lnTo>
                      <a:lnTo>
                        <a:pt x="27933" y="4666"/>
                      </a:lnTo>
                      <a:lnTo>
                        <a:pt x="27849" y="4666"/>
                      </a:lnTo>
                      <a:lnTo>
                        <a:pt x="27808" y="4562"/>
                      </a:lnTo>
                      <a:lnTo>
                        <a:pt x="27724" y="4541"/>
                      </a:lnTo>
                      <a:lnTo>
                        <a:pt x="27619" y="4562"/>
                      </a:lnTo>
                      <a:lnTo>
                        <a:pt x="27577" y="4604"/>
                      </a:lnTo>
                      <a:lnTo>
                        <a:pt x="27619" y="4708"/>
                      </a:lnTo>
                      <a:lnTo>
                        <a:pt x="27598" y="4792"/>
                      </a:lnTo>
                      <a:lnTo>
                        <a:pt x="27515" y="4876"/>
                      </a:lnTo>
                      <a:lnTo>
                        <a:pt x="27536" y="4959"/>
                      </a:lnTo>
                      <a:lnTo>
                        <a:pt x="27473" y="5085"/>
                      </a:lnTo>
                      <a:lnTo>
                        <a:pt x="27410" y="5127"/>
                      </a:lnTo>
                      <a:lnTo>
                        <a:pt x="27431" y="5231"/>
                      </a:lnTo>
                      <a:lnTo>
                        <a:pt x="27389" y="5294"/>
                      </a:lnTo>
                      <a:lnTo>
                        <a:pt x="27284" y="5273"/>
                      </a:lnTo>
                      <a:lnTo>
                        <a:pt x="27201" y="5169"/>
                      </a:lnTo>
                      <a:lnTo>
                        <a:pt x="27201" y="5064"/>
                      </a:lnTo>
                      <a:lnTo>
                        <a:pt x="27075" y="4897"/>
                      </a:lnTo>
                      <a:lnTo>
                        <a:pt x="27075" y="4792"/>
                      </a:lnTo>
                      <a:lnTo>
                        <a:pt x="27054" y="4708"/>
                      </a:lnTo>
                      <a:lnTo>
                        <a:pt x="26950" y="4687"/>
                      </a:lnTo>
                      <a:lnTo>
                        <a:pt x="26950" y="4646"/>
                      </a:lnTo>
                      <a:lnTo>
                        <a:pt x="26992" y="4604"/>
                      </a:lnTo>
                      <a:lnTo>
                        <a:pt x="27033" y="4562"/>
                      </a:lnTo>
                      <a:lnTo>
                        <a:pt x="26992" y="4478"/>
                      </a:lnTo>
                      <a:lnTo>
                        <a:pt x="26887" y="4457"/>
                      </a:lnTo>
                      <a:lnTo>
                        <a:pt x="26740" y="4499"/>
                      </a:lnTo>
                      <a:lnTo>
                        <a:pt x="26699" y="4457"/>
                      </a:lnTo>
                      <a:lnTo>
                        <a:pt x="26657" y="4478"/>
                      </a:lnTo>
                      <a:lnTo>
                        <a:pt x="26594" y="4562"/>
                      </a:lnTo>
                      <a:lnTo>
                        <a:pt x="26489" y="4604"/>
                      </a:lnTo>
                      <a:lnTo>
                        <a:pt x="26364" y="4792"/>
                      </a:lnTo>
                      <a:lnTo>
                        <a:pt x="26427" y="4876"/>
                      </a:lnTo>
                      <a:lnTo>
                        <a:pt x="26427" y="5064"/>
                      </a:lnTo>
                      <a:lnTo>
                        <a:pt x="26385" y="5127"/>
                      </a:lnTo>
                      <a:lnTo>
                        <a:pt x="26448" y="5210"/>
                      </a:lnTo>
                      <a:lnTo>
                        <a:pt x="26427" y="5378"/>
                      </a:lnTo>
                      <a:lnTo>
                        <a:pt x="26322" y="5420"/>
                      </a:lnTo>
                      <a:lnTo>
                        <a:pt x="26322" y="5545"/>
                      </a:lnTo>
                      <a:lnTo>
                        <a:pt x="26364" y="5608"/>
                      </a:lnTo>
                      <a:lnTo>
                        <a:pt x="26448" y="5587"/>
                      </a:lnTo>
                      <a:lnTo>
                        <a:pt x="26489" y="5629"/>
                      </a:lnTo>
                      <a:lnTo>
                        <a:pt x="26573" y="5587"/>
                      </a:lnTo>
                      <a:lnTo>
                        <a:pt x="26636" y="5608"/>
                      </a:lnTo>
                      <a:lnTo>
                        <a:pt x="26636" y="5734"/>
                      </a:lnTo>
                      <a:lnTo>
                        <a:pt x="26657" y="5796"/>
                      </a:lnTo>
                      <a:lnTo>
                        <a:pt x="26699" y="5796"/>
                      </a:lnTo>
                      <a:lnTo>
                        <a:pt x="26782" y="5922"/>
                      </a:lnTo>
                      <a:lnTo>
                        <a:pt x="26782" y="6110"/>
                      </a:lnTo>
                      <a:lnTo>
                        <a:pt x="26887" y="6236"/>
                      </a:lnTo>
                      <a:lnTo>
                        <a:pt x="26887" y="6319"/>
                      </a:lnTo>
                      <a:lnTo>
                        <a:pt x="26929" y="6424"/>
                      </a:lnTo>
                      <a:lnTo>
                        <a:pt x="27012" y="6466"/>
                      </a:lnTo>
                      <a:lnTo>
                        <a:pt x="26992" y="6550"/>
                      </a:lnTo>
                      <a:lnTo>
                        <a:pt x="27012" y="6696"/>
                      </a:lnTo>
                      <a:lnTo>
                        <a:pt x="26929" y="6842"/>
                      </a:lnTo>
                      <a:lnTo>
                        <a:pt x="27012" y="6905"/>
                      </a:lnTo>
                      <a:lnTo>
                        <a:pt x="27033" y="7052"/>
                      </a:lnTo>
                      <a:lnTo>
                        <a:pt x="27012" y="7156"/>
                      </a:lnTo>
                      <a:lnTo>
                        <a:pt x="27033" y="7198"/>
                      </a:lnTo>
                      <a:lnTo>
                        <a:pt x="27117" y="7156"/>
                      </a:lnTo>
                      <a:lnTo>
                        <a:pt x="27180" y="7198"/>
                      </a:lnTo>
                      <a:lnTo>
                        <a:pt x="27180" y="7324"/>
                      </a:lnTo>
                      <a:lnTo>
                        <a:pt x="27264" y="7387"/>
                      </a:lnTo>
                      <a:lnTo>
                        <a:pt x="27410" y="7324"/>
                      </a:lnTo>
                      <a:lnTo>
                        <a:pt x="27452" y="7198"/>
                      </a:lnTo>
                      <a:lnTo>
                        <a:pt x="27598" y="7114"/>
                      </a:lnTo>
                      <a:lnTo>
                        <a:pt x="27619" y="7010"/>
                      </a:lnTo>
                      <a:lnTo>
                        <a:pt x="27556" y="6968"/>
                      </a:lnTo>
                      <a:lnTo>
                        <a:pt x="27494" y="6759"/>
                      </a:lnTo>
                      <a:lnTo>
                        <a:pt x="27515" y="6654"/>
                      </a:lnTo>
                      <a:lnTo>
                        <a:pt x="27703" y="6466"/>
                      </a:lnTo>
                      <a:lnTo>
                        <a:pt x="27703" y="6550"/>
                      </a:lnTo>
                      <a:lnTo>
                        <a:pt x="27598" y="6675"/>
                      </a:lnTo>
                      <a:lnTo>
                        <a:pt x="27640" y="6905"/>
                      </a:lnTo>
                      <a:lnTo>
                        <a:pt x="27724" y="6947"/>
                      </a:lnTo>
                      <a:lnTo>
                        <a:pt x="27828" y="6884"/>
                      </a:lnTo>
                      <a:lnTo>
                        <a:pt x="27954" y="6968"/>
                      </a:lnTo>
                      <a:lnTo>
                        <a:pt x="28121" y="6905"/>
                      </a:lnTo>
                      <a:lnTo>
                        <a:pt x="28121" y="6842"/>
                      </a:lnTo>
                      <a:lnTo>
                        <a:pt x="28247" y="6780"/>
                      </a:lnTo>
                      <a:lnTo>
                        <a:pt x="28352" y="6780"/>
                      </a:lnTo>
                      <a:lnTo>
                        <a:pt x="28435" y="6738"/>
                      </a:lnTo>
                      <a:lnTo>
                        <a:pt x="28477" y="6780"/>
                      </a:lnTo>
                      <a:lnTo>
                        <a:pt x="28498" y="6759"/>
                      </a:lnTo>
                      <a:lnTo>
                        <a:pt x="28498" y="6759"/>
                      </a:lnTo>
                      <a:cubicBezTo>
                        <a:pt x="28477" y="6863"/>
                        <a:pt x="28456" y="6989"/>
                        <a:pt x="28456" y="7094"/>
                      </a:cubicBezTo>
                      <a:lnTo>
                        <a:pt x="28435" y="7114"/>
                      </a:lnTo>
                      <a:lnTo>
                        <a:pt x="28456" y="7156"/>
                      </a:lnTo>
                      <a:lnTo>
                        <a:pt x="28456" y="7219"/>
                      </a:lnTo>
                      <a:cubicBezTo>
                        <a:pt x="28456" y="7283"/>
                        <a:pt x="28503" y="7308"/>
                        <a:pt x="28554" y="7308"/>
                      </a:cubicBezTo>
                      <a:cubicBezTo>
                        <a:pt x="28586" y="7308"/>
                        <a:pt x="28620" y="7298"/>
                        <a:pt x="28644" y="7282"/>
                      </a:cubicBezTo>
                      <a:lnTo>
                        <a:pt x="28707" y="7282"/>
                      </a:lnTo>
                      <a:lnTo>
                        <a:pt x="28707" y="7324"/>
                      </a:lnTo>
                      <a:lnTo>
                        <a:pt x="28582" y="7533"/>
                      </a:lnTo>
                      <a:lnTo>
                        <a:pt x="28561" y="7617"/>
                      </a:lnTo>
                      <a:lnTo>
                        <a:pt x="28456" y="7679"/>
                      </a:lnTo>
                      <a:lnTo>
                        <a:pt x="28477" y="7596"/>
                      </a:lnTo>
                      <a:lnTo>
                        <a:pt x="28435" y="7533"/>
                      </a:lnTo>
                      <a:lnTo>
                        <a:pt x="28477" y="7407"/>
                      </a:lnTo>
                      <a:lnTo>
                        <a:pt x="28393" y="7324"/>
                      </a:lnTo>
                      <a:lnTo>
                        <a:pt x="28268" y="7387"/>
                      </a:lnTo>
                      <a:lnTo>
                        <a:pt x="28184" y="7512"/>
                      </a:lnTo>
                      <a:lnTo>
                        <a:pt x="28121" y="7512"/>
                      </a:lnTo>
                      <a:lnTo>
                        <a:pt x="28038" y="7679"/>
                      </a:lnTo>
                      <a:lnTo>
                        <a:pt x="27954" y="7700"/>
                      </a:lnTo>
                      <a:lnTo>
                        <a:pt x="27870" y="7910"/>
                      </a:lnTo>
                      <a:lnTo>
                        <a:pt x="27724" y="8056"/>
                      </a:lnTo>
                      <a:lnTo>
                        <a:pt x="27703" y="8203"/>
                      </a:lnTo>
                      <a:lnTo>
                        <a:pt x="27745" y="8328"/>
                      </a:lnTo>
                      <a:lnTo>
                        <a:pt x="27745" y="8412"/>
                      </a:lnTo>
                      <a:lnTo>
                        <a:pt x="27808" y="8433"/>
                      </a:lnTo>
                      <a:lnTo>
                        <a:pt x="27870" y="8370"/>
                      </a:lnTo>
                      <a:lnTo>
                        <a:pt x="27933" y="8370"/>
                      </a:lnTo>
                      <a:lnTo>
                        <a:pt x="27933" y="8454"/>
                      </a:lnTo>
                      <a:lnTo>
                        <a:pt x="27828" y="8537"/>
                      </a:lnTo>
                      <a:lnTo>
                        <a:pt x="27828" y="8579"/>
                      </a:lnTo>
                      <a:lnTo>
                        <a:pt x="27724" y="8579"/>
                      </a:lnTo>
                      <a:lnTo>
                        <a:pt x="27619" y="8642"/>
                      </a:lnTo>
                      <a:lnTo>
                        <a:pt x="27431" y="8830"/>
                      </a:lnTo>
                      <a:lnTo>
                        <a:pt x="27347" y="8935"/>
                      </a:lnTo>
                      <a:lnTo>
                        <a:pt x="27326" y="9207"/>
                      </a:lnTo>
                      <a:lnTo>
                        <a:pt x="27389" y="9311"/>
                      </a:lnTo>
                      <a:lnTo>
                        <a:pt x="27389" y="9395"/>
                      </a:lnTo>
                      <a:lnTo>
                        <a:pt x="27326" y="9500"/>
                      </a:lnTo>
                      <a:lnTo>
                        <a:pt x="27347" y="9563"/>
                      </a:lnTo>
                      <a:lnTo>
                        <a:pt x="27389" y="9625"/>
                      </a:lnTo>
                      <a:lnTo>
                        <a:pt x="27452" y="9625"/>
                      </a:lnTo>
                      <a:lnTo>
                        <a:pt x="27515" y="9667"/>
                      </a:lnTo>
                      <a:lnTo>
                        <a:pt x="27536" y="9793"/>
                      </a:lnTo>
                      <a:lnTo>
                        <a:pt x="27640" y="9835"/>
                      </a:lnTo>
                      <a:lnTo>
                        <a:pt x="27703" y="9939"/>
                      </a:lnTo>
                      <a:lnTo>
                        <a:pt x="27745" y="9939"/>
                      </a:lnTo>
                      <a:lnTo>
                        <a:pt x="27828" y="9814"/>
                      </a:lnTo>
                      <a:lnTo>
                        <a:pt x="27808" y="9939"/>
                      </a:lnTo>
                      <a:lnTo>
                        <a:pt x="27849" y="10107"/>
                      </a:lnTo>
                      <a:lnTo>
                        <a:pt x="28017" y="10127"/>
                      </a:lnTo>
                      <a:lnTo>
                        <a:pt x="28080" y="10190"/>
                      </a:lnTo>
                      <a:lnTo>
                        <a:pt x="28184" y="10190"/>
                      </a:lnTo>
                      <a:lnTo>
                        <a:pt x="28331" y="10211"/>
                      </a:lnTo>
                      <a:lnTo>
                        <a:pt x="28331" y="10295"/>
                      </a:lnTo>
                      <a:lnTo>
                        <a:pt x="28226" y="10504"/>
                      </a:lnTo>
                      <a:lnTo>
                        <a:pt x="28121" y="10546"/>
                      </a:lnTo>
                      <a:lnTo>
                        <a:pt x="28080" y="10525"/>
                      </a:lnTo>
                      <a:lnTo>
                        <a:pt x="28121" y="10420"/>
                      </a:lnTo>
                      <a:lnTo>
                        <a:pt x="28226" y="10379"/>
                      </a:lnTo>
                      <a:lnTo>
                        <a:pt x="28080" y="10337"/>
                      </a:lnTo>
                      <a:lnTo>
                        <a:pt x="27954" y="10379"/>
                      </a:lnTo>
                      <a:lnTo>
                        <a:pt x="27849" y="10504"/>
                      </a:lnTo>
                      <a:lnTo>
                        <a:pt x="27912" y="10546"/>
                      </a:lnTo>
                      <a:lnTo>
                        <a:pt x="27912" y="10630"/>
                      </a:lnTo>
                      <a:lnTo>
                        <a:pt x="27745" y="10713"/>
                      </a:lnTo>
                      <a:lnTo>
                        <a:pt x="27661" y="10797"/>
                      </a:lnTo>
                      <a:lnTo>
                        <a:pt x="27598" y="10797"/>
                      </a:lnTo>
                      <a:lnTo>
                        <a:pt x="27515" y="10944"/>
                      </a:lnTo>
                      <a:lnTo>
                        <a:pt x="27536" y="11006"/>
                      </a:lnTo>
                      <a:lnTo>
                        <a:pt x="27619" y="11006"/>
                      </a:lnTo>
                      <a:lnTo>
                        <a:pt x="27661" y="11048"/>
                      </a:lnTo>
                      <a:lnTo>
                        <a:pt x="27766" y="11027"/>
                      </a:lnTo>
                      <a:lnTo>
                        <a:pt x="27828" y="10923"/>
                      </a:lnTo>
                      <a:lnTo>
                        <a:pt x="27808" y="10860"/>
                      </a:lnTo>
                      <a:lnTo>
                        <a:pt x="27870" y="10839"/>
                      </a:lnTo>
                      <a:lnTo>
                        <a:pt x="27954" y="10797"/>
                      </a:lnTo>
                      <a:lnTo>
                        <a:pt x="28017" y="10839"/>
                      </a:lnTo>
                      <a:lnTo>
                        <a:pt x="27975" y="10944"/>
                      </a:lnTo>
                      <a:lnTo>
                        <a:pt x="27912" y="11069"/>
                      </a:lnTo>
                      <a:lnTo>
                        <a:pt x="27870" y="11236"/>
                      </a:lnTo>
                      <a:lnTo>
                        <a:pt x="27870" y="11320"/>
                      </a:lnTo>
                      <a:lnTo>
                        <a:pt x="27808" y="11383"/>
                      </a:lnTo>
                      <a:lnTo>
                        <a:pt x="27640" y="11425"/>
                      </a:lnTo>
                      <a:lnTo>
                        <a:pt x="27536" y="11529"/>
                      </a:lnTo>
                      <a:lnTo>
                        <a:pt x="27452" y="11550"/>
                      </a:lnTo>
                      <a:lnTo>
                        <a:pt x="27452" y="11592"/>
                      </a:lnTo>
                      <a:lnTo>
                        <a:pt x="27410" y="11697"/>
                      </a:lnTo>
                      <a:lnTo>
                        <a:pt x="27138" y="11801"/>
                      </a:lnTo>
                      <a:lnTo>
                        <a:pt x="27075" y="11906"/>
                      </a:lnTo>
                      <a:lnTo>
                        <a:pt x="26971" y="11948"/>
                      </a:lnTo>
                      <a:lnTo>
                        <a:pt x="26929" y="11885"/>
                      </a:lnTo>
                      <a:lnTo>
                        <a:pt x="26887" y="11885"/>
                      </a:lnTo>
                      <a:lnTo>
                        <a:pt x="26866" y="11843"/>
                      </a:lnTo>
                      <a:lnTo>
                        <a:pt x="26803" y="11906"/>
                      </a:lnTo>
                      <a:lnTo>
                        <a:pt x="26720" y="11948"/>
                      </a:lnTo>
                      <a:lnTo>
                        <a:pt x="26720" y="11948"/>
                      </a:lnTo>
                      <a:lnTo>
                        <a:pt x="26761" y="11885"/>
                      </a:lnTo>
                      <a:lnTo>
                        <a:pt x="26720" y="11843"/>
                      </a:lnTo>
                      <a:lnTo>
                        <a:pt x="26615" y="11948"/>
                      </a:lnTo>
                      <a:lnTo>
                        <a:pt x="26573" y="12094"/>
                      </a:lnTo>
                      <a:lnTo>
                        <a:pt x="26468" y="12262"/>
                      </a:lnTo>
                      <a:lnTo>
                        <a:pt x="26448" y="12304"/>
                      </a:lnTo>
                      <a:lnTo>
                        <a:pt x="26489" y="12387"/>
                      </a:lnTo>
                      <a:lnTo>
                        <a:pt x="26489" y="12471"/>
                      </a:lnTo>
                      <a:lnTo>
                        <a:pt x="26406" y="12617"/>
                      </a:lnTo>
                      <a:lnTo>
                        <a:pt x="26406" y="12701"/>
                      </a:lnTo>
                      <a:lnTo>
                        <a:pt x="26468" y="12785"/>
                      </a:lnTo>
                      <a:lnTo>
                        <a:pt x="26385" y="12827"/>
                      </a:lnTo>
                      <a:lnTo>
                        <a:pt x="26343" y="12952"/>
                      </a:lnTo>
                      <a:lnTo>
                        <a:pt x="26364" y="12952"/>
                      </a:lnTo>
                      <a:lnTo>
                        <a:pt x="26448" y="12931"/>
                      </a:lnTo>
                      <a:lnTo>
                        <a:pt x="26489" y="12848"/>
                      </a:lnTo>
                      <a:lnTo>
                        <a:pt x="26594" y="12889"/>
                      </a:lnTo>
                      <a:lnTo>
                        <a:pt x="26699" y="12806"/>
                      </a:lnTo>
                      <a:lnTo>
                        <a:pt x="26615" y="12910"/>
                      </a:lnTo>
                      <a:lnTo>
                        <a:pt x="26510" y="12910"/>
                      </a:lnTo>
                      <a:lnTo>
                        <a:pt x="26406" y="13015"/>
                      </a:lnTo>
                      <a:lnTo>
                        <a:pt x="26259" y="13057"/>
                      </a:lnTo>
                      <a:lnTo>
                        <a:pt x="26259" y="13203"/>
                      </a:lnTo>
                      <a:lnTo>
                        <a:pt x="26176" y="13266"/>
                      </a:lnTo>
                      <a:lnTo>
                        <a:pt x="26071" y="13203"/>
                      </a:lnTo>
                      <a:lnTo>
                        <a:pt x="25945" y="13203"/>
                      </a:lnTo>
                      <a:lnTo>
                        <a:pt x="25862" y="13120"/>
                      </a:lnTo>
                      <a:lnTo>
                        <a:pt x="25778" y="13161"/>
                      </a:lnTo>
                      <a:lnTo>
                        <a:pt x="25820" y="13350"/>
                      </a:lnTo>
                      <a:lnTo>
                        <a:pt x="25631" y="13245"/>
                      </a:lnTo>
                      <a:lnTo>
                        <a:pt x="25694" y="12994"/>
                      </a:lnTo>
                      <a:lnTo>
                        <a:pt x="25631" y="12827"/>
                      </a:lnTo>
                      <a:lnTo>
                        <a:pt x="25548" y="12722"/>
                      </a:lnTo>
                      <a:lnTo>
                        <a:pt x="25590" y="12555"/>
                      </a:lnTo>
                      <a:lnTo>
                        <a:pt x="25631" y="12555"/>
                      </a:lnTo>
                      <a:lnTo>
                        <a:pt x="25673" y="12722"/>
                      </a:lnTo>
                      <a:lnTo>
                        <a:pt x="25820" y="12638"/>
                      </a:lnTo>
                      <a:lnTo>
                        <a:pt x="25862" y="12743"/>
                      </a:lnTo>
                      <a:lnTo>
                        <a:pt x="25987" y="12806"/>
                      </a:lnTo>
                      <a:lnTo>
                        <a:pt x="26071" y="12722"/>
                      </a:lnTo>
                      <a:lnTo>
                        <a:pt x="26071" y="12638"/>
                      </a:lnTo>
                      <a:lnTo>
                        <a:pt x="26134" y="12492"/>
                      </a:lnTo>
                      <a:lnTo>
                        <a:pt x="26029" y="12513"/>
                      </a:lnTo>
                      <a:lnTo>
                        <a:pt x="25945" y="12492"/>
                      </a:lnTo>
                      <a:lnTo>
                        <a:pt x="26029" y="12429"/>
                      </a:lnTo>
                      <a:lnTo>
                        <a:pt x="26092" y="12304"/>
                      </a:lnTo>
                      <a:lnTo>
                        <a:pt x="26029" y="12304"/>
                      </a:lnTo>
                      <a:lnTo>
                        <a:pt x="25945" y="12387"/>
                      </a:lnTo>
                      <a:lnTo>
                        <a:pt x="25778" y="12429"/>
                      </a:lnTo>
                      <a:lnTo>
                        <a:pt x="25778" y="12345"/>
                      </a:lnTo>
                      <a:lnTo>
                        <a:pt x="25924" y="12283"/>
                      </a:lnTo>
                      <a:lnTo>
                        <a:pt x="25924" y="12178"/>
                      </a:lnTo>
                      <a:lnTo>
                        <a:pt x="25841" y="12178"/>
                      </a:lnTo>
                      <a:lnTo>
                        <a:pt x="25736" y="12220"/>
                      </a:lnTo>
                      <a:lnTo>
                        <a:pt x="25736" y="12136"/>
                      </a:lnTo>
                      <a:lnTo>
                        <a:pt x="25778" y="11969"/>
                      </a:lnTo>
                      <a:lnTo>
                        <a:pt x="25862" y="11864"/>
                      </a:lnTo>
                      <a:lnTo>
                        <a:pt x="25883" y="11969"/>
                      </a:lnTo>
                      <a:lnTo>
                        <a:pt x="25945" y="11906"/>
                      </a:lnTo>
                      <a:lnTo>
                        <a:pt x="25945" y="11822"/>
                      </a:lnTo>
                      <a:lnTo>
                        <a:pt x="26092" y="11676"/>
                      </a:lnTo>
                      <a:lnTo>
                        <a:pt x="26092" y="11592"/>
                      </a:lnTo>
                      <a:lnTo>
                        <a:pt x="26280" y="11488"/>
                      </a:lnTo>
                      <a:lnTo>
                        <a:pt x="26280" y="11362"/>
                      </a:lnTo>
                      <a:lnTo>
                        <a:pt x="26364" y="11299"/>
                      </a:lnTo>
                      <a:lnTo>
                        <a:pt x="26448" y="11278"/>
                      </a:lnTo>
                      <a:lnTo>
                        <a:pt x="26448" y="11236"/>
                      </a:lnTo>
                      <a:lnTo>
                        <a:pt x="26343" y="11236"/>
                      </a:lnTo>
                      <a:lnTo>
                        <a:pt x="26196" y="11257"/>
                      </a:lnTo>
                      <a:lnTo>
                        <a:pt x="26155" y="11425"/>
                      </a:lnTo>
                      <a:lnTo>
                        <a:pt x="26029" y="11488"/>
                      </a:lnTo>
                      <a:lnTo>
                        <a:pt x="25945" y="11467"/>
                      </a:lnTo>
                      <a:lnTo>
                        <a:pt x="25966" y="11425"/>
                      </a:lnTo>
                      <a:lnTo>
                        <a:pt x="26113" y="11362"/>
                      </a:lnTo>
                      <a:lnTo>
                        <a:pt x="26134" y="11257"/>
                      </a:lnTo>
                      <a:lnTo>
                        <a:pt x="26050" y="11216"/>
                      </a:lnTo>
                      <a:lnTo>
                        <a:pt x="25966" y="11236"/>
                      </a:lnTo>
                      <a:lnTo>
                        <a:pt x="25883" y="11153"/>
                      </a:lnTo>
                      <a:lnTo>
                        <a:pt x="25924" y="11069"/>
                      </a:lnTo>
                      <a:lnTo>
                        <a:pt x="25945" y="10944"/>
                      </a:lnTo>
                      <a:lnTo>
                        <a:pt x="25862" y="10860"/>
                      </a:lnTo>
                      <a:lnTo>
                        <a:pt x="25820" y="10902"/>
                      </a:lnTo>
                      <a:lnTo>
                        <a:pt x="25778" y="10964"/>
                      </a:lnTo>
                      <a:lnTo>
                        <a:pt x="25778" y="10902"/>
                      </a:lnTo>
                      <a:lnTo>
                        <a:pt x="25820" y="10818"/>
                      </a:lnTo>
                      <a:lnTo>
                        <a:pt x="25757" y="10713"/>
                      </a:lnTo>
                      <a:lnTo>
                        <a:pt x="25652" y="10713"/>
                      </a:lnTo>
                      <a:lnTo>
                        <a:pt x="25631" y="10902"/>
                      </a:lnTo>
                      <a:lnTo>
                        <a:pt x="25527" y="10964"/>
                      </a:lnTo>
                      <a:lnTo>
                        <a:pt x="25506" y="11027"/>
                      </a:lnTo>
                      <a:lnTo>
                        <a:pt x="25443" y="10985"/>
                      </a:lnTo>
                      <a:lnTo>
                        <a:pt x="25443" y="10923"/>
                      </a:lnTo>
                      <a:lnTo>
                        <a:pt x="25401" y="10839"/>
                      </a:lnTo>
                      <a:lnTo>
                        <a:pt x="25318" y="10839"/>
                      </a:lnTo>
                      <a:lnTo>
                        <a:pt x="25297" y="10923"/>
                      </a:lnTo>
                      <a:lnTo>
                        <a:pt x="25318" y="10964"/>
                      </a:lnTo>
                      <a:lnTo>
                        <a:pt x="25297" y="11027"/>
                      </a:lnTo>
                      <a:lnTo>
                        <a:pt x="25339" y="11132"/>
                      </a:lnTo>
                      <a:lnTo>
                        <a:pt x="25339" y="11195"/>
                      </a:lnTo>
                      <a:lnTo>
                        <a:pt x="25297" y="11257"/>
                      </a:lnTo>
                      <a:lnTo>
                        <a:pt x="25234" y="11195"/>
                      </a:lnTo>
                      <a:lnTo>
                        <a:pt x="25234" y="11132"/>
                      </a:lnTo>
                      <a:lnTo>
                        <a:pt x="25192" y="11132"/>
                      </a:lnTo>
                      <a:lnTo>
                        <a:pt x="25171" y="11195"/>
                      </a:lnTo>
                      <a:lnTo>
                        <a:pt x="25213" y="11446"/>
                      </a:lnTo>
                      <a:lnTo>
                        <a:pt x="25234" y="11592"/>
                      </a:lnTo>
                      <a:lnTo>
                        <a:pt x="25401" y="11676"/>
                      </a:lnTo>
                      <a:lnTo>
                        <a:pt x="25443" y="11760"/>
                      </a:lnTo>
                      <a:lnTo>
                        <a:pt x="25443" y="11990"/>
                      </a:lnTo>
                      <a:lnTo>
                        <a:pt x="25422" y="11864"/>
                      </a:lnTo>
                      <a:lnTo>
                        <a:pt x="25339" y="11801"/>
                      </a:lnTo>
                      <a:lnTo>
                        <a:pt x="25192" y="11613"/>
                      </a:lnTo>
                      <a:lnTo>
                        <a:pt x="25171" y="11467"/>
                      </a:lnTo>
                      <a:lnTo>
                        <a:pt x="25108" y="11278"/>
                      </a:lnTo>
                      <a:lnTo>
                        <a:pt x="25025" y="11278"/>
                      </a:lnTo>
                      <a:lnTo>
                        <a:pt x="24983" y="11341"/>
                      </a:lnTo>
                      <a:lnTo>
                        <a:pt x="25004" y="11488"/>
                      </a:lnTo>
                      <a:lnTo>
                        <a:pt x="25087" y="11592"/>
                      </a:lnTo>
                      <a:lnTo>
                        <a:pt x="25108" y="11718"/>
                      </a:lnTo>
                      <a:lnTo>
                        <a:pt x="25067" y="11760"/>
                      </a:lnTo>
                      <a:lnTo>
                        <a:pt x="24983" y="11655"/>
                      </a:lnTo>
                      <a:lnTo>
                        <a:pt x="24774" y="11697"/>
                      </a:lnTo>
                      <a:lnTo>
                        <a:pt x="24711" y="11760"/>
                      </a:lnTo>
                      <a:lnTo>
                        <a:pt x="24648" y="11676"/>
                      </a:lnTo>
                      <a:lnTo>
                        <a:pt x="24564" y="11655"/>
                      </a:lnTo>
                      <a:lnTo>
                        <a:pt x="24376" y="11488"/>
                      </a:lnTo>
                      <a:lnTo>
                        <a:pt x="24146" y="11488"/>
                      </a:lnTo>
                      <a:lnTo>
                        <a:pt x="24125" y="11404"/>
                      </a:lnTo>
                      <a:lnTo>
                        <a:pt x="24083" y="11404"/>
                      </a:lnTo>
                      <a:lnTo>
                        <a:pt x="23937" y="11488"/>
                      </a:lnTo>
                      <a:lnTo>
                        <a:pt x="23874" y="11571"/>
                      </a:lnTo>
                      <a:lnTo>
                        <a:pt x="23707" y="11571"/>
                      </a:lnTo>
                      <a:lnTo>
                        <a:pt x="23560" y="11655"/>
                      </a:lnTo>
                      <a:lnTo>
                        <a:pt x="23435" y="11550"/>
                      </a:lnTo>
                      <a:lnTo>
                        <a:pt x="23414" y="11550"/>
                      </a:lnTo>
                      <a:lnTo>
                        <a:pt x="23393" y="11446"/>
                      </a:lnTo>
                      <a:lnTo>
                        <a:pt x="23330" y="11404"/>
                      </a:lnTo>
                      <a:lnTo>
                        <a:pt x="23204" y="11488"/>
                      </a:lnTo>
                      <a:lnTo>
                        <a:pt x="23204" y="11404"/>
                      </a:lnTo>
                      <a:lnTo>
                        <a:pt x="23037" y="11257"/>
                      </a:lnTo>
                      <a:lnTo>
                        <a:pt x="23016" y="11174"/>
                      </a:lnTo>
                      <a:lnTo>
                        <a:pt x="22974" y="11153"/>
                      </a:lnTo>
                      <a:lnTo>
                        <a:pt x="22974" y="11069"/>
                      </a:lnTo>
                      <a:lnTo>
                        <a:pt x="22995" y="11027"/>
                      </a:lnTo>
                      <a:lnTo>
                        <a:pt x="22932" y="10944"/>
                      </a:lnTo>
                      <a:lnTo>
                        <a:pt x="22890" y="10964"/>
                      </a:lnTo>
                      <a:lnTo>
                        <a:pt x="22870" y="10944"/>
                      </a:lnTo>
                      <a:lnTo>
                        <a:pt x="22870" y="10860"/>
                      </a:lnTo>
                      <a:lnTo>
                        <a:pt x="22807" y="10839"/>
                      </a:lnTo>
                      <a:lnTo>
                        <a:pt x="22702" y="10881"/>
                      </a:lnTo>
                      <a:lnTo>
                        <a:pt x="22577" y="10881"/>
                      </a:lnTo>
                      <a:lnTo>
                        <a:pt x="22493" y="10818"/>
                      </a:lnTo>
                      <a:lnTo>
                        <a:pt x="22451" y="10818"/>
                      </a:lnTo>
                      <a:lnTo>
                        <a:pt x="22409" y="10755"/>
                      </a:lnTo>
                      <a:lnTo>
                        <a:pt x="22305" y="10713"/>
                      </a:lnTo>
                      <a:lnTo>
                        <a:pt x="22200" y="10713"/>
                      </a:lnTo>
                      <a:lnTo>
                        <a:pt x="22263" y="10630"/>
                      </a:lnTo>
                      <a:lnTo>
                        <a:pt x="22263" y="10546"/>
                      </a:lnTo>
                      <a:lnTo>
                        <a:pt x="22346" y="10462"/>
                      </a:lnTo>
                      <a:lnTo>
                        <a:pt x="22346" y="10420"/>
                      </a:lnTo>
                      <a:lnTo>
                        <a:pt x="22263" y="10400"/>
                      </a:lnTo>
                      <a:lnTo>
                        <a:pt x="22179" y="10400"/>
                      </a:lnTo>
                      <a:lnTo>
                        <a:pt x="22158" y="10148"/>
                      </a:lnTo>
                      <a:lnTo>
                        <a:pt x="22095" y="10127"/>
                      </a:lnTo>
                      <a:lnTo>
                        <a:pt x="22095" y="10086"/>
                      </a:lnTo>
                      <a:lnTo>
                        <a:pt x="22179" y="10023"/>
                      </a:lnTo>
                      <a:lnTo>
                        <a:pt x="22200" y="9981"/>
                      </a:lnTo>
                      <a:lnTo>
                        <a:pt x="22158" y="9939"/>
                      </a:lnTo>
                      <a:lnTo>
                        <a:pt x="22179" y="9876"/>
                      </a:lnTo>
                      <a:lnTo>
                        <a:pt x="22179" y="9772"/>
                      </a:lnTo>
                      <a:cubicBezTo>
                        <a:pt x="22284" y="9709"/>
                        <a:pt x="22388" y="9688"/>
                        <a:pt x="22493" y="9604"/>
                      </a:cubicBezTo>
                      <a:lnTo>
                        <a:pt x="22514" y="9625"/>
                      </a:lnTo>
                      <a:lnTo>
                        <a:pt x="22598" y="9604"/>
                      </a:lnTo>
                      <a:lnTo>
                        <a:pt x="22681" y="9500"/>
                      </a:lnTo>
                      <a:lnTo>
                        <a:pt x="22702" y="9500"/>
                      </a:lnTo>
                      <a:lnTo>
                        <a:pt x="22702" y="9604"/>
                      </a:lnTo>
                      <a:lnTo>
                        <a:pt x="22765" y="9709"/>
                      </a:lnTo>
                      <a:lnTo>
                        <a:pt x="22828" y="9730"/>
                      </a:lnTo>
                      <a:lnTo>
                        <a:pt x="22911" y="9688"/>
                      </a:lnTo>
                      <a:lnTo>
                        <a:pt x="22995" y="9709"/>
                      </a:lnTo>
                      <a:lnTo>
                        <a:pt x="23037" y="9793"/>
                      </a:lnTo>
                      <a:lnTo>
                        <a:pt x="23121" y="9793"/>
                      </a:lnTo>
                      <a:lnTo>
                        <a:pt x="23183" y="9835"/>
                      </a:lnTo>
                      <a:lnTo>
                        <a:pt x="23225" y="9835"/>
                      </a:lnTo>
                      <a:lnTo>
                        <a:pt x="23225" y="9730"/>
                      </a:lnTo>
                      <a:lnTo>
                        <a:pt x="23288" y="9730"/>
                      </a:lnTo>
                      <a:lnTo>
                        <a:pt x="23351" y="9709"/>
                      </a:lnTo>
                      <a:lnTo>
                        <a:pt x="23414" y="9730"/>
                      </a:lnTo>
                      <a:lnTo>
                        <a:pt x="23414" y="9814"/>
                      </a:lnTo>
                      <a:lnTo>
                        <a:pt x="23455" y="9835"/>
                      </a:lnTo>
                      <a:lnTo>
                        <a:pt x="23539" y="9814"/>
                      </a:lnTo>
                      <a:lnTo>
                        <a:pt x="23602" y="9730"/>
                      </a:lnTo>
                      <a:lnTo>
                        <a:pt x="23644" y="9772"/>
                      </a:lnTo>
                      <a:lnTo>
                        <a:pt x="23665" y="9835"/>
                      </a:lnTo>
                      <a:lnTo>
                        <a:pt x="23727" y="9835"/>
                      </a:lnTo>
                      <a:lnTo>
                        <a:pt x="23748" y="9793"/>
                      </a:lnTo>
                      <a:lnTo>
                        <a:pt x="23769" y="9793"/>
                      </a:lnTo>
                      <a:lnTo>
                        <a:pt x="23832" y="9709"/>
                      </a:lnTo>
                      <a:lnTo>
                        <a:pt x="23916" y="9709"/>
                      </a:lnTo>
                      <a:lnTo>
                        <a:pt x="23937" y="9772"/>
                      </a:lnTo>
                      <a:lnTo>
                        <a:pt x="23979" y="9793"/>
                      </a:lnTo>
                      <a:lnTo>
                        <a:pt x="24041" y="9772"/>
                      </a:lnTo>
                      <a:lnTo>
                        <a:pt x="24041" y="9709"/>
                      </a:lnTo>
                      <a:lnTo>
                        <a:pt x="24020" y="9667"/>
                      </a:lnTo>
                      <a:lnTo>
                        <a:pt x="24083" y="9583"/>
                      </a:lnTo>
                      <a:lnTo>
                        <a:pt x="24083" y="9521"/>
                      </a:lnTo>
                      <a:lnTo>
                        <a:pt x="24146" y="9458"/>
                      </a:lnTo>
                      <a:lnTo>
                        <a:pt x="24146" y="9374"/>
                      </a:lnTo>
                      <a:lnTo>
                        <a:pt x="24062" y="9374"/>
                      </a:lnTo>
                      <a:lnTo>
                        <a:pt x="24041" y="9291"/>
                      </a:lnTo>
                      <a:lnTo>
                        <a:pt x="24062" y="9186"/>
                      </a:lnTo>
                      <a:lnTo>
                        <a:pt x="24146" y="9165"/>
                      </a:lnTo>
                      <a:lnTo>
                        <a:pt x="24146" y="9060"/>
                      </a:lnTo>
                      <a:lnTo>
                        <a:pt x="24041" y="8998"/>
                      </a:lnTo>
                      <a:lnTo>
                        <a:pt x="23958" y="9039"/>
                      </a:lnTo>
                      <a:lnTo>
                        <a:pt x="23958" y="9102"/>
                      </a:lnTo>
                      <a:lnTo>
                        <a:pt x="23916" y="9165"/>
                      </a:lnTo>
                      <a:lnTo>
                        <a:pt x="23832" y="9102"/>
                      </a:lnTo>
                      <a:lnTo>
                        <a:pt x="23707" y="9102"/>
                      </a:lnTo>
                      <a:lnTo>
                        <a:pt x="23560" y="9249"/>
                      </a:lnTo>
                      <a:lnTo>
                        <a:pt x="23455" y="9311"/>
                      </a:lnTo>
                      <a:lnTo>
                        <a:pt x="23455" y="9270"/>
                      </a:lnTo>
                      <a:lnTo>
                        <a:pt x="23602" y="9186"/>
                      </a:lnTo>
                      <a:lnTo>
                        <a:pt x="23644" y="9102"/>
                      </a:lnTo>
                      <a:lnTo>
                        <a:pt x="23644" y="8977"/>
                      </a:lnTo>
                      <a:lnTo>
                        <a:pt x="23602" y="9060"/>
                      </a:lnTo>
                      <a:lnTo>
                        <a:pt x="23539" y="9039"/>
                      </a:lnTo>
                      <a:lnTo>
                        <a:pt x="23539" y="8935"/>
                      </a:lnTo>
                      <a:lnTo>
                        <a:pt x="23644" y="8851"/>
                      </a:lnTo>
                      <a:lnTo>
                        <a:pt x="23560" y="8726"/>
                      </a:lnTo>
                      <a:lnTo>
                        <a:pt x="23644" y="8642"/>
                      </a:lnTo>
                      <a:lnTo>
                        <a:pt x="23727" y="8642"/>
                      </a:lnTo>
                      <a:lnTo>
                        <a:pt x="23707" y="8684"/>
                      </a:lnTo>
                      <a:lnTo>
                        <a:pt x="23748" y="8851"/>
                      </a:lnTo>
                      <a:lnTo>
                        <a:pt x="23832" y="8935"/>
                      </a:lnTo>
                      <a:lnTo>
                        <a:pt x="23874" y="8893"/>
                      </a:lnTo>
                      <a:lnTo>
                        <a:pt x="23979" y="8893"/>
                      </a:lnTo>
                      <a:lnTo>
                        <a:pt x="24041" y="8767"/>
                      </a:lnTo>
                      <a:lnTo>
                        <a:pt x="23979" y="8726"/>
                      </a:lnTo>
                      <a:lnTo>
                        <a:pt x="23979" y="8663"/>
                      </a:lnTo>
                      <a:lnTo>
                        <a:pt x="24062" y="8663"/>
                      </a:lnTo>
                      <a:lnTo>
                        <a:pt x="24083" y="8726"/>
                      </a:lnTo>
                      <a:lnTo>
                        <a:pt x="24146" y="8684"/>
                      </a:lnTo>
                      <a:lnTo>
                        <a:pt x="24251" y="8621"/>
                      </a:lnTo>
                      <a:lnTo>
                        <a:pt x="24271" y="8475"/>
                      </a:lnTo>
                      <a:lnTo>
                        <a:pt x="24292" y="8579"/>
                      </a:lnTo>
                      <a:lnTo>
                        <a:pt x="24355" y="8579"/>
                      </a:lnTo>
                      <a:lnTo>
                        <a:pt x="24460" y="8516"/>
                      </a:lnTo>
                      <a:lnTo>
                        <a:pt x="24376" y="8684"/>
                      </a:lnTo>
                      <a:lnTo>
                        <a:pt x="24376" y="8851"/>
                      </a:lnTo>
                      <a:lnTo>
                        <a:pt x="24439" y="8830"/>
                      </a:lnTo>
                      <a:lnTo>
                        <a:pt x="24481" y="8851"/>
                      </a:lnTo>
                      <a:lnTo>
                        <a:pt x="24439" y="8935"/>
                      </a:lnTo>
                      <a:lnTo>
                        <a:pt x="24502" y="8935"/>
                      </a:lnTo>
                      <a:lnTo>
                        <a:pt x="24564" y="8788"/>
                      </a:lnTo>
                      <a:lnTo>
                        <a:pt x="24606" y="8747"/>
                      </a:lnTo>
                      <a:lnTo>
                        <a:pt x="24690" y="8579"/>
                      </a:lnTo>
                      <a:lnTo>
                        <a:pt x="24774" y="8558"/>
                      </a:lnTo>
                      <a:lnTo>
                        <a:pt x="24753" y="8684"/>
                      </a:lnTo>
                      <a:lnTo>
                        <a:pt x="24648" y="8788"/>
                      </a:lnTo>
                      <a:lnTo>
                        <a:pt x="24669" y="8977"/>
                      </a:lnTo>
                      <a:lnTo>
                        <a:pt x="24753" y="8977"/>
                      </a:lnTo>
                      <a:lnTo>
                        <a:pt x="24815" y="9039"/>
                      </a:lnTo>
                      <a:lnTo>
                        <a:pt x="24878" y="8956"/>
                      </a:lnTo>
                      <a:lnTo>
                        <a:pt x="25004" y="8851"/>
                      </a:lnTo>
                      <a:lnTo>
                        <a:pt x="25067" y="8684"/>
                      </a:lnTo>
                      <a:lnTo>
                        <a:pt x="25108" y="8558"/>
                      </a:lnTo>
                      <a:lnTo>
                        <a:pt x="25087" y="8433"/>
                      </a:lnTo>
                      <a:lnTo>
                        <a:pt x="25129" y="8370"/>
                      </a:lnTo>
                      <a:lnTo>
                        <a:pt x="25108" y="8328"/>
                      </a:lnTo>
                      <a:lnTo>
                        <a:pt x="25025" y="8328"/>
                      </a:lnTo>
                      <a:lnTo>
                        <a:pt x="24983" y="8307"/>
                      </a:lnTo>
                      <a:lnTo>
                        <a:pt x="24899" y="8349"/>
                      </a:lnTo>
                      <a:lnTo>
                        <a:pt x="24899" y="8223"/>
                      </a:lnTo>
                      <a:lnTo>
                        <a:pt x="24941" y="8203"/>
                      </a:lnTo>
                      <a:lnTo>
                        <a:pt x="24920" y="8140"/>
                      </a:lnTo>
                      <a:lnTo>
                        <a:pt x="24815" y="8140"/>
                      </a:lnTo>
                      <a:lnTo>
                        <a:pt x="24795" y="8098"/>
                      </a:lnTo>
                      <a:lnTo>
                        <a:pt x="24690" y="8014"/>
                      </a:lnTo>
                      <a:lnTo>
                        <a:pt x="24690" y="7931"/>
                      </a:lnTo>
                      <a:lnTo>
                        <a:pt x="24606" y="7742"/>
                      </a:lnTo>
                      <a:lnTo>
                        <a:pt x="24585" y="7617"/>
                      </a:lnTo>
                      <a:lnTo>
                        <a:pt x="24627" y="7491"/>
                      </a:lnTo>
                      <a:lnTo>
                        <a:pt x="24585" y="7324"/>
                      </a:lnTo>
                      <a:lnTo>
                        <a:pt x="24502" y="7470"/>
                      </a:lnTo>
                      <a:lnTo>
                        <a:pt x="24502" y="7575"/>
                      </a:lnTo>
                      <a:lnTo>
                        <a:pt x="24418" y="7428"/>
                      </a:lnTo>
                      <a:lnTo>
                        <a:pt x="24292" y="7366"/>
                      </a:lnTo>
                      <a:lnTo>
                        <a:pt x="24271" y="7114"/>
                      </a:lnTo>
                      <a:lnTo>
                        <a:pt x="24188" y="7073"/>
                      </a:lnTo>
                      <a:lnTo>
                        <a:pt x="24167" y="6884"/>
                      </a:lnTo>
                      <a:lnTo>
                        <a:pt x="24083" y="6780"/>
                      </a:lnTo>
                      <a:lnTo>
                        <a:pt x="24083" y="6675"/>
                      </a:lnTo>
                      <a:lnTo>
                        <a:pt x="24041" y="6591"/>
                      </a:lnTo>
                      <a:lnTo>
                        <a:pt x="24041" y="6529"/>
                      </a:lnTo>
                      <a:lnTo>
                        <a:pt x="24146" y="6529"/>
                      </a:lnTo>
                      <a:lnTo>
                        <a:pt x="24167" y="6382"/>
                      </a:lnTo>
                      <a:lnTo>
                        <a:pt x="24251" y="6382"/>
                      </a:lnTo>
                      <a:lnTo>
                        <a:pt x="24271" y="6424"/>
                      </a:lnTo>
                      <a:lnTo>
                        <a:pt x="24355" y="6361"/>
                      </a:lnTo>
                      <a:lnTo>
                        <a:pt x="24355" y="6257"/>
                      </a:lnTo>
                      <a:lnTo>
                        <a:pt x="24460" y="6026"/>
                      </a:lnTo>
                      <a:lnTo>
                        <a:pt x="24460" y="5922"/>
                      </a:lnTo>
                      <a:lnTo>
                        <a:pt x="24481" y="5880"/>
                      </a:lnTo>
                      <a:lnTo>
                        <a:pt x="24397" y="5692"/>
                      </a:lnTo>
                      <a:lnTo>
                        <a:pt x="24460" y="5566"/>
                      </a:lnTo>
                      <a:lnTo>
                        <a:pt x="24523" y="5566"/>
                      </a:lnTo>
                      <a:lnTo>
                        <a:pt x="24523" y="5399"/>
                      </a:lnTo>
                      <a:lnTo>
                        <a:pt x="24627" y="5252"/>
                      </a:lnTo>
                      <a:lnTo>
                        <a:pt x="24627" y="5148"/>
                      </a:lnTo>
                      <a:lnTo>
                        <a:pt x="24690" y="5064"/>
                      </a:lnTo>
                      <a:lnTo>
                        <a:pt x="24690" y="4855"/>
                      </a:lnTo>
                      <a:lnTo>
                        <a:pt x="24774" y="4834"/>
                      </a:lnTo>
                      <a:lnTo>
                        <a:pt x="24774" y="4729"/>
                      </a:lnTo>
                      <a:lnTo>
                        <a:pt x="24899" y="4583"/>
                      </a:lnTo>
                      <a:lnTo>
                        <a:pt x="24899" y="4478"/>
                      </a:lnTo>
                      <a:cubicBezTo>
                        <a:pt x="24918" y="4516"/>
                        <a:pt x="24966" y="4536"/>
                        <a:pt x="25020" y="4536"/>
                      </a:cubicBezTo>
                      <a:cubicBezTo>
                        <a:pt x="25085" y="4536"/>
                        <a:pt x="25158" y="4505"/>
                        <a:pt x="25192" y="4436"/>
                      </a:cubicBezTo>
                      <a:lnTo>
                        <a:pt x="25255" y="4122"/>
                      </a:lnTo>
                      <a:lnTo>
                        <a:pt x="25359" y="4122"/>
                      </a:lnTo>
                      <a:lnTo>
                        <a:pt x="25506" y="3955"/>
                      </a:lnTo>
                      <a:lnTo>
                        <a:pt x="25652" y="3892"/>
                      </a:lnTo>
                      <a:lnTo>
                        <a:pt x="25820" y="3725"/>
                      </a:lnTo>
                      <a:lnTo>
                        <a:pt x="25862" y="3725"/>
                      </a:lnTo>
                      <a:lnTo>
                        <a:pt x="25987" y="3599"/>
                      </a:lnTo>
                      <a:lnTo>
                        <a:pt x="25987" y="3516"/>
                      </a:lnTo>
                      <a:lnTo>
                        <a:pt x="26050" y="3474"/>
                      </a:lnTo>
                      <a:lnTo>
                        <a:pt x="26050" y="3390"/>
                      </a:lnTo>
                      <a:lnTo>
                        <a:pt x="25966" y="3285"/>
                      </a:lnTo>
                      <a:lnTo>
                        <a:pt x="25987" y="3223"/>
                      </a:lnTo>
                      <a:lnTo>
                        <a:pt x="25987" y="3160"/>
                      </a:lnTo>
                      <a:lnTo>
                        <a:pt x="25883" y="2993"/>
                      </a:lnTo>
                      <a:lnTo>
                        <a:pt x="25820" y="2993"/>
                      </a:lnTo>
                      <a:lnTo>
                        <a:pt x="25736" y="3013"/>
                      </a:lnTo>
                      <a:lnTo>
                        <a:pt x="25631" y="2972"/>
                      </a:lnTo>
                      <a:lnTo>
                        <a:pt x="25548" y="2993"/>
                      </a:lnTo>
                      <a:lnTo>
                        <a:pt x="25443" y="2909"/>
                      </a:lnTo>
                      <a:lnTo>
                        <a:pt x="25359" y="2909"/>
                      </a:lnTo>
                      <a:lnTo>
                        <a:pt x="25297" y="2846"/>
                      </a:lnTo>
                      <a:lnTo>
                        <a:pt x="25129" y="2867"/>
                      </a:lnTo>
                      <a:lnTo>
                        <a:pt x="25025" y="2972"/>
                      </a:lnTo>
                      <a:lnTo>
                        <a:pt x="24941" y="2993"/>
                      </a:lnTo>
                      <a:lnTo>
                        <a:pt x="24774" y="3118"/>
                      </a:lnTo>
                      <a:lnTo>
                        <a:pt x="24774" y="3181"/>
                      </a:lnTo>
                      <a:lnTo>
                        <a:pt x="24878" y="3265"/>
                      </a:lnTo>
                      <a:lnTo>
                        <a:pt x="24941" y="3390"/>
                      </a:lnTo>
                      <a:lnTo>
                        <a:pt x="24941" y="3516"/>
                      </a:lnTo>
                      <a:lnTo>
                        <a:pt x="24983" y="3641"/>
                      </a:lnTo>
                      <a:lnTo>
                        <a:pt x="24941" y="3704"/>
                      </a:lnTo>
                      <a:lnTo>
                        <a:pt x="24941" y="3809"/>
                      </a:lnTo>
                      <a:lnTo>
                        <a:pt x="25025" y="3913"/>
                      </a:lnTo>
                      <a:lnTo>
                        <a:pt x="25025" y="3934"/>
                      </a:lnTo>
                      <a:lnTo>
                        <a:pt x="25004" y="3955"/>
                      </a:lnTo>
                      <a:cubicBezTo>
                        <a:pt x="24983" y="4018"/>
                        <a:pt x="24941" y="4081"/>
                        <a:pt x="24920" y="4143"/>
                      </a:cubicBezTo>
                      <a:lnTo>
                        <a:pt x="24899" y="4081"/>
                      </a:lnTo>
                      <a:lnTo>
                        <a:pt x="24920" y="4018"/>
                      </a:lnTo>
                      <a:lnTo>
                        <a:pt x="24920" y="3934"/>
                      </a:lnTo>
                      <a:lnTo>
                        <a:pt x="24815" y="3871"/>
                      </a:lnTo>
                      <a:lnTo>
                        <a:pt x="24774" y="3725"/>
                      </a:lnTo>
                      <a:lnTo>
                        <a:pt x="24795" y="3662"/>
                      </a:lnTo>
                      <a:lnTo>
                        <a:pt x="24711" y="3495"/>
                      </a:lnTo>
                      <a:lnTo>
                        <a:pt x="24606" y="3474"/>
                      </a:lnTo>
                      <a:lnTo>
                        <a:pt x="24564" y="3411"/>
                      </a:lnTo>
                      <a:lnTo>
                        <a:pt x="24502" y="3411"/>
                      </a:lnTo>
                      <a:lnTo>
                        <a:pt x="24481" y="3578"/>
                      </a:lnTo>
                      <a:lnTo>
                        <a:pt x="24418" y="3578"/>
                      </a:lnTo>
                      <a:lnTo>
                        <a:pt x="24292" y="3369"/>
                      </a:lnTo>
                      <a:lnTo>
                        <a:pt x="24209" y="3369"/>
                      </a:lnTo>
                      <a:lnTo>
                        <a:pt x="24146" y="3285"/>
                      </a:lnTo>
                      <a:lnTo>
                        <a:pt x="24062" y="3327"/>
                      </a:lnTo>
                      <a:lnTo>
                        <a:pt x="24083" y="3495"/>
                      </a:lnTo>
                      <a:lnTo>
                        <a:pt x="24041" y="3516"/>
                      </a:lnTo>
                      <a:lnTo>
                        <a:pt x="23958" y="3495"/>
                      </a:lnTo>
                      <a:lnTo>
                        <a:pt x="23895" y="3620"/>
                      </a:lnTo>
                      <a:lnTo>
                        <a:pt x="23895" y="3704"/>
                      </a:lnTo>
                      <a:lnTo>
                        <a:pt x="23832" y="3746"/>
                      </a:lnTo>
                      <a:lnTo>
                        <a:pt x="23748" y="4039"/>
                      </a:lnTo>
                      <a:lnTo>
                        <a:pt x="23748" y="4143"/>
                      </a:lnTo>
                      <a:lnTo>
                        <a:pt x="23686" y="4227"/>
                      </a:lnTo>
                      <a:lnTo>
                        <a:pt x="23686" y="4353"/>
                      </a:lnTo>
                      <a:lnTo>
                        <a:pt x="23665" y="4374"/>
                      </a:lnTo>
                      <a:lnTo>
                        <a:pt x="23665" y="4478"/>
                      </a:lnTo>
                      <a:lnTo>
                        <a:pt x="23581" y="4541"/>
                      </a:lnTo>
                      <a:lnTo>
                        <a:pt x="23581" y="4771"/>
                      </a:lnTo>
                      <a:lnTo>
                        <a:pt x="23518" y="4813"/>
                      </a:lnTo>
                      <a:lnTo>
                        <a:pt x="23455" y="4792"/>
                      </a:lnTo>
                      <a:lnTo>
                        <a:pt x="23372" y="4980"/>
                      </a:lnTo>
                      <a:lnTo>
                        <a:pt x="23414" y="5064"/>
                      </a:lnTo>
                      <a:lnTo>
                        <a:pt x="23372" y="5169"/>
                      </a:lnTo>
                      <a:lnTo>
                        <a:pt x="23372" y="5273"/>
                      </a:lnTo>
                      <a:lnTo>
                        <a:pt x="23309" y="5378"/>
                      </a:lnTo>
                      <a:lnTo>
                        <a:pt x="23351" y="5462"/>
                      </a:lnTo>
                      <a:lnTo>
                        <a:pt x="23330" y="5524"/>
                      </a:lnTo>
                      <a:lnTo>
                        <a:pt x="23204" y="5524"/>
                      </a:lnTo>
                      <a:lnTo>
                        <a:pt x="23246" y="5587"/>
                      </a:lnTo>
                      <a:lnTo>
                        <a:pt x="23351" y="5629"/>
                      </a:lnTo>
                      <a:lnTo>
                        <a:pt x="23351" y="5734"/>
                      </a:lnTo>
                      <a:lnTo>
                        <a:pt x="23267" y="5713"/>
                      </a:lnTo>
                      <a:lnTo>
                        <a:pt x="23204" y="5734"/>
                      </a:lnTo>
                      <a:lnTo>
                        <a:pt x="23121" y="5796"/>
                      </a:lnTo>
                      <a:lnTo>
                        <a:pt x="23037" y="5754"/>
                      </a:lnTo>
                      <a:lnTo>
                        <a:pt x="22995" y="5817"/>
                      </a:lnTo>
                      <a:lnTo>
                        <a:pt x="22995" y="5922"/>
                      </a:lnTo>
                      <a:lnTo>
                        <a:pt x="22932" y="5964"/>
                      </a:lnTo>
                      <a:lnTo>
                        <a:pt x="22849" y="5922"/>
                      </a:lnTo>
                      <a:lnTo>
                        <a:pt x="22849" y="5817"/>
                      </a:lnTo>
                      <a:lnTo>
                        <a:pt x="22890" y="5734"/>
                      </a:lnTo>
                      <a:lnTo>
                        <a:pt x="22828" y="5650"/>
                      </a:lnTo>
                      <a:lnTo>
                        <a:pt x="22828" y="5482"/>
                      </a:lnTo>
                      <a:lnTo>
                        <a:pt x="22911" y="5294"/>
                      </a:lnTo>
                      <a:lnTo>
                        <a:pt x="22932" y="5169"/>
                      </a:lnTo>
                      <a:lnTo>
                        <a:pt x="23016" y="5085"/>
                      </a:lnTo>
                      <a:lnTo>
                        <a:pt x="23016" y="4980"/>
                      </a:lnTo>
                      <a:lnTo>
                        <a:pt x="23037" y="4876"/>
                      </a:lnTo>
                      <a:lnTo>
                        <a:pt x="23100" y="4646"/>
                      </a:lnTo>
                      <a:lnTo>
                        <a:pt x="23225" y="4562"/>
                      </a:lnTo>
                      <a:lnTo>
                        <a:pt x="23225" y="4436"/>
                      </a:lnTo>
                      <a:lnTo>
                        <a:pt x="23100" y="4436"/>
                      </a:lnTo>
                      <a:lnTo>
                        <a:pt x="23100" y="4353"/>
                      </a:lnTo>
                      <a:lnTo>
                        <a:pt x="23163" y="4269"/>
                      </a:lnTo>
                      <a:lnTo>
                        <a:pt x="23163" y="4039"/>
                      </a:lnTo>
                      <a:lnTo>
                        <a:pt x="23121" y="3976"/>
                      </a:lnTo>
                      <a:lnTo>
                        <a:pt x="23058" y="3850"/>
                      </a:lnTo>
                      <a:lnTo>
                        <a:pt x="23100" y="3809"/>
                      </a:lnTo>
                      <a:lnTo>
                        <a:pt x="23100" y="3662"/>
                      </a:lnTo>
                      <a:lnTo>
                        <a:pt x="23016" y="3662"/>
                      </a:lnTo>
                      <a:lnTo>
                        <a:pt x="22911" y="3537"/>
                      </a:lnTo>
                      <a:lnTo>
                        <a:pt x="22744" y="3599"/>
                      </a:lnTo>
                      <a:lnTo>
                        <a:pt x="22723" y="3725"/>
                      </a:lnTo>
                      <a:lnTo>
                        <a:pt x="22828" y="3809"/>
                      </a:lnTo>
                      <a:lnTo>
                        <a:pt x="22828" y="3913"/>
                      </a:lnTo>
                      <a:lnTo>
                        <a:pt x="22890" y="3976"/>
                      </a:lnTo>
                      <a:lnTo>
                        <a:pt x="22890" y="4060"/>
                      </a:lnTo>
                      <a:lnTo>
                        <a:pt x="22807" y="4060"/>
                      </a:lnTo>
                      <a:lnTo>
                        <a:pt x="22786" y="3955"/>
                      </a:lnTo>
                      <a:lnTo>
                        <a:pt x="22702" y="3955"/>
                      </a:lnTo>
                      <a:lnTo>
                        <a:pt x="22639" y="4081"/>
                      </a:lnTo>
                      <a:lnTo>
                        <a:pt x="22702" y="4122"/>
                      </a:lnTo>
                      <a:lnTo>
                        <a:pt x="22723" y="4227"/>
                      </a:lnTo>
                      <a:lnTo>
                        <a:pt x="22786" y="4353"/>
                      </a:lnTo>
                      <a:lnTo>
                        <a:pt x="22723" y="4394"/>
                      </a:lnTo>
                      <a:lnTo>
                        <a:pt x="22702" y="4353"/>
                      </a:lnTo>
                      <a:lnTo>
                        <a:pt x="22639" y="4290"/>
                      </a:lnTo>
                      <a:lnTo>
                        <a:pt x="22618" y="4436"/>
                      </a:lnTo>
                      <a:lnTo>
                        <a:pt x="22514" y="4353"/>
                      </a:lnTo>
                      <a:lnTo>
                        <a:pt x="22514" y="4248"/>
                      </a:lnTo>
                      <a:lnTo>
                        <a:pt x="22430" y="4248"/>
                      </a:lnTo>
                      <a:lnTo>
                        <a:pt x="22388" y="4353"/>
                      </a:lnTo>
                      <a:lnTo>
                        <a:pt x="22326" y="4332"/>
                      </a:lnTo>
                      <a:lnTo>
                        <a:pt x="22326" y="4185"/>
                      </a:lnTo>
                      <a:lnTo>
                        <a:pt x="22409" y="4122"/>
                      </a:lnTo>
                      <a:lnTo>
                        <a:pt x="22388" y="4081"/>
                      </a:lnTo>
                      <a:lnTo>
                        <a:pt x="22221" y="4143"/>
                      </a:lnTo>
                      <a:lnTo>
                        <a:pt x="22095" y="4269"/>
                      </a:lnTo>
                      <a:lnTo>
                        <a:pt x="22012" y="4143"/>
                      </a:lnTo>
                      <a:lnTo>
                        <a:pt x="21949" y="4143"/>
                      </a:lnTo>
                      <a:lnTo>
                        <a:pt x="21865" y="4227"/>
                      </a:lnTo>
                      <a:lnTo>
                        <a:pt x="21740" y="4227"/>
                      </a:lnTo>
                      <a:lnTo>
                        <a:pt x="21698" y="4164"/>
                      </a:lnTo>
                      <a:lnTo>
                        <a:pt x="21572" y="4185"/>
                      </a:lnTo>
                      <a:lnTo>
                        <a:pt x="21530" y="4143"/>
                      </a:lnTo>
                      <a:lnTo>
                        <a:pt x="21635" y="4060"/>
                      </a:lnTo>
                      <a:lnTo>
                        <a:pt x="21782" y="4039"/>
                      </a:lnTo>
                      <a:lnTo>
                        <a:pt x="21865" y="4060"/>
                      </a:lnTo>
                      <a:lnTo>
                        <a:pt x="21991" y="4039"/>
                      </a:lnTo>
                      <a:lnTo>
                        <a:pt x="21991" y="3955"/>
                      </a:lnTo>
                      <a:lnTo>
                        <a:pt x="22074" y="3934"/>
                      </a:lnTo>
                      <a:lnTo>
                        <a:pt x="22158" y="3955"/>
                      </a:lnTo>
                      <a:lnTo>
                        <a:pt x="22263" y="3850"/>
                      </a:lnTo>
                      <a:lnTo>
                        <a:pt x="22263" y="3746"/>
                      </a:lnTo>
                      <a:lnTo>
                        <a:pt x="22284" y="3662"/>
                      </a:lnTo>
                      <a:lnTo>
                        <a:pt x="22200" y="3599"/>
                      </a:lnTo>
                      <a:lnTo>
                        <a:pt x="22095" y="3411"/>
                      </a:lnTo>
                      <a:lnTo>
                        <a:pt x="21970" y="3348"/>
                      </a:lnTo>
                      <a:lnTo>
                        <a:pt x="21949" y="3285"/>
                      </a:lnTo>
                      <a:lnTo>
                        <a:pt x="21761" y="3118"/>
                      </a:lnTo>
                      <a:lnTo>
                        <a:pt x="21740" y="3076"/>
                      </a:lnTo>
                      <a:lnTo>
                        <a:pt x="21635" y="3076"/>
                      </a:lnTo>
                      <a:lnTo>
                        <a:pt x="21489" y="3139"/>
                      </a:lnTo>
                      <a:lnTo>
                        <a:pt x="21426" y="3139"/>
                      </a:lnTo>
                      <a:lnTo>
                        <a:pt x="21238" y="3327"/>
                      </a:lnTo>
                      <a:lnTo>
                        <a:pt x="21279" y="3390"/>
                      </a:lnTo>
                      <a:lnTo>
                        <a:pt x="21279" y="3453"/>
                      </a:lnTo>
                      <a:lnTo>
                        <a:pt x="21217" y="3495"/>
                      </a:lnTo>
                      <a:lnTo>
                        <a:pt x="21133" y="3516"/>
                      </a:lnTo>
                      <a:lnTo>
                        <a:pt x="21133" y="3453"/>
                      </a:lnTo>
                      <a:lnTo>
                        <a:pt x="21049" y="3495"/>
                      </a:lnTo>
                      <a:lnTo>
                        <a:pt x="20966" y="3432"/>
                      </a:lnTo>
                      <a:lnTo>
                        <a:pt x="20861" y="3432"/>
                      </a:lnTo>
                      <a:lnTo>
                        <a:pt x="20819" y="3495"/>
                      </a:lnTo>
                      <a:lnTo>
                        <a:pt x="20714" y="3495"/>
                      </a:lnTo>
                      <a:lnTo>
                        <a:pt x="20652" y="3432"/>
                      </a:lnTo>
                      <a:lnTo>
                        <a:pt x="20714" y="3390"/>
                      </a:lnTo>
                      <a:lnTo>
                        <a:pt x="20861" y="3348"/>
                      </a:lnTo>
                      <a:lnTo>
                        <a:pt x="20924" y="3244"/>
                      </a:lnTo>
                      <a:lnTo>
                        <a:pt x="21028" y="3223"/>
                      </a:lnTo>
                      <a:lnTo>
                        <a:pt x="21112" y="3244"/>
                      </a:lnTo>
                      <a:lnTo>
                        <a:pt x="21175" y="3139"/>
                      </a:lnTo>
                      <a:lnTo>
                        <a:pt x="21175" y="3013"/>
                      </a:lnTo>
                      <a:lnTo>
                        <a:pt x="21238" y="2972"/>
                      </a:lnTo>
                      <a:lnTo>
                        <a:pt x="21321" y="2972"/>
                      </a:lnTo>
                      <a:lnTo>
                        <a:pt x="21384" y="2804"/>
                      </a:lnTo>
                      <a:lnTo>
                        <a:pt x="21384" y="2616"/>
                      </a:lnTo>
                      <a:lnTo>
                        <a:pt x="21426" y="2553"/>
                      </a:lnTo>
                      <a:lnTo>
                        <a:pt x="21384" y="2449"/>
                      </a:lnTo>
                      <a:lnTo>
                        <a:pt x="21279" y="2449"/>
                      </a:lnTo>
                      <a:lnTo>
                        <a:pt x="21112" y="2490"/>
                      </a:lnTo>
                      <a:lnTo>
                        <a:pt x="20903" y="2553"/>
                      </a:lnTo>
                      <a:lnTo>
                        <a:pt x="20694" y="2616"/>
                      </a:lnTo>
                      <a:lnTo>
                        <a:pt x="20547" y="2658"/>
                      </a:lnTo>
                      <a:cubicBezTo>
                        <a:pt x="20652" y="2616"/>
                        <a:pt x="20798" y="2574"/>
                        <a:pt x="20903" y="2511"/>
                      </a:cubicBezTo>
                      <a:cubicBezTo>
                        <a:pt x="20945" y="2511"/>
                        <a:pt x="21028" y="2490"/>
                        <a:pt x="21070" y="2490"/>
                      </a:cubicBezTo>
                      <a:cubicBezTo>
                        <a:pt x="21217" y="2469"/>
                        <a:pt x="21238" y="2344"/>
                        <a:pt x="21175" y="2239"/>
                      </a:cubicBezTo>
                      <a:lnTo>
                        <a:pt x="21238" y="2177"/>
                      </a:lnTo>
                      <a:lnTo>
                        <a:pt x="21217" y="2072"/>
                      </a:lnTo>
                      <a:lnTo>
                        <a:pt x="21217" y="1967"/>
                      </a:lnTo>
                      <a:lnTo>
                        <a:pt x="21154" y="1884"/>
                      </a:lnTo>
                      <a:lnTo>
                        <a:pt x="21217" y="1842"/>
                      </a:lnTo>
                      <a:lnTo>
                        <a:pt x="21217" y="1674"/>
                      </a:lnTo>
                      <a:lnTo>
                        <a:pt x="21133" y="1507"/>
                      </a:lnTo>
                      <a:lnTo>
                        <a:pt x="21175" y="1402"/>
                      </a:lnTo>
                      <a:lnTo>
                        <a:pt x="21154" y="1109"/>
                      </a:lnTo>
                      <a:lnTo>
                        <a:pt x="20945" y="879"/>
                      </a:lnTo>
                      <a:lnTo>
                        <a:pt x="20924" y="775"/>
                      </a:lnTo>
                      <a:lnTo>
                        <a:pt x="20840" y="733"/>
                      </a:lnTo>
                      <a:lnTo>
                        <a:pt x="20694" y="796"/>
                      </a:lnTo>
                      <a:lnTo>
                        <a:pt x="20526" y="775"/>
                      </a:lnTo>
                      <a:lnTo>
                        <a:pt x="20442" y="837"/>
                      </a:lnTo>
                      <a:lnTo>
                        <a:pt x="20442" y="984"/>
                      </a:lnTo>
                      <a:lnTo>
                        <a:pt x="20212" y="1109"/>
                      </a:lnTo>
                      <a:lnTo>
                        <a:pt x="20212" y="1047"/>
                      </a:lnTo>
                      <a:lnTo>
                        <a:pt x="20380" y="900"/>
                      </a:lnTo>
                      <a:lnTo>
                        <a:pt x="20422" y="754"/>
                      </a:lnTo>
                      <a:lnTo>
                        <a:pt x="20317" y="670"/>
                      </a:lnTo>
                      <a:lnTo>
                        <a:pt x="20212" y="712"/>
                      </a:lnTo>
                      <a:lnTo>
                        <a:pt x="20129" y="733"/>
                      </a:lnTo>
                      <a:lnTo>
                        <a:pt x="20212" y="670"/>
                      </a:lnTo>
                      <a:lnTo>
                        <a:pt x="20191" y="586"/>
                      </a:lnTo>
                      <a:lnTo>
                        <a:pt x="19898" y="419"/>
                      </a:lnTo>
                      <a:lnTo>
                        <a:pt x="19815" y="293"/>
                      </a:lnTo>
                      <a:lnTo>
                        <a:pt x="19752" y="252"/>
                      </a:lnTo>
                      <a:lnTo>
                        <a:pt x="19773" y="105"/>
                      </a:lnTo>
                      <a:lnTo>
                        <a:pt x="19459" y="0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A6CBC2"/>
                    </a:solidFill>
                  </a:endParaRPr>
                </a:p>
              </p:txBody>
            </p:sp>
          </p:grpSp>
          <p:sp>
            <p:nvSpPr>
              <p:cNvPr id="21" name="Google Shape;2988;p74">
                <a:extLst>
                  <a:ext uri="{FF2B5EF4-FFF2-40B4-BE49-F238E27FC236}">
                    <a16:creationId xmlns:a16="http://schemas.microsoft.com/office/drawing/2014/main" id="{26D89E92-8AF4-493A-AA3B-7EF154FDA8F4}"/>
                  </a:ext>
                </a:extLst>
              </p:cNvPr>
              <p:cNvSpPr/>
              <p:nvPr/>
            </p:nvSpPr>
            <p:spPr>
              <a:xfrm>
                <a:off x="3216902" y="3020658"/>
                <a:ext cx="15456" cy="5959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524" extrusionOk="0">
                    <a:moveTo>
                      <a:pt x="503" y="0"/>
                    </a:moveTo>
                    <a:lnTo>
                      <a:pt x="293" y="42"/>
                    </a:lnTo>
                    <a:lnTo>
                      <a:pt x="168" y="21"/>
                    </a:lnTo>
                    <a:lnTo>
                      <a:pt x="63" y="42"/>
                    </a:lnTo>
                    <a:lnTo>
                      <a:pt x="1" y="147"/>
                    </a:lnTo>
                    <a:lnTo>
                      <a:pt x="105" y="230"/>
                    </a:lnTo>
                    <a:lnTo>
                      <a:pt x="189" y="209"/>
                    </a:lnTo>
                    <a:lnTo>
                      <a:pt x="252" y="230"/>
                    </a:lnTo>
                    <a:lnTo>
                      <a:pt x="314" y="377"/>
                    </a:lnTo>
                    <a:lnTo>
                      <a:pt x="398" y="439"/>
                    </a:lnTo>
                    <a:lnTo>
                      <a:pt x="524" y="439"/>
                    </a:lnTo>
                    <a:lnTo>
                      <a:pt x="607" y="523"/>
                    </a:lnTo>
                    <a:lnTo>
                      <a:pt x="775" y="523"/>
                    </a:lnTo>
                    <a:lnTo>
                      <a:pt x="775" y="377"/>
                    </a:lnTo>
                    <a:lnTo>
                      <a:pt x="879" y="377"/>
                    </a:lnTo>
                    <a:lnTo>
                      <a:pt x="900" y="439"/>
                    </a:lnTo>
                    <a:lnTo>
                      <a:pt x="984" y="439"/>
                    </a:lnTo>
                    <a:lnTo>
                      <a:pt x="1005" y="335"/>
                    </a:lnTo>
                    <a:lnTo>
                      <a:pt x="1089" y="377"/>
                    </a:lnTo>
                    <a:lnTo>
                      <a:pt x="1298" y="377"/>
                    </a:lnTo>
                    <a:lnTo>
                      <a:pt x="1298" y="335"/>
                    </a:lnTo>
                    <a:lnTo>
                      <a:pt x="1193" y="230"/>
                    </a:lnTo>
                    <a:lnTo>
                      <a:pt x="1047" y="209"/>
                    </a:lnTo>
                    <a:lnTo>
                      <a:pt x="942" y="21"/>
                    </a:lnTo>
                    <a:lnTo>
                      <a:pt x="503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989;p74">
                <a:extLst>
                  <a:ext uri="{FF2B5EF4-FFF2-40B4-BE49-F238E27FC236}">
                    <a16:creationId xmlns:a16="http://schemas.microsoft.com/office/drawing/2014/main" id="{761CD61C-C228-4DE9-A6D3-B64C62BE937A}"/>
                  </a:ext>
                </a:extLst>
              </p:cNvPr>
              <p:cNvSpPr/>
              <p:nvPr/>
            </p:nvSpPr>
            <p:spPr>
              <a:xfrm>
                <a:off x="3243063" y="3010423"/>
                <a:ext cx="19695" cy="13340"/>
              </a:xfrm>
              <a:custGeom>
                <a:avLst/>
                <a:gdLst/>
                <a:ahLst/>
                <a:cxnLst/>
                <a:rect l="l" t="t" r="r" b="b"/>
                <a:pathLst>
                  <a:path w="1654" h="1173" extrusionOk="0">
                    <a:moveTo>
                      <a:pt x="1089" y="0"/>
                    </a:moveTo>
                    <a:lnTo>
                      <a:pt x="1005" y="63"/>
                    </a:lnTo>
                    <a:lnTo>
                      <a:pt x="900" y="21"/>
                    </a:lnTo>
                    <a:lnTo>
                      <a:pt x="691" y="21"/>
                    </a:lnTo>
                    <a:lnTo>
                      <a:pt x="649" y="84"/>
                    </a:lnTo>
                    <a:lnTo>
                      <a:pt x="754" y="168"/>
                    </a:lnTo>
                    <a:lnTo>
                      <a:pt x="1068" y="272"/>
                    </a:lnTo>
                    <a:lnTo>
                      <a:pt x="1047" y="314"/>
                    </a:lnTo>
                    <a:lnTo>
                      <a:pt x="1109" y="398"/>
                    </a:lnTo>
                    <a:lnTo>
                      <a:pt x="1047" y="544"/>
                    </a:lnTo>
                    <a:lnTo>
                      <a:pt x="1109" y="649"/>
                    </a:lnTo>
                    <a:lnTo>
                      <a:pt x="1214" y="691"/>
                    </a:lnTo>
                    <a:lnTo>
                      <a:pt x="1340" y="795"/>
                    </a:lnTo>
                    <a:lnTo>
                      <a:pt x="1319" y="858"/>
                    </a:lnTo>
                    <a:lnTo>
                      <a:pt x="1068" y="858"/>
                    </a:lnTo>
                    <a:lnTo>
                      <a:pt x="1026" y="900"/>
                    </a:lnTo>
                    <a:lnTo>
                      <a:pt x="921" y="858"/>
                    </a:lnTo>
                    <a:lnTo>
                      <a:pt x="796" y="858"/>
                    </a:lnTo>
                    <a:lnTo>
                      <a:pt x="649" y="816"/>
                    </a:lnTo>
                    <a:lnTo>
                      <a:pt x="524" y="858"/>
                    </a:lnTo>
                    <a:lnTo>
                      <a:pt x="524" y="816"/>
                    </a:lnTo>
                    <a:lnTo>
                      <a:pt x="482" y="795"/>
                    </a:lnTo>
                    <a:lnTo>
                      <a:pt x="293" y="837"/>
                    </a:lnTo>
                    <a:lnTo>
                      <a:pt x="189" y="733"/>
                    </a:lnTo>
                    <a:lnTo>
                      <a:pt x="63" y="795"/>
                    </a:lnTo>
                    <a:lnTo>
                      <a:pt x="0" y="858"/>
                    </a:lnTo>
                    <a:lnTo>
                      <a:pt x="63" y="963"/>
                    </a:lnTo>
                    <a:lnTo>
                      <a:pt x="189" y="1005"/>
                    </a:lnTo>
                    <a:lnTo>
                      <a:pt x="314" y="1151"/>
                    </a:lnTo>
                    <a:lnTo>
                      <a:pt x="377" y="1172"/>
                    </a:lnTo>
                    <a:lnTo>
                      <a:pt x="377" y="1067"/>
                    </a:lnTo>
                    <a:lnTo>
                      <a:pt x="419" y="1026"/>
                    </a:lnTo>
                    <a:lnTo>
                      <a:pt x="691" y="1026"/>
                    </a:lnTo>
                    <a:lnTo>
                      <a:pt x="796" y="1067"/>
                    </a:lnTo>
                    <a:lnTo>
                      <a:pt x="1109" y="1067"/>
                    </a:lnTo>
                    <a:lnTo>
                      <a:pt x="1151" y="1047"/>
                    </a:lnTo>
                    <a:lnTo>
                      <a:pt x="1256" y="1109"/>
                    </a:lnTo>
                    <a:lnTo>
                      <a:pt x="1340" y="1109"/>
                    </a:lnTo>
                    <a:lnTo>
                      <a:pt x="1340" y="1047"/>
                    </a:lnTo>
                    <a:lnTo>
                      <a:pt x="1570" y="921"/>
                    </a:lnTo>
                    <a:lnTo>
                      <a:pt x="1570" y="837"/>
                    </a:lnTo>
                    <a:lnTo>
                      <a:pt x="1570" y="733"/>
                    </a:lnTo>
                    <a:lnTo>
                      <a:pt x="1528" y="607"/>
                    </a:lnTo>
                    <a:lnTo>
                      <a:pt x="1549" y="544"/>
                    </a:lnTo>
                    <a:lnTo>
                      <a:pt x="1633" y="502"/>
                    </a:lnTo>
                    <a:lnTo>
                      <a:pt x="1653" y="377"/>
                    </a:lnTo>
                    <a:lnTo>
                      <a:pt x="1612" y="293"/>
                    </a:lnTo>
                    <a:lnTo>
                      <a:pt x="1653" y="189"/>
                    </a:lnTo>
                    <a:lnTo>
                      <a:pt x="1633" y="126"/>
                    </a:lnTo>
                    <a:lnTo>
                      <a:pt x="1528" y="105"/>
                    </a:lnTo>
                    <a:lnTo>
                      <a:pt x="1423" y="126"/>
                    </a:lnTo>
                    <a:lnTo>
                      <a:pt x="1319" y="21"/>
                    </a:lnTo>
                    <a:lnTo>
                      <a:pt x="108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2990;p74">
                <a:extLst>
                  <a:ext uri="{FF2B5EF4-FFF2-40B4-BE49-F238E27FC236}">
                    <a16:creationId xmlns:a16="http://schemas.microsoft.com/office/drawing/2014/main" id="{BEE51697-0C67-4DCB-9D98-C82ECA3ECDAA}"/>
                  </a:ext>
                </a:extLst>
              </p:cNvPr>
              <p:cNvSpPr/>
              <p:nvPr/>
            </p:nvSpPr>
            <p:spPr>
              <a:xfrm>
                <a:off x="3173297" y="2986859"/>
                <a:ext cx="73267" cy="24997"/>
              </a:xfrm>
              <a:custGeom>
                <a:avLst/>
                <a:gdLst/>
                <a:ahLst/>
                <a:cxnLst/>
                <a:rect l="l" t="t" r="r" b="b"/>
                <a:pathLst>
                  <a:path w="6153" h="2198" extrusionOk="0">
                    <a:moveTo>
                      <a:pt x="1570" y="1"/>
                    </a:moveTo>
                    <a:lnTo>
                      <a:pt x="1445" y="106"/>
                    </a:lnTo>
                    <a:lnTo>
                      <a:pt x="1131" y="106"/>
                    </a:lnTo>
                    <a:lnTo>
                      <a:pt x="901" y="168"/>
                    </a:lnTo>
                    <a:lnTo>
                      <a:pt x="817" y="252"/>
                    </a:lnTo>
                    <a:lnTo>
                      <a:pt x="566" y="315"/>
                    </a:lnTo>
                    <a:lnTo>
                      <a:pt x="482" y="419"/>
                    </a:lnTo>
                    <a:lnTo>
                      <a:pt x="377" y="482"/>
                    </a:lnTo>
                    <a:lnTo>
                      <a:pt x="357" y="608"/>
                    </a:lnTo>
                    <a:lnTo>
                      <a:pt x="419" y="712"/>
                    </a:lnTo>
                    <a:lnTo>
                      <a:pt x="398" y="775"/>
                    </a:lnTo>
                    <a:lnTo>
                      <a:pt x="294" y="712"/>
                    </a:lnTo>
                    <a:lnTo>
                      <a:pt x="85" y="817"/>
                    </a:lnTo>
                    <a:lnTo>
                      <a:pt x="1" y="796"/>
                    </a:lnTo>
                    <a:lnTo>
                      <a:pt x="1" y="880"/>
                    </a:lnTo>
                    <a:lnTo>
                      <a:pt x="105" y="922"/>
                    </a:lnTo>
                    <a:lnTo>
                      <a:pt x="252" y="796"/>
                    </a:lnTo>
                    <a:lnTo>
                      <a:pt x="273" y="817"/>
                    </a:lnTo>
                    <a:lnTo>
                      <a:pt x="273" y="922"/>
                    </a:lnTo>
                    <a:lnTo>
                      <a:pt x="419" y="817"/>
                    </a:lnTo>
                    <a:lnTo>
                      <a:pt x="524" y="817"/>
                    </a:lnTo>
                    <a:lnTo>
                      <a:pt x="629" y="629"/>
                    </a:lnTo>
                    <a:lnTo>
                      <a:pt x="796" y="670"/>
                    </a:lnTo>
                    <a:lnTo>
                      <a:pt x="838" y="608"/>
                    </a:lnTo>
                    <a:lnTo>
                      <a:pt x="922" y="691"/>
                    </a:lnTo>
                    <a:lnTo>
                      <a:pt x="1026" y="670"/>
                    </a:lnTo>
                    <a:lnTo>
                      <a:pt x="1214" y="461"/>
                    </a:lnTo>
                    <a:lnTo>
                      <a:pt x="1319" y="419"/>
                    </a:lnTo>
                    <a:lnTo>
                      <a:pt x="1361" y="357"/>
                    </a:lnTo>
                    <a:lnTo>
                      <a:pt x="1528" y="378"/>
                    </a:lnTo>
                    <a:lnTo>
                      <a:pt x="1654" y="378"/>
                    </a:lnTo>
                    <a:lnTo>
                      <a:pt x="1884" y="398"/>
                    </a:lnTo>
                    <a:lnTo>
                      <a:pt x="1968" y="461"/>
                    </a:lnTo>
                    <a:lnTo>
                      <a:pt x="1884" y="503"/>
                    </a:lnTo>
                    <a:lnTo>
                      <a:pt x="1758" y="503"/>
                    </a:lnTo>
                    <a:lnTo>
                      <a:pt x="1675" y="566"/>
                    </a:lnTo>
                    <a:lnTo>
                      <a:pt x="1758" y="629"/>
                    </a:lnTo>
                    <a:lnTo>
                      <a:pt x="2093" y="691"/>
                    </a:lnTo>
                    <a:lnTo>
                      <a:pt x="2177" y="670"/>
                    </a:lnTo>
                    <a:lnTo>
                      <a:pt x="2282" y="670"/>
                    </a:lnTo>
                    <a:lnTo>
                      <a:pt x="2386" y="733"/>
                    </a:lnTo>
                    <a:lnTo>
                      <a:pt x="2554" y="775"/>
                    </a:lnTo>
                    <a:lnTo>
                      <a:pt x="2616" y="775"/>
                    </a:lnTo>
                    <a:lnTo>
                      <a:pt x="2658" y="691"/>
                    </a:lnTo>
                    <a:lnTo>
                      <a:pt x="2721" y="775"/>
                    </a:lnTo>
                    <a:lnTo>
                      <a:pt x="2763" y="817"/>
                    </a:lnTo>
                    <a:lnTo>
                      <a:pt x="2930" y="942"/>
                    </a:lnTo>
                    <a:lnTo>
                      <a:pt x="3077" y="984"/>
                    </a:lnTo>
                    <a:lnTo>
                      <a:pt x="3139" y="942"/>
                    </a:lnTo>
                    <a:lnTo>
                      <a:pt x="3244" y="1026"/>
                    </a:lnTo>
                    <a:lnTo>
                      <a:pt x="3349" y="1005"/>
                    </a:lnTo>
                    <a:lnTo>
                      <a:pt x="3432" y="1047"/>
                    </a:lnTo>
                    <a:lnTo>
                      <a:pt x="3600" y="1005"/>
                    </a:lnTo>
                    <a:lnTo>
                      <a:pt x="3663" y="1026"/>
                    </a:lnTo>
                    <a:lnTo>
                      <a:pt x="3746" y="1361"/>
                    </a:lnTo>
                    <a:lnTo>
                      <a:pt x="3955" y="1570"/>
                    </a:lnTo>
                    <a:lnTo>
                      <a:pt x="4039" y="1612"/>
                    </a:lnTo>
                    <a:lnTo>
                      <a:pt x="4081" y="1549"/>
                    </a:lnTo>
                    <a:lnTo>
                      <a:pt x="4227" y="1633"/>
                    </a:lnTo>
                    <a:lnTo>
                      <a:pt x="4437" y="1633"/>
                    </a:lnTo>
                    <a:lnTo>
                      <a:pt x="4458" y="1675"/>
                    </a:lnTo>
                    <a:lnTo>
                      <a:pt x="4541" y="1738"/>
                    </a:lnTo>
                    <a:lnTo>
                      <a:pt x="4541" y="1842"/>
                    </a:lnTo>
                    <a:lnTo>
                      <a:pt x="4374" y="1863"/>
                    </a:lnTo>
                    <a:lnTo>
                      <a:pt x="4186" y="2051"/>
                    </a:lnTo>
                    <a:lnTo>
                      <a:pt x="4186" y="2156"/>
                    </a:lnTo>
                    <a:lnTo>
                      <a:pt x="4374" y="2177"/>
                    </a:lnTo>
                    <a:lnTo>
                      <a:pt x="4541" y="2135"/>
                    </a:lnTo>
                    <a:lnTo>
                      <a:pt x="4604" y="2156"/>
                    </a:lnTo>
                    <a:lnTo>
                      <a:pt x="4897" y="2093"/>
                    </a:lnTo>
                    <a:lnTo>
                      <a:pt x="5064" y="2093"/>
                    </a:lnTo>
                    <a:lnTo>
                      <a:pt x="5274" y="2198"/>
                    </a:lnTo>
                    <a:lnTo>
                      <a:pt x="5546" y="2135"/>
                    </a:lnTo>
                    <a:lnTo>
                      <a:pt x="5587" y="2072"/>
                    </a:lnTo>
                    <a:lnTo>
                      <a:pt x="5650" y="2072"/>
                    </a:lnTo>
                    <a:lnTo>
                      <a:pt x="5734" y="2030"/>
                    </a:lnTo>
                    <a:lnTo>
                      <a:pt x="5943" y="2051"/>
                    </a:lnTo>
                    <a:lnTo>
                      <a:pt x="6069" y="1989"/>
                    </a:lnTo>
                    <a:lnTo>
                      <a:pt x="6152" y="1884"/>
                    </a:lnTo>
                    <a:lnTo>
                      <a:pt x="6111" y="1842"/>
                    </a:lnTo>
                    <a:lnTo>
                      <a:pt x="6006" y="1821"/>
                    </a:lnTo>
                    <a:lnTo>
                      <a:pt x="5922" y="1654"/>
                    </a:lnTo>
                    <a:lnTo>
                      <a:pt x="5692" y="1549"/>
                    </a:lnTo>
                    <a:lnTo>
                      <a:pt x="5378" y="1549"/>
                    </a:lnTo>
                    <a:lnTo>
                      <a:pt x="5295" y="1528"/>
                    </a:lnTo>
                    <a:lnTo>
                      <a:pt x="5336" y="1466"/>
                    </a:lnTo>
                    <a:lnTo>
                      <a:pt x="5399" y="1319"/>
                    </a:lnTo>
                    <a:lnTo>
                      <a:pt x="5315" y="1298"/>
                    </a:lnTo>
                    <a:lnTo>
                      <a:pt x="5232" y="1340"/>
                    </a:lnTo>
                    <a:lnTo>
                      <a:pt x="5127" y="1340"/>
                    </a:lnTo>
                    <a:lnTo>
                      <a:pt x="4918" y="1194"/>
                    </a:lnTo>
                    <a:lnTo>
                      <a:pt x="4855" y="1235"/>
                    </a:lnTo>
                    <a:lnTo>
                      <a:pt x="4771" y="1152"/>
                    </a:lnTo>
                    <a:lnTo>
                      <a:pt x="4604" y="1026"/>
                    </a:lnTo>
                    <a:lnTo>
                      <a:pt x="4541" y="1131"/>
                    </a:lnTo>
                    <a:lnTo>
                      <a:pt x="4479" y="1089"/>
                    </a:lnTo>
                    <a:lnTo>
                      <a:pt x="4499" y="1005"/>
                    </a:lnTo>
                    <a:lnTo>
                      <a:pt x="4437" y="984"/>
                    </a:lnTo>
                    <a:lnTo>
                      <a:pt x="4395" y="1047"/>
                    </a:lnTo>
                    <a:lnTo>
                      <a:pt x="4332" y="984"/>
                    </a:lnTo>
                    <a:lnTo>
                      <a:pt x="4123" y="922"/>
                    </a:lnTo>
                    <a:lnTo>
                      <a:pt x="3955" y="796"/>
                    </a:lnTo>
                    <a:lnTo>
                      <a:pt x="3830" y="712"/>
                    </a:lnTo>
                    <a:lnTo>
                      <a:pt x="3704" y="587"/>
                    </a:lnTo>
                    <a:lnTo>
                      <a:pt x="3349" y="587"/>
                    </a:lnTo>
                    <a:lnTo>
                      <a:pt x="3244" y="524"/>
                    </a:lnTo>
                    <a:lnTo>
                      <a:pt x="3202" y="398"/>
                    </a:lnTo>
                    <a:lnTo>
                      <a:pt x="3077" y="252"/>
                    </a:lnTo>
                    <a:lnTo>
                      <a:pt x="2972" y="273"/>
                    </a:lnTo>
                    <a:lnTo>
                      <a:pt x="2909" y="210"/>
                    </a:lnTo>
                    <a:lnTo>
                      <a:pt x="2491" y="147"/>
                    </a:lnTo>
                    <a:lnTo>
                      <a:pt x="2365" y="210"/>
                    </a:lnTo>
                    <a:lnTo>
                      <a:pt x="2177" y="168"/>
                    </a:lnTo>
                    <a:lnTo>
                      <a:pt x="2072" y="43"/>
                    </a:lnTo>
                    <a:lnTo>
                      <a:pt x="1821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2991;p74">
                <a:extLst>
                  <a:ext uri="{FF2B5EF4-FFF2-40B4-BE49-F238E27FC236}">
                    <a16:creationId xmlns:a16="http://schemas.microsoft.com/office/drawing/2014/main" id="{07308C1E-DC0D-4A82-A3D8-499E32E3B4ED}"/>
                  </a:ext>
                </a:extLst>
              </p:cNvPr>
              <p:cNvSpPr/>
              <p:nvPr/>
            </p:nvSpPr>
            <p:spPr>
              <a:xfrm>
                <a:off x="3371128" y="3527019"/>
                <a:ext cx="18695" cy="10247"/>
              </a:xfrm>
              <a:custGeom>
                <a:avLst/>
                <a:gdLst/>
                <a:ahLst/>
                <a:cxnLst/>
                <a:rect l="l" t="t" r="r" b="b"/>
                <a:pathLst>
                  <a:path w="1570" h="901" extrusionOk="0">
                    <a:moveTo>
                      <a:pt x="1025" y="0"/>
                    </a:moveTo>
                    <a:lnTo>
                      <a:pt x="984" y="84"/>
                    </a:lnTo>
                    <a:lnTo>
                      <a:pt x="921" y="105"/>
                    </a:lnTo>
                    <a:lnTo>
                      <a:pt x="942" y="189"/>
                    </a:lnTo>
                    <a:lnTo>
                      <a:pt x="921" y="252"/>
                    </a:lnTo>
                    <a:lnTo>
                      <a:pt x="691" y="314"/>
                    </a:lnTo>
                    <a:lnTo>
                      <a:pt x="733" y="273"/>
                    </a:lnTo>
                    <a:lnTo>
                      <a:pt x="774" y="126"/>
                    </a:lnTo>
                    <a:lnTo>
                      <a:pt x="733" y="63"/>
                    </a:lnTo>
                    <a:lnTo>
                      <a:pt x="649" y="84"/>
                    </a:lnTo>
                    <a:lnTo>
                      <a:pt x="607" y="168"/>
                    </a:lnTo>
                    <a:lnTo>
                      <a:pt x="544" y="168"/>
                    </a:lnTo>
                    <a:lnTo>
                      <a:pt x="461" y="84"/>
                    </a:lnTo>
                    <a:lnTo>
                      <a:pt x="377" y="84"/>
                    </a:lnTo>
                    <a:lnTo>
                      <a:pt x="377" y="252"/>
                    </a:lnTo>
                    <a:lnTo>
                      <a:pt x="272" y="210"/>
                    </a:lnTo>
                    <a:lnTo>
                      <a:pt x="168" y="105"/>
                    </a:lnTo>
                    <a:lnTo>
                      <a:pt x="105" y="168"/>
                    </a:lnTo>
                    <a:lnTo>
                      <a:pt x="230" y="356"/>
                    </a:lnTo>
                    <a:lnTo>
                      <a:pt x="377" y="377"/>
                    </a:lnTo>
                    <a:lnTo>
                      <a:pt x="377" y="419"/>
                    </a:lnTo>
                    <a:lnTo>
                      <a:pt x="230" y="419"/>
                    </a:lnTo>
                    <a:lnTo>
                      <a:pt x="168" y="482"/>
                    </a:lnTo>
                    <a:lnTo>
                      <a:pt x="189" y="565"/>
                    </a:lnTo>
                    <a:lnTo>
                      <a:pt x="84" y="670"/>
                    </a:lnTo>
                    <a:lnTo>
                      <a:pt x="0" y="670"/>
                    </a:lnTo>
                    <a:lnTo>
                      <a:pt x="0" y="712"/>
                    </a:lnTo>
                    <a:lnTo>
                      <a:pt x="126" y="796"/>
                    </a:lnTo>
                    <a:lnTo>
                      <a:pt x="189" y="712"/>
                    </a:lnTo>
                    <a:lnTo>
                      <a:pt x="293" y="796"/>
                    </a:lnTo>
                    <a:lnTo>
                      <a:pt x="377" y="691"/>
                    </a:lnTo>
                    <a:lnTo>
                      <a:pt x="230" y="628"/>
                    </a:lnTo>
                    <a:lnTo>
                      <a:pt x="335" y="586"/>
                    </a:lnTo>
                    <a:lnTo>
                      <a:pt x="523" y="607"/>
                    </a:lnTo>
                    <a:lnTo>
                      <a:pt x="649" y="565"/>
                    </a:lnTo>
                    <a:lnTo>
                      <a:pt x="649" y="461"/>
                    </a:lnTo>
                    <a:cubicBezTo>
                      <a:pt x="649" y="461"/>
                      <a:pt x="667" y="470"/>
                      <a:pt x="680" y="470"/>
                    </a:cubicBezTo>
                    <a:cubicBezTo>
                      <a:pt x="686" y="470"/>
                      <a:pt x="691" y="468"/>
                      <a:pt x="691" y="461"/>
                    </a:cubicBezTo>
                    <a:cubicBezTo>
                      <a:pt x="795" y="398"/>
                      <a:pt x="900" y="377"/>
                      <a:pt x="1005" y="314"/>
                    </a:cubicBezTo>
                    <a:lnTo>
                      <a:pt x="1046" y="398"/>
                    </a:lnTo>
                    <a:lnTo>
                      <a:pt x="1025" y="461"/>
                    </a:lnTo>
                    <a:lnTo>
                      <a:pt x="942" y="419"/>
                    </a:lnTo>
                    <a:lnTo>
                      <a:pt x="858" y="461"/>
                    </a:lnTo>
                    <a:lnTo>
                      <a:pt x="691" y="712"/>
                    </a:lnTo>
                    <a:lnTo>
                      <a:pt x="753" y="733"/>
                    </a:lnTo>
                    <a:lnTo>
                      <a:pt x="837" y="879"/>
                    </a:lnTo>
                    <a:lnTo>
                      <a:pt x="921" y="900"/>
                    </a:lnTo>
                    <a:lnTo>
                      <a:pt x="921" y="837"/>
                    </a:lnTo>
                    <a:lnTo>
                      <a:pt x="837" y="733"/>
                    </a:lnTo>
                    <a:lnTo>
                      <a:pt x="858" y="712"/>
                    </a:lnTo>
                    <a:lnTo>
                      <a:pt x="963" y="775"/>
                    </a:lnTo>
                    <a:lnTo>
                      <a:pt x="1025" y="733"/>
                    </a:lnTo>
                    <a:lnTo>
                      <a:pt x="963" y="691"/>
                    </a:lnTo>
                    <a:lnTo>
                      <a:pt x="963" y="607"/>
                    </a:lnTo>
                    <a:lnTo>
                      <a:pt x="1067" y="628"/>
                    </a:lnTo>
                    <a:lnTo>
                      <a:pt x="1172" y="607"/>
                    </a:lnTo>
                    <a:lnTo>
                      <a:pt x="1172" y="586"/>
                    </a:lnTo>
                    <a:lnTo>
                      <a:pt x="1088" y="586"/>
                    </a:lnTo>
                    <a:lnTo>
                      <a:pt x="1046" y="524"/>
                    </a:lnTo>
                    <a:lnTo>
                      <a:pt x="1088" y="503"/>
                    </a:lnTo>
                    <a:lnTo>
                      <a:pt x="1193" y="524"/>
                    </a:lnTo>
                    <a:lnTo>
                      <a:pt x="1339" y="503"/>
                    </a:lnTo>
                    <a:lnTo>
                      <a:pt x="1444" y="419"/>
                    </a:lnTo>
                    <a:lnTo>
                      <a:pt x="1549" y="398"/>
                    </a:lnTo>
                    <a:lnTo>
                      <a:pt x="1507" y="314"/>
                    </a:lnTo>
                    <a:lnTo>
                      <a:pt x="1465" y="293"/>
                    </a:lnTo>
                    <a:lnTo>
                      <a:pt x="1444" y="273"/>
                    </a:lnTo>
                    <a:lnTo>
                      <a:pt x="1486" y="210"/>
                    </a:lnTo>
                    <a:lnTo>
                      <a:pt x="1569" y="189"/>
                    </a:lnTo>
                    <a:lnTo>
                      <a:pt x="1528" y="126"/>
                    </a:lnTo>
                    <a:lnTo>
                      <a:pt x="1381" y="105"/>
                    </a:lnTo>
                    <a:lnTo>
                      <a:pt x="1318" y="126"/>
                    </a:lnTo>
                    <a:lnTo>
                      <a:pt x="1339" y="189"/>
                    </a:lnTo>
                    <a:lnTo>
                      <a:pt x="1256" y="210"/>
                    </a:lnTo>
                    <a:lnTo>
                      <a:pt x="1172" y="105"/>
                    </a:lnTo>
                    <a:lnTo>
                      <a:pt x="1172" y="42"/>
                    </a:lnTo>
                    <a:lnTo>
                      <a:pt x="1025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992;p74">
                <a:extLst>
                  <a:ext uri="{FF2B5EF4-FFF2-40B4-BE49-F238E27FC236}">
                    <a16:creationId xmlns:a16="http://schemas.microsoft.com/office/drawing/2014/main" id="{4E1A350C-6E94-4C0D-BEA1-692A3936BC82}"/>
                  </a:ext>
                </a:extLst>
              </p:cNvPr>
              <p:cNvSpPr/>
              <p:nvPr/>
            </p:nvSpPr>
            <p:spPr>
              <a:xfrm>
                <a:off x="3183264" y="3080853"/>
                <a:ext cx="38140" cy="16672"/>
              </a:xfrm>
              <a:custGeom>
                <a:avLst/>
                <a:gdLst/>
                <a:ahLst/>
                <a:cxnLst/>
                <a:rect l="l" t="t" r="r" b="b"/>
                <a:pathLst>
                  <a:path w="3203" h="1466" extrusionOk="0">
                    <a:moveTo>
                      <a:pt x="2072" y="1"/>
                    </a:moveTo>
                    <a:lnTo>
                      <a:pt x="2030" y="43"/>
                    </a:lnTo>
                    <a:lnTo>
                      <a:pt x="1863" y="147"/>
                    </a:lnTo>
                    <a:lnTo>
                      <a:pt x="1675" y="189"/>
                    </a:lnTo>
                    <a:lnTo>
                      <a:pt x="1319" y="377"/>
                    </a:lnTo>
                    <a:lnTo>
                      <a:pt x="1214" y="461"/>
                    </a:lnTo>
                    <a:lnTo>
                      <a:pt x="1131" y="482"/>
                    </a:lnTo>
                    <a:lnTo>
                      <a:pt x="921" y="482"/>
                    </a:lnTo>
                    <a:lnTo>
                      <a:pt x="733" y="315"/>
                    </a:lnTo>
                    <a:lnTo>
                      <a:pt x="608" y="273"/>
                    </a:lnTo>
                    <a:lnTo>
                      <a:pt x="566" y="294"/>
                    </a:lnTo>
                    <a:lnTo>
                      <a:pt x="629" y="356"/>
                    </a:lnTo>
                    <a:lnTo>
                      <a:pt x="629" y="398"/>
                    </a:lnTo>
                    <a:lnTo>
                      <a:pt x="566" y="419"/>
                    </a:lnTo>
                    <a:lnTo>
                      <a:pt x="461" y="377"/>
                    </a:lnTo>
                    <a:lnTo>
                      <a:pt x="419" y="315"/>
                    </a:lnTo>
                    <a:lnTo>
                      <a:pt x="461" y="294"/>
                    </a:lnTo>
                    <a:lnTo>
                      <a:pt x="482" y="294"/>
                    </a:lnTo>
                    <a:lnTo>
                      <a:pt x="461" y="252"/>
                    </a:lnTo>
                    <a:lnTo>
                      <a:pt x="398" y="252"/>
                    </a:lnTo>
                    <a:lnTo>
                      <a:pt x="315" y="210"/>
                    </a:lnTo>
                    <a:lnTo>
                      <a:pt x="273" y="168"/>
                    </a:lnTo>
                    <a:lnTo>
                      <a:pt x="252" y="84"/>
                    </a:lnTo>
                    <a:lnTo>
                      <a:pt x="147" y="84"/>
                    </a:lnTo>
                    <a:lnTo>
                      <a:pt x="85" y="147"/>
                    </a:lnTo>
                    <a:lnTo>
                      <a:pt x="85" y="252"/>
                    </a:lnTo>
                    <a:lnTo>
                      <a:pt x="43" y="315"/>
                    </a:lnTo>
                    <a:lnTo>
                      <a:pt x="1" y="398"/>
                    </a:lnTo>
                    <a:lnTo>
                      <a:pt x="85" y="419"/>
                    </a:lnTo>
                    <a:lnTo>
                      <a:pt x="147" y="524"/>
                    </a:lnTo>
                    <a:lnTo>
                      <a:pt x="64" y="587"/>
                    </a:lnTo>
                    <a:lnTo>
                      <a:pt x="43" y="691"/>
                    </a:lnTo>
                    <a:lnTo>
                      <a:pt x="43" y="733"/>
                    </a:lnTo>
                    <a:lnTo>
                      <a:pt x="64" y="796"/>
                    </a:lnTo>
                    <a:lnTo>
                      <a:pt x="168" y="796"/>
                    </a:lnTo>
                    <a:lnTo>
                      <a:pt x="252" y="817"/>
                    </a:lnTo>
                    <a:lnTo>
                      <a:pt x="357" y="796"/>
                    </a:lnTo>
                    <a:lnTo>
                      <a:pt x="398" y="733"/>
                    </a:lnTo>
                    <a:lnTo>
                      <a:pt x="461" y="796"/>
                    </a:lnTo>
                    <a:lnTo>
                      <a:pt x="461" y="838"/>
                    </a:lnTo>
                    <a:lnTo>
                      <a:pt x="524" y="880"/>
                    </a:lnTo>
                    <a:lnTo>
                      <a:pt x="733" y="900"/>
                    </a:lnTo>
                    <a:lnTo>
                      <a:pt x="775" y="1026"/>
                    </a:lnTo>
                    <a:lnTo>
                      <a:pt x="817" y="1193"/>
                    </a:lnTo>
                    <a:lnTo>
                      <a:pt x="921" y="1235"/>
                    </a:lnTo>
                    <a:lnTo>
                      <a:pt x="1026" y="1235"/>
                    </a:lnTo>
                    <a:lnTo>
                      <a:pt x="1047" y="1152"/>
                    </a:lnTo>
                    <a:lnTo>
                      <a:pt x="1005" y="1131"/>
                    </a:lnTo>
                    <a:lnTo>
                      <a:pt x="1047" y="1047"/>
                    </a:lnTo>
                    <a:lnTo>
                      <a:pt x="1131" y="1089"/>
                    </a:lnTo>
                    <a:lnTo>
                      <a:pt x="1152" y="1131"/>
                    </a:lnTo>
                    <a:lnTo>
                      <a:pt x="1131" y="1193"/>
                    </a:lnTo>
                    <a:lnTo>
                      <a:pt x="1152" y="1319"/>
                    </a:lnTo>
                    <a:lnTo>
                      <a:pt x="1152" y="1403"/>
                    </a:lnTo>
                    <a:lnTo>
                      <a:pt x="1193" y="1444"/>
                    </a:lnTo>
                    <a:lnTo>
                      <a:pt x="1340" y="1465"/>
                    </a:lnTo>
                    <a:lnTo>
                      <a:pt x="1424" y="1361"/>
                    </a:lnTo>
                    <a:lnTo>
                      <a:pt x="1507" y="1298"/>
                    </a:lnTo>
                    <a:lnTo>
                      <a:pt x="1612" y="1319"/>
                    </a:lnTo>
                    <a:lnTo>
                      <a:pt x="1654" y="1298"/>
                    </a:lnTo>
                    <a:lnTo>
                      <a:pt x="1654" y="1152"/>
                    </a:lnTo>
                    <a:lnTo>
                      <a:pt x="1570" y="1089"/>
                    </a:lnTo>
                    <a:lnTo>
                      <a:pt x="1465" y="1026"/>
                    </a:lnTo>
                    <a:lnTo>
                      <a:pt x="1445" y="921"/>
                    </a:lnTo>
                    <a:lnTo>
                      <a:pt x="1445" y="880"/>
                    </a:lnTo>
                    <a:lnTo>
                      <a:pt x="1549" y="817"/>
                    </a:lnTo>
                    <a:lnTo>
                      <a:pt x="1737" y="775"/>
                    </a:lnTo>
                    <a:lnTo>
                      <a:pt x="1884" y="628"/>
                    </a:lnTo>
                    <a:lnTo>
                      <a:pt x="1884" y="587"/>
                    </a:lnTo>
                    <a:lnTo>
                      <a:pt x="1863" y="566"/>
                    </a:lnTo>
                    <a:lnTo>
                      <a:pt x="1863" y="419"/>
                    </a:lnTo>
                    <a:lnTo>
                      <a:pt x="2051" y="356"/>
                    </a:lnTo>
                    <a:lnTo>
                      <a:pt x="2177" y="315"/>
                    </a:lnTo>
                    <a:lnTo>
                      <a:pt x="2261" y="377"/>
                    </a:lnTo>
                    <a:lnTo>
                      <a:pt x="2365" y="482"/>
                    </a:lnTo>
                    <a:lnTo>
                      <a:pt x="2449" y="482"/>
                    </a:lnTo>
                    <a:lnTo>
                      <a:pt x="2553" y="608"/>
                    </a:lnTo>
                    <a:lnTo>
                      <a:pt x="2574" y="712"/>
                    </a:lnTo>
                    <a:lnTo>
                      <a:pt x="2616" y="775"/>
                    </a:lnTo>
                    <a:lnTo>
                      <a:pt x="2679" y="733"/>
                    </a:lnTo>
                    <a:lnTo>
                      <a:pt x="2763" y="670"/>
                    </a:lnTo>
                    <a:lnTo>
                      <a:pt x="2805" y="670"/>
                    </a:lnTo>
                    <a:lnTo>
                      <a:pt x="2826" y="733"/>
                    </a:lnTo>
                    <a:lnTo>
                      <a:pt x="2784" y="796"/>
                    </a:lnTo>
                    <a:lnTo>
                      <a:pt x="2721" y="796"/>
                    </a:lnTo>
                    <a:lnTo>
                      <a:pt x="2616" y="942"/>
                    </a:lnTo>
                    <a:lnTo>
                      <a:pt x="2595" y="984"/>
                    </a:lnTo>
                    <a:lnTo>
                      <a:pt x="2616" y="1131"/>
                    </a:lnTo>
                    <a:lnTo>
                      <a:pt x="2763" y="1319"/>
                    </a:lnTo>
                    <a:lnTo>
                      <a:pt x="2888" y="1424"/>
                    </a:lnTo>
                    <a:lnTo>
                      <a:pt x="2972" y="1235"/>
                    </a:lnTo>
                    <a:lnTo>
                      <a:pt x="3014" y="1235"/>
                    </a:lnTo>
                    <a:lnTo>
                      <a:pt x="3098" y="1193"/>
                    </a:lnTo>
                    <a:lnTo>
                      <a:pt x="3118" y="1047"/>
                    </a:lnTo>
                    <a:lnTo>
                      <a:pt x="3202" y="900"/>
                    </a:lnTo>
                    <a:lnTo>
                      <a:pt x="3139" y="733"/>
                    </a:lnTo>
                    <a:lnTo>
                      <a:pt x="3139" y="691"/>
                    </a:lnTo>
                    <a:lnTo>
                      <a:pt x="3181" y="587"/>
                    </a:lnTo>
                    <a:lnTo>
                      <a:pt x="3118" y="524"/>
                    </a:lnTo>
                    <a:lnTo>
                      <a:pt x="3035" y="482"/>
                    </a:lnTo>
                    <a:lnTo>
                      <a:pt x="3014" y="419"/>
                    </a:lnTo>
                    <a:lnTo>
                      <a:pt x="2909" y="294"/>
                    </a:lnTo>
                    <a:lnTo>
                      <a:pt x="2679" y="168"/>
                    </a:lnTo>
                    <a:lnTo>
                      <a:pt x="2512" y="147"/>
                    </a:lnTo>
                    <a:lnTo>
                      <a:pt x="2281" y="147"/>
                    </a:lnTo>
                    <a:lnTo>
                      <a:pt x="2198" y="105"/>
                    </a:lnTo>
                    <a:lnTo>
                      <a:pt x="2156" y="63"/>
                    </a:lnTo>
                    <a:lnTo>
                      <a:pt x="2072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993;p74">
                <a:extLst>
                  <a:ext uri="{FF2B5EF4-FFF2-40B4-BE49-F238E27FC236}">
                    <a16:creationId xmlns:a16="http://schemas.microsoft.com/office/drawing/2014/main" id="{D779F4F8-7704-47F8-9F67-D6CDDAE0C9B2}"/>
                  </a:ext>
                </a:extLst>
              </p:cNvPr>
              <p:cNvSpPr/>
              <p:nvPr/>
            </p:nvSpPr>
            <p:spPr>
              <a:xfrm>
                <a:off x="3163092" y="3070629"/>
                <a:ext cx="23172" cy="20709"/>
              </a:xfrm>
              <a:custGeom>
                <a:avLst/>
                <a:gdLst/>
                <a:ahLst/>
                <a:cxnLst/>
                <a:rect l="l" t="t" r="r" b="b"/>
                <a:pathLst>
                  <a:path w="1946" h="1821" extrusionOk="0">
                    <a:moveTo>
                      <a:pt x="293" y="0"/>
                    </a:moveTo>
                    <a:lnTo>
                      <a:pt x="105" y="21"/>
                    </a:lnTo>
                    <a:lnTo>
                      <a:pt x="105" y="42"/>
                    </a:lnTo>
                    <a:lnTo>
                      <a:pt x="63" y="63"/>
                    </a:lnTo>
                    <a:lnTo>
                      <a:pt x="84" y="63"/>
                    </a:lnTo>
                    <a:lnTo>
                      <a:pt x="63" y="209"/>
                    </a:lnTo>
                    <a:lnTo>
                      <a:pt x="0" y="230"/>
                    </a:lnTo>
                    <a:lnTo>
                      <a:pt x="63" y="251"/>
                    </a:lnTo>
                    <a:lnTo>
                      <a:pt x="126" y="272"/>
                    </a:lnTo>
                    <a:lnTo>
                      <a:pt x="167" y="377"/>
                    </a:lnTo>
                    <a:lnTo>
                      <a:pt x="63" y="460"/>
                    </a:lnTo>
                    <a:lnTo>
                      <a:pt x="0" y="586"/>
                    </a:lnTo>
                    <a:lnTo>
                      <a:pt x="21" y="690"/>
                    </a:lnTo>
                    <a:lnTo>
                      <a:pt x="188" y="837"/>
                    </a:lnTo>
                    <a:lnTo>
                      <a:pt x="335" y="837"/>
                    </a:lnTo>
                    <a:lnTo>
                      <a:pt x="418" y="879"/>
                    </a:lnTo>
                    <a:lnTo>
                      <a:pt x="481" y="983"/>
                    </a:lnTo>
                    <a:lnTo>
                      <a:pt x="523" y="983"/>
                    </a:lnTo>
                    <a:lnTo>
                      <a:pt x="607" y="879"/>
                    </a:lnTo>
                    <a:lnTo>
                      <a:pt x="586" y="774"/>
                    </a:lnTo>
                    <a:lnTo>
                      <a:pt x="418" y="670"/>
                    </a:lnTo>
                    <a:lnTo>
                      <a:pt x="377" y="586"/>
                    </a:lnTo>
                    <a:lnTo>
                      <a:pt x="418" y="565"/>
                    </a:lnTo>
                    <a:lnTo>
                      <a:pt x="523" y="649"/>
                    </a:lnTo>
                    <a:lnTo>
                      <a:pt x="628" y="690"/>
                    </a:lnTo>
                    <a:lnTo>
                      <a:pt x="649" y="774"/>
                    </a:lnTo>
                    <a:lnTo>
                      <a:pt x="753" y="858"/>
                    </a:lnTo>
                    <a:lnTo>
                      <a:pt x="795" y="983"/>
                    </a:lnTo>
                    <a:lnTo>
                      <a:pt x="921" y="1067"/>
                    </a:lnTo>
                    <a:lnTo>
                      <a:pt x="1025" y="1151"/>
                    </a:lnTo>
                    <a:lnTo>
                      <a:pt x="1109" y="1193"/>
                    </a:lnTo>
                    <a:lnTo>
                      <a:pt x="1234" y="1318"/>
                    </a:lnTo>
                    <a:lnTo>
                      <a:pt x="1255" y="1402"/>
                    </a:lnTo>
                    <a:lnTo>
                      <a:pt x="1172" y="1486"/>
                    </a:lnTo>
                    <a:lnTo>
                      <a:pt x="1172" y="1569"/>
                    </a:lnTo>
                    <a:lnTo>
                      <a:pt x="1234" y="1632"/>
                    </a:lnTo>
                    <a:lnTo>
                      <a:pt x="1360" y="1695"/>
                    </a:lnTo>
                    <a:lnTo>
                      <a:pt x="1444" y="1737"/>
                    </a:lnTo>
                    <a:lnTo>
                      <a:pt x="1486" y="1716"/>
                    </a:lnTo>
                    <a:lnTo>
                      <a:pt x="1527" y="1632"/>
                    </a:lnTo>
                    <a:lnTo>
                      <a:pt x="1465" y="1569"/>
                    </a:lnTo>
                    <a:lnTo>
                      <a:pt x="1360" y="1507"/>
                    </a:lnTo>
                    <a:lnTo>
                      <a:pt x="1360" y="1486"/>
                    </a:lnTo>
                    <a:lnTo>
                      <a:pt x="1381" y="1465"/>
                    </a:lnTo>
                    <a:lnTo>
                      <a:pt x="1465" y="1507"/>
                    </a:lnTo>
                    <a:lnTo>
                      <a:pt x="1548" y="1632"/>
                    </a:lnTo>
                    <a:lnTo>
                      <a:pt x="1548" y="1737"/>
                    </a:lnTo>
                    <a:lnTo>
                      <a:pt x="1590" y="1737"/>
                    </a:lnTo>
                    <a:lnTo>
                      <a:pt x="1632" y="1779"/>
                    </a:lnTo>
                    <a:lnTo>
                      <a:pt x="1674" y="1820"/>
                    </a:lnTo>
                    <a:lnTo>
                      <a:pt x="1737" y="1820"/>
                    </a:lnTo>
                    <a:lnTo>
                      <a:pt x="1758" y="1779"/>
                    </a:lnTo>
                    <a:lnTo>
                      <a:pt x="1758" y="1695"/>
                    </a:lnTo>
                    <a:lnTo>
                      <a:pt x="1737" y="1632"/>
                    </a:lnTo>
                    <a:lnTo>
                      <a:pt x="1737" y="1590"/>
                    </a:lnTo>
                    <a:lnTo>
                      <a:pt x="1758" y="1486"/>
                    </a:lnTo>
                    <a:lnTo>
                      <a:pt x="1841" y="1423"/>
                    </a:lnTo>
                    <a:lnTo>
                      <a:pt x="1779" y="1318"/>
                    </a:lnTo>
                    <a:lnTo>
                      <a:pt x="1695" y="1297"/>
                    </a:lnTo>
                    <a:lnTo>
                      <a:pt x="1737" y="1214"/>
                    </a:lnTo>
                    <a:lnTo>
                      <a:pt x="1779" y="1151"/>
                    </a:lnTo>
                    <a:lnTo>
                      <a:pt x="1779" y="1046"/>
                    </a:lnTo>
                    <a:lnTo>
                      <a:pt x="1841" y="983"/>
                    </a:lnTo>
                    <a:lnTo>
                      <a:pt x="1946" y="983"/>
                    </a:lnTo>
                    <a:lnTo>
                      <a:pt x="1946" y="962"/>
                    </a:lnTo>
                    <a:lnTo>
                      <a:pt x="1862" y="900"/>
                    </a:lnTo>
                    <a:lnTo>
                      <a:pt x="1758" y="879"/>
                    </a:lnTo>
                    <a:lnTo>
                      <a:pt x="1695" y="795"/>
                    </a:lnTo>
                    <a:lnTo>
                      <a:pt x="1653" y="732"/>
                    </a:lnTo>
                    <a:lnTo>
                      <a:pt x="1548" y="586"/>
                    </a:lnTo>
                    <a:lnTo>
                      <a:pt x="1465" y="481"/>
                    </a:lnTo>
                    <a:lnTo>
                      <a:pt x="1465" y="356"/>
                    </a:lnTo>
                    <a:lnTo>
                      <a:pt x="1423" y="251"/>
                    </a:lnTo>
                    <a:lnTo>
                      <a:pt x="1360" y="272"/>
                    </a:lnTo>
                    <a:lnTo>
                      <a:pt x="1339" y="335"/>
                    </a:lnTo>
                    <a:lnTo>
                      <a:pt x="1234" y="335"/>
                    </a:lnTo>
                    <a:lnTo>
                      <a:pt x="1255" y="272"/>
                    </a:lnTo>
                    <a:lnTo>
                      <a:pt x="1172" y="272"/>
                    </a:lnTo>
                    <a:lnTo>
                      <a:pt x="1130" y="314"/>
                    </a:lnTo>
                    <a:lnTo>
                      <a:pt x="1025" y="209"/>
                    </a:lnTo>
                    <a:lnTo>
                      <a:pt x="1025" y="146"/>
                    </a:lnTo>
                    <a:lnTo>
                      <a:pt x="942" y="126"/>
                    </a:lnTo>
                    <a:lnTo>
                      <a:pt x="858" y="42"/>
                    </a:lnTo>
                    <a:lnTo>
                      <a:pt x="711" y="42"/>
                    </a:lnTo>
                    <a:lnTo>
                      <a:pt x="607" y="6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994;p74">
                <a:extLst>
                  <a:ext uri="{FF2B5EF4-FFF2-40B4-BE49-F238E27FC236}">
                    <a16:creationId xmlns:a16="http://schemas.microsoft.com/office/drawing/2014/main" id="{DB1FCB72-726A-41E7-87C9-338A96D03661}"/>
                  </a:ext>
                </a:extLst>
              </p:cNvPr>
              <p:cNvSpPr/>
              <p:nvPr/>
            </p:nvSpPr>
            <p:spPr>
              <a:xfrm>
                <a:off x="3150875" y="3043494"/>
                <a:ext cx="32150" cy="30467"/>
              </a:xfrm>
              <a:custGeom>
                <a:avLst/>
                <a:gdLst/>
                <a:ahLst/>
                <a:cxnLst/>
                <a:rect l="l" t="t" r="r" b="b"/>
                <a:pathLst>
                  <a:path w="2700" h="2679" extrusionOk="0">
                    <a:moveTo>
                      <a:pt x="2470" y="1"/>
                    </a:moveTo>
                    <a:lnTo>
                      <a:pt x="2407" y="22"/>
                    </a:lnTo>
                    <a:lnTo>
                      <a:pt x="2386" y="105"/>
                    </a:lnTo>
                    <a:lnTo>
                      <a:pt x="2302" y="126"/>
                    </a:lnTo>
                    <a:lnTo>
                      <a:pt x="2198" y="210"/>
                    </a:lnTo>
                    <a:lnTo>
                      <a:pt x="2093" y="210"/>
                    </a:lnTo>
                    <a:lnTo>
                      <a:pt x="2072" y="294"/>
                    </a:lnTo>
                    <a:lnTo>
                      <a:pt x="1988" y="252"/>
                    </a:lnTo>
                    <a:lnTo>
                      <a:pt x="1884" y="294"/>
                    </a:lnTo>
                    <a:lnTo>
                      <a:pt x="1863" y="231"/>
                    </a:lnTo>
                    <a:lnTo>
                      <a:pt x="1779" y="189"/>
                    </a:lnTo>
                    <a:lnTo>
                      <a:pt x="1737" y="189"/>
                    </a:lnTo>
                    <a:lnTo>
                      <a:pt x="1696" y="294"/>
                    </a:lnTo>
                    <a:lnTo>
                      <a:pt x="1591" y="294"/>
                    </a:lnTo>
                    <a:lnTo>
                      <a:pt x="1528" y="419"/>
                    </a:lnTo>
                    <a:lnTo>
                      <a:pt x="1528" y="461"/>
                    </a:lnTo>
                    <a:lnTo>
                      <a:pt x="1465" y="503"/>
                    </a:lnTo>
                    <a:lnTo>
                      <a:pt x="1361" y="587"/>
                    </a:lnTo>
                    <a:lnTo>
                      <a:pt x="1235" y="649"/>
                    </a:lnTo>
                    <a:lnTo>
                      <a:pt x="1214" y="691"/>
                    </a:lnTo>
                    <a:lnTo>
                      <a:pt x="1131" y="670"/>
                    </a:lnTo>
                    <a:lnTo>
                      <a:pt x="1068" y="691"/>
                    </a:lnTo>
                    <a:lnTo>
                      <a:pt x="1005" y="649"/>
                    </a:lnTo>
                    <a:lnTo>
                      <a:pt x="859" y="628"/>
                    </a:lnTo>
                    <a:lnTo>
                      <a:pt x="691" y="733"/>
                    </a:lnTo>
                    <a:lnTo>
                      <a:pt x="503" y="754"/>
                    </a:lnTo>
                    <a:lnTo>
                      <a:pt x="503" y="859"/>
                    </a:lnTo>
                    <a:lnTo>
                      <a:pt x="503" y="942"/>
                    </a:lnTo>
                    <a:lnTo>
                      <a:pt x="482" y="1089"/>
                    </a:lnTo>
                    <a:lnTo>
                      <a:pt x="419" y="1172"/>
                    </a:lnTo>
                    <a:lnTo>
                      <a:pt x="294" y="1172"/>
                    </a:lnTo>
                    <a:lnTo>
                      <a:pt x="189" y="1193"/>
                    </a:lnTo>
                    <a:lnTo>
                      <a:pt x="189" y="1256"/>
                    </a:lnTo>
                    <a:lnTo>
                      <a:pt x="126" y="1256"/>
                    </a:lnTo>
                    <a:lnTo>
                      <a:pt x="22" y="1214"/>
                    </a:lnTo>
                    <a:lnTo>
                      <a:pt x="1" y="1256"/>
                    </a:lnTo>
                    <a:lnTo>
                      <a:pt x="210" y="1507"/>
                    </a:lnTo>
                    <a:lnTo>
                      <a:pt x="315" y="1591"/>
                    </a:lnTo>
                    <a:lnTo>
                      <a:pt x="315" y="1675"/>
                    </a:lnTo>
                    <a:lnTo>
                      <a:pt x="482" y="1821"/>
                    </a:lnTo>
                    <a:lnTo>
                      <a:pt x="628" y="2030"/>
                    </a:lnTo>
                    <a:lnTo>
                      <a:pt x="900" y="2323"/>
                    </a:lnTo>
                    <a:lnTo>
                      <a:pt x="963" y="2323"/>
                    </a:lnTo>
                    <a:lnTo>
                      <a:pt x="1026" y="2344"/>
                    </a:lnTo>
                    <a:lnTo>
                      <a:pt x="1068" y="2323"/>
                    </a:lnTo>
                    <a:lnTo>
                      <a:pt x="1068" y="2407"/>
                    </a:lnTo>
                    <a:lnTo>
                      <a:pt x="1131" y="2407"/>
                    </a:lnTo>
                    <a:lnTo>
                      <a:pt x="1319" y="2386"/>
                    </a:lnTo>
                    <a:lnTo>
                      <a:pt x="1633" y="2449"/>
                    </a:lnTo>
                    <a:lnTo>
                      <a:pt x="1737" y="2428"/>
                    </a:lnTo>
                    <a:lnTo>
                      <a:pt x="1884" y="2428"/>
                    </a:lnTo>
                    <a:lnTo>
                      <a:pt x="1947" y="2512"/>
                    </a:lnTo>
                    <a:lnTo>
                      <a:pt x="2009" y="2532"/>
                    </a:lnTo>
                    <a:lnTo>
                      <a:pt x="2009" y="2595"/>
                    </a:lnTo>
                    <a:lnTo>
                      <a:pt x="2156" y="2679"/>
                    </a:lnTo>
                    <a:lnTo>
                      <a:pt x="2198" y="2658"/>
                    </a:lnTo>
                    <a:lnTo>
                      <a:pt x="2260" y="2658"/>
                    </a:lnTo>
                    <a:lnTo>
                      <a:pt x="2302" y="2637"/>
                    </a:lnTo>
                    <a:lnTo>
                      <a:pt x="2281" y="2553"/>
                    </a:lnTo>
                    <a:lnTo>
                      <a:pt x="2219" y="2470"/>
                    </a:lnTo>
                    <a:lnTo>
                      <a:pt x="2198" y="2344"/>
                    </a:lnTo>
                    <a:lnTo>
                      <a:pt x="2281" y="2219"/>
                    </a:lnTo>
                    <a:lnTo>
                      <a:pt x="2302" y="2135"/>
                    </a:lnTo>
                    <a:lnTo>
                      <a:pt x="2302" y="2009"/>
                    </a:lnTo>
                    <a:lnTo>
                      <a:pt x="2281" y="2093"/>
                    </a:lnTo>
                    <a:lnTo>
                      <a:pt x="2260" y="2135"/>
                    </a:lnTo>
                    <a:lnTo>
                      <a:pt x="2198" y="2156"/>
                    </a:lnTo>
                    <a:lnTo>
                      <a:pt x="2198" y="2093"/>
                    </a:lnTo>
                    <a:lnTo>
                      <a:pt x="2219" y="2009"/>
                    </a:lnTo>
                    <a:lnTo>
                      <a:pt x="2281" y="1884"/>
                    </a:lnTo>
                    <a:lnTo>
                      <a:pt x="2260" y="1800"/>
                    </a:lnTo>
                    <a:lnTo>
                      <a:pt x="2260" y="1716"/>
                    </a:lnTo>
                    <a:lnTo>
                      <a:pt x="2344" y="1528"/>
                    </a:lnTo>
                    <a:lnTo>
                      <a:pt x="2386" y="1528"/>
                    </a:lnTo>
                    <a:lnTo>
                      <a:pt x="2365" y="1591"/>
                    </a:lnTo>
                    <a:lnTo>
                      <a:pt x="2365" y="1675"/>
                    </a:lnTo>
                    <a:lnTo>
                      <a:pt x="2365" y="1800"/>
                    </a:lnTo>
                    <a:lnTo>
                      <a:pt x="2386" y="1800"/>
                    </a:lnTo>
                    <a:lnTo>
                      <a:pt x="2428" y="1716"/>
                    </a:lnTo>
                    <a:lnTo>
                      <a:pt x="2470" y="1486"/>
                    </a:lnTo>
                    <a:lnTo>
                      <a:pt x="2470" y="1214"/>
                    </a:lnTo>
                    <a:lnTo>
                      <a:pt x="2491" y="1172"/>
                    </a:lnTo>
                    <a:lnTo>
                      <a:pt x="2428" y="1089"/>
                    </a:lnTo>
                    <a:lnTo>
                      <a:pt x="2407" y="1068"/>
                    </a:lnTo>
                    <a:lnTo>
                      <a:pt x="2407" y="1005"/>
                    </a:lnTo>
                    <a:lnTo>
                      <a:pt x="2470" y="963"/>
                    </a:lnTo>
                    <a:lnTo>
                      <a:pt x="2491" y="963"/>
                    </a:lnTo>
                    <a:lnTo>
                      <a:pt x="2512" y="984"/>
                    </a:lnTo>
                    <a:lnTo>
                      <a:pt x="2533" y="838"/>
                    </a:lnTo>
                    <a:lnTo>
                      <a:pt x="2637" y="691"/>
                    </a:lnTo>
                    <a:lnTo>
                      <a:pt x="2700" y="628"/>
                    </a:lnTo>
                    <a:lnTo>
                      <a:pt x="2700" y="566"/>
                    </a:lnTo>
                    <a:lnTo>
                      <a:pt x="2637" y="524"/>
                    </a:lnTo>
                    <a:lnTo>
                      <a:pt x="2637" y="461"/>
                    </a:lnTo>
                    <a:lnTo>
                      <a:pt x="2679" y="377"/>
                    </a:lnTo>
                    <a:lnTo>
                      <a:pt x="2637" y="273"/>
                    </a:lnTo>
                    <a:lnTo>
                      <a:pt x="2637" y="126"/>
                    </a:lnTo>
                    <a:lnTo>
                      <a:pt x="2679" y="63"/>
                    </a:lnTo>
                    <a:lnTo>
                      <a:pt x="2700" y="43"/>
                    </a:lnTo>
                    <a:lnTo>
                      <a:pt x="2533" y="43"/>
                    </a:lnTo>
                    <a:lnTo>
                      <a:pt x="2512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995;p74">
                <a:extLst>
                  <a:ext uri="{FF2B5EF4-FFF2-40B4-BE49-F238E27FC236}">
                    <a16:creationId xmlns:a16="http://schemas.microsoft.com/office/drawing/2014/main" id="{4A73B284-647F-4118-BBC1-8DE4F6CB576F}"/>
                  </a:ext>
                </a:extLst>
              </p:cNvPr>
              <p:cNvSpPr/>
              <p:nvPr/>
            </p:nvSpPr>
            <p:spPr>
              <a:xfrm>
                <a:off x="3140409" y="3037308"/>
                <a:ext cx="43617" cy="20948"/>
              </a:xfrm>
              <a:custGeom>
                <a:avLst/>
                <a:gdLst/>
                <a:ahLst/>
                <a:cxnLst/>
                <a:rect l="l" t="t" r="r" b="b"/>
                <a:pathLst>
                  <a:path w="3663" h="1842" extrusionOk="0">
                    <a:moveTo>
                      <a:pt x="1926" y="1"/>
                    </a:moveTo>
                    <a:lnTo>
                      <a:pt x="1905" y="43"/>
                    </a:lnTo>
                    <a:lnTo>
                      <a:pt x="1968" y="105"/>
                    </a:lnTo>
                    <a:lnTo>
                      <a:pt x="1863" y="126"/>
                    </a:lnTo>
                    <a:lnTo>
                      <a:pt x="1800" y="168"/>
                    </a:lnTo>
                    <a:lnTo>
                      <a:pt x="1696" y="147"/>
                    </a:lnTo>
                    <a:lnTo>
                      <a:pt x="1507" y="168"/>
                    </a:lnTo>
                    <a:lnTo>
                      <a:pt x="943" y="168"/>
                    </a:lnTo>
                    <a:lnTo>
                      <a:pt x="775" y="252"/>
                    </a:lnTo>
                    <a:lnTo>
                      <a:pt x="712" y="210"/>
                    </a:lnTo>
                    <a:lnTo>
                      <a:pt x="712" y="252"/>
                    </a:lnTo>
                    <a:lnTo>
                      <a:pt x="629" y="315"/>
                    </a:lnTo>
                    <a:lnTo>
                      <a:pt x="566" y="419"/>
                    </a:lnTo>
                    <a:lnTo>
                      <a:pt x="419" y="482"/>
                    </a:lnTo>
                    <a:lnTo>
                      <a:pt x="336" y="482"/>
                    </a:lnTo>
                    <a:lnTo>
                      <a:pt x="189" y="649"/>
                    </a:lnTo>
                    <a:lnTo>
                      <a:pt x="106" y="754"/>
                    </a:lnTo>
                    <a:lnTo>
                      <a:pt x="126" y="838"/>
                    </a:lnTo>
                    <a:lnTo>
                      <a:pt x="43" y="984"/>
                    </a:lnTo>
                    <a:lnTo>
                      <a:pt x="1" y="1047"/>
                    </a:lnTo>
                    <a:lnTo>
                      <a:pt x="43" y="1005"/>
                    </a:lnTo>
                    <a:lnTo>
                      <a:pt x="126" y="1047"/>
                    </a:lnTo>
                    <a:lnTo>
                      <a:pt x="147" y="1068"/>
                    </a:lnTo>
                    <a:lnTo>
                      <a:pt x="210" y="1089"/>
                    </a:lnTo>
                    <a:lnTo>
                      <a:pt x="252" y="1151"/>
                    </a:lnTo>
                    <a:lnTo>
                      <a:pt x="399" y="1110"/>
                    </a:lnTo>
                    <a:lnTo>
                      <a:pt x="503" y="1151"/>
                    </a:lnTo>
                    <a:lnTo>
                      <a:pt x="566" y="1256"/>
                    </a:lnTo>
                    <a:lnTo>
                      <a:pt x="608" y="1298"/>
                    </a:lnTo>
                    <a:lnTo>
                      <a:pt x="650" y="1361"/>
                    </a:lnTo>
                    <a:lnTo>
                      <a:pt x="671" y="1298"/>
                    </a:lnTo>
                    <a:lnTo>
                      <a:pt x="712" y="1256"/>
                    </a:lnTo>
                    <a:lnTo>
                      <a:pt x="817" y="1214"/>
                    </a:lnTo>
                    <a:lnTo>
                      <a:pt x="859" y="1256"/>
                    </a:lnTo>
                    <a:lnTo>
                      <a:pt x="943" y="1277"/>
                    </a:lnTo>
                    <a:lnTo>
                      <a:pt x="943" y="1382"/>
                    </a:lnTo>
                    <a:lnTo>
                      <a:pt x="922" y="1486"/>
                    </a:lnTo>
                    <a:lnTo>
                      <a:pt x="922" y="1507"/>
                    </a:lnTo>
                    <a:lnTo>
                      <a:pt x="880" y="1612"/>
                    </a:lnTo>
                    <a:lnTo>
                      <a:pt x="922" y="1675"/>
                    </a:lnTo>
                    <a:lnTo>
                      <a:pt x="963" y="1696"/>
                    </a:lnTo>
                    <a:lnTo>
                      <a:pt x="984" y="1716"/>
                    </a:lnTo>
                    <a:lnTo>
                      <a:pt x="1047" y="1716"/>
                    </a:lnTo>
                    <a:lnTo>
                      <a:pt x="1068" y="1696"/>
                    </a:lnTo>
                    <a:lnTo>
                      <a:pt x="1131" y="1716"/>
                    </a:lnTo>
                    <a:lnTo>
                      <a:pt x="1131" y="1800"/>
                    </a:lnTo>
                    <a:lnTo>
                      <a:pt x="1152" y="1842"/>
                    </a:lnTo>
                    <a:lnTo>
                      <a:pt x="1256" y="1821"/>
                    </a:lnTo>
                    <a:lnTo>
                      <a:pt x="1382" y="1821"/>
                    </a:lnTo>
                    <a:lnTo>
                      <a:pt x="1445" y="1737"/>
                    </a:lnTo>
                    <a:lnTo>
                      <a:pt x="1445" y="1591"/>
                    </a:lnTo>
                    <a:lnTo>
                      <a:pt x="1445" y="1507"/>
                    </a:lnTo>
                    <a:lnTo>
                      <a:pt x="1445" y="1403"/>
                    </a:lnTo>
                    <a:lnTo>
                      <a:pt x="1612" y="1382"/>
                    </a:lnTo>
                    <a:lnTo>
                      <a:pt x="1800" y="1277"/>
                    </a:lnTo>
                    <a:lnTo>
                      <a:pt x="1926" y="1298"/>
                    </a:lnTo>
                    <a:lnTo>
                      <a:pt x="2010" y="1361"/>
                    </a:lnTo>
                    <a:lnTo>
                      <a:pt x="2072" y="1361"/>
                    </a:lnTo>
                    <a:lnTo>
                      <a:pt x="2135" y="1382"/>
                    </a:lnTo>
                    <a:lnTo>
                      <a:pt x="2177" y="1298"/>
                    </a:lnTo>
                    <a:lnTo>
                      <a:pt x="2303" y="1277"/>
                    </a:lnTo>
                    <a:lnTo>
                      <a:pt x="2407" y="1151"/>
                    </a:lnTo>
                    <a:lnTo>
                      <a:pt x="2449" y="1110"/>
                    </a:lnTo>
                    <a:lnTo>
                      <a:pt x="2491" y="1068"/>
                    </a:lnTo>
                    <a:lnTo>
                      <a:pt x="2554" y="900"/>
                    </a:lnTo>
                    <a:lnTo>
                      <a:pt x="2658" y="900"/>
                    </a:lnTo>
                    <a:lnTo>
                      <a:pt x="2700" y="796"/>
                    </a:lnTo>
                    <a:lnTo>
                      <a:pt x="2742" y="796"/>
                    </a:lnTo>
                    <a:lnTo>
                      <a:pt x="2826" y="879"/>
                    </a:lnTo>
                    <a:lnTo>
                      <a:pt x="2847" y="900"/>
                    </a:lnTo>
                    <a:lnTo>
                      <a:pt x="2951" y="900"/>
                    </a:lnTo>
                    <a:lnTo>
                      <a:pt x="3035" y="942"/>
                    </a:lnTo>
                    <a:lnTo>
                      <a:pt x="3056" y="859"/>
                    </a:lnTo>
                    <a:lnTo>
                      <a:pt x="3139" y="859"/>
                    </a:lnTo>
                    <a:lnTo>
                      <a:pt x="3244" y="775"/>
                    </a:lnTo>
                    <a:lnTo>
                      <a:pt x="3328" y="754"/>
                    </a:lnTo>
                    <a:lnTo>
                      <a:pt x="3349" y="670"/>
                    </a:lnTo>
                    <a:lnTo>
                      <a:pt x="3391" y="649"/>
                    </a:lnTo>
                    <a:lnTo>
                      <a:pt x="3453" y="649"/>
                    </a:lnTo>
                    <a:lnTo>
                      <a:pt x="3474" y="670"/>
                    </a:lnTo>
                    <a:lnTo>
                      <a:pt x="3642" y="670"/>
                    </a:lnTo>
                    <a:lnTo>
                      <a:pt x="3663" y="628"/>
                    </a:lnTo>
                    <a:lnTo>
                      <a:pt x="3642" y="566"/>
                    </a:lnTo>
                    <a:lnTo>
                      <a:pt x="3495" y="461"/>
                    </a:lnTo>
                    <a:lnTo>
                      <a:pt x="3370" y="419"/>
                    </a:lnTo>
                    <a:lnTo>
                      <a:pt x="3370" y="419"/>
                    </a:lnTo>
                    <a:lnTo>
                      <a:pt x="3432" y="524"/>
                    </a:lnTo>
                    <a:lnTo>
                      <a:pt x="3286" y="524"/>
                    </a:lnTo>
                    <a:lnTo>
                      <a:pt x="3139" y="482"/>
                    </a:lnTo>
                    <a:lnTo>
                      <a:pt x="3077" y="461"/>
                    </a:lnTo>
                    <a:lnTo>
                      <a:pt x="2972" y="440"/>
                    </a:lnTo>
                    <a:lnTo>
                      <a:pt x="2867" y="440"/>
                    </a:lnTo>
                    <a:lnTo>
                      <a:pt x="2909" y="377"/>
                    </a:lnTo>
                    <a:lnTo>
                      <a:pt x="2972" y="377"/>
                    </a:lnTo>
                    <a:lnTo>
                      <a:pt x="2972" y="315"/>
                    </a:lnTo>
                    <a:lnTo>
                      <a:pt x="3035" y="315"/>
                    </a:lnTo>
                    <a:lnTo>
                      <a:pt x="3119" y="335"/>
                    </a:lnTo>
                    <a:lnTo>
                      <a:pt x="3265" y="377"/>
                    </a:lnTo>
                    <a:lnTo>
                      <a:pt x="3286" y="356"/>
                    </a:lnTo>
                    <a:lnTo>
                      <a:pt x="3181" y="273"/>
                    </a:lnTo>
                    <a:lnTo>
                      <a:pt x="3035" y="210"/>
                    </a:lnTo>
                    <a:lnTo>
                      <a:pt x="2951" y="168"/>
                    </a:lnTo>
                    <a:lnTo>
                      <a:pt x="2847" y="210"/>
                    </a:lnTo>
                    <a:lnTo>
                      <a:pt x="2805" y="168"/>
                    </a:lnTo>
                    <a:lnTo>
                      <a:pt x="2763" y="252"/>
                    </a:lnTo>
                    <a:lnTo>
                      <a:pt x="2700" y="210"/>
                    </a:lnTo>
                    <a:lnTo>
                      <a:pt x="2428" y="168"/>
                    </a:lnTo>
                    <a:lnTo>
                      <a:pt x="2198" y="147"/>
                    </a:lnTo>
                    <a:lnTo>
                      <a:pt x="2072" y="43"/>
                    </a:lnTo>
                    <a:lnTo>
                      <a:pt x="1926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2996;p74">
                <a:extLst>
                  <a:ext uri="{FF2B5EF4-FFF2-40B4-BE49-F238E27FC236}">
                    <a16:creationId xmlns:a16="http://schemas.microsoft.com/office/drawing/2014/main" id="{99A6FF6A-2528-4CAD-840C-F315156985AA}"/>
                  </a:ext>
                </a:extLst>
              </p:cNvPr>
              <p:cNvSpPr/>
              <p:nvPr/>
            </p:nvSpPr>
            <p:spPr>
              <a:xfrm>
                <a:off x="3134431" y="3048737"/>
                <a:ext cx="17206" cy="9519"/>
              </a:xfrm>
              <a:custGeom>
                <a:avLst/>
                <a:gdLst/>
                <a:ahLst/>
                <a:cxnLst/>
                <a:rect l="l" t="t" r="r" b="b"/>
                <a:pathLst>
                  <a:path w="1445" h="837" extrusionOk="0">
                    <a:moveTo>
                      <a:pt x="545" y="0"/>
                    </a:moveTo>
                    <a:lnTo>
                      <a:pt x="503" y="42"/>
                    </a:lnTo>
                    <a:lnTo>
                      <a:pt x="398" y="105"/>
                    </a:lnTo>
                    <a:lnTo>
                      <a:pt x="398" y="167"/>
                    </a:lnTo>
                    <a:lnTo>
                      <a:pt x="294" y="188"/>
                    </a:lnTo>
                    <a:lnTo>
                      <a:pt x="168" y="251"/>
                    </a:lnTo>
                    <a:lnTo>
                      <a:pt x="64" y="356"/>
                    </a:lnTo>
                    <a:lnTo>
                      <a:pt x="64" y="398"/>
                    </a:lnTo>
                    <a:lnTo>
                      <a:pt x="1" y="481"/>
                    </a:lnTo>
                    <a:lnTo>
                      <a:pt x="168" y="481"/>
                    </a:lnTo>
                    <a:lnTo>
                      <a:pt x="273" y="586"/>
                    </a:lnTo>
                    <a:lnTo>
                      <a:pt x="398" y="607"/>
                    </a:lnTo>
                    <a:lnTo>
                      <a:pt x="440" y="607"/>
                    </a:lnTo>
                    <a:lnTo>
                      <a:pt x="649" y="691"/>
                    </a:lnTo>
                    <a:lnTo>
                      <a:pt x="838" y="795"/>
                    </a:lnTo>
                    <a:lnTo>
                      <a:pt x="859" y="732"/>
                    </a:lnTo>
                    <a:lnTo>
                      <a:pt x="796" y="691"/>
                    </a:lnTo>
                    <a:lnTo>
                      <a:pt x="817" y="670"/>
                    </a:lnTo>
                    <a:lnTo>
                      <a:pt x="921" y="670"/>
                    </a:lnTo>
                    <a:lnTo>
                      <a:pt x="1005" y="795"/>
                    </a:lnTo>
                    <a:lnTo>
                      <a:pt x="1068" y="837"/>
                    </a:lnTo>
                    <a:lnTo>
                      <a:pt x="1340" y="837"/>
                    </a:lnTo>
                    <a:lnTo>
                      <a:pt x="1424" y="732"/>
                    </a:lnTo>
                    <a:lnTo>
                      <a:pt x="1382" y="691"/>
                    </a:lnTo>
                    <a:lnTo>
                      <a:pt x="1424" y="670"/>
                    </a:lnTo>
                    <a:lnTo>
                      <a:pt x="1382" y="607"/>
                    </a:lnTo>
                    <a:lnTo>
                      <a:pt x="1424" y="502"/>
                    </a:lnTo>
                    <a:lnTo>
                      <a:pt x="1424" y="481"/>
                    </a:lnTo>
                    <a:lnTo>
                      <a:pt x="1445" y="377"/>
                    </a:lnTo>
                    <a:lnTo>
                      <a:pt x="1445" y="272"/>
                    </a:lnTo>
                    <a:lnTo>
                      <a:pt x="1361" y="251"/>
                    </a:lnTo>
                    <a:lnTo>
                      <a:pt x="1319" y="209"/>
                    </a:lnTo>
                    <a:lnTo>
                      <a:pt x="1214" y="251"/>
                    </a:lnTo>
                    <a:lnTo>
                      <a:pt x="1173" y="293"/>
                    </a:lnTo>
                    <a:lnTo>
                      <a:pt x="1152" y="356"/>
                    </a:lnTo>
                    <a:lnTo>
                      <a:pt x="1110" y="293"/>
                    </a:lnTo>
                    <a:lnTo>
                      <a:pt x="1068" y="251"/>
                    </a:lnTo>
                    <a:lnTo>
                      <a:pt x="1005" y="146"/>
                    </a:lnTo>
                    <a:lnTo>
                      <a:pt x="901" y="105"/>
                    </a:lnTo>
                    <a:lnTo>
                      <a:pt x="754" y="146"/>
                    </a:lnTo>
                    <a:lnTo>
                      <a:pt x="712" y="84"/>
                    </a:lnTo>
                    <a:lnTo>
                      <a:pt x="649" y="63"/>
                    </a:lnTo>
                    <a:lnTo>
                      <a:pt x="628" y="42"/>
                    </a:lnTo>
                    <a:lnTo>
                      <a:pt x="545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2997;p74">
                <a:extLst>
                  <a:ext uri="{FF2B5EF4-FFF2-40B4-BE49-F238E27FC236}">
                    <a16:creationId xmlns:a16="http://schemas.microsoft.com/office/drawing/2014/main" id="{3CAEB80C-8041-48F2-B04C-73F90AF50840}"/>
                  </a:ext>
                </a:extLst>
              </p:cNvPr>
              <p:cNvSpPr/>
              <p:nvPr/>
            </p:nvSpPr>
            <p:spPr>
              <a:xfrm>
                <a:off x="3142159" y="3021841"/>
                <a:ext cx="7978" cy="16672"/>
              </a:xfrm>
              <a:custGeom>
                <a:avLst/>
                <a:gdLst/>
                <a:ahLst/>
                <a:cxnLst/>
                <a:rect l="l" t="t" r="r" b="b"/>
                <a:pathLst>
                  <a:path w="670" h="1466" extrusionOk="0">
                    <a:moveTo>
                      <a:pt x="398" y="1"/>
                    </a:moveTo>
                    <a:lnTo>
                      <a:pt x="377" y="43"/>
                    </a:lnTo>
                    <a:lnTo>
                      <a:pt x="356" y="147"/>
                    </a:lnTo>
                    <a:lnTo>
                      <a:pt x="272" y="231"/>
                    </a:lnTo>
                    <a:lnTo>
                      <a:pt x="272" y="252"/>
                    </a:lnTo>
                    <a:lnTo>
                      <a:pt x="210" y="273"/>
                    </a:lnTo>
                    <a:lnTo>
                      <a:pt x="189" y="315"/>
                    </a:lnTo>
                    <a:lnTo>
                      <a:pt x="168" y="273"/>
                    </a:lnTo>
                    <a:lnTo>
                      <a:pt x="168" y="231"/>
                    </a:lnTo>
                    <a:lnTo>
                      <a:pt x="84" y="231"/>
                    </a:lnTo>
                    <a:lnTo>
                      <a:pt x="42" y="273"/>
                    </a:lnTo>
                    <a:lnTo>
                      <a:pt x="0" y="356"/>
                    </a:lnTo>
                    <a:lnTo>
                      <a:pt x="0" y="1423"/>
                    </a:lnTo>
                    <a:lnTo>
                      <a:pt x="84" y="1423"/>
                    </a:lnTo>
                    <a:lnTo>
                      <a:pt x="105" y="1465"/>
                    </a:lnTo>
                    <a:lnTo>
                      <a:pt x="168" y="1465"/>
                    </a:lnTo>
                    <a:lnTo>
                      <a:pt x="210" y="1361"/>
                    </a:lnTo>
                    <a:lnTo>
                      <a:pt x="314" y="1256"/>
                    </a:lnTo>
                    <a:lnTo>
                      <a:pt x="398" y="1298"/>
                    </a:lnTo>
                    <a:lnTo>
                      <a:pt x="565" y="1068"/>
                    </a:lnTo>
                    <a:lnTo>
                      <a:pt x="607" y="900"/>
                    </a:lnTo>
                    <a:lnTo>
                      <a:pt x="607" y="733"/>
                    </a:lnTo>
                    <a:lnTo>
                      <a:pt x="565" y="670"/>
                    </a:lnTo>
                    <a:lnTo>
                      <a:pt x="586" y="482"/>
                    </a:lnTo>
                    <a:lnTo>
                      <a:pt x="628" y="377"/>
                    </a:lnTo>
                    <a:lnTo>
                      <a:pt x="670" y="105"/>
                    </a:lnTo>
                    <a:lnTo>
                      <a:pt x="670" y="43"/>
                    </a:lnTo>
                    <a:lnTo>
                      <a:pt x="670" y="1"/>
                    </a:lnTo>
                    <a:lnTo>
                      <a:pt x="586" y="1"/>
                    </a:lnTo>
                    <a:lnTo>
                      <a:pt x="524" y="43"/>
                    </a:lnTo>
                    <a:lnTo>
                      <a:pt x="503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2998;p74">
                <a:extLst>
                  <a:ext uri="{FF2B5EF4-FFF2-40B4-BE49-F238E27FC236}">
                    <a16:creationId xmlns:a16="http://schemas.microsoft.com/office/drawing/2014/main" id="{48DA1464-0D11-402D-8ABA-0C8F72701007}"/>
                  </a:ext>
                </a:extLst>
              </p:cNvPr>
              <p:cNvSpPr/>
              <p:nvPr/>
            </p:nvSpPr>
            <p:spPr>
              <a:xfrm>
                <a:off x="3120487" y="3025651"/>
                <a:ext cx="28411" cy="28568"/>
              </a:xfrm>
              <a:custGeom>
                <a:avLst/>
                <a:gdLst/>
                <a:ahLst/>
                <a:cxnLst/>
                <a:rect l="l" t="t" r="r" b="b"/>
                <a:pathLst>
                  <a:path w="2386" h="2512" extrusionOk="0">
                    <a:moveTo>
                      <a:pt x="837" y="0"/>
                    </a:moveTo>
                    <a:lnTo>
                      <a:pt x="816" y="314"/>
                    </a:lnTo>
                    <a:lnTo>
                      <a:pt x="565" y="335"/>
                    </a:lnTo>
                    <a:lnTo>
                      <a:pt x="649" y="419"/>
                    </a:lnTo>
                    <a:lnTo>
                      <a:pt x="670" y="461"/>
                    </a:lnTo>
                    <a:lnTo>
                      <a:pt x="774" y="565"/>
                    </a:lnTo>
                    <a:lnTo>
                      <a:pt x="858" y="649"/>
                    </a:lnTo>
                    <a:lnTo>
                      <a:pt x="942" y="649"/>
                    </a:lnTo>
                    <a:lnTo>
                      <a:pt x="963" y="712"/>
                    </a:lnTo>
                    <a:lnTo>
                      <a:pt x="983" y="816"/>
                    </a:lnTo>
                    <a:lnTo>
                      <a:pt x="1025" y="837"/>
                    </a:lnTo>
                    <a:lnTo>
                      <a:pt x="1130" y="858"/>
                    </a:lnTo>
                    <a:lnTo>
                      <a:pt x="1193" y="879"/>
                    </a:lnTo>
                    <a:lnTo>
                      <a:pt x="1193" y="963"/>
                    </a:lnTo>
                    <a:lnTo>
                      <a:pt x="1130" y="1026"/>
                    </a:lnTo>
                    <a:lnTo>
                      <a:pt x="398" y="1026"/>
                    </a:lnTo>
                    <a:lnTo>
                      <a:pt x="42" y="1570"/>
                    </a:lnTo>
                    <a:lnTo>
                      <a:pt x="42" y="1674"/>
                    </a:lnTo>
                    <a:lnTo>
                      <a:pt x="84" y="1695"/>
                    </a:lnTo>
                    <a:lnTo>
                      <a:pt x="42" y="1758"/>
                    </a:lnTo>
                    <a:lnTo>
                      <a:pt x="84" y="1800"/>
                    </a:lnTo>
                    <a:lnTo>
                      <a:pt x="105" y="1821"/>
                    </a:lnTo>
                    <a:lnTo>
                      <a:pt x="105" y="1863"/>
                    </a:lnTo>
                    <a:lnTo>
                      <a:pt x="42" y="1904"/>
                    </a:lnTo>
                    <a:lnTo>
                      <a:pt x="21" y="1967"/>
                    </a:lnTo>
                    <a:lnTo>
                      <a:pt x="0" y="1988"/>
                    </a:lnTo>
                    <a:lnTo>
                      <a:pt x="105" y="2093"/>
                    </a:lnTo>
                    <a:lnTo>
                      <a:pt x="147" y="2218"/>
                    </a:lnTo>
                    <a:lnTo>
                      <a:pt x="251" y="2218"/>
                    </a:lnTo>
                    <a:lnTo>
                      <a:pt x="335" y="2323"/>
                    </a:lnTo>
                    <a:lnTo>
                      <a:pt x="628" y="2428"/>
                    </a:lnTo>
                    <a:lnTo>
                      <a:pt x="942" y="2428"/>
                    </a:lnTo>
                    <a:lnTo>
                      <a:pt x="1172" y="2511"/>
                    </a:lnTo>
                    <a:lnTo>
                      <a:pt x="1235" y="2428"/>
                    </a:lnTo>
                    <a:lnTo>
                      <a:pt x="1235" y="2386"/>
                    </a:lnTo>
                    <a:lnTo>
                      <a:pt x="1339" y="2281"/>
                    </a:lnTo>
                    <a:lnTo>
                      <a:pt x="1465" y="2218"/>
                    </a:lnTo>
                    <a:lnTo>
                      <a:pt x="1569" y="2197"/>
                    </a:lnTo>
                    <a:lnTo>
                      <a:pt x="1569" y="2135"/>
                    </a:lnTo>
                    <a:lnTo>
                      <a:pt x="1716" y="2009"/>
                    </a:lnTo>
                    <a:lnTo>
                      <a:pt x="1799" y="1863"/>
                    </a:lnTo>
                    <a:lnTo>
                      <a:pt x="1779" y="1779"/>
                    </a:lnTo>
                    <a:lnTo>
                      <a:pt x="1862" y="1674"/>
                    </a:lnTo>
                    <a:lnTo>
                      <a:pt x="2009" y="1507"/>
                    </a:lnTo>
                    <a:lnTo>
                      <a:pt x="2092" y="1507"/>
                    </a:lnTo>
                    <a:lnTo>
                      <a:pt x="2239" y="1444"/>
                    </a:lnTo>
                    <a:lnTo>
                      <a:pt x="2302" y="1340"/>
                    </a:lnTo>
                    <a:lnTo>
                      <a:pt x="2385" y="1277"/>
                    </a:lnTo>
                    <a:lnTo>
                      <a:pt x="2385" y="1235"/>
                    </a:lnTo>
                    <a:lnTo>
                      <a:pt x="2344" y="1172"/>
                    </a:lnTo>
                    <a:lnTo>
                      <a:pt x="2239" y="1172"/>
                    </a:lnTo>
                    <a:lnTo>
                      <a:pt x="2218" y="1256"/>
                    </a:lnTo>
                    <a:lnTo>
                      <a:pt x="2113" y="1172"/>
                    </a:lnTo>
                    <a:lnTo>
                      <a:pt x="2030" y="1172"/>
                    </a:lnTo>
                    <a:lnTo>
                      <a:pt x="1988" y="1130"/>
                    </a:lnTo>
                    <a:lnTo>
                      <a:pt x="1925" y="1130"/>
                    </a:lnTo>
                    <a:lnTo>
                      <a:pt x="1904" y="1088"/>
                    </a:lnTo>
                    <a:lnTo>
                      <a:pt x="1820" y="1088"/>
                    </a:lnTo>
                    <a:lnTo>
                      <a:pt x="1820" y="21"/>
                    </a:lnTo>
                    <a:lnTo>
                      <a:pt x="83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2999;p74">
                <a:extLst>
                  <a:ext uri="{FF2B5EF4-FFF2-40B4-BE49-F238E27FC236}">
                    <a16:creationId xmlns:a16="http://schemas.microsoft.com/office/drawing/2014/main" id="{6E6909BB-AC49-486F-A4FC-A85DAA6C43C4}"/>
                  </a:ext>
                </a:extLst>
              </p:cNvPr>
              <p:cNvSpPr/>
              <p:nvPr/>
            </p:nvSpPr>
            <p:spPr>
              <a:xfrm>
                <a:off x="2965761" y="2909287"/>
                <a:ext cx="196343" cy="138983"/>
              </a:xfrm>
              <a:custGeom>
                <a:avLst/>
                <a:gdLst/>
                <a:ahLst/>
                <a:cxnLst/>
                <a:rect l="l" t="t" r="r" b="b"/>
                <a:pathLst>
                  <a:path w="16489" h="12221" extrusionOk="0">
                    <a:moveTo>
                      <a:pt x="1381" y="1"/>
                    </a:moveTo>
                    <a:lnTo>
                      <a:pt x="1" y="22"/>
                    </a:lnTo>
                    <a:lnTo>
                      <a:pt x="21" y="168"/>
                    </a:lnTo>
                    <a:lnTo>
                      <a:pt x="105" y="482"/>
                    </a:lnTo>
                    <a:lnTo>
                      <a:pt x="168" y="587"/>
                    </a:lnTo>
                    <a:lnTo>
                      <a:pt x="231" y="691"/>
                    </a:lnTo>
                    <a:lnTo>
                      <a:pt x="168" y="712"/>
                    </a:lnTo>
                    <a:lnTo>
                      <a:pt x="168" y="796"/>
                    </a:lnTo>
                    <a:lnTo>
                      <a:pt x="189" y="901"/>
                    </a:lnTo>
                    <a:lnTo>
                      <a:pt x="356" y="1110"/>
                    </a:lnTo>
                    <a:lnTo>
                      <a:pt x="356" y="1152"/>
                    </a:lnTo>
                    <a:lnTo>
                      <a:pt x="314" y="1173"/>
                    </a:lnTo>
                    <a:lnTo>
                      <a:pt x="335" y="1256"/>
                    </a:lnTo>
                    <a:lnTo>
                      <a:pt x="461" y="1361"/>
                    </a:lnTo>
                    <a:lnTo>
                      <a:pt x="482" y="1486"/>
                    </a:lnTo>
                    <a:lnTo>
                      <a:pt x="440" y="1549"/>
                    </a:lnTo>
                    <a:lnTo>
                      <a:pt x="440" y="1654"/>
                    </a:lnTo>
                    <a:lnTo>
                      <a:pt x="524" y="1696"/>
                    </a:lnTo>
                    <a:lnTo>
                      <a:pt x="545" y="1779"/>
                    </a:lnTo>
                    <a:lnTo>
                      <a:pt x="545" y="1968"/>
                    </a:lnTo>
                    <a:lnTo>
                      <a:pt x="586" y="2114"/>
                    </a:lnTo>
                    <a:lnTo>
                      <a:pt x="691" y="2219"/>
                    </a:lnTo>
                    <a:lnTo>
                      <a:pt x="754" y="2219"/>
                    </a:lnTo>
                    <a:lnTo>
                      <a:pt x="942" y="2386"/>
                    </a:lnTo>
                    <a:lnTo>
                      <a:pt x="1005" y="2512"/>
                    </a:lnTo>
                    <a:lnTo>
                      <a:pt x="1047" y="2595"/>
                    </a:lnTo>
                    <a:lnTo>
                      <a:pt x="1172" y="2721"/>
                    </a:lnTo>
                    <a:lnTo>
                      <a:pt x="1214" y="2909"/>
                    </a:lnTo>
                    <a:lnTo>
                      <a:pt x="1277" y="2930"/>
                    </a:lnTo>
                    <a:lnTo>
                      <a:pt x="1361" y="3056"/>
                    </a:lnTo>
                    <a:lnTo>
                      <a:pt x="1298" y="3139"/>
                    </a:lnTo>
                    <a:lnTo>
                      <a:pt x="1277" y="3202"/>
                    </a:lnTo>
                    <a:lnTo>
                      <a:pt x="1319" y="3265"/>
                    </a:lnTo>
                    <a:lnTo>
                      <a:pt x="1298" y="3349"/>
                    </a:lnTo>
                    <a:lnTo>
                      <a:pt x="1214" y="3328"/>
                    </a:lnTo>
                    <a:lnTo>
                      <a:pt x="1172" y="3411"/>
                    </a:lnTo>
                    <a:lnTo>
                      <a:pt x="1193" y="3432"/>
                    </a:lnTo>
                    <a:lnTo>
                      <a:pt x="1277" y="3432"/>
                    </a:lnTo>
                    <a:lnTo>
                      <a:pt x="1277" y="3516"/>
                    </a:lnTo>
                    <a:lnTo>
                      <a:pt x="1214" y="3558"/>
                    </a:lnTo>
                    <a:lnTo>
                      <a:pt x="1151" y="3516"/>
                    </a:lnTo>
                    <a:lnTo>
                      <a:pt x="1005" y="3516"/>
                    </a:lnTo>
                    <a:lnTo>
                      <a:pt x="900" y="3453"/>
                    </a:lnTo>
                    <a:lnTo>
                      <a:pt x="775" y="3474"/>
                    </a:lnTo>
                    <a:lnTo>
                      <a:pt x="712" y="3516"/>
                    </a:lnTo>
                    <a:lnTo>
                      <a:pt x="858" y="3662"/>
                    </a:lnTo>
                    <a:lnTo>
                      <a:pt x="963" y="3725"/>
                    </a:lnTo>
                    <a:lnTo>
                      <a:pt x="963" y="3830"/>
                    </a:lnTo>
                    <a:lnTo>
                      <a:pt x="1005" y="3934"/>
                    </a:lnTo>
                    <a:lnTo>
                      <a:pt x="1109" y="3955"/>
                    </a:lnTo>
                    <a:lnTo>
                      <a:pt x="1235" y="4039"/>
                    </a:lnTo>
                    <a:lnTo>
                      <a:pt x="1235" y="4081"/>
                    </a:lnTo>
                    <a:lnTo>
                      <a:pt x="1319" y="4081"/>
                    </a:lnTo>
                    <a:lnTo>
                      <a:pt x="1402" y="4102"/>
                    </a:lnTo>
                    <a:lnTo>
                      <a:pt x="1381" y="4144"/>
                    </a:lnTo>
                    <a:lnTo>
                      <a:pt x="1423" y="4206"/>
                    </a:lnTo>
                    <a:lnTo>
                      <a:pt x="1507" y="4186"/>
                    </a:lnTo>
                    <a:lnTo>
                      <a:pt x="1591" y="4186"/>
                    </a:lnTo>
                    <a:lnTo>
                      <a:pt x="1674" y="4081"/>
                    </a:lnTo>
                    <a:lnTo>
                      <a:pt x="1716" y="4081"/>
                    </a:lnTo>
                    <a:lnTo>
                      <a:pt x="1695" y="4186"/>
                    </a:lnTo>
                    <a:lnTo>
                      <a:pt x="1716" y="4374"/>
                    </a:lnTo>
                    <a:lnTo>
                      <a:pt x="1905" y="4562"/>
                    </a:lnTo>
                    <a:lnTo>
                      <a:pt x="2009" y="4583"/>
                    </a:lnTo>
                    <a:lnTo>
                      <a:pt x="2051" y="4583"/>
                    </a:lnTo>
                    <a:lnTo>
                      <a:pt x="2114" y="4667"/>
                    </a:lnTo>
                    <a:lnTo>
                      <a:pt x="2197" y="4897"/>
                    </a:lnTo>
                    <a:lnTo>
                      <a:pt x="2197" y="5127"/>
                    </a:lnTo>
                    <a:lnTo>
                      <a:pt x="2156" y="5315"/>
                    </a:lnTo>
                    <a:lnTo>
                      <a:pt x="2051" y="5462"/>
                    </a:lnTo>
                    <a:lnTo>
                      <a:pt x="2093" y="5546"/>
                    </a:lnTo>
                    <a:lnTo>
                      <a:pt x="2197" y="5650"/>
                    </a:lnTo>
                    <a:lnTo>
                      <a:pt x="2239" y="5629"/>
                    </a:lnTo>
                    <a:lnTo>
                      <a:pt x="2260" y="5713"/>
                    </a:lnTo>
                    <a:lnTo>
                      <a:pt x="2407" y="5734"/>
                    </a:lnTo>
                    <a:lnTo>
                      <a:pt x="2449" y="5859"/>
                    </a:lnTo>
                    <a:lnTo>
                      <a:pt x="2679" y="6131"/>
                    </a:lnTo>
                    <a:lnTo>
                      <a:pt x="2762" y="6152"/>
                    </a:lnTo>
                    <a:lnTo>
                      <a:pt x="2804" y="6236"/>
                    </a:lnTo>
                    <a:lnTo>
                      <a:pt x="2888" y="6341"/>
                    </a:lnTo>
                    <a:lnTo>
                      <a:pt x="3034" y="6362"/>
                    </a:lnTo>
                    <a:lnTo>
                      <a:pt x="3076" y="6445"/>
                    </a:lnTo>
                    <a:lnTo>
                      <a:pt x="3076" y="6571"/>
                    </a:lnTo>
                    <a:lnTo>
                      <a:pt x="3160" y="6655"/>
                    </a:lnTo>
                    <a:lnTo>
                      <a:pt x="3160" y="6717"/>
                    </a:lnTo>
                    <a:lnTo>
                      <a:pt x="3202" y="6822"/>
                    </a:lnTo>
                    <a:lnTo>
                      <a:pt x="3286" y="6864"/>
                    </a:lnTo>
                    <a:lnTo>
                      <a:pt x="3474" y="6780"/>
                    </a:lnTo>
                    <a:lnTo>
                      <a:pt x="3578" y="6613"/>
                    </a:lnTo>
                    <a:lnTo>
                      <a:pt x="3578" y="6487"/>
                    </a:lnTo>
                    <a:lnTo>
                      <a:pt x="3495" y="6445"/>
                    </a:lnTo>
                    <a:lnTo>
                      <a:pt x="3474" y="6341"/>
                    </a:lnTo>
                    <a:lnTo>
                      <a:pt x="3411" y="6278"/>
                    </a:lnTo>
                    <a:lnTo>
                      <a:pt x="3390" y="6173"/>
                    </a:lnTo>
                    <a:lnTo>
                      <a:pt x="3286" y="6131"/>
                    </a:lnTo>
                    <a:lnTo>
                      <a:pt x="3265" y="6048"/>
                    </a:lnTo>
                    <a:lnTo>
                      <a:pt x="3202" y="5964"/>
                    </a:lnTo>
                    <a:lnTo>
                      <a:pt x="3139" y="5943"/>
                    </a:lnTo>
                    <a:lnTo>
                      <a:pt x="3097" y="5964"/>
                    </a:lnTo>
                    <a:lnTo>
                      <a:pt x="3097" y="6048"/>
                    </a:lnTo>
                    <a:lnTo>
                      <a:pt x="3055" y="6069"/>
                    </a:lnTo>
                    <a:lnTo>
                      <a:pt x="3055" y="5985"/>
                    </a:lnTo>
                    <a:lnTo>
                      <a:pt x="2972" y="5943"/>
                    </a:lnTo>
                    <a:lnTo>
                      <a:pt x="2867" y="5818"/>
                    </a:lnTo>
                    <a:lnTo>
                      <a:pt x="2846" y="5734"/>
                    </a:lnTo>
                    <a:lnTo>
                      <a:pt x="2888" y="5629"/>
                    </a:lnTo>
                    <a:lnTo>
                      <a:pt x="2888" y="5504"/>
                    </a:lnTo>
                    <a:lnTo>
                      <a:pt x="2804" y="5399"/>
                    </a:lnTo>
                    <a:lnTo>
                      <a:pt x="2846" y="5294"/>
                    </a:lnTo>
                    <a:lnTo>
                      <a:pt x="2846" y="5232"/>
                    </a:lnTo>
                    <a:lnTo>
                      <a:pt x="2783" y="5148"/>
                    </a:lnTo>
                    <a:lnTo>
                      <a:pt x="2783" y="5085"/>
                    </a:lnTo>
                    <a:lnTo>
                      <a:pt x="2721" y="5002"/>
                    </a:lnTo>
                    <a:lnTo>
                      <a:pt x="2721" y="4897"/>
                    </a:lnTo>
                    <a:lnTo>
                      <a:pt x="2679" y="4834"/>
                    </a:lnTo>
                    <a:lnTo>
                      <a:pt x="2679" y="4688"/>
                    </a:lnTo>
                    <a:lnTo>
                      <a:pt x="2721" y="4604"/>
                    </a:lnTo>
                    <a:lnTo>
                      <a:pt x="2658" y="4395"/>
                    </a:lnTo>
                    <a:lnTo>
                      <a:pt x="2616" y="4290"/>
                    </a:lnTo>
                    <a:lnTo>
                      <a:pt x="2553" y="4206"/>
                    </a:lnTo>
                    <a:lnTo>
                      <a:pt x="2532" y="4186"/>
                    </a:lnTo>
                    <a:lnTo>
                      <a:pt x="2532" y="4248"/>
                    </a:lnTo>
                    <a:lnTo>
                      <a:pt x="2532" y="4290"/>
                    </a:lnTo>
                    <a:lnTo>
                      <a:pt x="2469" y="4353"/>
                    </a:lnTo>
                    <a:lnTo>
                      <a:pt x="2365" y="4186"/>
                    </a:lnTo>
                    <a:lnTo>
                      <a:pt x="2365" y="4102"/>
                    </a:lnTo>
                    <a:lnTo>
                      <a:pt x="2407" y="4039"/>
                    </a:lnTo>
                    <a:lnTo>
                      <a:pt x="2365" y="3976"/>
                    </a:lnTo>
                    <a:lnTo>
                      <a:pt x="2323" y="3955"/>
                    </a:lnTo>
                    <a:lnTo>
                      <a:pt x="2281" y="3746"/>
                    </a:lnTo>
                    <a:lnTo>
                      <a:pt x="2197" y="3579"/>
                    </a:lnTo>
                    <a:lnTo>
                      <a:pt x="2135" y="3558"/>
                    </a:lnTo>
                    <a:lnTo>
                      <a:pt x="2030" y="3453"/>
                    </a:lnTo>
                    <a:lnTo>
                      <a:pt x="2030" y="3328"/>
                    </a:lnTo>
                    <a:lnTo>
                      <a:pt x="2051" y="3202"/>
                    </a:lnTo>
                    <a:lnTo>
                      <a:pt x="1946" y="3056"/>
                    </a:lnTo>
                    <a:lnTo>
                      <a:pt x="1884" y="3035"/>
                    </a:lnTo>
                    <a:lnTo>
                      <a:pt x="1821" y="2993"/>
                    </a:lnTo>
                    <a:lnTo>
                      <a:pt x="1821" y="2846"/>
                    </a:lnTo>
                    <a:lnTo>
                      <a:pt x="1737" y="2784"/>
                    </a:lnTo>
                    <a:lnTo>
                      <a:pt x="1633" y="2742"/>
                    </a:lnTo>
                    <a:lnTo>
                      <a:pt x="1612" y="2637"/>
                    </a:lnTo>
                    <a:lnTo>
                      <a:pt x="1633" y="2574"/>
                    </a:lnTo>
                    <a:lnTo>
                      <a:pt x="1612" y="2407"/>
                    </a:lnTo>
                    <a:lnTo>
                      <a:pt x="1465" y="2302"/>
                    </a:lnTo>
                    <a:lnTo>
                      <a:pt x="1402" y="2219"/>
                    </a:lnTo>
                    <a:lnTo>
                      <a:pt x="1319" y="2198"/>
                    </a:lnTo>
                    <a:lnTo>
                      <a:pt x="1319" y="2093"/>
                    </a:lnTo>
                    <a:lnTo>
                      <a:pt x="1235" y="1947"/>
                    </a:lnTo>
                    <a:lnTo>
                      <a:pt x="1193" y="1863"/>
                    </a:lnTo>
                    <a:lnTo>
                      <a:pt x="1235" y="1779"/>
                    </a:lnTo>
                    <a:lnTo>
                      <a:pt x="1214" y="1361"/>
                    </a:lnTo>
                    <a:lnTo>
                      <a:pt x="1193" y="1131"/>
                    </a:lnTo>
                    <a:lnTo>
                      <a:pt x="1235" y="1005"/>
                    </a:lnTo>
                    <a:lnTo>
                      <a:pt x="1298" y="796"/>
                    </a:lnTo>
                    <a:lnTo>
                      <a:pt x="1277" y="691"/>
                    </a:lnTo>
                    <a:lnTo>
                      <a:pt x="1235" y="545"/>
                    </a:lnTo>
                    <a:lnTo>
                      <a:pt x="1319" y="691"/>
                    </a:lnTo>
                    <a:lnTo>
                      <a:pt x="1486" y="754"/>
                    </a:lnTo>
                    <a:lnTo>
                      <a:pt x="1570" y="921"/>
                    </a:lnTo>
                    <a:lnTo>
                      <a:pt x="1633" y="963"/>
                    </a:lnTo>
                    <a:lnTo>
                      <a:pt x="1737" y="963"/>
                    </a:lnTo>
                    <a:lnTo>
                      <a:pt x="1800" y="921"/>
                    </a:lnTo>
                    <a:lnTo>
                      <a:pt x="1884" y="1026"/>
                    </a:lnTo>
                    <a:lnTo>
                      <a:pt x="1925" y="1068"/>
                    </a:lnTo>
                    <a:lnTo>
                      <a:pt x="2030" y="1068"/>
                    </a:lnTo>
                    <a:lnTo>
                      <a:pt x="2156" y="1152"/>
                    </a:lnTo>
                    <a:lnTo>
                      <a:pt x="2156" y="1214"/>
                    </a:lnTo>
                    <a:lnTo>
                      <a:pt x="2093" y="1319"/>
                    </a:lnTo>
                    <a:lnTo>
                      <a:pt x="2093" y="1382"/>
                    </a:lnTo>
                    <a:lnTo>
                      <a:pt x="2135" y="1549"/>
                    </a:lnTo>
                    <a:lnTo>
                      <a:pt x="2156" y="1737"/>
                    </a:lnTo>
                    <a:lnTo>
                      <a:pt x="2218" y="1842"/>
                    </a:lnTo>
                    <a:lnTo>
                      <a:pt x="2239" y="1968"/>
                    </a:lnTo>
                    <a:lnTo>
                      <a:pt x="2218" y="2051"/>
                    </a:lnTo>
                    <a:lnTo>
                      <a:pt x="2239" y="2156"/>
                    </a:lnTo>
                    <a:lnTo>
                      <a:pt x="2407" y="2323"/>
                    </a:lnTo>
                    <a:lnTo>
                      <a:pt x="2365" y="2386"/>
                    </a:lnTo>
                    <a:lnTo>
                      <a:pt x="2344" y="2470"/>
                    </a:lnTo>
                    <a:lnTo>
                      <a:pt x="2407" y="2533"/>
                    </a:lnTo>
                    <a:lnTo>
                      <a:pt x="2428" y="2533"/>
                    </a:lnTo>
                    <a:lnTo>
                      <a:pt x="2469" y="2595"/>
                    </a:lnTo>
                    <a:lnTo>
                      <a:pt x="2532" y="2784"/>
                    </a:lnTo>
                    <a:lnTo>
                      <a:pt x="2616" y="2805"/>
                    </a:lnTo>
                    <a:lnTo>
                      <a:pt x="2658" y="2909"/>
                    </a:lnTo>
                    <a:lnTo>
                      <a:pt x="2658" y="3035"/>
                    </a:lnTo>
                    <a:lnTo>
                      <a:pt x="2721" y="3097"/>
                    </a:lnTo>
                    <a:lnTo>
                      <a:pt x="2783" y="3118"/>
                    </a:lnTo>
                    <a:lnTo>
                      <a:pt x="2846" y="3244"/>
                    </a:lnTo>
                    <a:lnTo>
                      <a:pt x="2867" y="3349"/>
                    </a:lnTo>
                    <a:lnTo>
                      <a:pt x="2951" y="3411"/>
                    </a:lnTo>
                    <a:lnTo>
                      <a:pt x="2972" y="3453"/>
                    </a:lnTo>
                    <a:lnTo>
                      <a:pt x="3055" y="3453"/>
                    </a:lnTo>
                    <a:lnTo>
                      <a:pt x="3097" y="3516"/>
                    </a:lnTo>
                    <a:lnTo>
                      <a:pt x="3181" y="3453"/>
                    </a:lnTo>
                    <a:lnTo>
                      <a:pt x="3244" y="3516"/>
                    </a:lnTo>
                    <a:lnTo>
                      <a:pt x="3244" y="3642"/>
                    </a:lnTo>
                    <a:lnTo>
                      <a:pt x="3181" y="3725"/>
                    </a:lnTo>
                    <a:lnTo>
                      <a:pt x="3202" y="3872"/>
                    </a:lnTo>
                    <a:lnTo>
                      <a:pt x="3390" y="4060"/>
                    </a:lnTo>
                    <a:lnTo>
                      <a:pt x="3474" y="4039"/>
                    </a:lnTo>
                    <a:lnTo>
                      <a:pt x="3558" y="4060"/>
                    </a:lnTo>
                    <a:lnTo>
                      <a:pt x="3516" y="4165"/>
                    </a:lnTo>
                    <a:lnTo>
                      <a:pt x="3578" y="4269"/>
                    </a:lnTo>
                    <a:lnTo>
                      <a:pt x="3683" y="4290"/>
                    </a:lnTo>
                    <a:lnTo>
                      <a:pt x="3767" y="4290"/>
                    </a:lnTo>
                    <a:lnTo>
                      <a:pt x="3850" y="4395"/>
                    </a:lnTo>
                    <a:lnTo>
                      <a:pt x="3892" y="4499"/>
                    </a:lnTo>
                    <a:lnTo>
                      <a:pt x="3976" y="4520"/>
                    </a:lnTo>
                    <a:lnTo>
                      <a:pt x="3997" y="4499"/>
                    </a:lnTo>
                    <a:lnTo>
                      <a:pt x="4018" y="4520"/>
                    </a:lnTo>
                    <a:lnTo>
                      <a:pt x="4039" y="4604"/>
                    </a:lnTo>
                    <a:lnTo>
                      <a:pt x="3997" y="4667"/>
                    </a:lnTo>
                    <a:lnTo>
                      <a:pt x="3934" y="4604"/>
                    </a:lnTo>
                    <a:lnTo>
                      <a:pt x="3850" y="4625"/>
                    </a:lnTo>
                    <a:lnTo>
                      <a:pt x="3767" y="4730"/>
                    </a:lnTo>
                    <a:lnTo>
                      <a:pt x="3704" y="4897"/>
                    </a:lnTo>
                    <a:lnTo>
                      <a:pt x="3725" y="5002"/>
                    </a:lnTo>
                    <a:lnTo>
                      <a:pt x="3809" y="5085"/>
                    </a:lnTo>
                    <a:lnTo>
                      <a:pt x="3913" y="5085"/>
                    </a:lnTo>
                    <a:lnTo>
                      <a:pt x="3997" y="5148"/>
                    </a:lnTo>
                    <a:lnTo>
                      <a:pt x="4206" y="5315"/>
                    </a:lnTo>
                    <a:lnTo>
                      <a:pt x="4353" y="5357"/>
                    </a:lnTo>
                    <a:lnTo>
                      <a:pt x="4415" y="5357"/>
                    </a:lnTo>
                    <a:lnTo>
                      <a:pt x="4436" y="5420"/>
                    </a:lnTo>
                    <a:lnTo>
                      <a:pt x="4499" y="5525"/>
                    </a:lnTo>
                    <a:lnTo>
                      <a:pt x="4541" y="5608"/>
                    </a:lnTo>
                    <a:lnTo>
                      <a:pt x="4499" y="5713"/>
                    </a:lnTo>
                    <a:lnTo>
                      <a:pt x="4415" y="5734"/>
                    </a:lnTo>
                    <a:lnTo>
                      <a:pt x="4436" y="5776"/>
                    </a:lnTo>
                    <a:lnTo>
                      <a:pt x="4520" y="5838"/>
                    </a:lnTo>
                    <a:lnTo>
                      <a:pt x="4708" y="5880"/>
                    </a:lnTo>
                    <a:lnTo>
                      <a:pt x="4708" y="5964"/>
                    </a:lnTo>
                    <a:lnTo>
                      <a:pt x="4750" y="5985"/>
                    </a:lnTo>
                    <a:lnTo>
                      <a:pt x="4897" y="6131"/>
                    </a:lnTo>
                    <a:lnTo>
                      <a:pt x="5085" y="6362"/>
                    </a:lnTo>
                    <a:lnTo>
                      <a:pt x="5231" y="6592"/>
                    </a:lnTo>
                    <a:lnTo>
                      <a:pt x="5399" y="6801"/>
                    </a:lnTo>
                    <a:lnTo>
                      <a:pt x="5399" y="6906"/>
                    </a:lnTo>
                    <a:lnTo>
                      <a:pt x="5608" y="7178"/>
                    </a:lnTo>
                    <a:lnTo>
                      <a:pt x="5650" y="7282"/>
                    </a:lnTo>
                    <a:lnTo>
                      <a:pt x="5587" y="7408"/>
                    </a:lnTo>
                    <a:lnTo>
                      <a:pt x="5650" y="7491"/>
                    </a:lnTo>
                    <a:lnTo>
                      <a:pt x="5692" y="7638"/>
                    </a:lnTo>
                    <a:lnTo>
                      <a:pt x="5817" y="7952"/>
                    </a:lnTo>
                    <a:lnTo>
                      <a:pt x="5817" y="8077"/>
                    </a:lnTo>
                    <a:lnTo>
                      <a:pt x="5775" y="8182"/>
                    </a:lnTo>
                    <a:lnTo>
                      <a:pt x="5650" y="8287"/>
                    </a:lnTo>
                    <a:lnTo>
                      <a:pt x="5608" y="8370"/>
                    </a:lnTo>
                    <a:lnTo>
                      <a:pt x="5671" y="8370"/>
                    </a:lnTo>
                    <a:lnTo>
                      <a:pt x="5754" y="8454"/>
                    </a:lnTo>
                    <a:lnTo>
                      <a:pt x="5692" y="8496"/>
                    </a:lnTo>
                    <a:lnTo>
                      <a:pt x="5566" y="8496"/>
                    </a:lnTo>
                    <a:lnTo>
                      <a:pt x="5482" y="8538"/>
                    </a:lnTo>
                    <a:lnTo>
                      <a:pt x="5482" y="8579"/>
                    </a:lnTo>
                    <a:lnTo>
                      <a:pt x="5566" y="8789"/>
                    </a:lnTo>
                    <a:lnTo>
                      <a:pt x="5650" y="8872"/>
                    </a:lnTo>
                    <a:lnTo>
                      <a:pt x="5650" y="8956"/>
                    </a:lnTo>
                    <a:lnTo>
                      <a:pt x="5754" y="9103"/>
                    </a:lnTo>
                    <a:lnTo>
                      <a:pt x="5796" y="9228"/>
                    </a:lnTo>
                    <a:lnTo>
                      <a:pt x="5859" y="9291"/>
                    </a:lnTo>
                    <a:lnTo>
                      <a:pt x="5922" y="9291"/>
                    </a:lnTo>
                    <a:lnTo>
                      <a:pt x="5943" y="9333"/>
                    </a:lnTo>
                    <a:lnTo>
                      <a:pt x="6131" y="9395"/>
                    </a:lnTo>
                    <a:lnTo>
                      <a:pt x="6278" y="9375"/>
                    </a:lnTo>
                    <a:lnTo>
                      <a:pt x="6340" y="9375"/>
                    </a:lnTo>
                    <a:lnTo>
                      <a:pt x="6299" y="9437"/>
                    </a:lnTo>
                    <a:lnTo>
                      <a:pt x="6299" y="9500"/>
                    </a:lnTo>
                    <a:lnTo>
                      <a:pt x="6424" y="9542"/>
                    </a:lnTo>
                    <a:lnTo>
                      <a:pt x="6591" y="9688"/>
                    </a:lnTo>
                    <a:lnTo>
                      <a:pt x="6696" y="9835"/>
                    </a:lnTo>
                    <a:lnTo>
                      <a:pt x="6759" y="9960"/>
                    </a:lnTo>
                    <a:lnTo>
                      <a:pt x="6863" y="10023"/>
                    </a:lnTo>
                    <a:lnTo>
                      <a:pt x="6926" y="10002"/>
                    </a:lnTo>
                    <a:lnTo>
                      <a:pt x="7031" y="10044"/>
                    </a:lnTo>
                    <a:lnTo>
                      <a:pt x="7115" y="10044"/>
                    </a:lnTo>
                    <a:lnTo>
                      <a:pt x="7345" y="10149"/>
                    </a:lnTo>
                    <a:lnTo>
                      <a:pt x="7428" y="10149"/>
                    </a:lnTo>
                    <a:lnTo>
                      <a:pt x="7449" y="10107"/>
                    </a:lnTo>
                    <a:lnTo>
                      <a:pt x="7512" y="10107"/>
                    </a:lnTo>
                    <a:lnTo>
                      <a:pt x="7575" y="10170"/>
                    </a:lnTo>
                    <a:lnTo>
                      <a:pt x="7847" y="10442"/>
                    </a:lnTo>
                    <a:lnTo>
                      <a:pt x="7910" y="10442"/>
                    </a:lnTo>
                    <a:lnTo>
                      <a:pt x="8098" y="10630"/>
                    </a:lnTo>
                    <a:lnTo>
                      <a:pt x="8328" y="10735"/>
                    </a:lnTo>
                    <a:lnTo>
                      <a:pt x="8621" y="10756"/>
                    </a:lnTo>
                    <a:lnTo>
                      <a:pt x="8747" y="10839"/>
                    </a:lnTo>
                    <a:lnTo>
                      <a:pt x="8830" y="10965"/>
                    </a:lnTo>
                    <a:lnTo>
                      <a:pt x="8998" y="10965"/>
                    </a:lnTo>
                    <a:lnTo>
                      <a:pt x="9144" y="11048"/>
                    </a:lnTo>
                    <a:lnTo>
                      <a:pt x="9228" y="10986"/>
                    </a:lnTo>
                    <a:lnTo>
                      <a:pt x="9249" y="11007"/>
                    </a:lnTo>
                    <a:lnTo>
                      <a:pt x="9332" y="11153"/>
                    </a:lnTo>
                    <a:lnTo>
                      <a:pt x="9479" y="11216"/>
                    </a:lnTo>
                    <a:lnTo>
                      <a:pt x="9625" y="11216"/>
                    </a:lnTo>
                    <a:lnTo>
                      <a:pt x="9730" y="11279"/>
                    </a:lnTo>
                    <a:lnTo>
                      <a:pt x="9960" y="11362"/>
                    </a:lnTo>
                    <a:lnTo>
                      <a:pt x="10148" y="11362"/>
                    </a:lnTo>
                    <a:lnTo>
                      <a:pt x="10295" y="11467"/>
                    </a:lnTo>
                    <a:lnTo>
                      <a:pt x="10588" y="11572"/>
                    </a:lnTo>
                    <a:lnTo>
                      <a:pt x="10692" y="11530"/>
                    </a:lnTo>
                    <a:lnTo>
                      <a:pt x="11006" y="11404"/>
                    </a:lnTo>
                    <a:lnTo>
                      <a:pt x="11111" y="11404"/>
                    </a:lnTo>
                    <a:lnTo>
                      <a:pt x="11299" y="11300"/>
                    </a:lnTo>
                    <a:lnTo>
                      <a:pt x="11404" y="11279"/>
                    </a:lnTo>
                    <a:lnTo>
                      <a:pt x="11613" y="11279"/>
                    </a:lnTo>
                    <a:lnTo>
                      <a:pt x="11613" y="11258"/>
                    </a:lnTo>
                    <a:lnTo>
                      <a:pt x="11467" y="11216"/>
                    </a:lnTo>
                    <a:lnTo>
                      <a:pt x="11404" y="11216"/>
                    </a:lnTo>
                    <a:lnTo>
                      <a:pt x="11404" y="11174"/>
                    </a:lnTo>
                    <a:lnTo>
                      <a:pt x="11529" y="11090"/>
                    </a:lnTo>
                    <a:lnTo>
                      <a:pt x="11550" y="11111"/>
                    </a:lnTo>
                    <a:lnTo>
                      <a:pt x="11550" y="11195"/>
                    </a:lnTo>
                    <a:lnTo>
                      <a:pt x="11634" y="11153"/>
                    </a:lnTo>
                    <a:lnTo>
                      <a:pt x="11718" y="11153"/>
                    </a:lnTo>
                    <a:lnTo>
                      <a:pt x="11718" y="11195"/>
                    </a:lnTo>
                    <a:lnTo>
                      <a:pt x="11655" y="11195"/>
                    </a:lnTo>
                    <a:lnTo>
                      <a:pt x="11634" y="11216"/>
                    </a:lnTo>
                    <a:lnTo>
                      <a:pt x="11655" y="11258"/>
                    </a:lnTo>
                    <a:lnTo>
                      <a:pt x="11760" y="11258"/>
                    </a:lnTo>
                    <a:lnTo>
                      <a:pt x="11864" y="11279"/>
                    </a:lnTo>
                    <a:lnTo>
                      <a:pt x="12032" y="11404"/>
                    </a:lnTo>
                    <a:lnTo>
                      <a:pt x="12094" y="11467"/>
                    </a:lnTo>
                    <a:lnTo>
                      <a:pt x="12094" y="11425"/>
                    </a:lnTo>
                    <a:lnTo>
                      <a:pt x="11969" y="11300"/>
                    </a:lnTo>
                    <a:lnTo>
                      <a:pt x="11780" y="11216"/>
                    </a:lnTo>
                    <a:lnTo>
                      <a:pt x="11780" y="11174"/>
                    </a:lnTo>
                    <a:lnTo>
                      <a:pt x="11822" y="11174"/>
                    </a:lnTo>
                    <a:lnTo>
                      <a:pt x="11843" y="11195"/>
                    </a:lnTo>
                    <a:lnTo>
                      <a:pt x="11948" y="11216"/>
                    </a:lnTo>
                    <a:lnTo>
                      <a:pt x="12053" y="11300"/>
                    </a:lnTo>
                    <a:lnTo>
                      <a:pt x="12157" y="11425"/>
                    </a:lnTo>
                    <a:lnTo>
                      <a:pt x="12157" y="11488"/>
                    </a:lnTo>
                    <a:lnTo>
                      <a:pt x="12199" y="11530"/>
                    </a:lnTo>
                    <a:lnTo>
                      <a:pt x="12597" y="11885"/>
                    </a:lnTo>
                    <a:lnTo>
                      <a:pt x="12722" y="11906"/>
                    </a:lnTo>
                    <a:lnTo>
                      <a:pt x="12764" y="11990"/>
                    </a:lnTo>
                    <a:lnTo>
                      <a:pt x="12910" y="12116"/>
                    </a:lnTo>
                    <a:lnTo>
                      <a:pt x="12994" y="12220"/>
                    </a:lnTo>
                    <a:lnTo>
                      <a:pt x="13015" y="12199"/>
                    </a:lnTo>
                    <a:lnTo>
                      <a:pt x="13036" y="12136"/>
                    </a:lnTo>
                    <a:lnTo>
                      <a:pt x="13099" y="12095"/>
                    </a:lnTo>
                    <a:lnTo>
                      <a:pt x="13099" y="12053"/>
                    </a:lnTo>
                    <a:lnTo>
                      <a:pt x="13078" y="12032"/>
                    </a:lnTo>
                    <a:lnTo>
                      <a:pt x="13036" y="11990"/>
                    </a:lnTo>
                    <a:lnTo>
                      <a:pt x="13078" y="11927"/>
                    </a:lnTo>
                    <a:lnTo>
                      <a:pt x="13036" y="11906"/>
                    </a:lnTo>
                    <a:lnTo>
                      <a:pt x="13036" y="11802"/>
                    </a:lnTo>
                    <a:lnTo>
                      <a:pt x="13392" y="11258"/>
                    </a:lnTo>
                    <a:lnTo>
                      <a:pt x="14124" y="11258"/>
                    </a:lnTo>
                    <a:lnTo>
                      <a:pt x="14187" y="11195"/>
                    </a:lnTo>
                    <a:lnTo>
                      <a:pt x="14187" y="11111"/>
                    </a:lnTo>
                    <a:lnTo>
                      <a:pt x="14124" y="11090"/>
                    </a:lnTo>
                    <a:lnTo>
                      <a:pt x="14019" y="11069"/>
                    </a:lnTo>
                    <a:lnTo>
                      <a:pt x="13977" y="11048"/>
                    </a:lnTo>
                    <a:lnTo>
                      <a:pt x="13957" y="10944"/>
                    </a:lnTo>
                    <a:lnTo>
                      <a:pt x="13936" y="10881"/>
                    </a:lnTo>
                    <a:lnTo>
                      <a:pt x="13852" y="10881"/>
                    </a:lnTo>
                    <a:lnTo>
                      <a:pt x="13768" y="10797"/>
                    </a:lnTo>
                    <a:lnTo>
                      <a:pt x="13664" y="10693"/>
                    </a:lnTo>
                    <a:lnTo>
                      <a:pt x="13643" y="10651"/>
                    </a:lnTo>
                    <a:lnTo>
                      <a:pt x="13559" y="10567"/>
                    </a:lnTo>
                    <a:lnTo>
                      <a:pt x="13810" y="10546"/>
                    </a:lnTo>
                    <a:lnTo>
                      <a:pt x="13831" y="10232"/>
                    </a:lnTo>
                    <a:lnTo>
                      <a:pt x="14814" y="10253"/>
                    </a:lnTo>
                    <a:lnTo>
                      <a:pt x="14856" y="10170"/>
                    </a:lnTo>
                    <a:lnTo>
                      <a:pt x="14898" y="10128"/>
                    </a:lnTo>
                    <a:lnTo>
                      <a:pt x="14982" y="10128"/>
                    </a:lnTo>
                    <a:lnTo>
                      <a:pt x="14982" y="10170"/>
                    </a:lnTo>
                    <a:lnTo>
                      <a:pt x="15003" y="10212"/>
                    </a:lnTo>
                    <a:lnTo>
                      <a:pt x="15024" y="10170"/>
                    </a:lnTo>
                    <a:lnTo>
                      <a:pt x="15086" y="10149"/>
                    </a:lnTo>
                    <a:lnTo>
                      <a:pt x="15086" y="10128"/>
                    </a:lnTo>
                    <a:lnTo>
                      <a:pt x="15170" y="10044"/>
                    </a:lnTo>
                    <a:lnTo>
                      <a:pt x="15191" y="9940"/>
                    </a:lnTo>
                    <a:lnTo>
                      <a:pt x="15212" y="9898"/>
                    </a:lnTo>
                    <a:lnTo>
                      <a:pt x="15317" y="9898"/>
                    </a:lnTo>
                    <a:lnTo>
                      <a:pt x="15421" y="9793"/>
                    </a:lnTo>
                    <a:lnTo>
                      <a:pt x="15526" y="9647"/>
                    </a:lnTo>
                    <a:lnTo>
                      <a:pt x="15610" y="9626"/>
                    </a:lnTo>
                    <a:lnTo>
                      <a:pt x="15610" y="9626"/>
                    </a:lnTo>
                    <a:lnTo>
                      <a:pt x="15589" y="9730"/>
                    </a:lnTo>
                    <a:lnTo>
                      <a:pt x="15526" y="9793"/>
                    </a:lnTo>
                    <a:lnTo>
                      <a:pt x="15547" y="9835"/>
                    </a:lnTo>
                    <a:lnTo>
                      <a:pt x="15651" y="9919"/>
                    </a:lnTo>
                    <a:lnTo>
                      <a:pt x="15714" y="10023"/>
                    </a:lnTo>
                    <a:lnTo>
                      <a:pt x="15735" y="10002"/>
                    </a:lnTo>
                    <a:lnTo>
                      <a:pt x="15840" y="9814"/>
                    </a:lnTo>
                    <a:lnTo>
                      <a:pt x="15944" y="9437"/>
                    </a:lnTo>
                    <a:lnTo>
                      <a:pt x="16007" y="9333"/>
                    </a:lnTo>
                    <a:lnTo>
                      <a:pt x="15944" y="9375"/>
                    </a:lnTo>
                    <a:lnTo>
                      <a:pt x="15902" y="9416"/>
                    </a:lnTo>
                    <a:lnTo>
                      <a:pt x="15840" y="9395"/>
                    </a:lnTo>
                    <a:lnTo>
                      <a:pt x="15840" y="9333"/>
                    </a:lnTo>
                    <a:lnTo>
                      <a:pt x="15965" y="9207"/>
                    </a:lnTo>
                    <a:lnTo>
                      <a:pt x="16007" y="9123"/>
                    </a:lnTo>
                    <a:lnTo>
                      <a:pt x="15902" y="9123"/>
                    </a:lnTo>
                    <a:lnTo>
                      <a:pt x="15819" y="9061"/>
                    </a:lnTo>
                    <a:lnTo>
                      <a:pt x="15840" y="9019"/>
                    </a:lnTo>
                    <a:lnTo>
                      <a:pt x="15965" y="8956"/>
                    </a:lnTo>
                    <a:lnTo>
                      <a:pt x="15965" y="8789"/>
                    </a:lnTo>
                    <a:lnTo>
                      <a:pt x="16028" y="8705"/>
                    </a:lnTo>
                    <a:lnTo>
                      <a:pt x="16279" y="8475"/>
                    </a:lnTo>
                    <a:lnTo>
                      <a:pt x="16426" y="8266"/>
                    </a:lnTo>
                    <a:lnTo>
                      <a:pt x="16488" y="8119"/>
                    </a:lnTo>
                    <a:lnTo>
                      <a:pt x="16488" y="8015"/>
                    </a:lnTo>
                    <a:lnTo>
                      <a:pt x="16321" y="7763"/>
                    </a:lnTo>
                    <a:lnTo>
                      <a:pt x="16216" y="7805"/>
                    </a:lnTo>
                    <a:lnTo>
                      <a:pt x="16237" y="7847"/>
                    </a:lnTo>
                    <a:lnTo>
                      <a:pt x="16174" y="7868"/>
                    </a:lnTo>
                    <a:lnTo>
                      <a:pt x="15923" y="7826"/>
                    </a:lnTo>
                    <a:lnTo>
                      <a:pt x="15693" y="7826"/>
                    </a:lnTo>
                    <a:lnTo>
                      <a:pt x="15693" y="7868"/>
                    </a:lnTo>
                    <a:lnTo>
                      <a:pt x="15547" y="7952"/>
                    </a:lnTo>
                    <a:lnTo>
                      <a:pt x="15505" y="7910"/>
                    </a:lnTo>
                    <a:lnTo>
                      <a:pt x="15379" y="7931"/>
                    </a:lnTo>
                    <a:lnTo>
                      <a:pt x="15275" y="8035"/>
                    </a:lnTo>
                    <a:lnTo>
                      <a:pt x="14793" y="8035"/>
                    </a:lnTo>
                    <a:lnTo>
                      <a:pt x="14396" y="8119"/>
                    </a:lnTo>
                    <a:lnTo>
                      <a:pt x="14396" y="8182"/>
                    </a:lnTo>
                    <a:lnTo>
                      <a:pt x="14501" y="8224"/>
                    </a:lnTo>
                    <a:lnTo>
                      <a:pt x="14291" y="8454"/>
                    </a:lnTo>
                    <a:lnTo>
                      <a:pt x="14270" y="8810"/>
                    </a:lnTo>
                    <a:lnTo>
                      <a:pt x="14291" y="8851"/>
                    </a:lnTo>
                    <a:lnTo>
                      <a:pt x="14082" y="9082"/>
                    </a:lnTo>
                    <a:lnTo>
                      <a:pt x="14082" y="9270"/>
                    </a:lnTo>
                    <a:lnTo>
                      <a:pt x="13957" y="9395"/>
                    </a:lnTo>
                    <a:lnTo>
                      <a:pt x="13873" y="9416"/>
                    </a:lnTo>
                    <a:lnTo>
                      <a:pt x="13622" y="9542"/>
                    </a:lnTo>
                    <a:lnTo>
                      <a:pt x="13643" y="9584"/>
                    </a:lnTo>
                    <a:lnTo>
                      <a:pt x="13747" y="9500"/>
                    </a:lnTo>
                    <a:lnTo>
                      <a:pt x="13726" y="9605"/>
                    </a:lnTo>
                    <a:lnTo>
                      <a:pt x="13726" y="9793"/>
                    </a:lnTo>
                    <a:lnTo>
                      <a:pt x="13622" y="9919"/>
                    </a:lnTo>
                    <a:lnTo>
                      <a:pt x="13538" y="9919"/>
                    </a:lnTo>
                    <a:lnTo>
                      <a:pt x="13517" y="9960"/>
                    </a:lnTo>
                    <a:lnTo>
                      <a:pt x="13454" y="9919"/>
                    </a:lnTo>
                    <a:lnTo>
                      <a:pt x="13329" y="9835"/>
                    </a:lnTo>
                    <a:lnTo>
                      <a:pt x="13350" y="9793"/>
                    </a:lnTo>
                    <a:lnTo>
                      <a:pt x="13454" y="9730"/>
                    </a:lnTo>
                    <a:lnTo>
                      <a:pt x="13308" y="9688"/>
                    </a:lnTo>
                    <a:lnTo>
                      <a:pt x="13245" y="9730"/>
                    </a:lnTo>
                    <a:lnTo>
                      <a:pt x="13120" y="9709"/>
                    </a:lnTo>
                    <a:lnTo>
                      <a:pt x="12973" y="9709"/>
                    </a:lnTo>
                    <a:lnTo>
                      <a:pt x="12869" y="9793"/>
                    </a:lnTo>
                    <a:lnTo>
                      <a:pt x="12722" y="9814"/>
                    </a:lnTo>
                    <a:lnTo>
                      <a:pt x="12513" y="9814"/>
                    </a:lnTo>
                    <a:lnTo>
                      <a:pt x="12492" y="9856"/>
                    </a:lnTo>
                    <a:lnTo>
                      <a:pt x="12262" y="10002"/>
                    </a:lnTo>
                    <a:lnTo>
                      <a:pt x="12178" y="10002"/>
                    </a:lnTo>
                    <a:lnTo>
                      <a:pt x="12157" y="9940"/>
                    </a:lnTo>
                    <a:lnTo>
                      <a:pt x="11948" y="10002"/>
                    </a:lnTo>
                    <a:lnTo>
                      <a:pt x="11822" y="10044"/>
                    </a:lnTo>
                    <a:lnTo>
                      <a:pt x="11760" y="9919"/>
                    </a:lnTo>
                    <a:lnTo>
                      <a:pt x="11634" y="9730"/>
                    </a:lnTo>
                    <a:lnTo>
                      <a:pt x="11467" y="9647"/>
                    </a:lnTo>
                    <a:lnTo>
                      <a:pt x="11425" y="9605"/>
                    </a:lnTo>
                    <a:lnTo>
                      <a:pt x="11257" y="9605"/>
                    </a:lnTo>
                    <a:lnTo>
                      <a:pt x="11216" y="9626"/>
                    </a:lnTo>
                    <a:lnTo>
                      <a:pt x="11132" y="9521"/>
                    </a:lnTo>
                    <a:lnTo>
                      <a:pt x="10902" y="9270"/>
                    </a:lnTo>
                    <a:lnTo>
                      <a:pt x="10881" y="9165"/>
                    </a:lnTo>
                    <a:lnTo>
                      <a:pt x="10881" y="9082"/>
                    </a:lnTo>
                    <a:lnTo>
                      <a:pt x="10776" y="8914"/>
                    </a:lnTo>
                    <a:lnTo>
                      <a:pt x="10713" y="8789"/>
                    </a:lnTo>
                    <a:lnTo>
                      <a:pt x="10400" y="8454"/>
                    </a:lnTo>
                    <a:lnTo>
                      <a:pt x="10379" y="8328"/>
                    </a:lnTo>
                    <a:lnTo>
                      <a:pt x="10316" y="8245"/>
                    </a:lnTo>
                    <a:lnTo>
                      <a:pt x="10358" y="8161"/>
                    </a:lnTo>
                    <a:lnTo>
                      <a:pt x="10316" y="8077"/>
                    </a:lnTo>
                    <a:lnTo>
                      <a:pt x="10253" y="7847"/>
                    </a:lnTo>
                    <a:lnTo>
                      <a:pt x="10169" y="7763"/>
                    </a:lnTo>
                    <a:lnTo>
                      <a:pt x="10190" y="7638"/>
                    </a:lnTo>
                    <a:lnTo>
                      <a:pt x="10316" y="7805"/>
                    </a:lnTo>
                    <a:lnTo>
                      <a:pt x="10316" y="8015"/>
                    </a:lnTo>
                    <a:lnTo>
                      <a:pt x="10379" y="7973"/>
                    </a:lnTo>
                    <a:lnTo>
                      <a:pt x="10379" y="7805"/>
                    </a:lnTo>
                    <a:lnTo>
                      <a:pt x="10211" y="7554"/>
                    </a:lnTo>
                    <a:lnTo>
                      <a:pt x="10253" y="7429"/>
                    </a:lnTo>
                    <a:lnTo>
                      <a:pt x="10190" y="7219"/>
                    </a:lnTo>
                    <a:lnTo>
                      <a:pt x="10169" y="7115"/>
                    </a:lnTo>
                    <a:lnTo>
                      <a:pt x="10253" y="7010"/>
                    </a:lnTo>
                    <a:lnTo>
                      <a:pt x="10295" y="6717"/>
                    </a:lnTo>
                    <a:lnTo>
                      <a:pt x="10253" y="6571"/>
                    </a:lnTo>
                    <a:lnTo>
                      <a:pt x="10316" y="6278"/>
                    </a:lnTo>
                    <a:lnTo>
                      <a:pt x="10316" y="6173"/>
                    </a:lnTo>
                    <a:lnTo>
                      <a:pt x="10358" y="6090"/>
                    </a:lnTo>
                    <a:lnTo>
                      <a:pt x="10316" y="6048"/>
                    </a:lnTo>
                    <a:lnTo>
                      <a:pt x="10316" y="5922"/>
                    </a:lnTo>
                    <a:lnTo>
                      <a:pt x="10379" y="5859"/>
                    </a:lnTo>
                    <a:lnTo>
                      <a:pt x="10400" y="5713"/>
                    </a:lnTo>
                    <a:lnTo>
                      <a:pt x="10420" y="5650"/>
                    </a:lnTo>
                    <a:lnTo>
                      <a:pt x="10358" y="5608"/>
                    </a:lnTo>
                    <a:lnTo>
                      <a:pt x="10420" y="5504"/>
                    </a:lnTo>
                    <a:lnTo>
                      <a:pt x="10420" y="5336"/>
                    </a:lnTo>
                    <a:lnTo>
                      <a:pt x="10525" y="5336"/>
                    </a:lnTo>
                    <a:lnTo>
                      <a:pt x="10504" y="5441"/>
                    </a:lnTo>
                    <a:lnTo>
                      <a:pt x="10504" y="5525"/>
                    </a:lnTo>
                    <a:lnTo>
                      <a:pt x="10567" y="5504"/>
                    </a:lnTo>
                    <a:lnTo>
                      <a:pt x="10588" y="5399"/>
                    </a:lnTo>
                    <a:lnTo>
                      <a:pt x="10672" y="5294"/>
                    </a:lnTo>
                    <a:lnTo>
                      <a:pt x="10692" y="5148"/>
                    </a:lnTo>
                    <a:lnTo>
                      <a:pt x="10734" y="5106"/>
                    </a:lnTo>
                    <a:lnTo>
                      <a:pt x="10776" y="4939"/>
                    </a:lnTo>
                    <a:lnTo>
                      <a:pt x="10776" y="4897"/>
                    </a:lnTo>
                    <a:lnTo>
                      <a:pt x="10692" y="4939"/>
                    </a:lnTo>
                    <a:lnTo>
                      <a:pt x="10672" y="5127"/>
                    </a:lnTo>
                    <a:lnTo>
                      <a:pt x="10567" y="5190"/>
                    </a:lnTo>
                    <a:lnTo>
                      <a:pt x="10588" y="5106"/>
                    </a:lnTo>
                    <a:lnTo>
                      <a:pt x="10525" y="5085"/>
                    </a:lnTo>
                    <a:lnTo>
                      <a:pt x="10504" y="5002"/>
                    </a:lnTo>
                    <a:lnTo>
                      <a:pt x="10400" y="5002"/>
                    </a:lnTo>
                    <a:lnTo>
                      <a:pt x="10295" y="4918"/>
                    </a:lnTo>
                    <a:lnTo>
                      <a:pt x="10107" y="4876"/>
                    </a:lnTo>
                    <a:lnTo>
                      <a:pt x="10002" y="4771"/>
                    </a:lnTo>
                    <a:lnTo>
                      <a:pt x="9939" y="4730"/>
                    </a:lnTo>
                    <a:lnTo>
                      <a:pt x="9856" y="4730"/>
                    </a:lnTo>
                    <a:lnTo>
                      <a:pt x="9793" y="4709"/>
                    </a:lnTo>
                    <a:lnTo>
                      <a:pt x="9772" y="4709"/>
                    </a:lnTo>
                    <a:lnTo>
                      <a:pt x="9730" y="4667"/>
                    </a:lnTo>
                    <a:lnTo>
                      <a:pt x="9751" y="4499"/>
                    </a:lnTo>
                    <a:lnTo>
                      <a:pt x="9625" y="4165"/>
                    </a:lnTo>
                    <a:lnTo>
                      <a:pt x="9625" y="4144"/>
                    </a:lnTo>
                    <a:lnTo>
                      <a:pt x="9625" y="4081"/>
                    </a:lnTo>
                    <a:lnTo>
                      <a:pt x="9625" y="3976"/>
                    </a:lnTo>
                    <a:lnTo>
                      <a:pt x="9646" y="3872"/>
                    </a:lnTo>
                    <a:lnTo>
                      <a:pt x="9542" y="3788"/>
                    </a:lnTo>
                    <a:lnTo>
                      <a:pt x="9479" y="3683"/>
                    </a:lnTo>
                    <a:lnTo>
                      <a:pt x="9458" y="3579"/>
                    </a:lnTo>
                    <a:lnTo>
                      <a:pt x="9374" y="3537"/>
                    </a:lnTo>
                    <a:lnTo>
                      <a:pt x="9353" y="3453"/>
                    </a:lnTo>
                    <a:lnTo>
                      <a:pt x="9312" y="3432"/>
                    </a:lnTo>
                    <a:lnTo>
                      <a:pt x="9228" y="3223"/>
                    </a:lnTo>
                    <a:lnTo>
                      <a:pt x="9207" y="3139"/>
                    </a:lnTo>
                    <a:lnTo>
                      <a:pt x="9123" y="3118"/>
                    </a:lnTo>
                    <a:lnTo>
                      <a:pt x="9123" y="2951"/>
                    </a:lnTo>
                    <a:lnTo>
                      <a:pt x="9123" y="2888"/>
                    </a:lnTo>
                    <a:lnTo>
                      <a:pt x="9060" y="2825"/>
                    </a:lnTo>
                    <a:lnTo>
                      <a:pt x="9040" y="2721"/>
                    </a:lnTo>
                    <a:lnTo>
                      <a:pt x="8935" y="2574"/>
                    </a:lnTo>
                    <a:lnTo>
                      <a:pt x="8830" y="2491"/>
                    </a:lnTo>
                    <a:lnTo>
                      <a:pt x="8788" y="2386"/>
                    </a:lnTo>
                    <a:lnTo>
                      <a:pt x="8705" y="2365"/>
                    </a:lnTo>
                    <a:lnTo>
                      <a:pt x="8621" y="2365"/>
                    </a:lnTo>
                    <a:lnTo>
                      <a:pt x="8600" y="2323"/>
                    </a:lnTo>
                    <a:lnTo>
                      <a:pt x="8579" y="2302"/>
                    </a:lnTo>
                    <a:lnTo>
                      <a:pt x="8475" y="2323"/>
                    </a:lnTo>
                    <a:lnTo>
                      <a:pt x="8370" y="2302"/>
                    </a:lnTo>
                    <a:lnTo>
                      <a:pt x="8265" y="2302"/>
                    </a:lnTo>
                    <a:lnTo>
                      <a:pt x="8223" y="2386"/>
                    </a:lnTo>
                    <a:lnTo>
                      <a:pt x="8182" y="2386"/>
                    </a:lnTo>
                    <a:lnTo>
                      <a:pt x="8161" y="2365"/>
                    </a:lnTo>
                    <a:lnTo>
                      <a:pt x="8119" y="2365"/>
                    </a:lnTo>
                    <a:lnTo>
                      <a:pt x="8035" y="2386"/>
                    </a:lnTo>
                    <a:lnTo>
                      <a:pt x="7993" y="2428"/>
                    </a:lnTo>
                    <a:lnTo>
                      <a:pt x="7910" y="2595"/>
                    </a:lnTo>
                    <a:lnTo>
                      <a:pt x="7868" y="2679"/>
                    </a:lnTo>
                    <a:lnTo>
                      <a:pt x="7868" y="2700"/>
                    </a:lnTo>
                    <a:lnTo>
                      <a:pt x="7868" y="2742"/>
                    </a:lnTo>
                    <a:lnTo>
                      <a:pt x="7805" y="2742"/>
                    </a:lnTo>
                    <a:lnTo>
                      <a:pt x="7700" y="2825"/>
                    </a:lnTo>
                    <a:lnTo>
                      <a:pt x="7700" y="2846"/>
                    </a:lnTo>
                    <a:lnTo>
                      <a:pt x="7659" y="2888"/>
                    </a:lnTo>
                    <a:lnTo>
                      <a:pt x="7596" y="2888"/>
                    </a:lnTo>
                    <a:lnTo>
                      <a:pt x="7575" y="2825"/>
                    </a:lnTo>
                    <a:lnTo>
                      <a:pt x="7449" y="2784"/>
                    </a:lnTo>
                    <a:lnTo>
                      <a:pt x="7366" y="2742"/>
                    </a:lnTo>
                    <a:lnTo>
                      <a:pt x="7345" y="2700"/>
                    </a:lnTo>
                    <a:lnTo>
                      <a:pt x="7219" y="2637"/>
                    </a:lnTo>
                    <a:lnTo>
                      <a:pt x="7156" y="2637"/>
                    </a:lnTo>
                    <a:lnTo>
                      <a:pt x="7115" y="2595"/>
                    </a:lnTo>
                    <a:lnTo>
                      <a:pt x="7115" y="2574"/>
                    </a:lnTo>
                    <a:lnTo>
                      <a:pt x="7073" y="2512"/>
                    </a:lnTo>
                    <a:lnTo>
                      <a:pt x="7031" y="2491"/>
                    </a:lnTo>
                    <a:lnTo>
                      <a:pt x="6989" y="2491"/>
                    </a:lnTo>
                    <a:lnTo>
                      <a:pt x="6947" y="2470"/>
                    </a:lnTo>
                    <a:lnTo>
                      <a:pt x="6926" y="2470"/>
                    </a:lnTo>
                    <a:lnTo>
                      <a:pt x="6926" y="2428"/>
                    </a:lnTo>
                    <a:lnTo>
                      <a:pt x="6905" y="2323"/>
                    </a:lnTo>
                    <a:lnTo>
                      <a:pt x="6822" y="2261"/>
                    </a:lnTo>
                    <a:lnTo>
                      <a:pt x="6717" y="2114"/>
                    </a:lnTo>
                    <a:lnTo>
                      <a:pt x="6717" y="2093"/>
                    </a:lnTo>
                    <a:lnTo>
                      <a:pt x="6801" y="2072"/>
                    </a:lnTo>
                    <a:lnTo>
                      <a:pt x="6822" y="2051"/>
                    </a:lnTo>
                    <a:lnTo>
                      <a:pt x="6822" y="1968"/>
                    </a:lnTo>
                    <a:lnTo>
                      <a:pt x="6738" y="1884"/>
                    </a:lnTo>
                    <a:lnTo>
                      <a:pt x="6717" y="1863"/>
                    </a:lnTo>
                    <a:lnTo>
                      <a:pt x="6696" y="1842"/>
                    </a:lnTo>
                    <a:lnTo>
                      <a:pt x="6654" y="1800"/>
                    </a:lnTo>
                    <a:lnTo>
                      <a:pt x="6633" y="1675"/>
                    </a:lnTo>
                    <a:lnTo>
                      <a:pt x="6591" y="1591"/>
                    </a:lnTo>
                    <a:lnTo>
                      <a:pt x="6508" y="1549"/>
                    </a:lnTo>
                    <a:lnTo>
                      <a:pt x="6424" y="1528"/>
                    </a:lnTo>
                    <a:lnTo>
                      <a:pt x="6466" y="1465"/>
                    </a:lnTo>
                    <a:lnTo>
                      <a:pt x="6466" y="1424"/>
                    </a:lnTo>
                    <a:lnTo>
                      <a:pt x="6403" y="1340"/>
                    </a:lnTo>
                    <a:lnTo>
                      <a:pt x="6299" y="1319"/>
                    </a:lnTo>
                    <a:lnTo>
                      <a:pt x="6319" y="1256"/>
                    </a:lnTo>
                    <a:lnTo>
                      <a:pt x="6278" y="1173"/>
                    </a:lnTo>
                    <a:lnTo>
                      <a:pt x="6215" y="1173"/>
                    </a:lnTo>
                    <a:lnTo>
                      <a:pt x="6194" y="1131"/>
                    </a:lnTo>
                    <a:lnTo>
                      <a:pt x="6131" y="1068"/>
                    </a:lnTo>
                    <a:lnTo>
                      <a:pt x="6068" y="942"/>
                    </a:lnTo>
                    <a:lnTo>
                      <a:pt x="5943" y="859"/>
                    </a:lnTo>
                    <a:lnTo>
                      <a:pt x="5022" y="838"/>
                    </a:lnTo>
                    <a:lnTo>
                      <a:pt x="4980" y="1047"/>
                    </a:lnTo>
                    <a:lnTo>
                      <a:pt x="3327" y="1005"/>
                    </a:lnTo>
                    <a:lnTo>
                      <a:pt x="1402" y="105"/>
                    </a:lnTo>
                    <a:lnTo>
                      <a:pt x="1402" y="64"/>
                    </a:lnTo>
                    <a:lnTo>
                      <a:pt x="1381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3000;p74">
                <a:extLst>
                  <a:ext uri="{FF2B5EF4-FFF2-40B4-BE49-F238E27FC236}">
                    <a16:creationId xmlns:a16="http://schemas.microsoft.com/office/drawing/2014/main" id="{85FD9A11-4373-43CD-9527-A7083ACAD77A}"/>
                  </a:ext>
                </a:extLst>
              </p:cNvPr>
              <p:cNvSpPr/>
              <p:nvPr/>
            </p:nvSpPr>
            <p:spPr>
              <a:xfrm>
                <a:off x="3378594" y="3107749"/>
                <a:ext cx="19445" cy="26657"/>
              </a:xfrm>
              <a:custGeom>
                <a:avLst/>
                <a:gdLst/>
                <a:ahLst/>
                <a:cxnLst/>
                <a:rect l="l" t="t" r="r" b="b"/>
                <a:pathLst>
                  <a:path w="1633" h="2344" extrusionOk="0">
                    <a:moveTo>
                      <a:pt x="336" y="0"/>
                    </a:moveTo>
                    <a:lnTo>
                      <a:pt x="231" y="84"/>
                    </a:lnTo>
                    <a:lnTo>
                      <a:pt x="126" y="147"/>
                    </a:lnTo>
                    <a:lnTo>
                      <a:pt x="85" y="209"/>
                    </a:lnTo>
                    <a:lnTo>
                      <a:pt x="1" y="314"/>
                    </a:lnTo>
                    <a:lnTo>
                      <a:pt x="1" y="460"/>
                    </a:lnTo>
                    <a:lnTo>
                      <a:pt x="64" y="607"/>
                    </a:lnTo>
                    <a:lnTo>
                      <a:pt x="22" y="732"/>
                    </a:lnTo>
                    <a:lnTo>
                      <a:pt x="22" y="816"/>
                    </a:lnTo>
                    <a:lnTo>
                      <a:pt x="126" y="879"/>
                    </a:lnTo>
                    <a:lnTo>
                      <a:pt x="189" y="963"/>
                    </a:lnTo>
                    <a:lnTo>
                      <a:pt x="231" y="1067"/>
                    </a:lnTo>
                    <a:lnTo>
                      <a:pt x="273" y="1193"/>
                    </a:lnTo>
                    <a:lnTo>
                      <a:pt x="294" y="1256"/>
                    </a:lnTo>
                    <a:lnTo>
                      <a:pt x="273" y="1360"/>
                    </a:lnTo>
                    <a:lnTo>
                      <a:pt x="189" y="1444"/>
                    </a:lnTo>
                    <a:lnTo>
                      <a:pt x="189" y="1590"/>
                    </a:lnTo>
                    <a:lnTo>
                      <a:pt x="231" y="1653"/>
                    </a:lnTo>
                    <a:lnTo>
                      <a:pt x="189" y="1779"/>
                    </a:lnTo>
                    <a:lnTo>
                      <a:pt x="64" y="1883"/>
                    </a:lnTo>
                    <a:lnTo>
                      <a:pt x="1" y="1883"/>
                    </a:lnTo>
                    <a:lnTo>
                      <a:pt x="22" y="1925"/>
                    </a:lnTo>
                    <a:lnTo>
                      <a:pt x="85" y="2009"/>
                    </a:lnTo>
                    <a:lnTo>
                      <a:pt x="106" y="2030"/>
                    </a:lnTo>
                    <a:lnTo>
                      <a:pt x="106" y="2113"/>
                    </a:lnTo>
                    <a:lnTo>
                      <a:pt x="189" y="2197"/>
                    </a:lnTo>
                    <a:lnTo>
                      <a:pt x="294" y="2218"/>
                    </a:lnTo>
                    <a:lnTo>
                      <a:pt x="336" y="2134"/>
                    </a:lnTo>
                    <a:lnTo>
                      <a:pt x="419" y="2113"/>
                    </a:lnTo>
                    <a:lnTo>
                      <a:pt x="503" y="2113"/>
                    </a:lnTo>
                    <a:lnTo>
                      <a:pt x="503" y="2176"/>
                    </a:lnTo>
                    <a:lnTo>
                      <a:pt x="545" y="2197"/>
                    </a:lnTo>
                    <a:lnTo>
                      <a:pt x="545" y="2323"/>
                    </a:lnTo>
                    <a:lnTo>
                      <a:pt x="608" y="2344"/>
                    </a:lnTo>
                    <a:lnTo>
                      <a:pt x="712" y="2281"/>
                    </a:lnTo>
                    <a:lnTo>
                      <a:pt x="733" y="2197"/>
                    </a:lnTo>
                    <a:lnTo>
                      <a:pt x="817" y="2134"/>
                    </a:lnTo>
                    <a:lnTo>
                      <a:pt x="880" y="2113"/>
                    </a:lnTo>
                    <a:lnTo>
                      <a:pt x="963" y="1988"/>
                    </a:lnTo>
                    <a:lnTo>
                      <a:pt x="1068" y="1820"/>
                    </a:lnTo>
                    <a:lnTo>
                      <a:pt x="1173" y="1590"/>
                    </a:lnTo>
                    <a:lnTo>
                      <a:pt x="1173" y="1486"/>
                    </a:lnTo>
                    <a:lnTo>
                      <a:pt x="1340" y="1297"/>
                    </a:lnTo>
                    <a:lnTo>
                      <a:pt x="1466" y="1130"/>
                    </a:lnTo>
                    <a:lnTo>
                      <a:pt x="1528" y="1046"/>
                    </a:lnTo>
                    <a:lnTo>
                      <a:pt x="1633" y="921"/>
                    </a:lnTo>
                    <a:lnTo>
                      <a:pt x="1591" y="774"/>
                    </a:lnTo>
                    <a:lnTo>
                      <a:pt x="1487" y="649"/>
                    </a:lnTo>
                    <a:lnTo>
                      <a:pt x="1466" y="711"/>
                    </a:lnTo>
                    <a:lnTo>
                      <a:pt x="1382" y="649"/>
                    </a:lnTo>
                    <a:lnTo>
                      <a:pt x="1361" y="544"/>
                    </a:lnTo>
                    <a:lnTo>
                      <a:pt x="1173" y="335"/>
                    </a:lnTo>
                    <a:lnTo>
                      <a:pt x="1131" y="335"/>
                    </a:lnTo>
                    <a:lnTo>
                      <a:pt x="963" y="209"/>
                    </a:lnTo>
                    <a:lnTo>
                      <a:pt x="650" y="105"/>
                    </a:lnTo>
                    <a:lnTo>
                      <a:pt x="524" y="21"/>
                    </a:lnTo>
                    <a:lnTo>
                      <a:pt x="336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001;p74">
                <a:extLst>
                  <a:ext uri="{FF2B5EF4-FFF2-40B4-BE49-F238E27FC236}">
                    <a16:creationId xmlns:a16="http://schemas.microsoft.com/office/drawing/2014/main" id="{17747438-7D48-429B-A7A3-630E68D6D78A}"/>
                  </a:ext>
                </a:extLst>
              </p:cNvPr>
              <p:cNvSpPr/>
              <p:nvPr/>
            </p:nvSpPr>
            <p:spPr>
              <a:xfrm>
                <a:off x="3354434" y="3105122"/>
                <a:ext cx="27661" cy="28807"/>
              </a:xfrm>
              <a:custGeom>
                <a:avLst/>
                <a:gdLst/>
                <a:ahLst/>
                <a:cxnLst/>
                <a:rect l="l" t="t" r="r" b="b"/>
                <a:pathLst>
                  <a:path w="2323" h="2533" extrusionOk="0">
                    <a:moveTo>
                      <a:pt x="1632" y="1"/>
                    </a:moveTo>
                    <a:lnTo>
                      <a:pt x="1528" y="43"/>
                    </a:lnTo>
                    <a:lnTo>
                      <a:pt x="1339" y="22"/>
                    </a:lnTo>
                    <a:lnTo>
                      <a:pt x="1151" y="64"/>
                    </a:lnTo>
                    <a:lnTo>
                      <a:pt x="963" y="22"/>
                    </a:lnTo>
                    <a:lnTo>
                      <a:pt x="691" y="22"/>
                    </a:lnTo>
                    <a:lnTo>
                      <a:pt x="544" y="64"/>
                    </a:lnTo>
                    <a:lnTo>
                      <a:pt x="544" y="210"/>
                    </a:lnTo>
                    <a:lnTo>
                      <a:pt x="482" y="336"/>
                    </a:lnTo>
                    <a:lnTo>
                      <a:pt x="523" y="419"/>
                    </a:lnTo>
                    <a:lnTo>
                      <a:pt x="440" y="524"/>
                    </a:lnTo>
                    <a:lnTo>
                      <a:pt x="335" y="566"/>
                    </a:lnTo>
                    <a:lnTo>
                      <a:pt x="168" y="566"/>
                    </a:lnTo>
                    <a:lnTo>
                      <a:pt x="105" y="691"/>
                    </a:lnTo>
                    <a:lnTo>
                      <a:pt x="105" y="838"/>
                    </a:lnTo>
                    <a:lnTo>
                      <a:pt x="0" y="1068"/>
                    </a:lnTo>
                    <a:lnTo>
                      <a:pt x="21" y="1152"/>
                    </a:lnTo>
                    <a:lnTo>
                      <a:pt x="126" y="1194"/>
                    </a:lnTo>
                    <a:lnTo>
                      <a:pt x="168" y="1277"/>
                    </a:lnTo>
                    <a:lnTo>
                      <a:pt x="210" y="1319"/>
                    </a:lnTo>
                    <a:lnTo>
                      <a:pt x="272" y="1424"/>
                    </a:lnTo>
                    <a:lnTo>
                      <a:pt x="272" y="1507"/>
                    </a:lnTo>
                    <a:lnTo>
                      <a:pt x="335" y="1570"/>
                    </a:lnTo>
                    <a:lnTo>
                      <a:pt x="419" y="1570"/>
                    </a:lnTo>
                    <a:lnTo>
                      <a:pt x="461" y="1591"/>
                    </a:lnTo>
                    <a:lnTo>
                      <a:pt x="482" y="1696"/>
                    </a:lnTo>
                    <a:lnTo>
                      <a:pt x="523" y="1842"/>
                    </a:lnTo>
                    <a:lnTo>
                      <a:pt x="523" y="1989"/>
                    </a:lnTo>
                    <a:lnTo>
                      <a:pt x="586" y="2010"/>
                    </a:lnTo>
                    <a:lnTo>
                      <a:pt x="670" y="2135"/>
                    </a:lnTo>
                    <a:lnTo>
                      <a:pt x="691" y="2219"/>
                    </a:lnTo>
                    <a:lnTo>
                      <a:pt x="795" y="2261"/>
                    </a:lnTo>
                    <a:lnTo>
                      <a:pt x="795" y="2323"/>
                    </a:lnTo>
                    <a:lnTo>
                      <a:pt x="858" y="2407"/>
                    </a:lnTo>
                    <a:lnTo>
                      <a:pt x="942" y="2449"/>
                    </a:lnTo>
                    <a:lnTo>
                      <a:pt x="984" y="2449"/>
                    </a:lnTo>
                    <a:lnTo>
                      <a:pt x="1005" y="2470"/>
                    </a:lnTo>
                    <a:lnTo>
                      <a:pt x="1172" y="2533"/>
                    </a:lnTo>
                    <a:lnTo>
                      <a:pt x="1256" y="2533"/>
                    </a:lnTo>
                    <a:lnTo>
                      <a:pt x="1277" y="2470"/>
                    </a:lnTo>
                    <a:lnTo>
                      <a:pt x="1214" y="2344"/>
                    </a:lnTo>
                    <a:lnTo>
                      <a:pt x="1193" y="2303"/>
                    </a:lnTo>
                    <a:lnTo>
                      <a:pt x="1088" y="2198"/>
                    </a:lnTo>
                    <a:lnTo>
                      <a:pt x="1109" y="2093"/>
                    </a:lnTo>
                    <a:lnTo>
                      <a:pt x="1214" y="2010"/>
                    </a:lnTo>
                    <a:lnTo>
                      <a:pt x="1339" y="2031"/>
                    </a:lnTo>
                    <a:lnTo>
                      <a:pt x="1591" y="2031"/>
                    </a:lnTo>
                    <a:lnTo>
                      <a:pt x="1695" y="1989"/>
                    </a:lnTo>
                    <a:lnTo>
                      <a:pt x="1842" y="1989"/>
                    </a:lnTo>
                    <a:lnTo>
                      <a:pt x="1946" y="2093"/>
                    </a:lnTo>
                    <a:lnTo>
                      <a:pt x="2030" y="2114"/>
                    </a:lnTo>
                    <a:lnTo>
                      <a:pt x="2093" y="2114"/>
                    </a:lnTo>
                    <a:lnTo>
                      <a:pt x="2218" y="2010"/>
                    </a:lnTo>
                    <a:lnTo>
                      <a:pt x="2260" y="1884"/>
                    </a:lnTo>
                    <a:lnTo>
                      <a:pt x="2218" y="1821"/>
                    </a:lnTo>
                    <a:lnTo>
                      <a:pt x="2218" y="1675"/>
                    </a:lnTo>
                    <a:lnTo>
                      <a:pt x="2302" y="1591"/>
                    </a:lnTo>
                    <a:lnTo>
                      <a:pt x="2323" y="1487"/>
                    </a:lnTo>
                    <a:lnTo>
                      <a:pt x="2302" y="1424"/>
                    </a:lnTo>
                    <a:lnTo>
                      <a:pt x="2260" y="1298"/>
                    </a:lnTo>
                    <a:lnTo>
                      <a:pt x="2218" y="1194"/>
                    </a:lnTo>
                    <a:lnTo>
                      <a:pt x="2155" y="1110"/>
                    </a:lnTo>
                    <a:lnTo>
                      <a:pt x="2051" y="1047"/>
                    </a:lnTo>
                    <a:lnTo>
                      <a:pt x="2051" y="963"/>
                    </a:lnTo>
                    <a:lnTo>
                      <a:pt x="2093" y="838"/>
                    </a:lnTo>
                    <a:lnTo>
                      <a:pt x="2030" y="691"/>
                    </a:lnTo>
                    <a:lnTo>
                      <a:pt x="2030" y="545"/>
                    </a:lnTo>
                    <a:lnTo>
                      <a:pt x="2114" y="440"/>
                    </a:lnTo>
                    <a:lnTo>
                      <a:pt x="2155" y="378"/>
                    </a:lnTo>
                    <a:lnTo>
                      <a:pt x="2260" y="231"/>
                    </a:lnTo>
                    <a:lnTo>
                      <a:pt x="2260" y="147"/>
                    </a:lnTo>
                    <a:lnTo>
                      <a:pt x="2135" y="106"/>
                    </a:lnTo>
                    <a:lnTo>
                      <a:pt x="1946" y="64"/>
                    </a:lnTo>
                    <a:lnTo>
                      <a:pt x="1716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002;p74">
                <a:extLst>
                  <a:ext uri="{FF2B5EF4-FFF2-40B4-BE49-F238E27FC236}">
                    <a16:creationId xmlns:a16="http://schemas.microsoft.com/office/drawing/2014/main" id="{ECCE05D0-CBD5-4F6E-A5C5-2D9521418C22}"/>
                  </a:ext>
                </a:extLst>
              </p:cNvPr>
              <p:cNvSpPr/>
              <p:nvPr/>
            </p:nvSpPr>
            <p:spPr>
              <a:xfrm>
                <a:off x="3331012" y="3088711"/>
                <a:ext cx="34639" cy="49743"/>
              </a:xfrm>
              <a:custGeom>
                <a:avLst/>
                <a:gdLst/>
                <a:ahLst/>
                <a:cxnLst/>
                <a:rect l="l" t="t" r="r" b="b"/>
                <a:pathLst>
                  <a:path w="2909" h="4374" extrusionOk="0">
                    <a:moveTo>
                      <a:pt x="879" y="0"/>
                    </a:moveTo>
                    <a:lnTo>
                      <a:pt x="858" y="84"/>
                    </a:lnTo>
                    <a:lnTo>
                      <a:pt x="712" y="251"/>
                    </a:lnTo>
                    <a:lnTo>
                      <a:pt x="565" y="356"/>
                    </a:lnTo>
                    <a:lnTo>
                      <a:pt x="503" y="335"/>
                    </a:lnTo>
                    <a:lnTo>
                      <a:pt x="335" y="544"/>
                    </a:lnTo>
                    <a:lnTo>
                      <a:pt x="356" y="628"/>
                    </a:lnTo>
                    <a:lnTo>
                      <a:pt x="419" y="733"/>
                    </a:lnTo>
                    <a:lnTo>
                      <a:pt x="565" y="753"/>
                    </a:lnTo>
                    <a:lnTo>
                      <a:pt x="649" y="837"/>
                    </a:lnTo>
                    <a:lnTo>
                      <a:pt x="649" y="963"/>
                    </a:lnTo>
                    <a:lnTo>
                      <a:pt x="461" y="1046"/>
                    </a:lnTo>
                    <a:lnTo>
                      <a:pt x="398" y="1025"/>
                    </a:lnTo>
                    <a:lnTo>
                      <a:pt x="293" y="1046"/>
                    </a:lnTo>
                    <a:lnTo>
                      <a:pt x="210" y="1025"/>
                    </a:lnTo>
                    <a:lnTo>
                      <a:pt x="126" y="1088"/>
                    </a:lnTo>
                    <a:lnTo>
                      <a:pt x="105" y="1277"/>
                    </a:lnTo>
                    <a:lnTo>
                      <a:pt x="1" y="1381"/>
                    </a:lnTo>
                    <a:lnTo>
                      <a:pt x="42" y="1507"/>
                    </a:lnTo>
                    <a:lnTo>
                      <a:pt x="189" y="1716"/>
                    </a:lnTo>
                    <a:lnTo>
                      <a:pt x="419" y="1904"/>
                    </a:lnTo>
                    <a:lnTo>
                      <a:pt x="419" y="1925"/>
                    </a:lnTo>
                    <a:lnTo>
                      <a:pt x="461" y="1925"/>
                    </a:lnTo>
                    <a:lnTo>
                      <a:pt x="524" y="1988"/>
                    </a:lnTo>
                    <a:lnTo>
                      <a:pt x="565" y="1925"/>
                    </a:lnTo>
                    <a:lnTo>
                      <a:pt x="712" y="1967"/>
                    </a:lnTo>
                    <a:lnTo>
                      <a:pt x="817" y="2072"/>
                    </a:lnTo>
                    <a:lnTo>
                      <a:pt x="817" y="2218"/>
                    </a:lnTo>
                    <a:lnTo>
                      <a:pt x="733" y="2344"/>
                    </a:lnTo>
                    <a:lnTo>
                      <a:pt x="670" y="2406"/>
                    </a:lnTo>
                    <a:lnTo>
                      <a:pt x="775" y="2448"/>
                    </a:lnTo>
                    <a:lnTo>
                      <a:pt x="879" y="2448"/>
                    </a:lnTo>
                    <a:lnTo>
                      <a:pt x="942" y="2532"/>
                    </a:lnTo>
                    <a:lnTo>
                      <a:pt x="984" y="2616"/>
                    </a:lnTo>
                    <a:lnTo>
                      <a:pt x="1089" y="2616"/>
                    </a:lnTo>
                    <a:lnTo>
                      <a:pt x="1089" y="2657"/>
                    </a:lnTo>
                    <a:lnTo>
                      <a:pt x="984" y="2804"/>
                    </a:lnTo>
                    <a:lnTo>
                      <a:pt x="963" y="2950"/>
                    </a:lnTo>
                    <a:lnTo>
                      <a:pt x="837" y="3160"/>
                    </a:lnTo>
                    <a:lnTo>
                      <a:pt x="858" y="3264"/>
                    </a:lnTo>
                    <a:lnTo>
                      <a:pt x="817" y="3369"/>
                    </a:lnTo>
                    <a:lnTo>
                      <a:pt x="817" y="3474"/>
                    </a:lnTo>
                    <a:lnTo>
                      <a:pt x="837" y="3536"/>
                    </a:lnTo>
                    <a:lnTo>
                      <a:pt x="817" y="3599"/>
                    </a:lnTo>
                    <a:lnTo>
                      <a:pt x="817" y="3704"/>
                    </a:lnTo>
                    <a:lnTo>
                      <a:pt x="921" y="3808"/>
                    </a:lnTo>
                    <a:lnTo>
                      <a:pt x="1047" y="3955"/>
                    </a:lnTo>
                    <a:lnTo>
                      <a:pt x="1047" y="4018"/>
                    </a:lnTo>
                    <a:lnTo>
                      <a:pt x="1130" y="4122"/>
                    </a:lnTo>
                    <a:lnTo>
                      <a:pt x="1361" y="4331"/>
                    </a:lnTo>
                    <a:lnTo>
                      <a:pt x="1444" y="4373"/>
                    </a:lnTo>
                    <a:lnTo>
                      <a:pt x="1507" y="4290"/>
                    </a:lnTo>
                    <a:lnTo>
                      <a:pt x="1591" y="4269"/>
                    </a:lnTo>
                    <a:lnTo>
                      <a:pt x="1612" y="4290"/>
                    </a:lnTo>
                    <a:lnTo>
                      <a:pt x="1758" y="4290"/>
                    </a:lnTo>
                    <a:lnTo>
                      <a:pt x="1821" y="4185"/>
                    </a:lnTo>
                    <a:lnTo>
                      <a:pt x="1863" y="4122"/>
                    </a:lnTo>
                    <a:lnTo>
                      <a:pt x="1967" y="4101"/>
                    </a:lnTo>
                    <a:lnTo>
                      <a:pt x="2198" y="4101"/>
                    </a:lnTo>
                    <a:lnTo>
                      <a:pt x="2260" y="3913"/>
                    </a:lnTo>
                    <a:lnTo>
                      <a:pt x="2386" y="3871"/>
                    </a:lnTo>
                    <a:lnTo>
                      <a:pt x="2553" y="3871"/>
                    </a:lnTo>
                    <a:lnTo>
                      <a:pt x="2616" y="3913"/>
                    </a:lnTo>
                    <a:lnTo>
                      <a:pt x="2721" y="3892"/>
                    </a:lnTo>
                    <a:lnTo>
                      <a:pt x="2909" y="3892"/>
                    </a:lnTo>
                    <a:lnTo>
                      <a:pt x="2825" y="3850"/>
                    </a:lnTo>
                    <a:lnTo>
                      <a:pt x="2762" y="3766"/>
                    </a:lnTo>
                    <a:lnTo>
                      <a:pt x="2762" y="3704"/>
                    </a:lnTo>
                    <a:lnTo>
                      <a:pt x="2658" y="3662"/>
                    </a:lnTo>
                    <a:lnTo>
                      <a:pt x="2637" y="3578"/>
                    </a:lnTo>
                    <a:lnTo>
                      <a:pt x="2553" y="3453"/>
                    </a:lnTo>
                    <a:lnTo>
                      <a:pt x="2490" y="3432"/>
                    </a:lnTo>
                    <a:lnTo>
                      <a:pt x="2490" y="3285"/>
                    </a:lnTo>
                    <a:lnTo>
                      <a:pt x="2449" y="3139"/>
                    </a:lnTo>
                    <a:lnTo>
                      <a:pt x="2428" y="3034"/>
                    </a:lnTo>
                    <a:lnTo>
                      <a:pt x="2386" y="3013"/>
                    </a:lnTo>
                    <a:lnTo>
                      <a:pt x="2302" y="3013"/>
                    </a:lnTo>
                    <a:lnTo>
                      <a:pt x="2239" y="2950"/>
                    </a:lnTo>
                    <a:lnTo>
                      <a:pt x="2239" y="2867"/>
                    </a:lnTo>
                    <a:lnTo>
                      <a:pt x="2177" y="2762"/>
                    </a:lnTo>
                    <a:lnTo>
                      <a:pt x="2135" y="2720"/>
                    </a:lnTo>
                    <a:lnTo>
                      <a:pt x="2093" y="2637"/>
                    </a:lnTo>
                    <a:lnTo>
                      <a:pt x="1988" y="2595"/>
                    </a:lnTo>
                    <a:lnTo>
                      <a:pt x="1967" y="2511"/>
                    </a:lnTo>
                    <a:lnTo>
                      <a:pt x="2072" y="2281"/>
                    </a:lnTo>
                    <a:lnTo>
                      <a:pt x="2072" y="2134"/>
                    </a:lnTo>
                    <a:lnTo>
                      <a:pt x="2135" y="2009"/>
                    </a:lnTo>
                    <a:lnTo>
                      <a:pt x="2302" y="2009"/>
                    </a:lnTo>
                    <a:lnTo>
                      <a:pt x="2407" y="1967"/>
                    </a:lnTo>
                    <a:lnTo>
                      <a:pt x="2490" y="1862"/>
                    </a:lnTo>
                    <a:lnTo>
                      <a:pt x="2449" y="1779"/>
                    </a:lnTo>
                    <a:lnTo>
                      <a:pt x="2511" y="1653"/>
                    </a:lnTo>
                    <a:lnTo>
                      <a:pt x="2449" y="1549"/>
                    </a:lnTo>
                    <a:lnTo>
                      <a:pt x="2449" y="1381"/>
                    </a:lnTo>
                    <a:lnTo>
                      <a:pt x="2428" y="1297"/>
                    </a:lnTo>
                    <a:lnTo>
                      <a:pt x="2218" y="1256"/>
                    </a:lnTo>
                    <a:lnTo>
                      <a:pt x="2009" y="1046"/>
                    </a:lnTo>
                    <a:lnTo>
                      <a:pt x="1905" y="963"/>
                    </a:lnTo>
                    <a:lnTo>
                      <a:pt x="1863" y="984"/>
                    </a:lnTo>
                    <a:lnTo>
                      <a:pt x="1716" y="1046"/>
                    </a:lnTo>
                    <a:lnTo>
                      <a:pt x="1653" y="1130"/>
                    </a:lnTo>
                    <a:lnTo>
                      <a:pt x="1612" y="1235"/>
                    </a:lnTo>
                    <a:lnTo>
                      <a:pt x="1591" y="1088"/>
                    </a:lnTo>
                    <a:lnTo>
                      <a:pt x="1612" y="921"/>
                    </a:lnTo>
                    <a:lnTo>
                      <a:pt x="1674" y="816"/>
                    </a:lnTo>
                    <a:lnTo>
                      <a:pt x="1612" y="628"/>
                    </a:lnTo>
                    <a:lnTo>
                      <a:pt x="1507" y="565"/>
                    </a:lnTo>
                    <a:lnTo>
                      <a:pt x="1298" y="419"/>
                    </a:lnTo>
                    <a:lnTo>
                      <a:pt x="1151" y="251"/>
                    </a:lnTo>
                    <a:lnTo>
                      <a:pt x="1130" y="147"/>
                    </a:lnTo>
                    <a:lnTo>
                      <a:pt x="1026" y="42"/>
                    </a:lnTo>
                    <a:lnTo>
                      <a:pt x="921" y="21"/>
                    </a:lnTo>
                    <a:lnTo>
                      <a:pt x="87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3003;p74">
                <a:extLst>
                  <a:ext uri="{FF2B5EF4-FFF2-40B4-BE49-F238E27FC236}">
                    <a16:creationId xmlns:a16="http://schemas.microsoft.com/office/drawing/2014/main" id="{CC297EDB-ECF9-41F0-BF3E-385FD000D63E}"/>
                  </a:ext>
                </a:extLst>
              </p:cNvPr>
              <p:cNvSpPr/>
              <p:nvPr/>
            </p:nvSpPr>
            <p:spPr>
              <a:xfrm>
                <a:off x="3250041" y="3063487"/>
                <a:ext cx="91450" cy="78538"/>
              </a:xfrm>
              <a:custGeom>
                <a:avLst/>
                <a:gdLst/>
                <a:ahLst/>
                <a:cxnLst/>
                <a:rect l="l" t="t" r="r" b="b"/>
                <a:pathLst>
                  <a:path w="7680" h="6906" extrusionOk="0">
                    <a:moveTo>
                      <a:pt x="1988" y="0"/>
                    </a:moveTo>
                    <a:lnTo>
                      <a:pt x="1821" y="63"/>
                    </a:lnTo>
                    <a:lnTo>
                      <a:pt x="1674" y="251"/>
                    </a:lnTo>
                    <a:lnTo>
                      <a:pt x="1695" y="377"/>
                    </a:lnTo>
                    <a:lnTo>
                      <a:pt x="1758" y="440"/>
                    </a:lnTo>
                    <a:lnTo>
                      <a:pt x="1863" y="356"/>
                    </a:lnTo>
                    <a:lnTo>
                      <a:pt x="1967" y="377"/>
                    </a:lnTo>
                    <a:lnTo>
                      <a:pt x="2072" y="461"/>
                    </a:lnTo>
                    <a:lnTo>
                      <a:pt x="2030" y="544"/>
                    </a:lnTo>
                    <a:lnTo>
                      <a:pt x="1925" y="565"/>
                    </a:lnTo>
                    <a:lnTo>
                      <a:pt x="1821" y="523"/>
                    </a:lnTo>
                    <a:lnTo>
                      <a:pt x="1779" y="482"/>
                    </a:lnTo>
                    <a:lnTo>
                      <a:pt x="1758" y="523"/>
                    </a:lnTo>
                    <a:lnTo>
                      <a:pt x="1758" y="565"/>
                    </a:lnTo>
                    <a:lnTo>
                      <a:pt x="1611" y="649"/>
                    </a:lnTo>
                    <a:lnTo>
                      <a:pt x="1360" y="670"/>
                    </a:lnTo>
                    <a:lnTo>
                      <a:pt x="1088" y="774"/>
                    </a:lnTo>
                    <a:lnTo>
                      <a:pt x="1026" y="879"/>
                    </a:lnTo>
                    <a:lnTo>
                      <a:pt x="1026" y="984"/>
                    </a:lnTo>
                    <a:lnTo>
                      <a:pt x="1088" y="1088"/>
                    </a:lnTo>
                    <a:lnTo>
                      <a:pt x="1088" y="1318"/>
                    </a:lnTo>
                    <a:lnTo>
                      <a:pt x="1130" y="1486"/>
                    </a:lnTo>
                    <a:lnTo>
                      <a:pt x="1151" y="1611"/>
                    </a:lnTo>
                    <a:lnTo>
                      <a:pt x="1067" y="1800"/>
                    </a:lnTo>
                    <a:lnTo>
                      <a:pt x="879" y="1925"/>
                    </a:lnTo>
                    <a:lnTo>
                      <a:pt x="775" y="1904"/>
                    </a:lnTo>
                    <a:lnTo>
                      <a:pt x="775" y="1737"/>
                    </a:lnTo>
                    <a:lnTo>
                      <a:pt x="649" y="1611"/>
                    </a:lnTo>
                    <a:lnTo>
                      <a:pt x="628" y="1486"/>
                    </a:lnTo>
                    <a:lnTo>
                      <a:pt x="733" y="1402"/>
                    </a:lnTo>
                    <a:lnTo>
                      <a:pt x="754" y="1318"/>
                    </a:lnTo>
                    <a:lnTo>
                      <a:pt x="963" y="1109"/>
                    </a:lnTo>
                    <a:lnTo>
                      <a:pt x="963" y="942"/>
                    </a:lnTo>
                    <a:lnTo>
                      <a:pt x="879" y="795"/>
                    </a:lnTo>
                    <a:lnTo>
                      <a:pt x="921" y="754"/>
                    </a:lnTo>
                    <a:lnTo>
                      <a:pt x="879" y="670"/>
                    </a:lnTo>
                    <a:lnTo>
                      <a:pt x="816" y="628"/>
                    </a:lnTo>
                    <a:lnTo>
                      <a:pt x="754" y="523"/>
                    </a:lnTo>
                    <a:lnTo>
                      <a:pt x="775" y="440"/>
                    </a:lnTo>
                    <a:lnTo>
                      <a:pt x="921" y="377"/>
                    </a:lnTo>
                    <a:lnTo>
                      <a:pt x="1067" y="356"/>
                    </a:lnTo>
                    <a:lnTo>
                      <a:pt x="1172" y="210"/>
                    </a:lnTo>
                    <a:lnTo>
                      <a:pt x="1130" y="210"/>
                    </a:lnTo>
                    <a:lnTo>
                      <a:pt x="1088" y="230"/>
                    </a:lnTo>
                    <a:lnTo>
                      <a:pt x="775" y="356"/>
                    </a:lnTo>
                    <a:lnTo>
                      <a:pt x="628" y="628"/>
                    </a:lnTo>
                    <a:lnTo>
                      <a:pt x="565" y="670"/>
                    </a:lnTo>
                    <a:lnTo>
                      <a:pt x="461" y="691"/>
                    </a:lnTo>
                    <a:lnTo>
                      <a:pt x="356" y="837"/>
                    </a:lnTo>
                    <a:lnTo>
                      <a:pt x="293" y="900"/>
                    </a:lnTo>
                    <a:lnTo>
                      <a:pt x="105" y="1172"/>
                    </a:lnTo>
                    <a:lnTo>
                      <a:pt x="84" y="1298"/>
                    </a:lnTo>
                    <a:lnTo>
                      <a:pt x="105" y="1402"/>
                    </a:lnTo>
                    <a:lnTo>
                      <a:pt x="84" y="1590"/>
                    </a:lnTo>
                    <a:lnTo>
                      <a:pt x="0" y="1779"/>
                    </a:lnTo>
                    <a:lnTo>
                      <a:pt x="0" y="1821"/>
                    </a:lnTo>
                    <a:lnTo>
                      <a:pt x="147" y="1821"/>
                    </a:lnTo>
                    <a:lnTo>
                      <a:pt x="398" y="2239"/>
                    </a:lnTo>
                    <a:lnTo>
                      <a:pt x="503" y="2407"/>
                    </a:lnTo>
                    <a:lnTo>
                      <a:pt x="523" y="2511"/>
                    </a:lnTo>
                    <a:lnTo>
                      <a:pt x="461" y="2637"/>
                    </a:lnTo>
                    <a:lnTo>
                      <a:pt x="461" y="2720"/>
                    </a:lnTo>
                    <a:lnTo>
                      <a:pt x="440" y="2762"/>
                    </a:lnTo>
                    <a:lnTo>
                      <a:pt x="440" y="2867"/>
                    </a:lnTo>
                    <a:lnTo>
                      <a:pt x="565" y="2971"/>
                    </a:lnTo>
                    <a:lnTo>
                      <a:pt x="733" y="3034"/>
                    </a:lnTo>
                    <a:lnTo>
                      <a:pt x="837" y="3055"/>
                    </a:lnTo>
                    <a:lnTo>
                      <a:pt x="963" y="3097"/>
                    </a:lnTo>
                    <a:lnTo>
                      <a:pt x="1047" y="3055"/>
                    </a:lnTo>
                    <a:lnTo>
                      <a:pt x="1193" y="3055"/>
                    </a:lnTo>
                    <a:lnTo>
                      <a:pt x="1339" y="3097"/>
                    </a:lnTo>
                    <a:lnTo>
                      <a:pt x="1381" y="3076"/>
                    </a:lnTo>
                    <a:lnTo>
                      <a:pt x="1549" y="3055"/>
                    </a:lnTo>
                    <a:lnTo>
                      <a:pt x="1716" y="3076"/>
                    </a:lnTo>
                    <a:lnTo>
                      <a:pt x="1821" y="3139"/>
                    </a:lnTo>
                    <a:lnTo>
                      <a:pt x="2281" y="3557"/>
                    </a:lnTo>
                    <a:lnTo>
                      <a:pt x="2427" y="3515"/>
                    </a:lnTo>
                    <a:lnTo>
                      <a:pt x="2448" y="3557"/>
                    </a:lnTo>
                    <a:lnTo>
                      <a:pt x="2511" y="3515"/>
                    </a:lnTo>
                    <a:lnTo>
                      <a:pt x="2637" y="3578"/>
                    </a:lnTo>
                    <a:lnTo>
                      <a:pt x="2699" y="3599"/>
                    </a:lnTo>
                    <a:lnTo>
                      <a:pt x="2825" y="3557"/>
                    </a:lnTo>
                    <a:lnTo>
                      <a:pt x="2930" y="3557"/>
                    </a:lnTo>
                    <a:lnTo>
                      <a:pt x="3076" y="3578"/>
                    </a:lnTo>
                    <a:lnTo>
                      <a:pt x="3118" y="3515"/>
                    </a:lnTo>
                    <a:lnTo>
                      <a:pt x="3223" y="3515"/>
                    </a:lnTo>
                    <a:lnTo>
                      <a:pt x="3285" y="3578"/>
                    </a:lnTo>
                    <a:lnTo>
                      <a:pt x="3348" y="3808"/>
                    </a:lnTo>
                    <a:lnTo>
                      <a:pt x="3285" y="3892"/>
                    </a:lnTo>
                    <a:lnTo>
                      <a:pt x="3285" y="3997"/>
                    </a:lnTo>
                    <a:lnTo>
                      <a:pt x="3264" y="4080"/>
                    </a:lnTo>
                    <a:lnTo>
                      <a:pt x="3118" y="4101"/>
                    </a:lnTo>
                    <a:lnTo>
                      <a:pt x="3055" y="4185"/>
                    </a:lnTo>
                    <a:lnTo>
                      <a:pt x="3076" y="4394"/>
                    </a:lnTo>
                    <a:lnTo>
                      <a:pt x="3118" y="4457"/>
                    </a:lnTo>
                    <a:lnTo>
                      <a:pt x="3055" y="4624"/>
                    </a:lnTo>
                    <a:lnTo>
                      <a:pt x="3055" y="4813"/>
                    </a:lnTo>
                    <a:lnTo>
                      <a:pt x="3139" y="4875"/>
                    </a:lnTo>
                    <a:lnTo>
                      <a:pt x="3139" y="4959"/>
                    </a:lnTo>
                    <a:lnTo>
                      <a:pt x="3244" y="5252"/>
                    </a:lnTo>
                    <a:lnTo>
                      <a:pt x="3055" y="5587"/>
                    </a:lnTo>
                    <a:lnTo>
                      <a:pt x="3076" y="5692"/>
                    </a:lnTo>
                    <a:lnTo>
                      <a:pt x="3139" y="5692"/>
                    </a:lnTo>
                    <a:lnTo>
                      <a:pt x="3223" y="5671"/>
                    </a:lnTo>
                    <a:lnTo>
                      <a:pt x="3223" y="5692"/>
                    </a:lnTo>
                    <a:lnTo>
                      <a:pt x="3244" y="5775"/>
                    </a:lnTo>
                    <a:lnTo>
                      <a:pt x="3327" y="5817"/>
                    </a:lnTo>
                    <a:lnTo>
                      <a:pt x="3369" y="5922"/>
                    </a:lnTo>
                    <a:lnTo>
                      <a:pt x="3348" y="5984"/>
                    </a:lnTo>
                    <a:lnTo>
                      <a:pt x="3390" y="6131"/>
                    </a:lnTo>
                    <a:lnTo>
                      <a:pt x="3536" y="6424"/>
                    </a:lnTo>
                    <a:lnTo>
                      <a:pt x="3536" y="6528"/>
                    </a:lnTo>
                    <a:lnTo>
                      <a:pt x="3746" y="6696"/>
                    </a:lnTo>
                    <a:lnTo>
                      <a:pt x="3976" y="6863"/>
                    </a:lnTo>
                    <a:lnTo>
                      <a:pt x="4101" y="6905"/>
                    </a:lnTo>
                    <a:lnTo>
                      <a:pt x="4332" y="6863"/>
                    </a:lnTo>
                    <a:lnTo>
                      <a:pt x="4478" y="6717"/>
                    </a:lnTo>
                    <a:lnTo>
                      <a:pt x="4687" y="6591"/>
                    </a:lnTo>
                    <a:lnTo>
                      <a:pt x="4750" y="6487"/>
                    </a:lnTo>
                    <a:lnTo>
                      <a:pt x="5064" y="6319"/>
                    </a:lnTo>
                    <a:lnTo>
                      <a:pt x="5127" y="6173"/>
                    </a:lnTo>
                    <a:lnTo>
                      <a:pt x="5168" y="6110"/>
                    </a:lnTo>
                    <a:lnTo>
                      <a:pt x="5210" y="6068"/>
                    </a:lnTo>
                    <a:lnTo>
                      <a:pt x="5482" y="6005"/>
                    </a:lnTo>
                    <a:lnTo>
                      <a:pt x="5629" y="5964"/>
                    </a:lnTo>
                    <a:lnTo>
                      <a:pt x="5587" y="5817"/>
                    </a:lnTo>
                    <a:lnTo>
                      <a:pt x="5440" y="5796"/>
                    </a:lnTo>
                    <a:lnTo>
                      <a:pt x="5252" y="5817"/>
                    </a:lnTo>
                    <a:lnTo>
                      <a:pt x="4959" y="5712"/>
                    </a:lnTo>
                    <a:lnTo>
                      <a:pt x="5022" y="5545"/>
                    </a:lnTo>
                    <a:lnTo>
                      <a:pt x="5001" y="5482"/>
                    </a:lnTo>
                    <a:lnTo>
                      <a:pt x="4938" y="5440"/>
                    </a:lnTo>
                    <a:lnTo>
                      <a:pt x="5127" y="5168"/>
                    </a:lnTo>
                    <a:lnTo>
                      <a:pt x="5064" y="5064"/>
                    </a:lnTo>
                    <a:lnTo>
                      <a:pt x="4938" y="4938"/>
                    </a:lnTo>
                    <a:lnTo>
                      <a:pt x="4834" y="4917"/>
                    </a:lnTo>
                    <a:lnTo>
                      <a:pt x="4750" y="4750"/>
                    </a:lnTo>
                    <a:lnTo>
                      <a:pt x="4917" y="4813"/>
                    </a:lnTo>
                    <a:lnTo>
                      <a:pt x="5106" y="4834"/>
                    </a:lnTo>
                    <a:lnTo>
                      <a:pt x="5273" y="4938"/>
                    </a:lnTo>
                    <a:lnTo>
                      <a:pt x="5461" y="4938"/>
                    </a:lnTo>
                    <a:lnTo>
                      <a:pt x="5733" y="4875"/>
                    </a:lnTo>
                    <a:lnTo>
                      <a:pt x="5796" y="4938"/>
                    </a:lnTo>
                    <a:lnTo>
                      <a:pt x="5985" y="4875"/>
                    </a:lnTo>
                    <a:lnTo>
                      <a:pt x="6173" y="4708"/>
                    </a:lnTo>
                    <a:lnTo>
                      <a:pt x="6319" y="4708"/>
                    </a:lnTo>
                    <a:lnTo>
                      <a:pt x="6424" y="4729"/>
                    </a:lnTo>
                    <a:lnTo>
                      <a:pt x="6675" y="4624"/>
                    </a:lnTo>
                    <a:lnTo>
                      <a:pt x="6884" y="4624"/>
                    </a:lnTo>
                    <a:lnTo>
                      <a:pt x="7156" y="4394"/>
                    </a:lnTo>
                    <a:lnTo>
                      <a:pt x="7219" y="4248"/>
                    </a:lnTo>
                    <a:lnTo>
                      <a:pt x="7219" y="4143"/>
                    </a:lnTo>
                    <a:lnTo>
                      <a:pt x="7219" y="4122"/>
                    </a:lnTo>
                    <a:lnTo>
                      <a:pt x="6989" y="3934"/>
                    </a:lnTo>
                    <a:lnTo>
                      <a:pt x="6842" y="3725"/>
                    </a:lnTo>
                    <a:lnTo>
                      <a:pt x="6801" y="3599"/>
                    </a:lnTo>
                    <a:lnTo>
                      <a:pt x="6905" y="3495"/>
                    </a:lnTo>
                    <a:lnTo>
                      <a:pt x="6926" y="3306"/>
                    </a:lnTo>
                    <a:lnTo>
                      <a:pt x="7010" y="3243"/>
                    </a:lnTo>
                    <a:lnTo>
                      <a:pt x="7093" y="3264"/>
                    </a:lnTo>
                    <a:lnTo>
                      <a:pt x="7198" y="3243"/>
                    </a:lnTo>
                    <a:lnTo>
                      <a:pt x="7261" y="3264"/>
                    </a:lnTo>
                    <a:lnTo>
                      <a:pt x="7449" y="3181"/>
                    </a:lnTo>
                    <a:lnTo>
                      <a:pt x="7449" y="3055"/>
                    </a:lnTo>
                    <a:lnTo>
                      <a:pt x="7365" y="2971"/>
                    </a:lnTo>
                    <a:lnTo>
                      <a:pt x="7219" y="2951"/>
                    </a:lnTo>
                    <a:lnTo>
                      <a:pt x="7156" y="2846"/>
                    </a:lnTo>
                    <a:lnTo>
                      <a:pt x="7135" y="2762"/>
                    </a:lnTo>
                    <a:lnTo>
                      <a:pt x="7303" y="2553"/>
                    </a:lnTo>
                    <a:lnTo>
                      <a:pt x="7365" y="2574"/>
                    </a:lnTo>
                    <a:lnTo>
                      <a:pt x="7512" y="2469"/>
                    </a:lnTo>
                    <a:lnTo>
                      <a:pt x="7658" y="2302"/>
                    </a:lnTo>
                    <a:lnTo>
                      <a:pt x="7679" y="2218"/>
                    </a:lnTo>
                    <a:lnTo>
                      <a:pt x="7658" y="2218"/>
                    </a:lnTo>
                    <a:lnTo>
                      <a:pt x="7428" y="2114"/>
                    </a:lnTo>
                    <a:lnTo>
                      <a:pt x="7345" y="2114"/>
                    </a:lnTo>
                    <a:lnTo>
                      <a:pt x="7261" y="2135"/>
                    </a:lnTo>
                    <a:lnTo>
                      <a:pt x="7156" y="2114"/>
                    </a:lnTo>
                    <a:lnTo>
                      <a:pt x="7093" y="2114"/>
                    </a:lnTo>
                    <a:lnTo>
                      <a:pt x="7010" y="2155"/>
                    </a:lnTo>
                    <a:lnTo>
                      <a:pt x="6821" y="2197"/>
                    </a:lnTo>
                    <a:lnTo>
                      <a:pt x="6675" y="2155"/>
                    </a:lnTo>
                    <a:lnTo>
                      <a:pt x="6612" y="2155"/>
                    </a:lnTo>
                    <a:lnTo>
                      <a:pt x="6717" y="2135"/>
                    </a:lnTo>
                    <a:lnTo>
                      <a:pt x="6801" y="2135"/>
                    </a:lnTo>
                    <a:lnTo>
                      <a:pt x="6884" y="2093"/>
                    </a:lnTo>
                    <a:lnTo>
                      <a:pt x="6926" y="2009"/>
                    </a:lnTo>
                    <a:lnTo>
                      <a:pt x="7052" y="1904"/>
                    </a:lnTo>
                    <a:lnTo>
                      <a:pt x="7093" y="1842"/>
                    </a:lnTo>
                    <a:lnTo>
                      <a:pt x="7010" y="1800"/>
                    </a:lnTo>
                    <a:lnTo>
                      <a:pt x="7010" y="1779"/>
                    </a:lnTo>
                    <a:lnTo>
                      <a:pt x="6989" y="1674"/>
                    </a:lnTo>
                    <a:lnTo>
                      <a:pt x="6821" y="1590"/>
                    </a:lnTo>
                    <a:lnTo>
                      <a:pt x="6612" y="1528"/>
                    </a:lnTo>
                    <a:lnTo>
                      <a:pt x="6570" y="1486"/>
                    </a:lnTo>
                    <a:lnTo>
                      <a:pt x="6487" y="1423"/>
                    </a:lnTo>
                    <a:lnTo>
                      <a:pt x="6382" y="1423"/>
                    </a:lnTo>
                    <a:lnTo>
                      <a:pt x="6361" y="1381"/>
                    </a:lnTo>
                    <a:lnTo>
                      <a:pt x="6215" y="1318"/>
                    </a:lnTo>
                    <a:lnTo>
                      <a:pt x="6173" y="1318"/>
                    </a:lnTo>
                    <a:lnTo>
                      <a:pt x="6173" y="1423"/>
                    </a:lnTo>
                    <a:lnTo>
                      <a:pt x="6089" y="1318"/>
                    </a:lnTo>
                    <a:lnTo>
                      <a:pt x="6047" y="1214"/>
                    </a:lnTo>
                    <a:lnTo>
                      <a:pt x="5943" y="1172"/>
                    </a:lnTo>
                    <a:lnTo>
                      <a:pt x="5901" y="1088"/>
                    </a:lnTo>
                    <a:lnTo>
                      <a:pt x="5964" y="1046"/>
                    </a:lnTo>
                    <a:lnTo>
                      <a:pt x="6215" y="1067"/>
                    </a:lnTo>
                    <a:lnTo>
                      <a:pt x="6319" y="984"/>
                    </a:lnTo>
                    <a:lnTo>
                      <a:pt x="6487" y="984"/>
                    </a:lnTo>
                    <a:lnTo>
                      <a:pt x="6487" y="879"/>
                    </a:lnTo>
                    <a:lnTo>
                      <a:pt x="6361" y="900"/>
                    </a:lnTo>
                    <a:lnTo>
                      <a:pt x="6089" y="858"/>
                    </a:lnTo>
                    <a:lnTo>
                      <a:pt x="5901" y="879"/>
                    </a:lnTo>
                    <a:lnTo>
                      <a:pt x="5775" y="879"/>
                    </a:lnTo>
                    <a:lnTo>
                      <a:pt x="5524" y="963"/>
                    </a:lnTo>
                    <a:lnTo>
                      <a:pt x="5440" y="942"/>
                    </a:lnTo>
                    <a:lnTo>
                      <a:pt x="5336" y="942"/>
                    </a:lnTo>
                    <a:lnTo>
                      <a:pt x="5127" y="1088"/>
                    </a:lnTo>
                    <a:lnTo>
                      <a:pt x="5022" y="1109"/>
                    </a:lnTo>
                    <a:lnTo>
                      <a:pt x="4896" y="1172"/>
                    </a:lnTo>
                    <a:lnTo>
                      <a:pt x="4834" y="1256"/>
                    </a:lnTo>
                    <a:lnTo>
                      <a:pt x="4645" y="1277"/>
                    </a:lnTo>
                    <a:lnTo>
                      <a:pt x="4604" y="1298"/>
                    </a:lnTo>
                    <a:lnTo>
                      <a:pt x="4520" y="1277"/>
                    </a:lnTo>
                    <a:lnTo>
                      <a:pt x="4269" y="1088"/>
                    </a:lnTo>
                    <a:lnTo>
                      <a:pt x="4206" y="984"/>
                    </a:lnTo>
                    <a:lnTo>
                      <a:pt x="3871" y="984"/>
                    </a:lnTo>
                    <a:lnTo>
                      <a:pt x="3327" y="1088"/>
                    </a:lnTo>
                    <a:lnTo>
                      <a:pt x="3055" y="1088"/>
                    </a:lnTo>
                    <a:lnTo>
                      <a:pt x="2951" y="1046"/>
                    </a:lnTo>
                    <a:lnTo>
                      <a:pt x="2909" y="963"/>
                    </a:lnTo>
                    <a:lnTo>
                      <a:pt x="2909" y="858"/>
                    </a:lnTo>
                    <a:lnTo>
                      <a:pt x="2972" y="858"/>
                    </a:lnTo>
                    <a:lnTo>
                      <a:pt x="2951" y="733"/>
                    </a:lnTo>
                    <a:lnTo>
                      <a:pt x="2846" y="565"/>
                    </a:lnTo>
                    <a:lnTo>
                      <a:pt x="2741" y="544"/>
                    </a:lnTo>
                    <a:lnTo>
                      <a:pt x="2448" y="565"/>
                    </a:lnTo>
                    <a:lnTo>
                      <a:pt x="2323" y="482"/>
                    </a:lnTo>
                    <a:lnTo>
                      <a:pt x="2239" y="482"/>
                    </a:lnTo>
                    <a:lnTo>
                      <a:pt x="2176" y="523"/>
                    </a:lnTo>
                    <a:lnTo>
                      <a:pt x="2072" y="356"/>
                    </a:lnTo>
                    <a:lnTo>
                      <a:pt x="2072" y="210"/>
                    </a:lnTo>
                    <a:lnTo>
                      <a:pt x="2030" y="21"/>
                    </a:lnTo>
                    <a:lnTo>
                      <a:pt x="1988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3004;p74">
                <a:extLst>
                  <a:ext uri="{FF2B5EF4-FFF2-40B4-BE49-F238E27FC236}">
                    <a16:creationId xmlns:a16="http://schemas.microsoft.com/office/drawing/2014/main" id="{9B2CCDED-CBB6-4C29-9C74-DC9499E60EAA}"/>
                  </a:ext>
                </a:extLst>
              </p:cNvPr>
              <p:cNvSpPr/>
              <p:nvPr/>
            </p:nvSpPr>
            <p:spPr>
              <a:xfrm>
                <a:off x="3209425" y="3061815"/>
                <a:ext cx="82733" cy="112565"/>
              </a:xfrm>
              <a:custGeom>
                <a:avLst/>
                <a:gdLst/>
                <a:ahLst/>
                <a:cxnLst/>
                <a:rect l="l" t="t" r="r" b="b"/>
                <a:pathLst>
                  <a:path w="6948" h="9898" extrusionOk="0">
                    <a:moveTo>
                      <a:pt x="4353" y="1"/>
                    </a:moveTo>
                    <a:lnTo>
                      <a:pt x="4332" y="64"/>
                    </a:lnTo>
                    <a:lnTo>
                      <a:pt x="4290" y="105"/>
                    </a:lnTo>
                    <a:lnTo>
                      <a:pt x="4227" y="147"/>
                    </a:lnTo>
                    <a:lnTo>
                      <a:pt x="4165" y="168"/>
                    </a:lnTo>
                    <a:lnTo>
                      <a:pt x="4060" y="168"/>
                    </a:lnTo>
                    <a:lnTo>
                      <a:pt x="3976" y="189"/>
                    </a:lnTo>
                    <a:lnTo>
                      <a:pt x="3955" y="252"/>
                    </a:lnTo>
                    <a:lnTo>
                      <a:pt x="3976" y="294"/>
                    </a:lnTo>
                    <a:lnTo>
                      <a:pt x="3955" y="357"/>
                    </a:lnTo>
                    <a:lnTo>
                      <a:pt x="3809" y="419"/>
                    </a:lnTo>
                    <a:lnTo>
                      <a:pt x="3621" y="566"/>
                    </a:lnTo>
                    <a:lnTo>
                      <a:pt x="3495" y="670"/>
                    </a:lnTo>
                    <a:lnTo>
                      <a:pt x="3328" y="691"/>
                    </a:lnTo>
                    <a:lnTo>
                      <a:pt x="2972" y="691"/>
                    </a:lnTo>
                    <a:lnTo>
                      <a:pt x="2867" y="733"/>
                    </a:lnTo>
                    <a:lnTo>
                      <a:pt x="2867" y="817"/>
                    </a:lnTo>
                    <a:lnTo>
                      <a:pt x="2888" y="901"/>
                    </a:lnTo>
                    <a:lnTo>
                      <a:pt x="2888" y="1005"/>
                    </a:lnTo>
                    <a:lnTo>
                      <a:pt x="2805" y="1089"/>
                    </a:lnTo>
                    <a:lnTo>
                      <a:pt x="2721" y="1047"/>
                    </a:lnTo>
                    <a:lnTo>
                      <a:pt x="2763" y="942"/>
                    </a:lnTo>
                    <a:lnTo>
                      <a:pt x="2763" y="921"/>
                    </a:lnTo>
                    <a:lnTo>
                      <a:pt x="2825" y="901"/>
                    </a:lnTo>
                    <a:lnTo>
                      <a:pt x="2700" y="880"/>
                    </a:lnTo>
                    <a:lnTo>
                      <a:pt x="2574" y="817"/>
                    </a:lnTo>
                    <a:lnTo>
                      <a:pt x="2491" y="817"/>
                    </a:lnTo>
                    <a:lnTo>
                      <a:pt x="2302" y="942"/>
                    </a:lnTo>
                    <a:lnTo>
                      <a:pt x="2261" y="1026"/>
                    </a:lnTo>
                    <a:lnTo>
                      <a:pt x="2135" y="1152"/>
                    </a:lnTo>
                    <a:lnTo>
                      <a:pt x="1968" y="1465"/>
                    </a:lnTo>
                    <a:lnTo>
                      <a:pt x="1947" y="1549"/>
                    </a:lnTo>
                    <a:lnTo>
                      <a:pt x="1947" y="1549"/>
                    </a:lnTo>
                    <a:lnTo>
                      <a:pt x="1989" y="1528"/>
                    </a:lnTo>
                    <a:lnTo>
                      <a:pt x="2051" y="1570"/>
                    </a:lnTo>
                    <a:lnTo>
                      <a:pt x="2051" y="1654"/>
                    </a:lnTo>
                    <a:lnTo>
                      <a:pt x="2030" y="1758"/>
                    </a:lnTo>
                    <a:lnTo>
                      <a:pt x="1947" y="1821"/>
                    </a:lnTo>
                    <a:lnTo>
                      <a:pt x="1842" y="1821"/>
                    </a:lnTo>
                    <a:lnTo>
                      <a:pt x="1737" y="1863"/>
                    </a:lnTo>
                    <a:lnTo>
                      <a:pt x="1612" y="1989"/>
                    </a:lnTo>
                    <a:lnTo>
                      <a:pt x="1528" y="2051"/>
                    </a:lnTo>
                    <a:lnTo>
                      <a:pt x="1424" y="2198"/>
                    </a:lnTo>
                    <a:lnTo>
                      <a:pt x="1340" y="2198"/>
                    </a:lnTo>
                    <a:lnTo>
                      <a:pt x="1256" y="2240"/>
                    </a:lnTo>
                    <a:lnTo>
                      <a:pt x="1298" y="2344"/>
                    </a:lnTo>
                    <a:lnTo>
                      <a:pt x="1403" y="2449"/>
                    </a:lnTo>
                    <a:lnTo>
                      <a:pt x="1403" y="2574"/>
                    </a:lnTo>
                    <a:lnTo>
                      <a:pt x="1340" y="2700"/>
                    </a:lnTo>
                    <a:lnTo>
                      <a:pt x="1256" y="2700"/>
                    </a:lnTo>
                    <a:lnTo>
                      <a:pt x="1152" y="2616"/>
                    </a:lnTo>
                    <a:lnTo>
                      <a:pt x="1193" y="2574"/>
                    </a:lnTo>
                    <a:lnTo>
                      <a:pt x="1214" y="2512"/>
                    </a:lnTo>
                    <a:lnTo>
                      <a:pt x="1131" y="2470"/>
                    </a:lnTo>
                    <a:lnTo>
                      <a:pt x="1089" y="2365"/>
                    </a:lnTo>
                    <a:lnTo>
                      <a:pt x="984" y="2261"/>
                    </a:lnTo>
                    <a:lnTo>
                      <a:pt x="942" y="2365"/>
                    </a:lnTo>
                    <a:lnTo>
                      <a:pt x="942" y="2407"/>
                    </a:lnTo>
                    <a:lnTo>
                      <a:pt x="1005" y="2574"/>
                    </a:lnTo>
                    <a:lnTo>
                      <a:pt x="921" y="2721"/>
                    </a:lnTo>
                    <a:lnTo>
                      <a:pt x="901" y="2867"/>
                    </a:lnTo>
                    <a:lnTo>
                      <a:pt x="817" y="2909"/>
                    </a:lnTo>
                    <a:lnTo>
                      <a:pt x="775" y="2909"/>
                    </a:lnTo>
                    <a:lnTo>
                      <a:pt x="691" y="3098"/>
                    </a:lnTo>
                    <a:lnTo>
                      <a:pt x="712" y="3118"/>
                    </a:lnTo>
                    <a:lnTo>
                      <a:pt x="733" y="3244"/>
                    </a:lnTo>
                    <a:lnTo>
                      <a:pt x="733" y="3390"/>
                    </a:lnTo>
                    <a:lnTo>
                      <a:pt x="880" y="3516"/>
                    </a:lnTo>
                    <a:lnTo>
                      <a:pt x="901" y="3516"/>
                    </a:lnTo>
                    <a:lnTo>
                      <a:pt x="942" y="3495"/>
                    </a:lnTo>
                    <a:lnTo>
                      <a:pt x="1005" y="3537"/>
                    </a:lnTo>
                    <a:lnTo>
                      <a:pt x="1005" y="3662"/>
                    </a:lnTo>
                    <a:lnTo>
                      <a:pt x="921" y="3746"/>
                    </a:lnTo>
                    <a:lnTo>
                      <a:pt x="921" y="3809"/>
                    </a:lnTo>
                    <a:lnTo>
                      <a:pt x="1005" y="3872"/>
                    </a:lnTo>
                    <a:lnTo>
                      <a:pt x="1005" y="4039"/>
                    </a:lnTo>
                    <a:lnTo>
                      <a:pt x="921" y="4081"/>
                    </a:lnTo>
                    <a:lnTo>
                      <a:pt x="880" y="4165"/>
                    </a:lnTo>
                    <a:lnTo>
                      <a:pt x="921" y="4186"/>
                    </a:lnTo>
                    <a:lnTo>
                      <a:pt x="984" y="4290"/>
                    </a:lnTo>
                    <a:lnTo>
                      <a:pt x="942" y="4478"/>
                    </a:lnTo>
                    <a:lnTo>
                      <a:pt x="984" y="4771"/>
                    </a:lnTo>
                    <a:lnTo>
                      <a:pt x="901" y="4855"/>
                    </a:lnTo>
                    <a:lnTo>
                      <a:pt x="880" y="4918"/>
                    </a:lnTo>
                    <a:lnTo>
                      <a:pt x="942" y="5022"/>
                    </a:lnTo>
                    <a:lnTo>
                      <a:pt x="1047" y="4981"/>
                    </a:lnTo>
                    <a:lnTo>
                      <a:pt x="1047" y="4981"/>
                    </a:lnTo>
                    <a:lnTo>
                      <a:pt x="1026" y="5064"/>
                    </a:lnTo>
                    <a:lnTo>
                      <a:pt x="1089" y="5127"/>
                    </a:lnTo>
                    <a:lnTo>
                      <a:pt x="1152" y="5127"/>
                    </a:lnTo>
                    <a:lnTo>
                      <a:pt x="1152" y="5190"/>
                    </a:lnTo>
                    <a:lnTo>
                      <a:pt x="1110" y="5274"/>
                    </a:lnTo>
                    <a:lnTo>
                      <a:pt x="1047" y="5378"/>
                    </a:lnTo>
                    <a:lnTo>
                      <a:pt x="817" y="5608"/>
                    </a:lnTo>
                    <a:lnTo>
                      <a:pt x="775" y="5713"/>
                    </a:lnTo>
                    <a:lnTo>
                      <a:pt x="608" y="5859"/>
                    </a:lnTo>
                    <a:lnTo>
                      <a:pt x="398" y="5922"/>
                    </a:lnTo>
                    <a:lnTo>
                      <a:pt x="210" y="6048"/>
                    </a:lnTo>
                    <a:lnTo>
                      <a:pt x="64" y="6278"/>
                    </a:lnTo>
                    <a:lnTo>
                      <a:pt x="43" y="6466"/>
                    </a:lnTo>
                    <a:lnTo>
                      <a:pt x="1" y="6571"/>
                    </a:lnTo>
                    <a:lnTo>
                      <a:pt x="189" y="6655"/>
                    </a:lnTo>
                    <a:lnTo>
                      <a:pt x="377" y="6780"/>
                    </a:lnTo>
                    <a:lnTo>
                      <a:pt x="629" y="6947"/>
                    </a:lnTo>
                    <a:lnTo>
                      <a:pt x="733" y="6947"/>
                    </a:lnTo>
                    <a:lnTo>
                      <a:pt x="880" y="7094"/>
                    </a:lnTo>
                    <a:lnTo>
                      <a:pt x="838" y="7178"/>
                    </a:lnTo>
                    <a:lnTo>
                      <a:pt x="880" y="7261"/>
                    </a:lnTo>
                    <a:lnTo>
                      <a:pt x="1047" y="7282"/>
                    </a:lnTo>
                    <a:lnTo>
                      <a:pt x="1256" y="7366"/>
                    </a:lnTo>
                    <a:lnTo>
                      <a:pt x="1319" y="7408"/>
                    </a:lnTo>
                    <a:lnTo>
                      <a:pt x="1507" y="7471"/>
                    </a:lnTo>
                    <a:lnTo>
                      <a:pt x="1570" y="7387"/>
                    </a:lnTo>
                    <a:lnTo>
                      <a:pt x="1570" y="7282"/>
                    </a:lnTo>
                    <a:lnTo>
                      <a:pt x="1654" y="7199"/>
                    </a:lnTo>
                    <a:lnTo>
                      <a:pt x="1717" y="7199"/>
                    </a:lnTo>
                    <a:lnTo>
                      <a:pt x="1863" y="7282"/>
                    </a:lnTo>
                    <a:lnTo>
                      <a:pt x="1968" y="7303"/>
                    </a:lnTo>
                    <a:lnTo>
                      <a:pt x="1989" y="7387"/>
                    </a:lnTo>
                    <a:lnTo>
                      <a:pt x="2072" y="7429"/>
                    </a:lnTo>
                    <a:lnTo>
                      <a:pt x="2135" y="7429"/>
                    </a:lnTo>
                    <a:lnTo>
                      <a:pt x="2177" y="7512"/>
                    </a:lnTo>
                    <a:lnTo>
                      <a:pt x="2386" y="7575"/>
                    </a:lnTo>
                    <a:lnTo>
                      <a:pt x="2512" y="7596"/>
                    </a:lnTo>
                    <a:lnTo>
                      <a:pt x="2553" y="7638"/>
                    </a:lnTo>
                    <a:lnTo>
                      <a:pt x="2700" y="7805"/>
                    </a:lnTo>
                    <a:lnTo>
                      <a:pt x="2700" y="7910"/>
                    </a:lnTo>
                    <a:lnTo>
                      <a:pt x="2805" y="8098"/>
                    </a:lnTo>
                    <a:lnTo>
                      <a:pt x="2888" y="8098"/>
                    </a:lnTo>
                    <a:lnTo>
                      <a:pt x="3139" y="8203"/>
                    </a:lnTo>
                    <a:lnTo>
                      <a:pt x="3244" y="8349"/>
                    </a:lnTo>
                    <a:lnTo>
                      <a:pt x="3244" y="8517"/>
                    </a:lnTo>
                    <a:lnTo>
                      <a:pt x="3307" y="8517"/>
                    </a:lnTo>
                    <a:lnTo>
                      <a:pt x="3411" y="8559"/>
                    </a:lnTo>
                    <a:lnTo>
                      <a:pt x="3432" y="8684"/>
                    </a:lnTo>
                    <a:lnTo>
                      <a:pt x="3411" y="8768"/>
                    </a:lnTo>
                    <a:lnTo>
                      <a:pt x="3432" y="8852"/>
                    </a:lnTo>
                    <a:lnTo>
                      <a:pt x="3537" y="8872"/>
                    </a:lnTo>
                    <a:lnTo>
                      <a:pt x="3662" y="8852"/>
                    </a:lnTo>
                    <a:lnTo>
                      <a:pt x="3767" y="8872"/>
                    </a:lnTo>
                    <a:lnTo>
                      <a:pt x="3914" y="8872"/>
                    </a:lnTo>
                    <a:lnTo>
                      <a:pt x="3955" y="8831"/>
                    </a:lnTo>
                    <a:lnTo>
                      <a:pt x="4144" y="8747"/>
                    </a:lnTo>
                    <a:lnTo>
                      <a:pt x="4290" y="8768"/>
                    </a:lnTo>
                    <a:lnTo>
                      <a:pt x="4458" y="8852"/>
                    </a:lnTo>
                    <a:lnTo>
                      <a:pt x="4646" y="8747"/>
                    </a:lnTo>
                    <a:lnTo>
                      <a:pt x="4750" y="8747"/>
                    </a:lnTo>
                    <a:lnTo>
                      <a:pt x="4792" y="8831"/>
                    </a:lnTo>
                    <a:lnTo>
                      <a:pt x="4876" y="8831"/>
                    </a:lnTo>
                    <a:lnTo>
                      <a:pt x="4981" y="8872"/>
                    </a:lnTo>
                    <a:lnTo>
                      <a:pt x="5064" y="8956"/>
                    </a:lnTo>
                    <a:lnTo>
                      <a:pt x="5169" y="8935"/>
                    </a:lnTo>
                    <a:lnTo>
                      <a:pt x="5169" y="8998"/>
                    </a:lnTo>
                    <a:lnTo>
                      <a:pt x="4792" y="9626"/>
                    </a:lnTo>
                    <a:lnTo>
                      <a:pt x="4813" y="9709"/>
                    </a:lnTo>
                    <a:lnTo>
                      <a:pt x="4960" y="9688"/>
                    </a:lnTo>
                    <a:lnTo>
                      <a:pt x="5085" y="9688"/>
                    </a:lnTo>
                    <a:lnTo>
                      <a:pt x="5190" y="9772"/>
                    </a:lnTo>
                    <a:lnTo>
                      <a:pt x="5211" y="9898"/>
                    </a:lnTo>
                    <a:lnTo>
                      <a:pt x="5294" y="9584"/>
                    </a:lnTo>
                    <a:lnTo>
                      <a:pt x="5629" y="8370"/>
                    </a:lnTo>
                    <a:lnTo>
                      <a:pt x="5629" y="8308"/>
                    </a:lnTo>
                    <a:lnTo>
                      <a:pt x="5629" y="8098"/>
                    </a:lnTo>
                    <a:lnTo>
                      <a:pt x="5504" y="7847"/>
                    </a:lnTo>
                    <a:lnTo>
                      <a:pt x="5294" y="7680"/>
                    </a:lnTo>
                    <a:lnTo>
                      <a:pt x="5190" y="7533"/>
                    </a:lnTo>
                    <a:lnTo>
                      <a:pt x="5169" y="7219"/>
                    </a:lnTo>
                    <a:lnTo>
                      <a:pt x="5546" y="7094"/>
                    </a:lnTo>
                    <a:lnTo>
                      <a:pt x="5692" y="7199"/>
                    </a:lnTo>
                    <a:lnTo>
                      <a:pt x="5713" y="7094"/>
                    </a:lnTo>
                    <a:lnTo>
                      <a:pt x="5650" y="7010"/>
                    </a:lnTo>
                    <a:lnTo>
                      <a:pt x="5713" y="6968"/>
                    </a:lnTo>
                    <a:lnTo>
                      <a:pt x="5629" y="6801"/>
                    </a:lnTo>
                    <a:lnTo>
                      <a:pt x="5420" y="6738"/>
                    </a:lnTo>
                    <a:lnTo>
                      <a:pt x="5336" y="6592"/>
                    </a:lnTo>
                    <a:lnTo>
                      <a:pt x="5399" y="6424"/>
                    </a:lnTo>
                    <a:lnTo>
                      <a:pt x="6048" y="6424"/>
                    </a:lnTo>
                    <a:lnTo>
                      <a:pt x="6131" y="6341"/>
                    </a:lnTo>
                    <a:lnTo>
                      <a:pt x="6236" y="6341"/>
                    </a:lnTo>
                    <a:lnTo>
                      <a:pt x="6278" y="6383"/>
                    </a:lnTo>
                    <a:lnTo>
                      <a:pt x="6362" y="6383"/>
                    </a:lnTo>
                    <a:lnTo>
                      <a:pt x="6466" y="6257"/>
                    </a:lnTo>
                    <a:lnTo>
                      <a:pt x="6634" y="6215"/>
                    </a:lnTo>
                    <a:lnTo>
                      <a:pt x="6675" y="6320"/>
                    </a:lnTo>
                    <a:lnTo>
                      <a:pt x="6759" y="6424"/>
                    </a:lnTo>
                    <a:lnTo>
                      <a:pt x="6780" y="6550"/>
                    </a:lnTo>
                    <a:lnTo>
                      <a:pt x="6780" y="6696"/>
                    </a:lnTo>
                    <a:lnTo>
                      <a:pt x="6947" y="6675"/>
                    </a:lnTo>
                    <a:lnTo>
                      <a:pt x="6947" y="6571"/>
                    </a:lnTo>
                    <a:lnTo>
                      <a:pt x="6801" y="6278"/>
                    </a:lnTo>
                    <a:lnTo>
                      <a:pt x="6759" y="6131"/>
                    </a:lnTo>
                    <a:lnTo>
                      <a:pt x="6780" y="6069"/>
                    </a:lnTo>
                    <a:lnTo>
                      <a:pt x="6738" y="5964"/>
                    </a:lnTo>
                    <a:lnTo>
                      <a:pt x="6655" y="5922"/>
                    </a:lnTo>
                    <a:lnTo>
                      <a:pt x="6634" y="5839"/>
                    </a:lnTo>
                    <a:lnTo>
                      <a:pt x="6634" y="5818"/>
                    </a:lnTo>
                    <a:lnTo>
                      <a:pt x="6550" y="5839"/>
                    </a:lnTo>
                    <a:lnTo>
                      <a:pt x="6487" y="5839"/>
                    </a:lnTo>
                    <a:lnTo>
                      <a:pt x="6466" y="5734"/>
                    </a:lnTo>
                    <a:lnTo>
                      <a:pt x="6655" y="5399"/>
                    </a:lnTo>
                    <a:lnTo>
                      <a:pt x="6550" y="5106"/>
                    </a:lnTo>
                    <a:lnTo>
                      <a:pt x="6550" y="5022"/>
                    </a:lnTo>
                    <a:lnTo>
                      <a:pt x="6466" y="4960"/>
                    </a:lnTo>
                    <a:lnTo>
                      <a:pt x="6466" y="4771"/>
                    </a:lnTo>
                    <a:lnTo>
                      <a:pt x="6529" y="4604"/>
                    </a:lnTo>
                    <a:lnTo>
                      <a:pt x="6487" y="4541"/>
                    </a:lnTo>
                    <a:lnTo>
                      <a:pt x="6466" y="4332"/>
                    </a:lnTo>
                    <a:lnTo>
                      <a:pt x="6529" y="4248"/>
                    </a:lnTo>
                    <a:lnTo>
                      <a:pt x="6675" y="4227"/>
                    </a:lnTo>
                    <a:lnTo>
                      <a:pt x="6696" y="4144"/>
                    </a:lnTo>
                    <a:lnTo>
                      <a:pt x="6696" y="4039"/>
                    </a:lnTo>
                    <a:lnTo>
                      <a:pt x="6759" y="3955"/>
                    </a:lnTo>
                    <a:lnTo>
                      <a:pt x="6696" y="3725"/>
                    </a:lnTo>
                    <a:lnTo>
                      <a:pt x="6634" y="3662"/>
                    </a:lnTo>
                    <a:lnTo>
                      <a:pt x="6529" y="3662"/>
                    </a:lnTo>
                    <a:lnTo>
                      <a:pt x="6487" y="3725"/>
                    </a:lnTo>
                    <a:lnTo>
                      <a:pt x="6341" y="3704"/>
                    </a:lnTo>
                    <a:lnTo>
                      <a:pt x="6236" y="3704"/>
                    </a:lnTo>
                    <a:lnTo>
                      <a:pt x="6110" y="3746"/>
                    </a:lnTo>
                    <a:lnTo>
                      <a:pt x="6048" y="3725"/>
                    </a:lnTo>
                    <a:lnTo>
                      <a:pt x="5922" y="3662"/>
                    </a:lnTo>
                    <a:lnTo>
                      <a:pt x="5859" y="3704"/>
                    </a:lnTo>
                    <a:lnTo>
                      <a:pt x="5838" y="3662"/>
                    </a:lnTo>
                    <a:lnTo>
                      <a:pt x="5692" y="3704"/>
                    </a:lnTo>
                    <a:lnTo>
                      <a:pt x="5232" y="3286"/>
                    </a:lnTo>
                    <a:lnTo>
                      <a:pt x="5127" y="3223"/>
                    </a:lnTo>
                    <a:lnTo>
                      <a:pt x="4960" y="3202"/>
                    </a:lnTo>
                    <a:lnTo>
                      <a:pt x="4792" y="3223"/>
                    </a:lnTo>
                    <a:lnTo>
                      <a:pt x="4750" y="3244"/>
                    </a:lnTo>
                    <a:lnTo>
                      <a:pt x="4604" y="3202"/>
                    </a:lnTo>
                    <a:lnTo>
                      <a:pt x="4458" y="3202"/>
                    </a:lnTo>
                    <a:lnTo>
                      <a:pt x="4374" y="3244"/>
                    </a:lnTo>
                    <a:lnTo>
                      <a:pt x="4248" y="3202"/>
                    </a:lnTo>
                    <a:lnTo>
                      <a:pt x="4144" y="3181"/>
                    </a:lnTo>
                    <a:lnTo>
                      <a:pt x="3976" y="3118"/>
                    </a:lnTo>
                    <a:lnTo>
                      <a:pt x="3851" y="3014"/>
                    </a:lnTo>
                    <a:lnTo>
                      <a:pt x="3851" y="2909"/>
                    </a:lnTo>
                    <a:lnTo>
                      <a:pt x="3872" y="2867"/>
                    </a:lnTo>
                    <a:lnTo>
                      <a:pt x="3872" y="2784"/>
                    </a:lnTo>
                    <a:lnTo>
                      <a:pt x="3934" y="2658"/>
                    </a:lnTo>
                    <a:lnTo>
                      <a:pt x="3914" y="2554"/>
                    </a:lnTo>
                    <a:lnTo>
                      <a:pt x="3809" y="2386"/>
                    </a:lnTo>
                    <a:lnTo>
                      <a:pt x="3558" y="1968"/>
                    </a:lnTo>
                    <a:lnTo>
                      <a:pt x="3411" y="1968"/>
                    </a:lnTo>
                    <a:lnTo>
                      <a:pt x="3411" y="1926"/>
                    </a:lnTo>
                    <a:lnTo>
                      <a:pt x="3495" y="1737"/>
                    </a:lnTo>
                    <a:lnTo>
                      <a:pt x="3516" y="1549"/>
                    </a:lnTo>
                    <a:lnTo>
                      <a:pt x="3495" y="1445"/>
                    </a:lnTo>
                    <a:lnTo>
                      <a:pt x="3516" y="1319"/>
                    </a:lnTo>
                    <a:lnTo>
                      <a:pt x="3704" y="1047"/>
                    </a:lnTo>
                    <a:lnTo>
                      <a:pt x="3767" y="984"/>
                    </a:lnTo>
                    <a:lnTo>
                      <a:pt x="3872" y="838"/>
                    </a:lnTo>
                    <a:lnTo>
                      <a:pt x="3976" y="817"/>
                    </a:lnTo>
                    <a:lnTo>
                      <a:pt x="4039" y="775"/>
                    </a:lnTo>
                    <a:lnTo>
                      <a:pt x="4186" y="503"/>
                    </a:lnTo>
                    <a:lnTo>
                      <a:pt x="4499" y="377"/>
                    </a:lnTo>
                    <a:lnTo>
                      <a:pt x="4541" y="357"/>
                    </a:lnTo>
                    <a:lnTo>
                      <a:pt x="4604" y="357"/>
                    </a:lnTo>
                    <a:lnTo>
                      <a:pt x="4667" y="294"/>
                    </a:lnTo>
                    <a:lnTo>
                      <a:pt x="4688" y="210"/>
                    </a:lnTo>
                    <a:lnTo>
                      <a:pt x="4646" y="147"/>
                    </a:lnTo>
                    <a:lnTo>
                      <a:pt x="4437" y="43"/>
                    </a:lnTo>
                    <a:lnTo>
                      <a:pt x="4353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3005;p74">
                <a:extLst>
                  <a:ext uri="{FF2B5EF4-FFF2-40B4-BE49-F238E27FC236}">
                    <a16:creationId xmlns:a16="http://schemas.microsoft.com/office/drawing/2014/main" id="{C5403B4B-2500-4653-9DAE-D66D581F8434}"/>
                  </a:ext>
                </a:extLst>
              </p:cNvPr>
              <p:cNvSpPr/>
              <p:nvPr/>
            </p:nvSpPr>
            <p:spPr>
              <a:xfrm>
                <a:off x="3195231" y="3136533"/>
                <a:ext cx="40867" cy="42852"/>
              </a:xfrm>
              <a:custGeom>
                <a:avLst/>
                <a:gdLst/>
                <a:ahLst/>
                <a:cxnLst/>
                <a:rect l="l" t="t" r="r" b="b"/>
                <a:pathLst>
                  <a:path w="3432" h="3768" extrusionOk="0">
                    <a:moveTo>
                      <a:pt x="1193" y="1"/>
                    </a:moveTo>
                    <a:lnTo>
                      <a:pt x="1172" y="168"/>
                    </a:lnTo>
                    <a:lnTo>
                      <a:pt x="1025" y="168"/>
                    </a:lnTo>
                    <a:lnTo>
                      <a:pt x="732" y="336"/>
                    </a:lnTo>
                    <a:lnTo>
                      <a:pt x="607" y="377"/>
                    </a:lnTo>
                    <a:lnTo>
                      <a:pt x="440" y="440"/>
                    </a:lnTo>
                    <a:lnTo>
                      <a:pt x="523" y="587"/>
                    </a:lnTo>
                    <a:lnTo>
                      <a:pt x="523" y="649"/>
                    </a:lnTo>
                    <a:lnTo>
                      <a:pt x="565" y="733"/>
                    </a:lnTo>
                    <a:lnTo>
                      <a:pt x="544" y="901"/>
                    </a:lnTo>
                    <a:lnTo>
                      <a:pt x="335" y="1131"/>
                    </a:lnTo>
                    <a:lnTo>
                      <a:pt x="314" y="1235"/>
                    </a:lnTo>
                    <a:lnTo>
                      <a:pt x="356" y="1277"/>
                    </a:lnTo>
                    <a:lnTo>
                      <a:pt x="251" y="1445"/>
                    </a:lnTo>
                    <a:lnTo>
                      <a:pt x="126" y="1465"/>
                    </a:lnTo>
                    <a:lnTo>
                      <a:pt x="21" y="1591"/>
                    </a:lnTo>
                    <a:lnTo>
                      <a:pt x="84" y="1696"/>
                    </a:lnTo>
                    <a:lnTo>
                      <a:pt x="126" y="1800"/>
                    </a:lnTo>
                    <a:lnTo>
                      <a:pt x="105" y="1905"/>
                    </a:lnTo>
                    <a:lnTo>
                      <a:pt x="126" y="2072"/>
                    </a:lnTo>
                    <a:lnTo>
                      <a:pt x="84" y="2198"/>
                    </a:lnTo>
                    <a:lnTo>
                      <a:pt x="0" y="2261"/>
                    </a:lnTo>
                    <a:lnTo>
                      <a:pt x="84" y="2323"/>
                    </a:lnTo>
                    <a:lnTo>
                      <a:pt x="209" y="2386"/>
                    </a:lnTo>
                    <a:lnTo>
                      <a:pt x="314" y="2491"/>
                    </a:lnTo>
                    <a:lnTo>
                      <a:pt x="419" y="2574"/>
                    </a:lnTo>
                    <a:lnTo>
                      <a:pt x="440" y="2533"/>
                    </a:lnTo>
                    <a:lnTo>
                      <a:pt x="502" y="2386"/>
                    </a:lnTo>
                    <a:lnTo>
                      <a:pt x="544" y="2323"/>
                    </a:lnTo>
                    <a:lnTo>
                      <a:pt x="628" y="2219"/>
                    </a:lnTo>
                    <a:lnTo>
                      <a:pt x="628" y="2323"/>
                    </a:lnTo>
                    <a:lnTo>
                      <a:pt x="649" y="2428"/>
                    </a:lnTo>
                    <a:lnTo>
                      <a:pt x="649" y="2365"/>
                    </a:lnTo>
                    <a:lnTo>
                      <a:pt x="649" y="2282"/>
                    </a:lnTo>
                    <a:lnTo>
                      <a:pt x="712" y="2282"/>
                    </a:lnTo>
                    <a:lnTo>
                      <a:pt x="732" y="2428"/>
                    </a:lnTo>
                    <a:lnTo>
                      <a:pt x="712" y="2595"/>
                    </a:lnTo>
                    <a:lnTo>
                      <a:pt x="712" y="2700"/>
                    </a:lnTo>
                    <a:lnTo>
                      <a:pt x="649" y="2826"/>
                    </a:lnTo>
                    <a:lnTo>
                      <a:pt x="502" y="2951"/>
                    </a:lnTo>
                    <a:lnTo>
                      <a:pt x="544" y="2993"/>
                    </a:lnTo>
                    <a:lnTo>
                      <a:pt x="607" y="3139"/>
                    </a:lnTo>
                    <a:lnTo>
                      <a:pt x="502" y="3202"/>
                    </a:lnTo>
                    <a:lnTo>
                      <a:pt x="398" y="3328"/>
                    </a:lnTo>
                    <a:lnTo>
                      <a:pt x="419" y="3432"/>
                    </a:lnTo>
                    <a:lnTo>
                      <a:pt x="523" y="3432"/>
                    </a:lnTo>
                    <a:lnTo>
                      <a:pt x="649" y="3370"/>
                    </a:lnTo>
                    <a:lnTo>
                      <a:pt x="712" y="3453"/>
                    </a:lnTo>
                    <a:lnTo>
                      <a:pt x="879" y="3516"/>
                    </a:lnTo>
                    <a:lnTo>
                      <a:pt x="984" y="3537"/>
                    </a:lnTo>
                    <a:lnTo>
                      <a:pt x="1151" y="3767"/>
                    </a:lnTo>
                    <a:lnTo>
                      <a:pt x="1235" y="3767"/>
                    </a:lnTo>
                    <a:lnTo>
                      <a:pt x="1339" y="3662"/>
                    </a:lnTo>
                    <a:lnTo>
                      <a:pt x="1779" y="2721"/>
                    </a:lnTo>
                    <a:lnTo>
                      <a:pt x="1883" y="2637"/>
                    </a:lnTo>
                    <a:lnTo>
                      <a:pt x="2448" y="2470"/>
                    </a:lnTo>
                    <a:lnTo>
                      <a:pt x="2720" y="2282"/>
                    </a:lnTo>
                    <a:lnTo>
                      <a:pt x="3118" y="1905"/>
                    </a:lnTo>
                    <a:lnTo>
                      <a:pt x="3264" y="1549"/>
                    </a:lnTo>
                    <a:lnTo>
                      <a:pt x="3369" y="1549"/>
                    </a:lnTo>
                    <a:lnTo>
                      <a:pt x="3390" y="1486"/>
                    </a:lnTo>
                    <a:lnTo>
                      <a:pt x="3432" y="1361"/>
                    </a:lnTo>
                    <a:lnTo>
                      <a:pt x="3390" y="1235"/>
                    </a:lnTo>
                    <a:lnTo>
                      <a:pt x="3285" y="1026"/>
                    </a:lnTo>
                    <a:lnTo>
                      <a:pt x="3285" y="963"/>
                    </a:lnTo>
                    <a:lnTo>
                      <a:pt x="3264" y="859"/>
                    </a:lnTo>
                    <a:lnTo>
                      <a:pt x="3181" y="817"/>
                    </a:lnTo>
                    <a:lnTo>
                      <a:pt x="3160" y="733"/>
                    </a:lnTo>
                    <a:lnTo>
                      <a:pt x="3055" y="712"/>
                    </a:lnTo>
                    <a:lnTo>
                      <a:pt x="2909" y="629"/>
                    </a:lnTo>
                    <a:lnTo>
                      <a:pt x="2846" y="629"/>
                    </a:lnTo>
                    <a:lnTo>
                      <a:pt x="2762" y="712"/>
                    </a:lnTo>
                    <a:lnTo>
                      <a:pt x="2762" y="817"/>
                    </a:lnTo>
                    <a:lnTo>
                      <a:pt x="2699" y="901"/>
                    </a:lnTo>
                    <a:lnTo>
                      <a:pt x="2511" y="838"/>
                    </a:lnTo>
                    <a:lnTo>
                      <a:pt x="2448" y="796"/>
                    </a:lnTo>
                    <a:lnTo>
                      <a:pt x="2239" y="712"/>
                    </a:lnTo>
                    <a:lnTo>
                      <a:pt x="2072" y="691"/>
                    </a:lnTo>
                    <a:lnTo>
                      <a:pt x="2030" y="608"/>
                    </a:lnTo>
                    <a:lnTo>
                      <a:pt x="2072" y="524"/>
                    </a:lnTo>
                    <a:lnTo>
                      <a:pt x="1925" y="377"/>
                    </a:lnTo>
                    <a:lnTo>
                      <a:pt x="1821" y="377"/>
                    </a:lnTo>
                    <a:lnTo>
                      <a:pt x="1569" y="210"/>
                    </a:lnTo>
                    <a:lnTo>
                      <a:pt x="1381" y="85"/>
                    </a:lnTo>
                    <a:lnTo>
                      <a:pt x="1193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006;p74">
                <a:extLst>
                  <a:ext uri="{FF2B5EF4-FFF2-40B4-BE49-F238E27FC236}">
                    <a16:creationId xmlns:a16="http://schemas.microsoft.com/office/drawing/2014/main" id="{F7B9AF5E-7806-468D-B5F7-C0E6ACD84A49}"/>
                  </a:ext>
                </a:extLst>
              </p:cNvPr>
              <p:cNvSpPr/>
              <p:nvPr/>
            </p:nvSpPr>
            <p:spPr>
              <a:xfrm>
                <a:off x="3192980" y="3146290"/>
                <a:ext cx="88711" cy="124938"/>
              </a:xfrm>
              <a:custGeom>
                <a:avLst/>
                <a:gdLst/>
                <a:ahLst/>
                <a:cxnLst/>
                <a:rect l="l" t="t" r="r" b="b"/>
                <a:pathLst>
                  <a:path w="7450" h="10986" extrusionOk="0">
                    <a:moveTo>
                      <a:pt x="3453" y="1"/>
                    </a:moveTo>
                    <a:lnTo>
                      <a:pt x="3474" y="105"/>
                    </a:lnTo>
                    <a:lnTo>
                      <a:pt x="3474" y="168"/>
                    </a:lnTo>
                    <a:lnTo>
                      <a:pt x="3579" y="377"/>
                    </a:lnTo>
                    <a:lnTo>
                      <a:pt x="3621" y="503"/>
                    </a:lnTo>
                    <a:lnTo>
                      <a:pt x="3579" y="628"/>
                    </a:lnTo>
                    <a:lnTo>
                      <a:pt x="3558" y="691"/>
                    </a:lnTo>
                    <a:lnTo>
                      <a:pt x="3453" y="691"/>
                    </a:lnTo>
                    <a:lnTo>
                      <a:pt x="3307" y="1047"/>
                    </a:lnTo>
                    <a:lnTo>
                      <a:pt x="2909" y="1424"/>
                    </a:lnTo>
                    <a:lnTo>
                      <a:pt x="2637" y="1612"/>
                    </a:lnTo>
                    <a:lnTo>
                      <a:pt x="2072" y="1779"/>
                    </a:lnTo>
                    <a:lnTo>
                      <a:pt x="1968" y="1863"/>
                    </a:lnTo>
                    <a:lnTo>
                      <a:pt x="1528" y="2804"/>
                    </a:lnTo>
                    <a:lnTo>
                      <a:pt x="1424" y="2909"/>
                    </a:lnTo>
                    <a:lnTo>
                      <a:pt x="1340" y="2909"/>
                    </a:lnTo>
                    <a:lnTo>
                      <a:pt x="1173" y="2679"/>
                    </a:lnTo>
                    <a:lnTo>
                      <a:pt x="1068" y="2658"/>
                    </a:lnTo>
                    <a:lnTo>
                      <a:pt x="901" y="2595"/>
                    </a:lnTo>
                    <a:lnTo>
                      <a:pt x="838" y="2512"/>
                    </a:lnTo>
                    <a:lnTo>
                      <a:pt x="712" y="2574"/>
                    </a:lnTo>
                    <a:lnTo>
                      <a:pt x="608" y="2574"/>
                    </a:lnTo>
                    <a:lnTo>
                      <a:pt x="587" y="2470"/>
                    </a:lnTo>
                    <a:lnTo>
                      <a:pt x="691" y="2344"/>
                    </a:lnTo>
                    <a:lnTo>
                      <a:pt x="796" y="2281"/>
                    </a:lnTo>
                    <a:lnTo>
                      <a:pt x="733" y="2135"/>
                    </a:lnTo>
                    <a:lnTo>
                      <a:pt x="691" y="2093"/>
                    </a:lnTo>
                    <a:lnTo>
                      <a:pt x="398" y="2240"/>
                    </a:lnTo>
                    <a:lnTo>
                      <a:pt x="294" y="2344"/>
                    </a:lnTo>
                    <a:lnTo>
                      <a:pt x="105" y="2512"/>
                    </a:lnTo>
                    <a:lnTo>
                      <a:pt x="64" y="2679"/>
                    </a:lnTo>
                    <a:lnTo>
                      <a:pt x="1" y="2784"/>
                    </a:lnTo>
                    <a:lnTo>
                      <a:pt x="22" y="2825"/>
                    </a:lnTo>
                    <a:lnTo>
                      <a:pt x="105" y="2909"/>
                    </a:lnTo>
                    <a:lnTo>
                      <a:pt x="126" y="2993"/>
                    </a:lnTo>
                    <a:lnTo>
                      <a:pt x="64" y="3035"/>
                    </a:lnTo>
                    <a:lnTo>
                      <a:pt x="64" y="3097"/>
                    </a:lnTo>
                    <a:lnTo>
                      <a:pt x="189" y="3202"/>
                    </a:lnTo>
                    <a:lnTo>
                      <a:pt x="273" y="3348"/>
                    </a:lnTo>
                    <a:lnTo>
                      <a:pt x="231" y="3495"/>
                    </a:lnTo>
                    <a:lnTo>
                      <a:pt x="168" y="3495"/>
                    </a:lnTo>
                    <a:lnTo>
                      <a:pt x="85" y="3516"/>
                    </a:lnTo>
                    <a:lnTo>
                      <a:pt x="22" y="3621"/>
                    </a:lnTo>
                    <a:lnTo>
                      <a:pt x="126" y="3704"/>
                    </a:lnTo>
                    <a:lnTo>
                      <a:pt x="231" y="3746"/>
                    </a:lnTo>
                    <a:lnTo>
                      <a:pt x="419" y="3872"/>
                    </a:lnTo>
                    <a:lnTo>
                      <a:pt x="587" y="3913"/>
                    </a:lnTo>
                    <a:lnTo>
                      <a:pt x="817" y="4060"/>
                    </a:lnTo>
                    <a:lnTo>
                      <a:pt x="921" y="4081"/>
                    </a:lnTo>
                    <a:lnTo>
                      <a:pt x="963" y="4185"/>
                    </a:lnTo>
                    <a:lnTo>
                      <a:pt x="1068" y="4374"/>
                    </a:lnTo>
                    <a:lnTo>
                      <a:pt x="1110" y="4541"/>
                    </a:lnTo>
                    <a:lnTo>
                      <a:pt x="1173" y="4667"/>
                    </a:lnTo>
                    <a:lnTo>
                      <a:pt x="1424" y="4771"/>
                    </a:lnTo>
                    <a:lnTo>
                      <a:pt x="1486" y="4960"/>
                    </a:lnTo>
                    <a:lnTo>
                      <a:pt x="1549" y="5106"/>
                    </a:lnTo>
                    <a:lnTo>
                      <a:pt x="1591" y="5211"/>
                    </a:lnTo>
                    <a:lnTo>
                      <a:pt x="1633" y="5399"/>
                    </a:lnTo>
                    <a:lnTo>
                      <a:pt x="1696" y="5525"/>
                    </a:lnTo>
                    <a:lnTo>
                      <a:pt x="1800" y="5587"/>
                    </a:lnTo>
                    <a:lnTo>
                      <a:pt x="1905" y="5797"/>
                    </a:lnTo>
                    <a:lnTo>
                      <a:pt x="1905" y="5922"/>
                    </a:lnTo>
                    <a:lnTo>
                      <a:pt x="1884" y="5964"/>
                    </a:lnTo>
                    <a:lnTo>
                      <a:pt x="1989" y="6152"/>
                    </a:lnTo>
                    <a:lnTo>
                      <a:pt x="2177" y="6382"/>
                    </a:lnTo>
                    <a:lnTo>
                      <a:pt x="2219" y="6487"/>
                    </a:lnTo>
                    <a:lnTo>
                      <a:pt x="2198" y="6592"/>
                    </a:lnTo>
                    <a:lnTo>
                      <a:pt x="2219" y="6675"/>
                    </a:lnTo>
                    <a:lnTo>
                      <a:pt x="2302" y="6696"/>
                    </a:lnTo>
                    <a:lnTo>
                      <a:pt x="2491" y="6885"/>
                    </a:lnTo>
                    <a:lnTo>
                      <a:pt x="2533" y="6989"/>
                    </a:lnTo>
                    <a:lnTo>
                      <a:pt x="2574" y="7157"/>
                    </a:lnTo>
                    <a:lnTo>
                      <a:pt x="2616" y="7219"/>
                    </a:lnTo>
                    <a:lnTo>
                      <a:pt x="2784" y="7282"/>
                    </a:lnTo>
                    <a:lnTo>
                      <a:pt x="2805" y="7408"/>
                    </a:lnTo>
                    <a:lnTo>
                      <a:pt x="2951" y="7680"/>
                    </a:lnTo>
                    <a:lnTo>
                      <a:pt x="3014" y="7805"/>
                    </a:lnTo>
                    <a:lnTo>
                      <a:pt x="3202" y="8056"/>
                    </a:lnTo>
                    <a:lnTo>
                      <a:pt x="3202" y="8203"/>
                    </a:lnTo>
                    <a:lnTo>
                      <a:pt x="3139" y="8203"/>
                    </a:lnTo>
                    <a:lnTo>
                      <a:pt x="3098" y="8161"/>
                    </a:lnTo>
                    <a:lnTo>
                      <a:pt x="3098" y="8224"/>
                    </a:lnTo>
                    <a:lnTo>
                      <a:pt x="3118" y="8328"/>
                    </a:lnTo>
                    <a:lnTo>
                      <a:pt x="3118" y="8412"/>
                    </a:lnTo>
                    <a:lnTo>
                      <a:pt x="3160" y="8412"/>
                    </a:lnTo>
                    <a:lnTo>
                      <a:pt x="3244" y="8454"/>
                    </a:lnTo>
                    <a:lnTo>
                      <a:pt x="3265" y="8538"/>
                    </a:lnTo>
                    <a:lnTo>
                      <a:pt x="3244" y="8579"/>
                    </a:lnTo>
                    <a:lnTo>
                      <a:pt x="3432" y="8726"/>
                    </a:lnTo>
                    <a:lnTo>
                      <a:pt x="3621" y="8789"/>
                    </a:lnTo>
                    <a:lnTo>
                      <a:pt x="3642" y="8872"/>
                    </a:lnTo>
                    <a:lnTo>
                      <a:pt x="3725" y="8977"/>
                    </a:lnTo>
                    <a:lnTo>
                      <a:pt x="3830" y="8998"/>
                    </a:lnTo>
                    <a:lnTo>
                      <a:pt x="3872" y="9061"/>
                    </a:lnTo>
                    <a:lnTo>
                      <a:pt x="3893" y="9165"/>
                    </a:lnTo>
                    <a:lnTo>
                      <a:pt x="3976" y="9207"/>
                    </a:lnTo>
                    <a:lnTo>
                      <a:pt x="4165" y="9186"/>
                    </a:lnTo>
                    <a:lnTo>
                      <a:pt x="4206" y="9144"/>
                    </a:lnTo>
                    <a:lnTo>
                      <a:pt x="4186" y="9207"/>
                    </a:lnTo>
                    <a:lnTo>
                      <a:pt x="4269" y="9354"/>
                    </a:lnTo>
                    <a:lnTo>
                      <a:pt x="4458" y="9416"/>
                    </a:lnTo>
                    <a:lnTo>
                      <a:pt x="4562" y="9500"/>
                    </a:lnTo>
                    <a:lnTo>
                      <a:pt x="4562" y="9605"/>
                    </a:lnTo>
                    <a:lnTo>
                      <a:pt x="4667" y="9667"/>
                    </a:lnTo>
                    <a:lnTo>
                      <a:pt x="4792" y="9709"/>
                    </a:lnTo>
                    <a:lnTo>
                      <a:pt x="4834" y="9688"/>
                    </a:lnTo>
                    <a:lnTo>
                      <a:pt x="4939" y="9709"/>
                    </a:lnTo>
                    <a:lnTo>
                      <a:pt x="5148" y="9835"/>
                    </a:lnTo>
                    <a:lnTo>
                      <a:pt x="5315" y="9919"/>
                    </a:lnTo>
                    <a:lnTo>
                      <a:pt x="5420" y="9919"/>
                    </a:lnTo>
                    <a:lnTo>
                      <a:pt x="5462" y="9939"/>
                    </a:lnTo>
                    <a:lnTo>
                      <a:pt x="5504" y="10023"/>
                    </a:lnTo>
                    <a:lnTo>
                      <a:pt x="5650" y="10128"/>
                    </a:lnTo>
                    <a:lnTo>
                      <a:pt x="5755" y="10191"/>
                    </a:lnTo>
                    <a:lnTo>
                      <a:pt x="5859" y="10316"/>
                    </a:lnTo>
                    <a:lnTo>
                      <a:pt x="5943" y="10337"/>
                    </a:lnTo>
                    <a:lnTo>
                      <a:pt x="5985" y="10421"/>
                    </a:lnTo>
                    <a:lnTo>
                      <a:pt x="5964" y="10463"/>
                    </a:lnTo>
                    <a:lnTo>
                      <a:pt x="5964" y="10546"/>
                    </a:lnTo>
                    <a:lnTo>
                      <a:pt x="6090" y="10567"/>
                    </a:lnTo>
                    <a:lnTo>
                      <a:pt x="6236" y="10630"/>
                    </a:lnTo>
                    <a:lnTo>
                      <a:pt x="6403" y="10776"/>
                    </a:lnTo>
                    <a:lnTo>
                      <a:pt x="6550" y="10944"/>
                    </a:lnTo>
                    <a:lnTo>
                      <a:pt x="6655" y="10965"/>
                    </a:lnTo>
                    <a:lnTo>
                      <a:pt x="6675" y="10986"/>
                    </a:lnTo>
                    <a:lnTo>
                      <a:pt x="6801" y="10923"/>
                    </a:lnTo>
                    <a:lnTo>
                      <a:pt x="6927" y="10839"/>
                    </a:lnTo>
                    <a:lnTo>
                      <a:pt x="7010" y="10839"/>
                    </a:lnTo>
                    <a:lnTo>
                      <a:pt x="7115" y="10776"/>
                    </a:lnTo>
                    <a:lnTo>
                      <a:pt x="7178" y="10672"/>
                    </a:lnTo>
                    <a:lnTo>
                      <a:pt x="7073" y="10567"/>
                    </a:lnTo>
                    <a:lnTo>
                      <a:pt x="7094" y="10463"/>
                    </a:lnTo>
                    <a:lnTo>
                      <a:pt x="7136" y="10400"/>
                    </a:lnTo>
                    <a:lnTo>
                      <a:pt x="7240" y="10421"/>
                    </a:lnTo>
                    <a:lnTo>
                      <a:pt x="7219" y="10337"/>
                    </a:lnTo>
                    <a:lnTo>
                      <a:pt x="7136" y="10316"/>
                    </a:lnTo>
                    <a:lnTo>
                      <a:pt x="7094" y="10253"/>
                    </a:lnTo>
                    <a:lnTo>
                      <a:pt x="7199" y="10086"/>
                    </a:lnTo>
                    <a:lnTo>
                      <a:pt x="7324" y="10002"/>
                    </a:lnTo>
                    <a:lnTo>
                      <a:pt x="7429" y="9835"/>
                    </a:lnTo>
                    <a:lnTo>
                      <a:pt x="7450" y="9709"/>
                    </a:lnTo>
                    <a:lnTo>
                      <a:pt x="7282" y="9312"/>
                    </a:lnTo>
                    <a:lnTo>
                      <a:pt x="7324" y="9207"/>
                    </a:lnTo>
                    <a:lnTo>
                      <a:pt x="7324" y="9082"/>
                    </a:lnTo>
                    <a:lnTo>
                      <a:pt x="7303" y="8998"/>
                    </a:lnTo>
                    <a:lnTo>
                      <a:pt x="7282" y="8872"/>
                    </a:lnTo>
                    <a:lnTo>
                      <a:pt x="7324" y="8789"/>
                    </a:lnTo>
                    <a:lnTo>
                      <a:pt x="7387" y="8621"/>
                    </a:lnTo>
                    <a:lnTo>
                      <a:pt x="7345" y="8245"/>
                    </a:lnTo>
                    <a:lnTo>
                      <a:pt x="7303" y="8098"/>
                    </a:lnTo>
                    <a:lnTo>
                      <a:pt x="7387" y="7910"/>
                    </a:lnTo>
                    <a:lnTo>
                      <a:pt x="7387" y="7491"/>
                    </a:lnTo>
                    <a:lnTo>
                      <a:pt x="7450" y="7324"/>
                    </a:lnTo>
                    <a:lnTo>
                      <a:pt x="7450" y="7261"/>
                    </a:lnTo>
                    <a:lnTo>
                      <a:pt x="6927" y="6487"/>
                    </a:lnTo>
                    <a:lnTo>
                      <a:pt x="6906" y="6487"/>
                    </a:lnTo>
                    <a:lnTo>
                      <a:pt x="6864" y="6466"/>
                    </a:lnTo>
                    <a:lnTo>
                      <a:pt x="6675" y="6466"/>
                    </a:lnTo>
                    <a:lnTo>
                      <a:pt x="6571" y="6529"/>
                    </a:lnTo>
                    <a:lnTo>
                      <a:pt x="6445" y="6529"/>
                    </a:lnTo>
                    <a:lnTo>
                      <a:pt x="6383" y="6466"/>
                    </a:lnTo>
                    <a:lnTo>
                      <a:pt x="6362" y="6341"/>
                    </a:lnTo>
                    <a:lnTo>
                      <a:pt x="6341" y="6006"/>
                    </a:lnTo>
                    <a:lnTo>
                      <a:pt x="6341" y="5797"/>
                    </a:lnTo>
                    <a:lnTo>
                      <a:pt x="6383" y="5734"/>
                    </a:lnTo>
                    <a:lnTo>
                      <a:pt x="6403" y="5608"/>
                    </a:lnTo>
                    <a:lnTo>
                      <a:pt x="6362" y="5545"/>
                    </a:lnTo>
                    <a:lnTo>
                      <a:pt x="6152" y="5650"/>
                    </a:lnTo>
                    <a:lnTo>
                      <a:pt x="5922" y="5901"/>
                    </a:lnTo>
                    <a:lnTo>
                      <a:pt x="5608" y="5859"/>
                    </a:lnTo>
                    <a:lnTo>
                      <a:pt x="5357" y="5859"/>
                    </a:lnTo>
                    <a:lnTo>
                      <a:pt x="5315" y="5713"/>
                    </a:lnTo>
                    <a:lnTo>
                      <a:pt x="5211" y="5525"/>
                    </a:lnTo>
                    <a:lnTo>
                      <a:pt x="5023" y="5483"/>
                    </a:lnTo>
                    <a:lnTo>
                      <a:pt x="4688" y="5525"/>
                    </a:lnTo>
                    <a:lnTo>
                      <a:pt x="4813" y="5336"/>
                    </a:lnTo>
                    <a:lnTo>
                      <a:pt x="4520" y="4876"/>
                    </a:lnTo>
                    <a:lnTo>
                      <a:pt x="4374" y="4709"/>
                    </a:lnTo>
                    <a:lnTo>
                      <a:pt x="4395" y="4646"/>
                    </a:lnTo>
                    <a:lnTo>
                      <a:pt x="4374" y="4541"/>
                    </a:lnTo>
                    <a:lnTo>
                      <a:pt x="4416" y="4437"/>
                    </a:lnTo>
                    <a:lnTo>
                      <a:pt x="4416" y="4290"/>
                    </a:lnTo>
                    <a:lnTo>
                      <a:pt x="4395" y="4227"/>
                    </a:lnTo>
                    <a:lnTo>
                      <a:pt x="4458" y="4165"/>
                    </a:lnTo>
                    <a:lnTo>
                      <a:pt x="4458" y="4039"/>
                    </a:lnTo>
                    <a:lnTo>
                      <a:pt x="4625" y="3934"/>
                    </a:lnTo>
                    <a:lnTo>
                      <a:pt x="4709" y="3955"/>
                    </a:lnTo>
                    <a:lnTo>
                      <a:pt x="4792" y="3851"/>
                    </a:lnTo>
                    <a:lnTo>
                      <a:pt x="4730" y="3746"/>
                    </a:lnTo>
                    <a:lnTo>
                      <a:pt x="4688" y="3558"/>
                    </a:lnTo>
                    <a:lnTo>
                      <a:pt x="4834" y="3411"/>
                    </a:lnTo>
                    <a:lnTo>
                      <a:pt x="4813" y="3307"/>
                    </a:lnTo>
                    <a:lnTo>
                      <a:pt x="4897" y="3223"/>
                    </a:lnTo>
                    <a:lnTo>
                      <a:pt x="4876" y="3076"/>
                    </a:lnTo>
                    <a:lnTo>
                      <a:pt x="4981" y="3014"/>
                    </a:lnTo>
                    <a:lnTo>
                      <a:pt x="5106" y="2930"/>
                    </a:lnTo>
                    <a:lnTo>
                      <a:pt x="5232" y="2825"/>
                    </a:lnTo>
                    <a:lnTo>
                      <a:pt x="5295" y="2804"/>
                    </a:lnTo>
                    <a:lnTo>
                      <a:pt x="5357" y="2721"/>
                    </a:lnTo>
                    <a:lnTo>
                      <a:pt x="5650" y="2679"/>
                    </a:lnTo>
                    <a:lnTo>
                      <a:pt x="6069" y="2553"/>
                    </a:lnTo>
                    <a:lnTo>
                      <a:pt x="6090" y="2449"/>
                    </a:lnTo>
                    <a:lnTo>
                      <a:pt x="6152" y="2470"/>
                    </a:lnTo>
                    <a:lnTo>
                      <a:pt x="6299" y="2470"/>
                    </a:lnTo>
                    <a:lnTo>
                      <a:pt x="6445" y="2553"/>
                    </a:lnTo>
                    <a:lnTo>
                      <a:pt x="6445" y="2574"/>
                    </a:lnTo>
                    <a:lnTo>
                      <a:pt x="6550" y="2595"/>
                    </a:lnTo>
                    <a:lnTo>
                      <a:pt x="6592" y="2512"/>
                    </a:lnTo>
                    <a:lnTo>
                      <a:pt x="6592" y="2470"/>
                    </a:lnTo>
                    <a:lnTo>
                      <a:pt x="6571" y="2344"/>
                    </a:lnTo>
                    <a:lnTo>
                      <a:pt x="6466" y="2260"/>
                    </a:lnTo>
                    <a:lnTo>
                      <a:pt x="6341" y="2260"/>
                    </a:lnTo>
                    <a:lnTo>
                      <a:pt x="6194" y="2281"/>
                    </a:lnTo>
                    <a:lnTo>
                      <a:pt x="6173" y="2198"/>
                    </a:lnTo>
                    <a:lnTo>
                      <a:pt x="6550" y="1570"/>
                    </a:lnTo>
                    <a:lnTo>
                      <a:pt x="6550" y="1507"/>
                    </a:lnTo>
                    <a:lnTo>
                      <a:pt x="6445" y="1528"/>
                    </a:lnTo>
                    <a:lnTo>
                      <a:pt x="6362" y="1444"/>
                    </a:lnTo>
                    <a:lnTo>
                      <a:pt x="6257" y="1403"/>
                    </a:lnTo>
                    <a:lnTo>
                      <a:pt x="6173" y="1403"/>
                    </a:lnTo>
                    <a:lnTo>
                      <a:pt x="6131" y="1319"/>
                    </a:lnTo>
                    <a:lnTo>
                      <a:pt x="6027" y="1319"/>
                    </a:lnTo>
                    <a:lnTo>
                      <a:pt x="5839" y="1424"/>
                    </a:lnTo>
                    <a:lnTo>
                      <a:pt x="5671" y="1340"/>
                    </a:lnTo>
                    <a:lnTo>
                      <a:pt x="5525" y="1319"/>
                    </a:lnTo>
                    <a:lnTo>
                      <a:pt x="5336" y="1403"/>
                    </a:lnTo>
                    <a:lnTo>
                      <a:pt x="5295" y="1444"/>
                    </a:lnTo>
                    <a:lnTo>
                      <a:pt x="5148" y="1444"/>
                    </a:lnTo>
                    <a:lnTo>
                      <a:pt x="5043" y="1424"/>
                    </a:lnTo>
                    <a:lnTo>
                      <a:pt x="4918" y="1444"/>
                    </a:lnTo>
                    <a:lnTo>
                      <a:pt x="4813" y="1424"/>
                    </a:lnTo>
                    <a:lnTo>
                      <a:pt x="4792" y="1340"/>
                    </a:lnTo>
                    <a:lnTo>
                      <a:pt x="4813" y="1256"/>
                    </a:lnTo>
                    <a:lnTo>
                      <a:pt x="4792" y="1131"/>
                    </a:lnTo>
                    <a:lnTo>
                      <a:pt x="4688" y="1089"/>
                    </a:lnTo>
                    <a:lnTo>
                      <a:pt x="4625" y="1089"/>
                    </a:lnTo>
                    <a:lnTo>
                      <a:pt x="4625" y="921"/>
                    </a:lnTo>
                    <a:lnTo>
                      <a:pt x="4520" y="775"/>
                    </a:lnTo>
                    <a:lnTo>
                      <a:pt x="4269" y="670"/>
                    </a:lnTo>
                    <a:lnTo>
                      <a:pt x="4186" y="670"/>
                    </a:lnTo>
                    <a:lnTo>
                      <a:pt x="4081" y="482"/>
                    </a:lnTo>
                    <a:lnTo>
                      <a:pt x="4081" y="377"/>
                    </a:lnTo>
                    <a:lnTo>
                      <a:pt x="3934" y="210"/>
                    </a:lnTo>
                    <a:lnTo>
                      <a:pt x="3893" y="168"/>
                    </a:lnTo>
                    <a:lnTo>
                      <a:pt x="3767" y="147"/>
                    </a:lnTo>
                    <a:lnTo>
                      <a:pt x="3558" y="84"/>
                    </a:lnTo>
                    <a:lnTo>
                      <a:pt x="3516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3007;p74">
                <a:extLst>
                  <a:ext uri="{FF2B5EF4-FFF2-40B4-BE49-F238E27FC236}">
                    <a16:creationId xmlns:a16="http://schemas.microsoft.com/office/drawing/2014/main" id="{B2302C93-F529-42B6-965A-DA58993D85BE}"/>
                  </a:ext>
                </a:extLst>
              </p:cNvPr>
              <p:cNvSpPr/>
              <p:nvPr/>
            </p:nvSpPr>
            <p:spPr>
              <a:xfrm>
                <a:off x="3275452" y="3211250"/>
                <a:ext cx="85722" cy="91389"/>
              </a:xfrm>
              <a:custGeom>
                <a:avLst/>
                <a:gdLst/>
                <a:ahLst/>
                <a:cxnLst/>
                <a:rect l="l" t="t" r="r" b="b"/>
                <a:pathLst>
                  <a:path w="7199" h="8036" extrusionOk="0">
                    <a:moveTo>
                      <a:pt x="1967" y="1"/>
                    </a:moveTo>
                    <a:lnTo>
                      <a:pt x="1779" y="85"/>
                    </a:lnTo>
                    <a:lnTo>
                      <a:pt x="1612" y="126"/>
                    </a:lnTo>
                    <a:lnTo>
                      <a:pt x="1319" y="294"/>
                    </a:lnTo>
                    <a:lnTo>
                      <a:pt x="1235" y="545"/>
                    </a:lnTo>
                    <a:lnTo>
                      <a:pt x="1047" y="608"/>
                    </a:lnTo>
                    <a:lnTo>
                      <a:pt x="921" y="608"/>
                    </a:lnTo>
                    <a:lnTo>
                      <a:pt x="796" y="712"/>
                    </a:lnTo>
                    <a:lnTo>
                      <a:pt x="712" y="712"/>
                    </a:lnTo>
                    <a:lnTo>
                      <a:pt x="524" y="775"/>
                    </a:lnTo>
                    <a:lnTo>
                      <a:pt x="1" y="775"/>
                    </a:lnTo>
                    <a:lnTo>
                      <a:pt x="524" y="1549"/>
                    </a:lnTo>
                    <a:lnTo>
                      <a:pt x="524" y="1612"/>
                    </a:lnTo>
                    <a:lnTo>
                      <a:pt x="461" y="1779"/>
                    </a:lnTo>
                    <a:lnTo>
                      <a:pt x="461" y="2198"/>
                    </a:lnTo>
                    <a:lnTo>
                      <a:pt x="377" y="2386"/>
                    </a:lnTo>
                    <a:lnTo>
                      <a:pt x="419" y="2533"/>
                    </a:lnTo>
                    <a:lnTo>
                      <a:pt x="461" y="2909"/>
                    </a:lnTo>
                    <a:lnTo>
                      <a:pt x="398" y="3077"/>
                    </a:lnTo>
                    <a:lnTo>
                      <a:pt x="356" y="3160"/>
                    </a:lnTo>
                    <a:lnTo>
                      <a:pt x="377" y="3286"/>
                    </a:lnTo>
                    <a:lnTo>
                      <a:pt x="398" y="3370"/>
                    </a:lnTo>
                    <a:lnTo>
                      <a:pt x="398" y="3495"/>
                    </a:lnTo>
                    <a:lnTo>
                      <a:pt x="356" y="3600"/>
                    </a:lnTo>
                    <a:lnTo>
                      <a:pt x="524" y="3997"/>
                    </a:lnTo>
                    <a:lnTo>
                      <a:pt x="503" y="4123"/>
                    </a:lnTo>
                    <a:lnTo>
                      <a:pt x="398" y="4290"/>
                    </a:lnTo>
                    <a:lnTo>
                      <a:pt x="273" y="4374"/>
                    </a:lnTo>
                    <a:lnTo>
                      <a:pt x="168" y="4541"/>
                    </a:lnTo>
                    <a:lnTo>
                      <a:pt x="210" y="4604"/>
                    </a:lnTo>
                    <a:lnTo>
                      <a:pt x="293" y="4625"/>
                    </a:lnTo>
                    <a:lnTo>
                      <a:pt x="314" y="4709"/>
                    </a:lnTo>
                    <a:lnTo>
                      <a:pt x="356" y="4709"/>
                    </a:lnTo>
                    <a:lnTo>
                      <a:pt x="356" y="4834"/>
                    </a:lnTo>
                    <a:lnTo>
                      <a:pt x="482" y="4939"/>
                    </a:lnTo>
                    <a:lnTo>
                      <a:pt x="524" y="5002"/>
                    </a:lnTo>
                    <a:lnTo>
                      <a:pt x="565" y="5127"/>
                    </a:lnTo>
                    <a:lnTo>
                      <a:pt x="524" y="5232"/>
                    </a:lnTo>
                    <a:lnTo>
                      <a:pt x="524" y="5274"/>
                    </a:lnTo>
                    <a:lnTo>
                      <a:pt x="586" y="5483"/>
                    </a:lnTo>
                    <a:lnTo>
                      <a:pt x="670" y="5629"/>
                    </a:lnTo>
                    <a:lnTo>
                      <a:pt x="921" y="5839"/>
                    </a:lnTo>
                    <a:lnTo>
                      <a:pt x="942" y="5901"/>
                    </a:lnTo>
                    <a:lnTo>
                      <a:pt x="879" y="6090"/>
                    </a:lnTo>
                    <a:lnTo>
                      <a:pt x="921" y="6194"/>
                    </a:lnTo>
                    <a:lnTo>
                      <a:pt x="775" y="6508"/>
                    </a:lnTo>
                    <a:lnTo>
                      <a:pt x="879" y="6613"/>
                    </a:lnTo>
                    <a:lnTo>
                      <a:pt x="1130" y="6885"/>
                    </a:lnTo>
                    <a:lnTo>
                      <a:pt x="1570" y="8036"/>
                    </a:lnTo>
                    <a:lnTo>
                      <a:pt x="1737" y="8036"/>
                    </a:lnTo>
                    <a:lnTo>
                      <a:pt x="1758" y="7952"/>
                    </a:lnTo>
                    <a:lnTo>
                      <a:pt x="1863" y="7931"/>
                    </a:lnTo>
                    <a:lnTo>
                      <a:pt x="1863" y="7952"/>
                    </a:lnTo>
                    <a:lnTo>
                      <a:pt x="1946" y="7847"/>
                    </a:lnTo>
                    <a:lnTo>
                      <a:pt x="2051" y="7638"/>
                    </a:lnTo>
                    <a:lnTo>
                      <a:pt x="2260" y="7408"/>
                    </a:lnTo>
                    <a:lnTo>
                      <a:pt x="2407" y="7345"/>
                    </a:lnTo>
                    <a:lnTo>
                      <a:pt x="2553" y="7471"/>
                    </a:lnTo>
                    <a:lnTo>
                      <a:pt x="2721" y="7450"/>
                    </a:lnTo>
                    <a:lnTo>
                      <a:pt x="2804" y="7429"/>
                    </a:lnTo>
                    <a:lnTo>
                      <a:pt x="2930" y="7471"/>
                    </a:lnTo>
                    <a:lnTo>
                      <a:pt x="3139" y="7429"/>
                    </a:lnTo>
                    <a:lnTo>
                      <a:pt x="3244" y="7450"/>
                    </a:lnTo>
                    <a:lnTo>
                      <a:pt x="3286" y="7575"/>
                    </a:lnTo>
                    <a:lnTo>
                      <a:pt x="3348" y="7847"/>
                    </a:lnTo>
                    <a:lnTo>
                      <a:pt x="3411" y="7889"/>
                    </a:lnTo>
                    <a:lnTo>
                      <a:pt x="3453" y="7847"/>
                    </a:lnTo>
                    <a:lnTo>
                      <a:pt x="3453" y="7743"/>
                    </a:lnTo>
                    <a:lnTo>
                      <a:pt x="3516" y="7617"/>
                    </a:lnTo>
                    <a:lnTo>
                      <a:pt x="3516" y="7512"/>
                    </a:lnTo>
                    <a:lnTo>
                      <a:pt x="3620" y="7366"/>
                    </a:lnTo>
                    <a:lnTo>
                      <a:pt x="4227" y="7366"/>
                    </a:lnTo>
                    <a:lnTo>
                      <a:pt x="4353" y="7471"/>
                    </a:lnTo>
                    <a:lnTo>
                      <a:pt x="4374" y="7303"/>
                    </a:lnTo>
                    <a:lnTo>
                      <a:pt x="4541" y="6989"/>
                    </a:lnTo>
                    <a:lnTo>
                      <a:pt x="4562" y="6822"/>
                    </a:lnTo>
                    <a:lnTo>
                      <a:pt x="4541" y="6675"/>
                    </a:lnTo>
                    <a:lnTo>
                      <a:pt x="4478" y="6592"/>
                    </a:lnTo>
                    <a:lnTo>
                      <a:pt x="4667" y="6299"/>
                    </a:lnTo>
                    <a:lnTo>
                      <a:pt x="4750" y="6090"/>
                    </a:lnTo>
                    <a:lnTo>
                      <a:pt x="4750" y="5985"/>
                    </a:lnTo>
                    <a:lnTo>
                      <a:pt x="4876" y="5901"/>
                    </a:lnTo>
                    <a:lnTo>
                      <a:pt x="5650" y="5692"/>
                    </a:lnTo>
                    <a:lnTo>
                      <a:pt x="6319" y="5692"/>
                    </a:lnTo>
                    <a:lnTo>
                      <a:pt x="6696" y="5985"/>
                    </a:lnTo>
                    <a:lnTo>
                      <a:pt x="6780" y="5985"/>
                    </a:lnTo>
                    <a:lnTo>
                      <a:pt x="6864" y="6069"/>
                    </a:lnTo>
                    <a:lnTo>
                      <a:pt x="6926" y="5964"/>
                    </a:lnTo>
                    <a:lnTo>
                      <a:pt x="6905" y="5880"/>
                    </a:lnTo>
                    <a:lnTo>
                      <a:pt x="7198" y="5315"/>
                    </a:lnTo>
                    <a:lnTo>
                      <a:pt x="7177" y="5043"/>
                    </a:lnTo>
                    <a:lnTo>
                      <a:pt x="6884" y="4499"/>
                    </a:lnTo>
                    <a:lnTo>
                      <a:pt x="6571" y="4437"/>
                    </a:lnTo>
                    <a:lnTo>
                      <a:pt x="6591" y="4207"/>
                    </a:lnTo>
                    <a:lnTo>
                      <a:pt x="6550" y="3851"/>
                    </a:lnTo>
                    <a:lnTo>
                      <a:pt x="5524" y="3809"/>
                    </a:lnTo>
                    <a:lnTo>
                      <a:pt x="5545" y="3558"/>
                    </a:lnTo>
                    <a:lnTo>
                      <a:pt x="5315" y="3181"/>
                    </a:lnTo>
                    <a:lnTo>
                      <a:pt x="5399" y="3056"/>
                    </a:lnTo>
                    <a:lnTo>
                      <a:pt x="5336" y="2846"/>
                    </a:lnTo>
                    <a:lnTo>
                      <a:pt x="5378" y="2554"/>
                    </a:lnTo>
                    <a:lnTo>
                      <a:pt x="5315" y="2491"/>
                    </a:lnTo>
                    <a:lnTo>
                      <a:pt x="5106" y="2323"/>
                    </a:lnTo>
                    <a:lnTo>
                      <a:pt x="4771" y="2386"/>
                    </a:lnTo>
                    <a:lnTo>
                      <a:pt x="4604" y="2302"/>
                    </a:lnTo>
                    <a:lnTo>
                      <a:pt x="4499" y="2240"/>
                    </a:lnTo>
                    <a:lnTo>
                      <a:pt x="4457" y="2093"/>
                    </a:lnTo>
                    <a:lnTo>
                      <a:pt x="4290" y="2030"/>
                    </a:lnTo>
                    <a:lnTo>
                      <a:pt x="4060" y="1968"/>
                    </a:lnTo>
                    <a:lnTo>
                      <a:pt x="3955" y="1968"/>
                    </a:lnTo>
                    <a:lnTo>
                      <a:pt x="3746" y="1717"/>
                    </a:lnTo>
                    <a:lnTo>
                      <a:pt x="3620" y="1779"/>
                    </a:lnTo>
                    <a:lnTo>
                      <a:pt x="3411" y="1570"/>
                    </a:lnTo>
                    <a:lnTo>
                      <a:pt x="3181" y="1612"/>
                    </a:lnTo>
                    <a:lnTo>
                      <a:pt x="3118" y="1696"/>
                    </a:lnTo>
                    <a:lnTo>
                      <a:pt x="2993" y="1570"/>
                    </a:lnTo>
                    <a:lnTo>
                      <a:pt x="2804" y="1466"/>
                    </a:lnTo>
                    <a:lnTo>
                      <a:pt x="2679" y="1382"/>
                    </a:lnTo>
                    <a:lnTo>
                      <a:pt x="2616" y="1235"/>
                    </a:lnTo>
                    <a:lnTo>
                      <a:pt x="2490" y="1152"/>
                    </a:lnTo>
                    <a:lnTo>
                      <a:pt x="2407" y="942"/>
                    </a:lnTo>
                    <a:lnTo>
                      <a:pt x="2449" y="838"/>
                    </a:lnTo>
                    <a:lnTo>
                      <a:pt x="2386" y="545"/>
                    </a:lnTo>
                    <a:lnTo>
                      <a:pt x="2470" y="398"/>
                    </a:lnTo>
                    <a:lnTo>
                      <a:pt x="2407" y="189"/>
                    </a:lnTo>
                    <a:lnTo>
                      <a:pt x="2407" y="43"/>
                    </a:lnTo>
                    <a:lnTo>
                      <a:pt x="2365" y="1"/>
                    </a:lnTo>
                    <a:lnTo>
                      <a:pt x="2239" y="85"/>
                    </a:lnTo>
                    <a:lnTo>
                      <a:pt x="2093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6B65"/>
                  </a:solidFill>
                </a:endParaRPr>
              </a:p>
            </p:txBody>
          </p:sp>
          <p:sp>
            <p:nvSpPr>
              <p:cNvPr id="41" name="Google Shape;3008;p74">
                <a:extLst>
                  <a:ext uri="{FF2B5EF4-FFF2-40B4-BE49-F238E27FC236}">
                    <a16:creationId xmlns:a16="http://schemas.microsoft.com/office/drawing/2014/main" id="{53D59F2B-DC0D-4D41-A20A-A36D6D80BA3F}"/>
                  </a:ext>
                </a:extLst>
              </p:cNvPr>
              <p:cNvSpPr/>
              <p:nvPr/>
            </p:nvSpPr>
            <p:spPr>
              <a:xfrm>
                <a:off x="3327273" y="3275982"/>
                <a:ext cx="58811" cy="59262"/>
              </a:xfrm>
              <a:custGeom>
                <a:avLst/>
                <a:gdLst/>
                <a:ahLst/>
                <a:cxnLst/>
                <a:rect l="l" t="t" r="r" b="b"/>
                <a:pathLst>
                  <a:path w="4939" h="5211" extrusionOk="0">
                    <a:moveTo>
                      <a:pt x="1298" y="0"/>
                    </a:moveTo>
                    <a:lnTo>
                      <a:pt x="524" y="209"/>
                    </a:lnTo>
                    <a:lnTo>
                      <a:pt x="398" y="293"/>
                    </a:lnTo>
                    <a:lnTo>
                      <a:pt x="398" y="398"/>
                    </a:lnTo>
                    <a:lnTo>
                      <a:pt x="315" y="607"/>
                    </a:lnTo>
                    <a:lnTo>
                      <a:pt x="126" y="900"/>
                    </a:lnTo>
                    <a:lnTo>
                      <a:pt x="189" y="983"/>
                    </a:lnTo>
                    <a:lnTo>
                      <a:pt x="210" y="1130"/>
                    </a:lnTo>
                    <a:lnTo>
                      <a:pt x="189" y="1297"/>
                    </a:lnTo>
                    <a:lnTo>
                      <a:pt x="22" y="1611"/>
                    </a:lnTo>
                    <a:lnTo>
                      <a:pt x="1" y="1779"/>
                    </a:lnTo>
                    <a:lnTo>
                      <a:pt x="1" y="1820"/>
                    </a:lnTo>
                    <a:lnTo>
                      <a:pt x="126" y="1946"/>
                    </a:lnTo>
                    <a:lnTo>
                      <a:pt x="231" y="1967"/>
                    </a:lnTo>
                    <a:lnTo>
                      <a:pt x="398" y="2239"/>
                    </a:lnTo>
                    <a:lnTo>
                      <a:pt x="754" y="2595"/>
                    </a:lnTo>
                    <a:lnTo>
                      <a:pt x="879" y="2595"/>
                    </a:lnTo>
                    <a:lnTo>
                      <a:pt x="1026" y="2720"/>
                    </a:lnTo>
                    <a:lnTo>
                      <a:pt x="1131" y="2888"/>
                    </a:lnTo>
                    <a:lnTo>
                      <a:pt x="1465" y="2971"/>
                    </a:lnTo>
                    <a:lnTo>
                      <a:pt x="1695" y="3097"/>
                    </a:lnTo>
                    <a:lnTo>
                      <a:pt x="1800" y="3097"/>
                    </a:lnTo>
                    <a:lnTo>
                      <a:pt x="2030" y="3327"/>
                    </a:lnTo>
                    <a:lnTo>
                      <a:pt x="2302" y="3452"/>
                    </a:lnTo>
                    <a:lnTo>
                      <a:pt x="2637" y="3515"/>
                    </a:lnTo>
                    <a:lnTo>
                      <a:pt x="2804" y="3641"/>
                    </a:lnTo>
                    <a:lnTo>
                      <a:pt x="2951" y="3808"/>
                    </a:lnTo>
                    <a:lnTo>
                      <a:pt x="3035" y="3934"/>
                    </a:lnTo>
                    <a:lnTo>
                      <a:pt x="2972" y="4059"/>
                    </a:lnTo>
                    <a:lnTo>
                      <a:pt x="2909" y="4185"/>
                    </a:lnTo>
                    <a:lnTo>
                      <a:pt x="2804" y="4269"/>
                    </a:lnTo>
                    <a:lnTo>
                      <a:pt x="2742" y="4373"/>
                    </a:lnTo>
                    <a:lnTo>
                      <a:pt x="2763" y="4478"/>
                    </a:lnTo>
                    <a:lnTo>
                      <a:pt x="2700" y="4708"/>
                    </a:lnTo>
                    <a:lnTo>
                      <a:pt x="2512" y="4896"/>
                    </a:lnTo>
                    <a:lnTo>
                      <a:pt x="2491" y="5022"/>
                    </a:lnTo>
                    <a:lnTo>
                      <a:pt x="2574" y="5022"/>
                    </a:lnTo>
                    <a:lnTo>
                      <a:pt x="2972" y="4959"/>
                    </a:lnTo>
                    <a:lnTo>
                      <a:pt x="3328" y="5064"/>
                    </a:lnTo>
                    <a:lnTo>
                      <a:pt x="3579" y="5210"/>
                    </a:lnTo>
                    <a:lnTo>
                      <a:pt x="3704" y="5168"/>
                    </a:lnTo>
                    <a:lnTo>
                      <a:pt x="3788" y="5168"/>
                    </a:lnTo>
                    <a:lnTo>
                      <a:pt x="3851" y="5210"/>
                    </a:lnTo>
                    <a:lnTo>
                      <a:pt x="3955" y="5064"/>
                    </a:lnTo>
                    <a:lnTo>
                      <a:pt x="3997" y="5022"/>
                    </a:lnTo>
                    <a:lnTo>
                      <a:pt x="4123" y="5085"/>
                    </a:lnTo>
                    <a:lnTo>
                      <a:pt x="4227" y="4959"/>
                    </a:lnTo>
                    <a:lnTo>
                      <a:pt x="4290" y="4792"/>
                    </a:lnTo>
                    <a:lnTo>
                      <a:pt x="4541" y="4603"/>
                    </a:lnTo>
                    <a:lnTo>
                      <a:pt x="4583" y="4478"/>
                    </a:lnTo>
                    <a:lnTo>
                      <a:pt x="4646" y="4352"/>
                    </a:lnTo>
                    <a:lnTo>
                      <a:pt x="4750" y="4248"/>
                    </a:lnTo>
                    <a:lnTo>
                      <a:pt x="4792" y="4038"/>
                    </a:lnTo>
                    <a:lnTo>
                      <a:pt x="4750" y="3976"/>
                    </a:lnTo>
                    <a:lnTo>
                      <a:pt x="4750" y="3829"/>
                    </a:lnTo>
                    <a:lnTo>
                      <a:pt x="4813" y="3808"/>
                    </a:lnTo>
                    <a:lnTo>
                      <a:pt x="4813" y="3724"/>
                    </a:lnTo>
                    <a:lnTo>
                      <a:pt x="4813" y="3662"/>
                    </a:lnTo>
                    <a:lnTo>
                      <a:pt x="4813" y="3599"/>
                    </a:lnTo>
                    <a:lnTo>
                      <a:pt x="4834" y="3599"/>
                    </a:lnTo>
                    <a:lnTo>
                      <a:pt x="4855" y="3515"/>
                    </a:lnTo>
                    <a:lnTo>
                      <a:pt x="4855" y="2971"/>
                    </a:lnTo>
                    <a:lnTo>
                      <a:pt x="4939" y="2888"/>
                    </a:lnTo>
                    <a:lnTo>
                      <a:pt x="4834" y="2867"/>
                    </a:lnTo>
                    <a:lnTo>
                      <a:pt x="4750" y="2783"/>
                    </a:lnTo>
                    <a:lnTo>
                      <a:pt x="4625" y="2720"/>
                    </a:lnTo>
                    <a:lnTo>
                      <a:pt x="4395" y="2867"/>
                    </a:lnTo>
                    <a:lnTo>
                      <a:pt x="4290" y="2825"/>
                    </a:lnTo>
                    <a:lnTo>
                      <a:pt x="4206" y="2616"/>
                    </a:lnTo>
                    <a:lnTo>
                      <a:pt x="4060" y="1988"/>
                    </a:lnTo>
                    <a:lnTo>
                      <a:pt x="4018" y="1862"/>
                    </a:lnTo>
                    <a:lnTo>
                      <a:pt x="3892" y="1820"/>
                    </a:lnTo>
                    <a:lnTo>
                      <a:pt x="3767" y="1716"/>
                    </a:lnTo>
                    <a:lnTo>
                      <a:pt x="3495" y="1841"/>
                    </a:lnTo>
                    <a:lnTo>
                      <a:pt x="3328" y="1758"/>
                    </a:lnTo>
                    <a:lnTo>
                      <a:pt x="3056" y="1779"/>
                    </a:lnTo>
                    <a:lnTo>
                      <a:pt x="2972" y="1737"/>
                    </a:lnTo>
                    <a:lnTo>
                      <a:pt x="2763" y="1758"/>
                    </a:lnTo>
                    <a:lnTo>
                      <a:pt x="2721" y="1632"/>
                    </a:lnTo>
                    <a:lnTo>
                      <a:pt x="2763" y="1528"/>
                    </a:lnTo>
                    <a:lnTo>
                      <a:pt x="2721" y="1360"/>
                    </a:lnTo>
                    <a:lnTo>
                      <a:pt x="2763" y="1025"/>
                    </a:lnTo>
                    <a:lnTo>
                      <a:pt x="2658" y="837"/>
                    </a:lnTo>
                    <a:lnTo>
                      <a:pt x="2658" y="670"/>
                    </a:lnTo>
                    <a:lnTo>
                      <a:pt x="2512" y="565"/>
                    </a:lnTo>
                    <a:lnTo>
                      <a:pt x="2553" y="419"/>
                    </a:lnTo>
                    <a:lnTo>
                      <a:pt x="2428" y="293"/>
                    </a:lnTo>
                    <a:lnTo>
                      <a:pt x="2344" y="293"/>
                    </a:lnTo>
                    <a:lnTo>
                      <a:pt x="196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A6CBC2"/>
                  </a:solidFill>
                </a:endParaRPr>
              </a:p>
            </p:txBody>
          </p:sp>
          <p:sp>
            <p:nvSpPr>
              <p:cNvPr id="42" name="Google Shape;3009;p74">
                <a:extLst>
                  <a:ext uri="{FF2B5EF4-FFF2-40B4-BE49-F238E27FC236}">
                    <a16:creationId xmlns:a16="http://schemas.microsoft.com/office/drawing/2014/main" id="{9014F628-C4FB-4BC7-B84B-03D1CAA7ABE6}"/>
                  </a:ext>
                </a:extLst>
              </p:cNvPr>
              <p:cNvSpPr/>
              <p:nvPr/>
            </p:nvSpPr>
            <p:spPr>
              <a:xfrm>
                <a:off x="3363150" y="3352838"/>
                <a:ext cx="34889" cy="37848"/>
              </a:xfrm>
              <a:custGeom>
                <a:avLst/>
                <a:gdLst/>
                <a:ahLst/>
                <a:cxnLst/>
                <a:rect l="l" t="t" r="r" b="b"/>
                <a:pathLst>
                  <a:path w="2930" h="3328" extrusionOk="0">
                    <a:moveTo>
                      <a:pt x="754" y="0"/>
                    </a:moveTo>
                    <a:lnTo>
                      <a:pt x="440" y="63"/>
                    </a:lnTo>
                    <a:lnTo>
                      <a:pt x="377" y="42"/>
                    </a:lnTo>
                    <a:lnTo>
                      <a:pt x="315" y="42"/>
                    </a:lnTo>
                    <a:lnTo>
                      <a:pt x="273" y="63"/>
                    </a:lnTo>
                    <a:lnTo>
                      <a:pt x="231" y="210"/>
                    </a:lnTo>
                    <a:lnTo>
                      <a:pt x="126" y="335"/>
                    </a:lnTo>
                    <a:lnTo>
                      <a:pt x="168" y="524"/>
                    </a:lnTo>
                    <a:lnTo>
                      <a:pt x="126" y="586"/>
                    </a:lnTo>
                    <a:lnTo>
                      <a:pt x="147" y="712"/>
                    </a:lnTo>
                    <a:lnTo>
                      <a:pt x="147" y="963"/>
                    </a:lnTo>
                    <a:lnTo>
                      <a:pt x="84" y="1047"/>
                    </a:lnTo>
                    <a:lnTo>
                      <a:pt x="84" y="1151"/>
                    </a:lnTo>
                    <a:lnTo>
                      <a:pt x="43" y="1277"/>
                    </a:lnTo>
                    <a:lnTo>
                      <a:pt x="84" y="1465"/>
                    </a:lnTo>
                    <a:lnTo>
                      <a:pt x="43" y="1507"/>
                    </a:lnTo>
                    <a:lnTo>
                      <a:pt x="63" y="1779"/>
                    </a:lnTo>
                    <a:lnTo>
                      <a:pt x="126" y="1967"/>
                    </a:lnTo>
                    <a:lnTo>
                      <a:pt x="84" y="2030"/>
                    </a:lnTo>
                    <a:lnTo>
                      <a:pt x="22" y="2114"/>
                    </a:lnTo>
                    <a:lnTo>
                      <a:pt x="1" y="2156"/>
                    </a:lnTo>
                    <a:lnTo>
                      <a:pt x="1" y="2428"/>
                    </a:lnTo>
                    <a:lnTo>
                      <a:pt x="63" y="2637"/>
                    </a:lnTo>
                    <a:lnTo>
                      <a:pt x="231" y="2867"/>
                    </a:lnTo>
                    <a:lnTo>
                      <a:pt x="315" y="2867"/>
                    </a:lnTo>
                    <a:lnTo>
                      <a:pt x="461" y="3034"/>
                    </a:lnTo>
                    <a:lnTo>
                      <a:pt x="545" y="3055"/>
                    </a:lnTo>
                    <a:lnTo>
                      <a:pt x="796" y="3034"/>
                    </a:lnTo>
                    <a:lnTo>
                      <a:pt x="963" y="3055"/>
                    </a:lnTo>
                    <a:lnTo>
                      <a:pt x="1089" y="3139"/>
                    </a:lnTo>
                    <a:lnTo>
                      <a:pt x="1172" y="3160"/>
                    </a:lnTo>
                    <a:lnTo>
                      <a:pt x="1277" y="3160"/>
                    </a:lnTo>
                    <a:lnTo>
                      <a:pt x="1298" y="3181"/>
                    </a:lnTo>
                    <a:lnTo>
                      <a:pt x="1277" y="3244"/>
                    </a:lnTo>
                    <a:lnTo>
                      <a:pt x="1277" y="3285"/>
                    </a:lnTo>
                    <a:lnTo>
                      <a:pt x="1382" y="3285"/>
                    </a:lnTo>
                    <a:lnTo>
                      <a:pt x="1507" y="3202"/>
                    </a:lnTo>
                    <a:lnTo>
                      <a:pt x="1654" y="3181"/>
                    </a:lnTo>
                    <a:lnTo>
                      <a:pt x="1800" y="3244"/>
                    </a:lnTo>
                    <a:lnTo>
                      <a:pt x="1842" y="3264"/>
                    </a:lnTo>
                    <a:lnTo>
                      <a:pt x="1926" y="3264"/>
                    </a:lnTo>
                    <a:lnTo>
                      <a:pt x="2009" y="3285"/>
                    </a:lnTo>
                    <a:lnTo>
                      <a:pt x="2093" y="3327"/>
                    </a:lnTo>
                    <a:lnTo>
                      <a:pt x="2135" y="3264"/>
                    </a:lnTo>
                    <a:lnTo>
                      <a:pt x="2156" y="3181"/>
                    </a:lnTo>
                    <a:lnTo>
                      <a:pt x="2177" y="3181"/>
                    </a:lnTo>
                    <a:lnTo>
                      <a:pt x="2239" y="3202"/>
                    </a:lnTo>
                    <a:lnTo>
                      <a:pt x="2449" y="3139"/>
                    </a:lnTo>
                    <a:lnTo>
                      <a:pt x="2574" y="2972"/>
                    </a:lnTo>
                    <a:lnTo>
                      <a:pt x="2637" y="2930"/>
                    </a:lnTo>
                    <a:lnTo>
                      <a:pt x="2616" y="2909"/>
                    </a:lnTo>
                    <a:lnTo>
                      <a:pt x="2658" y="2804"/>
                    </a:lnTo>
                    <a:lnTo>
                      <a:pt x="2784" y="2720"/>
                    </a:lnTo>
                    <a:lnTo>
                      <a:pt x="2784" y="2532"/>
                    </a:lnTo>
                    <a:lnTo>
                      <a:pt x="2867" y="2428"/>
                    </a:lnTo>
                    <a:lnTo>
                      <a:pt x="2930" y="2407"/>
                    </a:lnTo>
                    <a:lnTo>
                      <a:pt x="2888" y="2386"/>
                    </a:lnTo>
                    <a:lnTo>
                      <a:pt x="2825" y="2281"/>
                    </a:lnTo>
                    <a:lnTo>
                      <a:pt x="2784" y="2239"/>
                    </a:lnTo>
                    <a:lnTo>
                      <a:pt x="2784" y="2218"/>
                    </a:lnTo>
                    <a:lnTo>
                      <a:pt x="2742" y="2030"/>
                    </a:lnTo>
                    <a:lnTo>
                      <a:pt x="2846" y="1884"/>
                    </a:lnTo>
                    <a:lnTo>
                      <a:pt x="2867" y="1716"/>
                    </a:lnTo>
                    <a:lnTo>
                      <a:pt x="2742" y="1612"/>
                    </a:lnTo>
                    <a:lnTo>
                      <a:pt x="2574" y="1402"/>
                    </a:lnTo>
                    <a:lnTo>
                      <a:pt x="2449" y="1256"/>
                    </a:lnTo>
                    <a:lnTo>
                      <a:pt x="2239" y="1151"/>
                    </a:lnTo>
                    <a:lnTo>
                      <a:pt x="2114" y="1172"/>
                    </a:lnTo>
                    <a:lnTo>
                      <a:pt x="2114" y="1026"/>
                    </a:lnTo>
                    <a:lnTo>
                      <a:pt x="1988" y="879"/>
                    </a:lnTo>
                    <a:lnTo>
                      <a:pt x="1842" y="858"/>
                    </a:lnTo>
                    <a:lnTo>
                      <a:pt x="1695" y="775"/>
                    </a:lnTo>
                    <a:lnTo>
                      <a:pt x="1570" y="565"/>
                    </a:lnTo>
                    <a:lnTo>
                      <a:pt x="1486" y="565"/>
                    </a:lnTo>
                    <a:lnTo>
                      <a:pt x="1382" y="670"/>
                    </a:lnTo>
                    <a:lnTo>
                      <a:pt x="1319" y="670"/>
                    </a:lnTo>
                    <a:lnTo>
                      <a:pt x="1172" y="461"/>
                    </a:lnTo>
                    <a:lnTo>
                      <a:pt x="1110" y="314"/>
                    </a:lnTo>
                    <a:lnTo>
                      <a:pt x="984" y="251"/>
                    </a:lnTo>
                    <a:lnTo>
                      <a:pt x="859" y="63"/>
                    </a:lnTo>
                    <a:lnTo>
                      <a:pt x="754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3" name="Google Shape;3010;p74">
                <a:extLst>
                  <a:ext uri="{FF2B5EF4-FFF2-40B4-BE49-F238E27FC236}">
                    <a16:creationId xmlns:a16="http://schemas.microsoft.com/office/drawing/2014/main" id="{109DC9E4-03BD-4C8A-8D16-9E0BD7471407}"/>
                  </a:ext>
                </a:extLst>
              </p:cNvPr>
              <p:cNvGrpSpPr/>
              <p:nvPr/>
            </p:nvGrpSpPr>
            <p:grpSpPr>
              <a:xfrm>
                <a:off x="3280929" y="3294542"/>
                <a:ext cx="109894" cy="272224"/>
                <a:chOff x="2711750" y="3572300"/>
                <a:chExt cx="230725" cy="598425"/>
              </a:xfrm>
            </p:grpSpPr>
            <p:sp>
              <p:nvSpPr>
                <p:cNvPr id="207" name="Google Shape;3011;p74">
                  <a:extLst>
                    <a:ext uri="{FF2B5EF4-FFF2-40B4-BE49-F238E27FC236}">
                      <a16:creationId xmlns:a16="http://schemas.microsoft.com/office/drawing/2014/main" id="{D38A1267-D225-4CC4-A197-C7DF920BEB8D}"/>
                    </a:ext>
                  </a:extLst>
                </p:cNvPr>
                <p:cNvSpPr/>
                <p:nvPr/>
              </p:nvSpPr>
              <p:spPr>
                <a:xfrm>
                  <a:off x="2711750" y="3572300"/>
                  <a:ext cx="230725" cy="538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29" h="21552" extrusionOk="0">
                      <a:moveTo>
                        <a:pt x="1947" y="0"/>
                      </a:moveTo>
                      <a:lnTo>
                        <a:pt x="1800" y="42"/>
                      </a:lnTo>
                      <a:lnTo>
                        <a:pt x="1570" y="293"/>
                      </a:lnTo>
                      <a:lnTo>
                        <a:pt x="1466" y="502"/>
                      </a:lnTo>
                      <a:lnTo>
                        <a:pt x="1382" y="607"/>
                      </a:lnTo>
                      <a:lnTo>
                        <a:pt x="1466" y="753"/>
                      </a:lnTo>
                      <a:lnTo>
                        <a:pt x="1298" y="1402"/>
                      </a:lnTo>
                      <a:lnTo>
                        <a:pt x="629" y="1779"/>
                      </a:lnTo>
                      <a:lnTo>
                        <a:pt x="566" y="1925"/>
                      </a:lnTo>
                      <a:lnTo>
                        <a:pt x="691" y="2030"/>
                      </a:lnTo>
                      <a:lnTo>
                        <a:pt x="733" y="2134"/>
                      </a:lnTo>
                      <a:lnTo>
                        <a:pt x="650" y="2281"/>
                      </a:lnTo>
                      <a:lnTo>
                        <a:pt x="670" y="2448"/>
                      </a:lnTo>
                      <a:lnTo>
                        <a:pt x="796" y="2616"/>
                      </a:lnTo>
                      <a:lnTo>
                        <a:pt x="796" y="2762"/>
                      </a:lnTo>
                      <a:lnTo>
                        <a:pt x="691" y="2846"/>
                      </a:lnTo>
                      <a:lnTo>
                        <a:pt x="670" y="2950"/>
                      </a:lnTo>
                      <a:lnTo>
                        <a:pt x="754" y="3013"/>
                      </a:lnTo>
                      <a:lnTo>
                        <a:pt x="796" y="3076"/>
                      </a:lnTo>
                      <a:lnTo>
                        <a:pt x="796" y="3243"/>
                      </a:lnTo>
                      <a:lnTo>
                        <a:pt x="859" y="3285"/>
                      </a:lnTo>
                      <a:lnTo>
                        <a:pt x="775" y="3390"/>
                      </a:lnTo>
                      <a:lnTo>
                        <a:pt x="670" y="3453"/>
                      </a:lnTo>
                      <a:lnTo>
                        <a:pt x="524" y="3599"/>
                      </a:lnTo>
                      <a:lnTo>
                        <a:pt x="357" y="3997"/>
                      </a:lnTo>
                      <a:lnTo>
                        <a:pt x="252" y="4164"/>
                      </a:lnTo>
                      <a:lnTo>
                        <a:pt x="210" y="4582"/>
                      </a:lnTo>
                      <a:lnTo>
                        <a:pt x="126" y="4645"/>
                      </a:lnTo>
                      <a:lnTo>
                        <a:pt x="147" y="5022"/>
                      </a:lnTo>
                      <a:lnTo>
                        <a:pt x="252" y="5210"/>
                      </a:lnTo>
                      <a:lnTo>
                        <a:pt x="252" y="5461"/>
                      </a:lnTo>
                      <a:lnTo>
                        <a:pt x="168" y="5566"/>
                      </a:lnTo>
                      <a:lnTo>
                        <a:pt x="168" y="5859"/>
                      </a:lnTo>
                      <a:lnTo>
                        <a:pt x="22" y="5942"/>
                      </a:lnTo>
                      <a:lnTo>
                        <a:pt x="1" y="6152"/>
                      </a:lnTo>
                      <a:lnTo>
                        <a:pt x="43" y="6424"/>
                      </a:lnTo>
                      <a:lnTo>
                        <a:pt x="147" y="6570"/>
                      </a:lnTo>
                      <a:lnTo>
                        <a:pt x="168" y="6675"/>
                      </a:lnTo>
                      <a:lnTo>
                        <a:pt x="315" y="6884"/>
                      </a:lnTo>
                      <a:lnTo>
                        <a:pt x="378" y="7051"/>
                      </a:lnTo>
                      <a:lnTo>
                        <a:pt x="461" y="7407"/>
                      </a:lnTo>
                      <a:lnTo>
                        <a:pt x="545" y="7470"/>
                      </a:lnTo>
                      <a:lnTo>
                        <a:pt x="587" y="7930"/>
                      </a:lnTo>
                      <a:lnTo>
                        <a:pt x="566" y="8181"/>
                      </a:lnTo>
                      <a:lnTo>
                        <a:pt x="461" y="8202"/>
                      </a:lnTo>
                      <a:lnTo>
                        <a:pt x="357" y="8453"/>
                      </a:lnTo>
                      <a:lnTo>
                        <a:pt x="378" y="8683"/>
                      </a:lnTo>
                      <a:lnTo>
                        <a:pt x="252" y="8872"/>
                      </a:lnTo>
                      <a:lnTo>
                        <a:pt x="336" y="8935"/>
                      </a:lnTo>
                      <a:lnTo>
                        <a:pt x="440" y="9123"/>
                      </a:lnTo>
                      <a:lnTo>
                        <a:pt x="461" y="9332"/>
                      </a:lnTo>
                      <a:lnTo>
                        <a:pt x="336" y="9458"/>
                      </a:lnTo>
                      <a:lnTo>
                        <a:pt x="210" y="9709"/>
                      </a:lnTo>
                      <a:lnTo>
                        <a:pt x="210" y="10085"/>
                      </a:lnTo>
                      <a:lnTo>
                        <a:pt x="210" y="10253"/>
                      </a:lnTo>
                      <a:lnTo>
                        <a:pt x="147" y="10483"/>
                      </a:lnTo>
                      <a:lnTo>
                        <a:pt x="482" y="11173"/>
                      </a:lnTo>
                      <a:lnTo>
                        <a:pt x="419" y="11278"/>
                      </a:lnTo>
                      <a:lnTo>
                        <a:pt x="252" y="11341"/>
                      </a:lnTo>
                      <a:lnTo>
                        <a:pt x="231" y="11655"/>
                      </a:lnTo>
                      <a:lnTo>
                        <a:pt x="22" y="11948"/>
                      </a:lnTo>
                      <a:lnTo>
                        <a:pt x="43" y="12157"/>
                      </a:lnTo>
                      <a:lnTo>
                        <a:pt x="147" y="12345"/>
                      </a:lnTo>
                      <a:lnTo>
                        <a:pt x="126" y="12764"/>
                      </a:lnTo>
                      <a:lnTo>
                        <a:pt x="147" y="13119"/>
                      </a:lnTo>
                      <a:lnTo>
                        <a:pt x="210" y="13391"/>
                      </a:lnTo>
                      <a:lnTo>
                        <a:pt x="315" y="13433"/>
                      </a:lnTo>
                      <a:lnTo>
                        <a:pt x="357" y="13538"/>
                      </a:lnTo>
                      <a:lnTo>
                        <a:pt x="336" y="13705"/>
                      </a:lnTo>
                      <a:lnTo>
                        <a:pt x="210" y="13789"/>
                      </a:lnTo>
                      <a:lnTo>
                        <a:pt x="231" y="14103"/>
                      </a:lnTo>
                      <a:cubicBezTo>
                        <a:pt x="252" y="14165"/>
                        <a:pt x="252" y="14270"/>
                        <a:pt x="273" y="14354"/>
                      </a:cubicBezTo>
                      <a:lnTo>
                        <a:pt x="273" y="14375"/>
                      </a:lnTo>
                      <a:lnTo>
                        <a:pt x="461" y="14437"/>
                      </a:lnTo>
                      <a:lnTo>
                        <a:pt x="461" y="14626"/>
                      </a:lnTo>
                      <a:lnTo>
                        <a:pt x="461" y="14772"/>
                      </a:lnTo>
                      <a:lnTo>
                        <a:pt x="566" y="15002"/>
                      </a:lnTo>
                      <a:lnTo>
                        <a:pt x="608" y="15274"/>
                      </a:lnTo>
                      <a:lnTo>
                        <a:pt x="712" y="15295"/>
                      </a:lnTo>
                      <a:lnTo>
                        <a:pt x="796" y="15253"/>
                      </a:lnTo>
                      <a:lnTo>
                        <a:pt x="880" y="15274"/>
                      </a:lnTo>
                      <a:lnTo>
                        <a:pt x="880" y="15400"/>
                      </a:lnTo>
                      <a:lnTo>
                        <a:pt x="754" y="15567"/>
                      </a:lnTo>
                      <a:lnTo>
                        <a:pt x="482" y="15567"/>
                      </a:lnTo>
                      <a:lnTo>
                        <a:pt x="440" y="15672"/>
                      </a:lnTo>
                      <a:lnTo>
                        <a:pt x="524" y="15735"/>
                      </a:lnTo>
                      <a:lnTo>
                        <a:pt x="545" y="15714"/>
                      </a:lnTo>
                      <a:lnTo>
                        <a:pt x="670" y="15714"/>
                      </a:lnTo>
                      <a:lnTo>
                        <a:pt x="859" y="15839"/>
                      </a:lnTo>
                      <a:lnTo>
                        <a:pt x="984" y="16049"/>
                      </a:lnTo>
                      <a:lnTo>
                        <a:pt x="984" y="16195"/>
                      </a:lnTo>
                      <a:lnTo>
                        <a:pt x="838" y="16321"/>
                      </a:lnTo>
                      <a:lnTo>
                        <a:pt x="838" y="16425"/>
                      </a:lnTo>
                      <a:lnTo>
                        <a:pt x="901" y="16572"/>
                      </a:lnTo>
                      <a:lnTo>
                        <a:pt x="963" y="16885"/>
                      </a:lnTo>
                      <a:lnTo>
                        <a:pt x="1047" y="17137"/>
                      </a:lnTo>
                      <a:lnTo>
                        <a:pt x="942" y="17241"/>
                      </a:lnTo>
                      <a:lnTo>
                        <a:pt x="901" y="17367"/>
                      </a:lnTo>
                      <a:lnTo>
                        <a:pt x="1005" y="17618"/>
                      </a:lnTo>
                      <a:lnTo>
                        <a:pt x="901" y="17764"/>
                      </a:lnTo>
                      <a:lnTo>
                        <a:pt x="859" y="18015"/>
                      </a:lnTo>
                      <a:lnTo>
                        <a:pt x="942" y="18246"/>
                      </a:lnTo>
                      <a:lnTo>
                        <a:pt x="984" y="18559"/>
                      </a:lnTo>
                      <a:lnTo>
                        <a:pt x="942" y="18852"/>
                      </a:lnTo>
                      <a:lnTo>
                        <a:pt x="733" y="19062"/>
                      </a:lnTo>
                      <a:lnTo>
                        <a:pt x="587" y="19250"/>
                      </a:lnTo>
                      <a:lnTo>
                        <a:pt x="524" y="19752"/>
                      </a:lnTo>
                      <a:cubicBezTo>
                        <a:pt x="545" y="19815"/>
                        <a:pt x="545" y="19898"/>
                        <a:pt x="566" y="19982"/>
                      </a:cubicBezTo>
                      <a:lnTo>
                        <a:pt x="796" y="20422"/>
                      </a:lnTo>
                      <a:lnTo>
                        <a:pt x="942" y="20422"/>
                      </a:lnTo>
                      <a:lnTo>
                        <a:pt x="1047" y="20317"/>
                      </a:lnTo>
                      <a:lnTo>
                        <a:pt x="1214" y="20233"/>
                      </a:lnTo>
                      <a:lnTo>
                        <a:pt x="1361" y="20233"/>
                      </a:lnTo>
                      <a:lnTo>
                        <a:pt x="1361" y="20401"/>
                      </a:lnTo>
                      <a:lnTo>
                        <a:pt x="1382" y="20735"/>
                      </a:lnTo>
                      <a:lnTo>
                        <a:pt x="1507" y="20840"/>
                      </a:lnTo>
                      <a:lnTo>
                        <a:pt x="1570" y="21049"/>
                      </a:lnTo>
                      <a:lnTo>
                        <a:pt x="1633" y="21279"/>
                      </a:lnTo>
                      <a:lnTo>
                        <a:pt x="1926" y="21321"/>
                      </a:lnTo>
                      <a:lnTo>
                        <a:pt x="2030" y="21363"/>
                      </a:lnTo>
                      <a:lnTo>
                        <a:pt x="2449" y="21279"/>
                      </a:lnTo>
                      <a:lnTo>
                        <a:pt x="3181" y="21279"/>
                      </a:lnTo>
                      <a:lnTo>
                        <a:pt x="3244" y="21342"/>
                      </a:lnTo>
                      <a:lnTo>
                        <a:pt x="3370" y="21363"/>
                      </a:lnTo>
                      <a:lnTo>
                        <a:pt x="3516" y="21489"/>
                      </a:lnTo>
                      <a:lnTo>
                        <a:pt x="3663" y="21551"/>
                      </a:lnTo>
                      <a:lnTo>
                        <a:pt x="3704" y="21551"/>
                      </a:lnTo>
                      <a:lnTo>
                        <a:pt x="3704" y="21447"/>
                      </a:lnTo>
                      <a:lnTo>
                        <a:pt x="3600" y="21363"/>
                      </a:lnTo>
                      <a:lnTo>
                        <a:pt x="3411" y="21238"/>
                      </a:lnTo>
                      <a:lnTo>
                        <a:pt x="3391" y="21133"/>
                      </a:lnTo>
                      <a:lnTo>
                        <a:pt x="3286" y="21028"/>
                      </a:lnTo>
                      <a:lnTo>
                        <a:pt x="3202" y="21049"/>
                      </a:lnTo>
                      <a:lnTo>
                        <a:pt x="3160" y="21007"/>
                      </a:lnTo>
                      <a:lnTo>
                        <a:pt x="3244" y="20945"/>
                      </a:lnTo>
                      <a:lnTo>
                        <a:pt x="3265" y="20861"/>
                      </a:lnTo>
                      <a:lnTo>
                        <a:pt x="3244" y="20840"/>
                      </a:lnTo>
                      <a:lnTo>
                        <a:pt x="3244" y="20756"/>
                      </a:lnTo>
                      <a:lnTo>
                        <a:pt x="3139" y="20505"/>
                      </a:lnTo>
                      <a:lnTo>
                        <a:pt x="3035" y="20317"/>
                      </a:lnTo>
                      <a:lnTo>
                        <a:pt x="2993" y="20129"/>
                      </a:lnTo>
                      <a:lnTo>
                        <a:pt x="3077" y="19961"/>
                      </a:lnTo>
                      <a:lnTo>
                        <a:pt x="3202" y="19857"/>
                      </a:lnTo>
                      <a:lnTo>
                        <a:pt x="3265" y="19752"/>
                      </a:lnTo>
                      <a:lnTo>
                        <a:pt x="3202" y="19689"/>
                      </a:lnTo>
                      <a:lnTo>
                        <a:pt x="3202" y="19585"/>
                      </a:lnTo>
                      <a:lnTo>
                        <a:pt x="3160" y="19501"/>
                      </a:lnTo>
                      <a:lnTo>
                        <a:pt x="3244" y="19564"/>
                      </a:lnTo>
                      <a:lnTo>
                        <a:pt x="3307" y="19647"/>
                      </a:lnTo>
                      <a:lnTo>
                        <a:pt x="3391" y="19668"/>
                      </a:lnTo>
                      <a:lnTo>
                        <a:pt x="3516" y="19564"/>
                      </a:lnTo>
                      <a:lnTo>
                        <a:pt x="3558" y="19480"/>
                      </a:lnTo>
                      <a:lnTo>
                        <a:pt x="3663" y="19354"/>
                      </a:lnTo>
                      <a:lnTo>
                        <a:pt x="3683" y="19250"/>
                      </a:lnTo>
                      <a:lnTo>
                        <a:pt x="3663" y="19062"/>
                      </a:lnTo>
                      <a:lnTo>
                        <a:pt x="3579" y="19041"/>
                      </a:lnTo>
                      <a:lnTo>
                        <a:pt x="3516" y="19082"/>
                      </a:lnTo>
                      <a:lnTo>
                        <a:pt x="3516" y="19082"/>
                      </a:lnTo>
                      <a:lnTo>
                        <a:pt x="3558" y="19020"/>
                      </a:lnTo>
                      <a:lnTo>
                        <a:pt x="3663" y="18915"/>
                      </a:lnTo>
                      <a:lnTo>
                        <a:pt x="3704" y="18769"/>
                      </a:lnTo>
                      <a:lnTo>
                        <a:pt x="3725" y="18643"/>
                      </a:lnTo>
                      <a:lnTo>
                        <a:pt x="3872" y="18518"/>
                      </a:lnTo>
                      <a:lnTo>
                        <a:pt x="3976" y="18518"/>
                      </a:lnTo>
                      <a:lnTo>
                        <a:pt x="4018" y="18392"/>
                      </a:lnTo>
                      <a:lnTo>
                        <a:pt x="4102" y="18287"/>
                      </a:lnTo>
                      <a:lnTo>
                        <a:pt x="4144" y="18246"/>
                      </a:lnTo>
                      <a:lnTo>
                        <a:pt x="4186" y="18141"/>
                      </a:lnTo>
                      <a:lnTo>
                        <a:pt x="4248" y="18099"/>
                      </a:lnTo>
                      <a:lnTo>
                        <a:pt x="4332" y="17994"/>
                      </a:lnTo>
                      <a:lnTo>
                        <a:pt x="4311" y="17932"/>
                      </a:lnTo>
                      <a:lnTo>
                        <a:pt x="4311" y="17869"/>
                      </a:lnTo>
                      <a:lnTo>
                        <a:pt x="4395" y="17806"/>
                      </a:lnTo>
                      <a:lnTo>
                        <a:pt x="4290" y="17702"/>
                      </a:lnTo>
                      <a:lnTo>
                        <a:pt x="4207" y="17702"/>
                      </a:lnTo>
                      <a:lnTo>
                        <a:pt x="4311" y="17597"/>
                      </a:lnTo>
                      <a:lnTo>
                        <a:pt x="4311" y="17492"/>
                      </a:lnTo>
                      <a:lnTo>
                        <a:pt x="4227" y="17367"/>
                      </a:lnTo>
                      <a:lnTo>
                        <a:pt x="4227" y="17423"/>
                      </a:lnTo>
                      <a:lnTo>
                        <a:pt x="4186" y="17409"/>
                      </a:lnTo>
                      <a:lnTo>
                        <a:pt x="4123" y="17429"/>
                      </a:lnTo>
                      <a:lnTo>
                        <a:pt x="4018" y="17429"/>
                      </a:lnTo>
                      <a:lnTo>
                        <a:pt x="3830" y="17471"/>
                      </a:lnTo>
                      <a:lnTo>
                        <a:pt x="3600" y="17262"/>
                      </a:lnTo>
                      <a:lnTo>
                        <a:pt x="3453" y="17137"/>
                      </a:lnTo>
                      <a:lnTo>
                        <a:pt x="3370" y="17095"/>
                      </a:lnTo>
                      <a:lnTo>
                        <a:pt x="3265" y="16990"/>
                      </a:lnTo>
                      <a:lnTo>
                        <a:pt x="3139" y="16781"/>
                      </a:lnTo>
                      <a:lnTo>
                        <a:pt x="3139" y="16655"/>
                      </a:lnTo>
                      <a:lnTo>
                        <a:pt x="3056" y="16551"/>
                      </a:lnTo>
                      <a:lnTo>
                        <a:pt x="3056" y="16467"/>
                      </a:lnTo>
                      <a:lnTo>
                        <a:pt x="3181" y="16362"/>
                      </a:lnTo>
                      <a:lnTo>
                        <a:pt x="3244" y="16258"/>
                      </a:lnTo>
                      <a:lnTo>
                        <a:pt x="3286" y="16132"/>
                      </a:lnTo>
                      <a:lnTo>
                        <a:pt x="3370" y="16111"/>
                      </a:lnTo>
                      <a:lnTo>
                        <a:pt x="3474" y="16007"/>
                      </a:lnTo>
                      <a:lnTo>
                        <a:pt x="3600" y="15986"/>
                      </a:lnTo>
                      <a:lnTo>
                        <a:pt x="3704" y="15881"/>
                      </a:lnTo>
                      <a:lnTo>
                        <a:pt x="3872" y="15839"/>
                      </a:lnTo>
                      <a:lnTo>
                        <a:pt x="3976" y="15881"/>
                      </a:lnTo>
                      <a:lnTo>
                        <a:pt x="4144" y="15839"/>
                      </a:lnTo>
                      <a:lnTo>
                        <a:pt x="4144" y="15797"/>
                      </a:lnTo>
                      <a:lnTo>
                        <a:pt x="4102" y="15735"/>
                      </a:lnTo>
                      <a:lnTo>
                        <a:pt x="3997" y="15693"/>
                      </a:lnTo>
                      <a:lnTo>
                        <a:pt x="4018" y="15630"/>
                      </a:lnTo>
                      <a:lnTo>
                        <a:pt x="4039" y="15567"/>
                      </a:lnTo>
                      <a:lnTo>
                        <a:pt x="4207" y="15463"/>
                      </a:lnTo>
                      <a:lnTo>
                        <a:pt x="4186" y="15421"/>
                      </a:lnTo>
                      <a:lnTo>
                        <a:pt x="4227" y="15358"/>
                      </a:lnTo>
                      <a:lnTo>
                        <a:pt x="4227" y="15295"/>
                      </a:lnTo>
                      <a:lnTo>
                        <a:pt x="4102" y="15128"/>
                      </a:lnTo>
                      <a:lnTo>
                        <a:pt x="4123" y="15065"/>
                      </a:lnTo>
                      <a:lnTo>
                        <a:pt x="4123" y="14981"/>
                      </a:lnTo>
                      <a:lnTo>
                        <a:pt x="4018" y="14940"/>
                      </a:lnTo>
                      <a:lnTo>
                        <a:pt x="3997" y="14772"/>
                      </a:lnTo>
                      <a:lnTo>
                        <a:pt x="4081" y="14668"/>
                      </a:lnTo>
                      <a:lnTo>
                        <a:pt x="4123" y="14563"/>
                      </a:lnTo>
                      <a:lnTo>
                        <a:pt x="4081" y="14521"/>
                      </a:lnTo>
                      <a:lnTo>
                        <a:pt x="4144" y="14437"/>
                      </a:lnTo>
                      <a:lnTo>
                        <a:pt x="4332" y="14354"/>
                      </a:lnTo>
                      <a:lnTo>
                        <a:pt x="4458" y="14249"/>
                      </a:lnTo>
                      <a:lnTo>
                        <a:pt x="4458" y="14207"/>
                      </a:lnTo>
                      <a:lnTo>
                        <a:pt x="4311" y="14144"/>
                      </a:lnTo>
                      <a:lnTo>
                        <a:pt x="4207" y="14144"/>
                      </a:lnTo>
                      <a:lnTo>
                        <a:pt x="4144" y="14061"/>
                      </a:lnTo>
                      <a:lnTo>
                        <a:pt x="4186" y="14019"/>
                      </a:lnTo>
                      <a:lnTo>
                        <a:pt x="4290" y="13935"/>
                      </a:lnTo>
                      <a:lnTo>
                        <a:pt x="4437" y="13893"/>
                      </a:lnTo>
                      <a:lnTo>
                        <a:pt x="4562" y="13956"/>
                      </a:lnTo>
                      <a:lnTo>
                        <a:pt x="4562" y="14040"/>
                      </a:lnTo>
                      <a:lnTo>
                        <a:pt x="4541" y="14082"/>
                      </a:lnTo>
                      <a:lnTo>
                        <a:pt x="4604" y="14186"/>
                      </a:lnTo>
                      <a:lnTo>
                        <a:pt x="4667" y="14228"/>
                      </a:lnTo>
                      <a:lnTo>
                        <a:pt x="4918" y="14082"/>
                      </a:lnTo>
                      <a:lnTo>
                        <a:pt x="4939" y="13998"/>
                      </a:lnTo>
                      <a:lnTo>
                        <a:pt x="4876" y="13852"/>
                      </a:lnTo>
                      <a:lnTo>
                        <a:pt x="4813" y="13747"/>
                      </a:lnTo>
                      <a:lnTo>
                        <a:pt x="4855" y="13726"/>
                      </a:lnTo>
                      <a:lnTo>
                        <a:pt x="4876" y="13621"/>
                      </a:lnTo>
                      <a:lnTo>
                        <a:pt x="4813" y="13496"/>
                      </a:lnTo>
                      <a:lnTo>
                        <a:pt x="4730" y="13496"/>
                      </a:lnTo>
                      <a:lnTo>
                        <a:pt x="4625" y="13559"/>
                      </a:lnTo>
                      <a:lnTo>
                        <a:pt x="4541" y="13559"/>
                      </a:lnTo>
                      <a:lnTo>
                        <a:pt x="4499" y="13621"/>
                      </a:lnTo>
                      <a:lnTo>
                        <a:pt x="4520" y="13642"/>
                      </a:lnTo>
                      <a:lnTo>
                        <a:pt x="4625" y="13684"/>
                      </a:lnTo>
                      <a:lnTo>
                        <a:pt x="4625" y="13726"/>
                      </a:lnTo>
                      <a:lnTo>
                        <a:pt x="4437" y="13789"/>
                      </a:lnTo>
                      <a:lnTo>
                        <a:pt x="4353" y="13747"/>
                      </a:lnTo>
                      <a:lnTo>
                        <a:pt x="4416" y="13705"/>
                      </a:lnTo>
                      <a:lnTo>
                        <a:pt x="4499" y="13684"/>
                      </a:lnTo>
                      <a:lnTo>
                        <a:pt x="4437" y="13642"/>
                      </a:lnTo>
                      <a:lnTo>
                        <a:pt x="4248" y="13642"/>
                      </a:lnTo>
                      <a:lnTo>
                        <a:pt x="4123" y="13580"/>
                      </a:lnTo>
                      <a:lnTo>
                        <a:pt x="4102" y="13475"/>
                      </a:lnTo>
                      <a:lnTo>
                        <a:pt x="4102" y="13203"/>
                      </a:lnTo>
                      <a:lnTo>
                        <a:pt x="4039" y="12994"/>
                      </a:lnTo>
                      <a:lnTo>
                        <a:pt x="3914" y="12889"/>
                      </a:lnTo>
                      <a:lnTo>
                        <a:pt x="3914" y="12680"/>
                      </a:lnTo>
                      <a:lnTo>
                        <a:pt x="4018" y="12575"/>
                      </a:lnTo>
                      <a:lnTo>
                        <a:pt x="4102" y="12575"/>
                      </a:lnTo>
                      <a:lnTo>
                        <a:pt x="4081" y="12659"/>
                      </a:lnTo>
                      <a:lnTo>
                        <a:pt x="4102" y="12680"/>
                      </a:lnTo>
                      <a:lnTo>
                        <a:pt x="4227" y="12680"/>
                      </a:lnTo>
                      <a:lnTo>
                        <a:pt x="4437" y="12764"/>
                      </a:lnTo>
                      <a:lnTo>
                        <a:pt x="4646" y="12910"/>
                      </a:lnTo>
                      <a:lnTo>
                        <a:pt x="4834" y="12973"/>
                      </a:lnTo>
                      <a:lnTo>
                        <a:pt x="5148" y="12973"/>
                      </a:lnTo>
                      <a:lnTo>
                        <a:pt x="5336" y="12847"/>
                      </a:lnTo>
                      <a:lnTo>
                        <a:pt x="5295" y="12805"/>
                      </a:lnTo>
                      <a:lnTo>
                        <a:pt x="5441" y="12701"/>
                      </a:lnTo>
                      <a:lnTo>
                        <a:pt x="5462" y="12596"/>
                      </a:lnTo>
                      <a:lnTo>
                        <a:pt x="5441" y="12533"/>
                      </a:lnTo>
                      <a:lnTo>
                        <a:pt x="5462" y="12471"/>
                      </a:lnTo>
                      <a:lnTo>
                        <a:pt x="5483" y="12366"/>
                      </a:lnTo>
                      <a:lnTo>
                        <a:pt x="5378" y="12345"/>
                      </a:lnTo>
                      <a:lnTo>
                        <a:pt x="5295" y="12220"/>
                      </a:lnTo>
                      <a:lnTo>
                        <a:pt x="5295" y="12115"/>
                      </a:lnTo>
                      <a:lnTo>
                        <a:pt x="5357" y="12031"/>
                      </a:lnTo>
                      <a:lnTo>
                        <a:pt x="5336" y="11968"/>
                      </a:lnTo>
                      <a:lnTo>
                        <a:pt x="5441" y="11864"/>
                      </a:lnTo>
                      <a:lnTo>
                        <a:pt x="5441" y="11843"/>
                      </a:lnTo>
                      <a:lnTo>
                        <a:pt x="5483" y="11843"/>
                      </a:lnTo>
                      <a:lnTo>
                        <a:pt x="5504" y="11759"/>
                      </a:lnTo>
                      <a:lnTo>
                        <a:pt x="5483" y="11655"/>
                      </a:lnTo>
                      <a:lnTo>
                        <a:pt x="5378" y="11655"/>
                      </a:lnTo>
                      <a:lnTo>
                        <a:pt x="5378" y="11613"/>
                      </a:lnTo>
                      <a:lnTo>
                        <a:pt x="5336" y="11529"/>
                      </a:lnTo>
                      <a:lnTo>
                        <a:pt x="5336" y="11320"/>
                      </a:lnTo>
                      <a:lnTo>
                        <a:pt x="5295" y="11236"/>
                      </a:lnTo>
                      <a:lnTo>
                        <a:pt x="5295" y="11131"/>
                      </a:lnTo>
                      <a:lnTo>
                        <a:pt x="5336" y="11111"/>
                      </a:lnTo>
                      <a:lnTo>
                        <a:pt x="5378" y="11194"/>
                      </a:lnTo>
                      <a:lnTo>
                        <a:pt x="5462" y="11194"/>
                      </a:lnTo>
                      <a:lnTo>
                        <a:pt x="5608" y="11236"/>
                      </a:lnTo>
                      <a:lnTo>
                        <a:pt x="5755" y="11320"/>
                      </a:lnTo>
                      <a:lnTo>
                        <a:pt x="5859" y="11320"/>
                      </a:lnTo>
                      <a:lnTo>
                        <a:pt x="6027" y="11299"/>
                      </a:lnTo>
                      <a:lnTo>
                        <a:pt x="6215" y="11320"/>
                      </a:lnTo>
                      <a:lnTo>
                        <a:pt x="6445" y="11320"/>
                      </a:lnTo>
                      <a:lnTo>
                        <a:pt x="6843" y="11215"/>
                      </a:lnTo>
                      <a:lnTo>
                        <a:pt x="7178" y="11069"/>
                      </a:lnTo>
                      <a:lnTo>
                        <a:pt x="7220" y="10985"/>
                      </a:lnTo>
                      <a:lnTo>
                        <a:pt x="7261" y="11027"/>
                      </a:lnTo>
                      <a:lnTo>
                        <a:pt x="7492" y="10964"/>
                      </a:lnTo>
                      <a:lnTo>
                        <a:pt x="7805" y="10776"/>
                      </a:lnTo>
                      <a:lnTo>
                        <a:pt x="7868" y="10671"/>
                      </a:lnTo>
                      <a:lnTo>
                        <a:pt x="7826" y="10546"/>
                      </a:lnTo>
                      <a:lnTo>
                        <a:pt x="7889" y="10357"/>
                      </a:lnTo>
                      <a:lnTo>
                        <a:pt x="7931" y="10336"/>
                      </a:lnTo>
                      <a:lnTo>
                        <a:pt x="7973" y="10378"/>
                      </a:lnTo>
                      <a:lnTo>
                        <a:pt x="8015" y="10336"/>
                      </a:lnTo>
                      <a:lnTo>
                        <a:pt x="8077" y="10148"/>
                      </a:lnTo>
                      <a:lnTo>
                        <a:pt x="8182" y="9960"/>
                      </a:lnTo>
                      <a:lnTo>
                        <a:pt x="8203" y="9855"/>
                      </a:lnTo>
                      <a:lnTo>
                        <a:pt x="8203" y="9625"/>
                      </a:lnTo>
                      <a:lnTo>
                        <a:pt x="8182" y="9520"/>
                      </a:lnTo>
                      <a:lnTo>
                        <a:pt x="8140" y="9520"/>
                      </a:lnTo>
                      <a:lnTo>
                        <a:pt x="8077" y="9604"/>
                      </a:lnTo>
                      <a:lnTo>
                        <a:pt x="7931" y="9604"/>
                      </a:lnTo>
                      <a:lnTo>
                        <a:pt x="7784" y="9499"/>
                      </a:lnTo>
                      <a:lnTo>
                        <a:pt x="7701" y="9332"/>
                      </a:lnTo>
                      <a:lnTo>
                        <a:pt x="7701" y="9248"/>
                      </a:lnTo>
                      <a:lnTo>
                        <a:pt x="7826" y="8976"/>
                      </a:lnTo>
                      <a:lnTo>
                        <a:pt x="7826" y="8872"/>
                      </a:lnTo>
                      <a:lnTo>
                        <a:pt x="7764" y="8788"/>
                      </a:lnTo>
                      <a:lnTo>
                        <a:pt x="7471" y="8558"/>
                      </a:lnTo>
                      <a:lnTo>
                        <a:pt x="7240" y="8453"/>
                      </a:lnTo>
                      <a:lnTo>
                        <a:pt x="6989" y="8265"/>
                      </a:lnTo>
                      <a:lnTo>
                        <a:pt x="6948" y="8160"/>
                      </a:lnTo>
                      <a:lnTo>
                        <a:pt x="6968" y="8139"/>
                      </a:lnTo>
                      <a:lnTo>
                        <a:pt x="6968" y="8035"/>
                      </a:lnTo>
                      <a:lnTo>
                        <a:pt x="6885" y="7951"/>
                      </a:lnTo>
                      <a:lnTo>
                        <a:pt x="6927" y="7888"/>
                      </a:lnTo>
                      <a:lnTo>
                        <a:pt x="6864" y="7679"/>
                      </a:lnTo>
                      <a:lnTo>
                        <a:pt x="6885" y="7449"/>
                      </a:lnTo>
                      <a:lnTo>
                        <a:pt x="6927" y="7240"/>
                      </a:lnTo>
                      <a:lnTo>
                        <a:pt x="7010" y="7156"/>
                      </a:lnTo>
                      <a:lnTo>
                        <a:pt x="7031" y="7093"/>
                      </a:lnTo>
                      <a:lnTo>
                        <a:pt x="6968" y="6905"/>
                      </a:lnTo>
                      <a:lnTo>
                        <a:pt x="6948" y="6633"/>
                      </a:lnTo>
                      <a:lnTo>
                        <a:pt x="7010" y="6591"/>
                      </a:lnTo>
                      <a:lnTo>
                        <a:pt x="6948" y="6403"/>
                      </a:lnTo>
                      <a:lnTo>
                        <a:pt x="7031" y="6277"/>
                      </a:lnTo>
                      <a:lnTo>
                        <a:pt x="7031" y="6173"/>
                      </a:lnTo>
                      <a:lnTo>
                        <a:pt x="7073" y="6089"/>
                      </a:lnTo>
                      <a:lnTo>
                        <a:pt x="7115" y="5838"/>
                      </a:lnTo>
                      <a:lnTo>
                        <a:pt x="7073" y="5733"/>
                      </a:lnTo>
                      <a:lnTo>
                        <a:pt x="7136" y="5650"/>
                      </a:lnTo>
                      <a:lnTo>
                        <a:pt x="7115" y="5461"/>
                      </a:lnTo>
                      <a:lnTo>
                        <a:pt x="7220" y="5336"/>
                      </a:lnTo>
                      <a:lnTo>
                        <a:pt x="7261" y="5210"/>
                      </a:lnTo>
                      <a:lnTo>
                        <a:pt x="7261" y="5168"/>
                      </a:lnTo>
                      <a:lnTo>
                        <a:pt x="7282" y="5126"/>
                      </a:lnTo>
                      <a:lnTo>
                        <a:pt x="7387" y="5043"/>
                      </a:lnTo>
                      <a:lnTo>
                        <a:pt x="7387" y="5001"/>
                      </a:lnTo>
                      <a:lnTo>
                        <a:pt x="7492" y="4833"/>
                      </a:lnTo>
                      <a:lnTo>
                        <a:pt x="7575" y="4750"/>
                      </a:lnTo>
                      <a:lnTo>
                        <a:pt x="7680" y="4541"/>
                      </a:lnTo>
                      <a:lnTo>
                        <a:pt x="7722" y="4478"/>
                      </a:lnTo>
                      <a:lnTo>
                        <a:pt x="7805" y="4436"/>
                      </a:lnTo>
                      <a:lnTo>
                        <a:pt x="7805" y="4310"/>
                      </a:lnTo>
                      <a:lnTo>
                        <a:pt x="7826" y="4227"/>
                      </a:lnTo>
                      <a:lnTo>
                        <a:pt x="8015" y="3997"/>
                      </a:lnTo>
                      <a:lnTo>
                        <a:pt x="8098" y="3997"/>
                      </a:lnTo>
                      <a:lnTo>
                        <a:pt x="8182" y="3976"/>
                      </a:lnTo>
                      <a:lnTo>
                        <a:pt x="8182" y="3850"/>
                      </a:lnTo>
                      <a:lnTo>
                        <a:pt x="8266" y="3808"/>
                      </a:lnTo>
                      <a:lnTo>
                        <a:pt x="8475" y="3641"/>
                      </a:lnTo>
                      <a:lnTo>
                        <a:pt x="8538" y="3599"/>
                      </a:lnTo>
                      <a:lnTo>
                        <a:pt x="8600" y="3536"/>
                      </a:lnTo>
                      <a:lnTo>
                        <a:pt x="8831" y="3369"/>
                      </a:lnTo>
                      <a:lnTo>
                        <a:pt x="8852" y="3390"/>
                      </a:lnTo>
                      <a:lnTo>
                        <a:pt x="8935" y="3327"/>
                      </a:lnTo>
                      <a:lnTo>
                        <a:pt x="8956" y="3264"/>
                      </a:lnTo>
                      <a:lnTo>
                        <a:pt x="9103" y="3181"/>
                      </a:lnTo>
                      <a:lnTo>
                        <a:pt x="9207" y="3181"/>
                      </a:lnTo>
                      <a:lnTo>
                        <a:pt x="9228" y="3118"/>
                      </a:lnTo>
                      <a:lnTo>
                        <a:pt x="9207" y="2909"/>
                      </a:lnTo>
                      <a:lnTo>
                        <a:pt x="9165" y="2657"/>
                      </a:lnTo>
                      <a:lnTo>
                        <a:pt x="9165" y="2490"/>
                      </a:lnTo>
                      <a:lnTo>
                        <a:pt x="9061" y="2239"/>
                      </a:lnTo>
                      <a:lnTo>
                        <a:pt x="9061" y="2134"/>
                      </a:lnTo>
                      <a:lnTo>
                        <a:pt x="8810" y="2113"/>
                      </a:lnTo>
                      <a:lnTo>
                        <a:pt x="8705" y="2197"/>
                      </a:lnTo>
                      <a:lnTo>
                        <a:pt x="8684" y="2218"/>
                      </a:lnTo>
                      <a:lnTo>
                        <a:pt x="8684" y="2385"/>
                      </a:lnTo>
                      <a:lnTo>
                        <a:pt x="8705" y="2427"/>
                      </a:lnTo>
                      <a:lnTo>
                        <a:pt x="8705" y="2637"/>
                      </a:lnTo>
                      <a:lnTo>
                        <a:pt x="8600" y="2720"/>
                      </a:lnTo>
                      <a:lnTo>
                        <a:pt x="8517" y="2846"/>
                      </a:lnTo>
                      <a:lnTo>
                        <a:pt x="8496" y="2971"/>
                      </a:lnTo>
                      <a:lnTo>
                        <a:pt x="8224" y="3160"/>
                      </a:lnTo>
                      <a:lnTo>
                        <a:pt x="8182" y="3327"/>
                      </a:lnTo>
                      <a:lnTo>
                        <a:pt x="8077" y="3453"/>
                      </a:lnTo>
                      <a:lnTo>
                        <a:pt x="7952" y="3432"/>
                      </a:lnTo>
                      <a:lnTo>
                        <a:pt x="7889" y="3453"/>
                      </a:lnTo>
                      <a:lnTo>
                        <a:pt x="7784" y="3599"/>
                      </a:lnTo>
                      <a:lnTo>
                        <a:pt x="7743" y="3557"/>
                      </a:lnTo>
                      <a:lnTo>
                        <a:pt x="7659" y="3557"/>
                      </a:lnTo>
                      <a:lnTo>
                        <a:pt x="7533" y="3599"/>
                      </a:lnTo>
                      <a:lnTo>
                        <a:pt x="7282" y="3453"/>
                      </a:lnTo>
                      <a:lnTo>
                        <a:pt x="6948" y="3348"/>
                      </a:lnTo>
                      <a:lnTo>
                        <a:pt x="6529" y="3390"/>
                      </a:lnTo>
                      <a:lnTo>
                        <a:pt x="6424" y="3390"/>
                      </a:lnTo>
                      <a:lnTo>
                        <a:pt x="6445" y="3264"/>
                      </a:lnTo>
                      <a:lnTo>
                        <a:pt x="6634" y="3076"/>
                      </a:lnTo>
                      <a:lnTo>
                        <a:pt x="6717" y="2846"/>
                      </a:lnTo>
                      <a:lnTo>
                        <a:pt x="6696" y="2720"/>
                      </a:lnTo>
                      <a:lnTo>
                        <a:pt x="6738" y="2616"/>
                      </a:lnTo>
                      <a:lnTo>
                        <a:pt x="6843" y="2532"/>
                      </a:lnTo>
                      <a:lnTo>
                        <a:pt x="6927" y="2406"/>
                      </a:lnTo>
                      <a:lnTo>
                        <a:pt x="6948" y="2281"/>
                      </a:lnTo>
                      <a:lnTo>
                        <a:pt x="6864" y="2134"/>
                      </a:lnTo>
                      <a:lnTo>
                        <a:pt x="6696" y="2009"/>
                      </a:lnTo>
                      <a:lnTo>
                        <a:pt x="6550" y="1862"/>
                      </a:lnTo>
                      <a:lnTo>
                        <a:pt x="6215" y="1800"/>
                      </a:lnTo>
                      <a:lnTo>
                        <a:pt x="5964" y="1674"/>
                      </a:lnTo>
                      <a:lnTo>
                        <a:pt x="5692" y="1465"/>
                      </a:lnTo>
                      <a:lnTo>
                        <a:pt x="5587" y="1444"/>
                      </a:lnTo>
                      <a:lnTo>
                        <a:pt x="5357" y="1339"/>
                      </a:lnTo>
                      <a:lnTo>
                        <a:pt x="5023" y="1256"/>
                      </a:lnTo>
                      <a:lnTo>
                        <a:pt x="4939" y="1088"/>
                      </a:lnTo>
                      <a:lnTo>
                        <a:pt x="4813" y="963"/>
                      </a:lnTo>
                      <a:lnTo>
                        <a:pt x="4667" y="942"/>
                      </a:lnTo>
                      <a:lnTo>
                        <a:pt x="4311" y="565"/>
                      </a:lnTo>
                      <a:lnTo>
                        <a:pt x="4186" y="314"/>
                      </a:lnTo>
                      <a:lnTo>
                        <a:pt x="4081" y="293"/>
                      </a:lnTo>
                      <a:lnTo>
                        <a:pt x="3935" y="147"/>
                      </a:lnTo>
                      <a:lnTo>
                        <a:pt x="3914" y="126"/>
                      </a:lnTo>
                      <a:lnTo>
                        <a:pt x="3809" y="21"/>
                      </a:lnTo>
                      <a:lnTo>
                        <a:pt x="3181" y="21"/>
                      </a:lnTo>
                      <a:lnTo>
                        <a:pt x="3077" y="147"/>
                      </a:lnTo>
                      <a:lnTo>
                        <a:pt x="3077" y="251"/>
                      </a:lnTo>
                      <a:lnTo>
                        <a:pt x="2993" y="356"/>
                      </a:lnTo>
                      <a:lnTo>
                        <a:pt x="2993" y="460"/>
                      </a:lnTo>
                      <a:lnTo>
                        <a:pt x="2951" y="544"/>
                      </a:lnTo>
                      <a:lnTo>
                        <a:pt x="2888" y="460"/>
                      </a:lnTo>
                      <a:lnTo>
                        <a:pt x="2826" y="230"/>
                      </a:lnTo>
                      <a:lnTo>
                        <a:pt x="2784" y="84"/>
                      </a:lnTo>
                      <a:lnTo>
                        <a:pt x="2679" y="42"/>
                      </a:lnTo>
                      <a:lnTo>
                        <a:pt x="2470" y="105"/>
                      </a:lnTo>
                      <a:lnTo>
                        <a:pt x="2344" y="84"/>
                      </a:lnTo>
                      <a:lnTo>
                        <a:pt x="2240" y="105"/>
                      </a:lnTo>
                      <a:lnTo>
                        <a:pt x="2093" y="126"/>
                      </a:lnTo>
                      <a:lnTo>
                        <a:pt x="1947" y="0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8" name="Google Shape;3012;p74">
                  <a:extLst>
                    <a:ext uri="{FF2B5EF4-FFF2-40B4-BE49-F238E27FC236}">
                      <a16:creationId xmlns:a16="http://schemas.microsoft.com/office/drawing/2014/main" id="{355114C5-D9CE-4BE3-85D4-2CD6B57CDEF8}"/>
                    </a:ext>
                  </a:extLst>
                </p:cNvPr>
                <p:cNvSpPr/>
                <p:nvPr/>
              </p:nvSpPr>
              <p:spPr>
                <a:xfrm>
                  <a:off x="2804875" y="4134625"/>
                  <a:ext cx="51800" cy="36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2" h="1444" extrusionOk="0">
                      <a:moveTo>
                        <a:pt x="0" y="0"/>
                      </a:moveTo>
                      <a:lnTo>
                        <a:pt x="272" y="1067"/>
                      </a:lnTo>
                      <a:lnTo>
                        <a:pt x="314" y="1067"/>
                      </a:lnTo>
                      <a:lnTo>
                        <a:pt x="502" y="1046"/>
                      </a:lnTo>
                      <a:lnTo>
                        <a:pt x="670" y="1046"/>
                      </a:lnTo>
                      <a:lnTo>
                        <a:pt x="816" y="1004"/>
                      </a:lnTo>
                      <a:lnTo>
                        <a:pt x="816" y="1046"/>
                      </a:lnTo>
                      <a:lnTo>
                        <a:pt x="712" y="1067"/>
                      </a:lnTo>
                      <a:lnTo>
                        <a:pt x="565" y="1130"/>
                      </a:lnTo>
                      <a:lnTo>
                        <a:pt x="293" y="1130"/>
                      </a:lnTo>
                      <a:lnTo>
                        <a:pt x="356" y="1360"/>
                      </a:lnTo>
                      <a:lnTo>
                        <a:pt x="398" y="1360"/>
                      </a:lnTo>
                      <a:lnTo>
                        <a:pt x="607" y="1276"/>
                      </a:lnTo>
                      <a:lnTo>
                        <a:pt x="837" y="1297"/>
                      </a:lnTo>
                      <a:lnTo>
                        <a:pt x="1005" y="1276"/>
                      </a:lnTo>
                      <a:lnTo>
                        <a:pt x="1235" y="1297"/>
                      </a:lnTo>
                      <a:lnTo>
                        <a:pt x="1360" y="1381"/>
                      </a:lnTo>
                      <a:lnTo>
                        <a:pt x="1507" y="1444"/>
                      </a:lnTo>
                      <a:lnTo>
                        <a:pt x="1632" y="1402"/>
                      </a:lnTo>
                      <a:lnTo>
                        <a:pt x="1737" y="1297"/>
                      </a:lnTo>
                      <a:lnTo>
                        <a:pt x="1758" y="1193"/>
                      </a:lnTo>
                      <a:lnTo>
                        <a:pt x="1883" y="1151"/>
                      </a:lnTo>
                      <a:lnTo>
                        <a:pt x="1946" y="1193"/>
                      </a:lnTo>
                      <a:lnTo>
                        <a:pt x="2072" y="1130"/>
                      </a:lnTo>
                      <a:lnTo>
                        <a:pt x="2072" y="1004"/>
                      </a:lnTo>
                      <a:lnTo>
                        <a:pt x="1967" y="983"/>
                      </a:lnTo>
                      <a:lnTo>
                        <a:pt x="1758" y="1046"/>
                      </a:lnTo>
                      <a:lnTo>
                        <a:pt x="1632" y="1004"/>
                      </a:lnTo>
                      <a:lnTo>
                        <a:pt x="1507" y="879"/>
                      </a:lnTo>
                      <a:lnTo>
                        <a:pt x="1318" y="837"/>
                      </a:lnTo>
                      <a:lnTo>
                        <a:pt x="1256" y="774"/>
                      </a:lnTo>
                      <a:lnTo>
                        <a:pt x="816" y="628"/>
                      </a:lnTo>
                      <a:lnTo>
                        <a:pt x="691" y="607"/>
                      </a:lnTo>
                      <a:lnTo>
                        <a:pt x="691" y="460"/>
                      </a:lnTo>
                      <a:lnTo>
                        <a:pt x="565" y="335"/>
                      </a:lnTo>
                      <a:lnTo>
                        <a:pt x="398" y="314"/>
                      </a:lnTo>
                      <a:lnTo>
                        <a:pt x="314" y="126"/>
                      </a:lnTo>
                      <a:lnTo>
                        <a:pt x="272" y="21"/>
                      </a:lnTo>
                      <a:lnTo>
                        <a:pt x="105" y="4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4" name="Google Shape;3013;p74">
                <a:extLst>
                  <a:ext uri="{FF2B5EF4-FFF2-40B4-BE49-F238E27FC236}">
                    <a16:creationId xmlns:a16="http://schemas.microsoft.com/office/drawing/2014/main" id="{F25F4415-1F4C-4FB9-B93F-365E815148FF}"/>
                  </a:ext>
                </a:extLst>
              </p:cNvPr>
              <p:cNvSpPr/>
              <p:nvPr/>
            </p:nvSpPr>
            <p:spPr>
              <a:xfrm>
                <a:off x="4563295" y="2964728"/>
                <a:ext cx="12467" cy="27863"/>
              </a:xfrm>
              <a:custGeom>
                <a:avLst/>
                <a:gdLst/>
                <a:ahLst/>
                <a:cxnLst/>
                <a:rect l="l" t="t" r="r" b="b"/>
                <a:pathLst>
                  <a:path w="1047" h="2450" extrusionOk="0">
                    <a:moveTo>
                      <a:pt x="691" y="1"/>
                    </a:moveTo>
                    <a:lnTo>
                      <a:pt x="628" y="43"/>
                    </a:lnTo>
                    <a:lnTo>
                      <a:pt x="628" y="127"/>
                    </a:lnTo>
                    <a:lnTo>
                      <a:pt x="524" y="147"/>
                    </a:lnTo>
                    <a:lnTo>
                      <a:pt x="398" y="315"/>
                    </a:lnTo>
                    <a:lnTo>
                      <a:pt x="294" y="482"/>
                    </a:lnTo>
                    <a:lnTo>
                      <a:pt x="315" y="545"/>
                    </a:lnTo>
                    <a:lnTo>
                      <a:pt x="294" y="629"/>
                    </a:lnTo>
                    <a:lnTo>
                      <a:pt x="231" y="671"/>
                    </a:lnTo>
                    <a:lnTo>
                      <a:pt x="105" y="880"/>
                    </a:lnTo>
                    <a:lnTo>
                      <a:pt x="63" y="1110"/>
                    </a:lnTo>
                    <a:lnTo>
                      <a:pt x="1" y="1152"/>
                    </a:lnTo>
                    <a:lnTo>
                      <a:pt x="63" y="1194"/>
                    </a:lnTo>
                    <a:lnTo>
                      <a:pt x="63" y="1424"/>
                    </a:lnTo>
                    <a:lnTo>
                      <a:pt x="84" y="1675"/>
                    </a:lnTo>
                    <a:lnTo>
                      <a:pt x="126" y="1696"/>
                    </a:lnTo>
                    <a:lnTo>
                      <a:pt x="168" y="1780"/>
                    </a:lnTo>
                    <a:lnTo>
                      <a:pt x="126" y="1780"/>
                    </a:lnTo>
                    <a:lnTo>
                      <a:pt x="105" y="1842"/>
                    </a:lnTo>
                    <a:lnTo>
                      <a:pt x="189" y="1947"/>
                    </a:lnTo>
                    <a:lnTo>
                      <a:pt x="231" y="1947"/>
                    </a:lnTo>
                    <a:lnTo>
                      <a:pt x="273" y="2031"/>
                    </a:lnTo>
                    <a:lnTo>
                      <a:pt x="419" y="2093"/>
                    </a:lnTo>
                    <a:lnTo>
                      <a:pt x="503" y="2219"/>
                    </a:lnTo>
                    <a:lnTo>
                      <a:pt x="503" y="2344"/>
                    </a:lnTo>
                    <a:lnTo>
                      <a:pt x="503" y="2449"/>
                    </a:lnTo>
                    <a:lnTo>
                      <a:pt x="587" y="2407"/>
                    </a:lnTo>
                    <a:lnTo>
                      <a:pt x="691" y="2449"/>
                    </a:lnTo>
                    <a:lnTo>
                      <a:pt x="691" y="2449"/>
                    </a:lnTo>
                    <a:lnTo>
                      <a:pt x="649" y="2324"/>
                    </a:lnTo>
                    <a:lnTo>
                      <a:pt x="691" y="2198"/>
                    </a:lnTo>
                    <a:lnTo>
                      <a:pt x="628" y="2010"/>
                    </a:lnTo>
                    <a:lnTo>
                      <a:pt x="712" y="1884"/>
                    </a:lnTo>
                    <a:lnTo>
                      <a:pt x="859" y="1675"/>
                    </a:lnTo>
                    <a:lnTo>
                      <a:pt x="859" y="1528"/>
                    </a:lnTo>
                    <a:lnTo>
                      <a:pt x="880" y="1487"/>
                    </a:lnTo>
                    <a:lnTo>
                      <a:pt x="838" y="1466"/>
                    </a:lnTo>
                    <a:lnTo>
                      <a:pt x="880" y="1256"/>
                    </a:lnTo>
                    <a:lnTo>
                      <a:pt x="880" y="1089"/>
                    </a:lnTo>
                    <a:lnTo>
                      <a:pt x="859" y="943"/>
                    </a:lnTo>
                    <a:lnTo>
                      <a:pt x="942" y="796"/>
                    </a:lnTo>
                    <a:lnTo>
                      <a:pt x="963" y="524"/>
                    </a:lnTo>
                    <a:lnTo>
                      <a:pt x="1005" y="357"/>
                    </a:lnTo>
                    <a:lnTo>
                      <a:pt x="1047" y="336"/>
                    </a:lnTo>
                    <a:lnTo>
                      <a:pt x="1026" y="252"/>
                    </a:lnTo>
                    <a:lnTo>
                      <a:pt x="921" y="168"/>
                    </a:lnTo>
                    <a:lnTo>
                      <a:pt x="880" y="168"/>
                    </a:lnTo>
                    <a:lnTo>
                      <a:pt x="817" y="43"/>
                    </a:lnTo>
                    <a:lnTo>
                      <a:pt x="691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5" name="Google Shape;3014;p74">
                <a:extLst>
                  <a:ext uri="{FF2B5EF4-FFF2-40B4-BE49-F238E27FC236}">
                    <a16:creationId xmlns:a16="http://schemas.microsoft.com/office/drawing/2014/main" id="{44B801D4-D657-4316-8713-C9B129DF9748}"/>
                  </a:ext>
                </a:extLst>
              </p:cNvPr>
              <p:cNvGrpSpPr/>
              <p:nvPr/>
            </p:nvGrpSpPr>
            <p:grpSpPr>
              <a:xfrm>
                <a:off x="3790439" y="2408636"/>
                <a:ext cx="73017" cy="75684"/>
                <a:chOff x="3781475" y="1624825"/>
                <a:chExt cx="153300" cy="166375"/>
              </a:xfrm>
            </p:grpSpPr>
            <p:sp>
              <p:nvSpPr>
                <p:cNvPr id="203" name="Google Shape;3015;p74">
                  <a:extLst>
                    <a:ext uri="{FF2B5EF4-FFF2-40B4-BE49-F238E27FC236}">
                      <a16:creationId xmlns:a16="http://schemas.microsoft.com/office/drawing/2014/main" id="{A30764CA-1773-41BC-866C-97FF5CD9E0E2}"/>
                    </a:ext>
                  </a:extLst>
                </p:cNvPr>
                <p:cNvSpPr/>
                <p:nvPr/>
              </p:nvSpPr>
              <p:spPr>
                <a:xfrm>
                  <a:off x="3845300" y="1624825"/>
                  <a:ext cx="89475" cy="60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79" h="2428" extrusionOk="0">
                      <a:moveTo>
                        <a:pt x="1695" y="1"/>
                      </a:moveTo>
                      <a:lnTo>
                        <a:pt x="1674" y="84"/>
                      </a:lnTo>
                      <a:lnTo>
                        <a:pt x="1716" y="168"/>
                      </a:lnTo>
                      <a:lnTo>
                        <a:pt x="1758" y="252"/>
                      </a:lnTo>
                      <a:lnTo>
                        <a:pt x="1674" y="210"/>
                      </a:lnTo>
                      <a:lnTo>
                        <a:pt x="1611" y="168"/>
                      </a:lnTo>
                      <a:lnTo>
                        <a:pt x="1570" y="189"/>
                      </a:lnTo>
                      <a:lnTo>
                        <a:pt x="1570" y="293"/>
                      </a:lnTo>
                      <a:lnTo>
                        <a:pt x="1653" y="377"/>
                      </a:lnTo>
                      <a:lnTo>
                        <a:pt x="1653" y="482"/>
                      </a:lnTo>
                      <a:lnTo>
                        <a:pt x="1611" y="586"/>
                      </a:lnTo>
                      <a:lnTo>
                        <a:pt x="1611" y="712"/>
                      </a:lnTo>
                      <a:lnTo>
                        <a:pt x="1674" y="879"/>
                      </a:lnTo>
                      <a:lnTo>
                        <a:pt x="1653" y="984"/>
                      </a:lnTo>
                      <a:lnTo>
                        <a:pt x="1591" y="984"/>
                      </a:lnTo>
                      <a:lnTo>
                        <a:pt x="1570" y="879"/>
                      </a:lnTo>
                      <a:lnTo>
                        <a:pt x="1465" y="796"/>
                      </a:lnTo>
                      <a:lnTo>
                        <a:pt x="1360" y="733"/>
                      </a:lnTo>
                      <a:lnTo>
                        <a:pt x="1339" y="670"/>
                      </a:lnTo>
                      <a:lnTo>
                        <a:pt x="1381" y="586"/>
                      </a:lnTo>
                      <a:lnTo>
                        <a:pt x="1381" y="524"/>
                      </a:lnTo>
                      <a:lnTo>
                        <a:pt x="1298" y="503"/>
                      </a:lnTo>
                      <a:lnTo>
                        <a:pt x="1193" y="565"/>
                      </a:lnTo>
                      <a:lnTo>
                        <a:pt x="1151" y="565"/>
                      </a:lnTo>
                      <a:lnTo>
                        <a:pt x="1130" y="607"/>
                      </a:lnTo>
                      <a:lnTo>
                        <a:pt x="1026" y="670"/>
                      </a:lnTo>
                      <a:lnTo>
                        <a:pt x="942" y="628"/>
                      </a:lnTo>
                      <a:lnTo>
                        <a:pt x="942" y="586"/>
                      </a:lnTo>
                      <a:lnTo>
                        <a:pt x="942" y="524"/>
                      </a:lnTo>
                      <a:lnTo>
                        <a:pt x="879" y="524"/>
                      </a:lnTo>
                      <a:lnTo>
                        <a:pt x="816" y="461"/>
                      </a:lnTo>
                      <a:lnTo>
                        <a:pt x="775" y="356"/>
                      </a:lnTo>
                      <a:lnTo>
                        <a:pt x="712" y="314"/>
                      </a:lnTo>
                      <a:lnTo>
                        <a:pt x="649" y="356"/>
                      </a:lnTo>
                      <a:lnTo>
                        <a:pt x="565" y="273"/>
                      </a:lnTo>
                      <a:lnTo>
                        <a:pt x="607" y="189"/>
                      </a:lnTo>
                      <a:lnTo>
                        <a:pt x="565" y="84"/>
                      </a:lnTo>
                      <a:lnTo>
                        <a:pt x="523" y="63"/>
                      </a:lnTo>
                      <a:lnTo>
                        <a:pt x="461" y="147"/>
                      </a:lnTo>
                      <a:lnTo>
                        <a:pt x="440" y="293"/>
                      </a:lnTo>
                      <a:lnTo>
                        <a:pt x="461" y="419"/>
                      </a:lnTo>
                      <a:lnTo>
                        <a:pt x="544" y="565"/>
                      </a:lnTo>
                      <a:lnTo>
                        <a:pt x="565" y="712"/>
                      </a:lnTo>
                      <a:lnTo>
                        <a:pt x="523" y="733"/>
                      </a:lnTo>
                      <a:lnTo>
                        <a:pt x="440" y="649"/>
                      </a:lnTo>
                      <a:lnTo>
                        <a:pt x="419" y="545"/>
                      </a:lnTo>
                      <a:lnTo>
                        <a:pt x="398" y="524"/>
                      </a:lnTo>
                      <a:lnTo>
                        <a:pt x="398" y="628"/>
                      </a:lnTo>
                      <a:lnTo>
                        <a:pt x="419" y="754"/>
                      </a:lnTo>
                      <a:lnTo>
                        <a:pt x="461" y="837"/>
                      </a:lnTo>
                      <a:lnTo>
                        <a:pt x="461" y="921"/>
                      </a:lnTo>
                      <a:lnTo>
                        <a:pt x="440" y="1005"/>
                      </a:lnTo>
                      <a:lnTo>
                        <a:pt x="419" y="984"/>
                      </a:lnTo>
                      <a:lnTo>
                        <a:pt x="356" y="837"/>
                      </a:lnTo>
                      <a:lnTo>
                        <a:pt x="314" y="796"/>
                      </a:lnTo>
                      <a:lnTo>
                        <a:pt x="105" y="817"/>
                      </a:lnTo>
                      <a:lnTo>
                        <a:pt x="21" y="775"/>
                      </a:lnTo>
                      <a:lnTo>
                        <a:pt x="0" y="775"/>
                      </a:lnTo>
                      <a:lnTo>
                        <a:pt x="63" y="879"/>
                      </a:lnTo>
                      <a:lnTo>
                        <a:pt x="126" y="879"/>
                      </a:lnTo>
                      <a:lnTo>
                        <a:pt x="189" y="921"/>
                      </a:lnTo>
                      <a:lnTo>
                        <a:pt x="168" y="984"/>
                      </a:lnTo>
                      <a:lnTo>
                        <a:pt x="189" y="1026"/>
                      </a:lnTo>
                      <a:lnTo>
                        <a:pt x="293" y="1026"/>
                      </a:lnTo>
                      <a:lnTo>
                        <a:pt x="314" y="1068"/>
                      </a:lnTo>
                      <a:lnTo>
                        <a:pt x="168" y="1172"/>
                      </a:lnTo>
                      <a:lnTo>
                        <a:pt x="168" y="1235"/>
                      </a:lnTo>
                      <a:lnTo>
                        <a:pt x="293" y="1423"/>
                      </a:lnTo>
                      <a:lnTo>
                        <a:pt x="377" y="1444"/>
                      </a:lnTo>
                      <a:lnTo>
                        <a:pt x="461" y="1486"/>
                      </a:lnTo>
                      <a:lnTo>
                        <a:pt x="607" y="1486"/>
                      </a:lnTo>
                      <a:lnTo>
                        <a:pt x="691" y="1465"/>
                      </a:lnTo>
                      <a:lnTo>
                        <a:pt x="754" y="1528"/>
                      </a:lnTo>
                      <a:lnTo>
                        <a:pt x="816" y="1528"/>
                      </a:lnTo>
                      <a:lnTo>
                        <a:pt x="942" y="1444"/>
                      </a:lnTo>
                      <a:lnTo>
                        <a:pt x="1026" y="1423"/>
                      </a:lnTo>
                      <a:lnTo>
                        <a:pt x="1235" y="1381"/>
                      </a:lnTo>
                      <a:lnTo>
                        <a:pt x="1381" y="1381"/>
                      </a:lnTo>
                      <a:lnTo>
                        <a:pt x="1465" y="1340"/>
                      </a:lnTo>
                      <a:lnTo>
                        <a:pt x="1528" y="1340"/>
                      </a:lnTo>
                      <a:lnTo>
                        <a:pt x="1570" y="1361"/>
                      </a:lnTo>
                      <a:lnTo>
                        <a:pt x="1570" y="1423"/>
                      </a:lnTo>
                      <a:lnTo>
                        <a:pt x="1549" y="1465"/>
                      </a:lnTo>
                      <a:lnTo>
                        <a:pt x="1507" y="1549"/>
                      </a:lnTo>
                      <a:lnTo>
                        <a:pt x="1465" y="1570"/>
                      </a:lnTo>
                      <a:lnTo>
                        <a:pt x="1339" y="1549"/>
                      </a:lnTo>
                      <a:lnTo>
                        <a:pt x="1214" y="1549"/>
                      </a:lnTo>
                      <a:lnTo>
                        <a:pt x="1109" y="1528"/>
                      </a:lnTo>
                      <a:lnTo>
                        <a:pt x="1067" y="1570"/>
                      </a:lnTo>
                      <a:lnTo>
                        <a:pt x="1130" y="1591"/>
                      </a:lnTo>
                      <a:lnTo>
                        <a:pt x="1298" y="1653"/>
                      </a:lnTo>
                      <a:lnTo>
                        <a:pt x="1360" y="1695"/>
                      </a:lnTo>
                      <a:lnTo>
                        <a:pt x="1360" y="1758"/>
                      </a:lnTo>
                      <a:lnTo>
                        <a:pt x="1298" y="1758"/>
                      </a:lnTo>
                      <a:lnTo>
                        <a:pt x="1172" y="1695"/>
                      </a:lnTo>
                      <a:lnTo>
                        <a:pt x="1151" y="1758"/>
                      </a:lnTo>
                      <a:lnTo>
                        <a:pt x="1088" y="1758"/>
                      </a:lnTo>
                      <a:lnTo>
                        <a:pt x="984" y="1674"/>
                      </a:lnTo>
                      <a:lnTo>
                        <a:pt x="900" y="1653"/>
                      </a:lnTo>
                      <a:lnTo>
                        <a:pt x="754" y="1695"/>
                      </a:lnTo>
                      <a:lnTo>
                        <a:pt x="754" y="1758"/>
                      </a:lnTo>
                      <a:lnTo>
                        <a:pt x="837" y="1779"/>
                      </a:lnTo>
                      <a:lnTo>
                        <a:pt x="1047" y="1967"/>
                      </a:lnTo>
                      <a:lnTo>
                        <a:pt x="1130" y="1988"/>
                      </a:lnTo>
                      <a:lnTo>
                        <a:pt x="1235" y="1946"/>
                      </a:lnTo>
                      <a:lnTo>
                        <a:pt x="1277" y="1967"/>
                      </a:lnTo>
                      <a:lnTo>
                        <a:pt x="1339" y="2072"/>
                      </a:lnTo>
                      <a:lnTo>
                        <a:pt x="1339" y="2156"/>
                      </a:lnTo>
                      <a:lnTo>
                        <a:pt x="1423" y="2177"/>
                      </a:lnTo>
                      <a:lnTo>
                        <a:pt x="1507" y="2156"/>
                      </a:lnTo>
                      <a:lnTo>
                        <a:pt x="1674" y="2156"/>
                      </a:lnTo>
                      <a:lnTo>
                        <a:pt x="1842" y="2093"/>
                      </a:lnTo>
                      <a:lnTo>
                        <a:pt x="1946" y="2093"/>
                      </a:lnTo>
                      <a:lnTo>
                        <a:pt x="2093" y="2072"/>
                      </a:lnTo>
                      <a:lnTo>
                        <a:pt x="2093" y="2114"/>
                      </a:lnTo>
                      <a:lnTo>
                        <a:pt x="2072" y="2218"/>
                      </a:lnTo>
                      <a:lnTo>
                        <a:pt x="2093" y="2323"/>
                      </a:lnTo>
                      <a:lnTo>
                        <a:pt x="2218" y="2407"/>
                      </a:lnTo>
                      <a:lnTo>
                        <a:pt x="2365" y="2428"/>
                      </a:lnTo>
                      <a:lnTo>
                        <a:pt x="2532" y="2386"/>
                      </a:lnTo>
                      <a:lnTo>
                        <a:pt x="2574" y="2323"/>
                      </a:lnTo>
                      <a:lnTo>
                        <a:pt x="2532" y="2281"/>
                      </a:lnTo>
                      <a:lnTo>
                        <a:pt x="2532" y="2218"/>
                      </a:lnTo>
                      <a:lnTo>
                        <a:pt x="2595" y="2156"/>
                      </a:lnTo>
                      <a:lnTo>
                        <a:pt x="2699" y="2051"/>
                      </a:lnTo>
                      <a:lnTo>
                        <a:pt x="2783" y="2009"/>
                      </a:lnTo>
                      <a:lnTo>
                        <a:pt x="2846" y="2072"/>
                      </a:lnTo>
                      <a:lnTo>
                        <a:pt x="2930" y="2114"/>
                      </a:lnTo>
                      <a:lnTo>
                        <a:pt x="3034" y="2114"/>
                      </a:lnTo>
                      <a:lnTo>
                        <a:pt x="3160" y="2051"/>
                      </a:lnTo>
                      <a:lnTo>
                        <a:pt x="3202" y="1988"/>
                      </a:lnTo>
                      <a:lnTo>
                        <a:pt x="3160" y="1842"/>
                      </a:lnTo>
                      <a:lnTo>
                        <a:pt x="3139" y="1758"/>
                      </a:lnTo>
                      <a:lnTo>
                        <a:pt x="3181" y="1674"/>
                      </a:lnTo>
                      <a:lnTo>
                        <a:pt x="3264" y="1591"/>
                      </a:lnTo>
                      <a:lnTo>
                        <a:pt x="3348" y="1423"/>
                      </a:lnTo>
                      <a:lnTo>
                        <a:pt x="3432" y="1319"/>
                      </a:lnTo>
                      <a:lnTo>
                        <a:pt x="3557" y="1172"/>
                      </a:lnTo>
                      <a:lnTo>
                        <a:pt x="3578" y="1068"/>
                      </a:lnTo>
                      <a:lnTo>
                        <a:pt x="3578" y="1005"/>
                      </a:lnTo>
                      <a:lnTo>
                        <a:pt x="3557" y="900"/>
                      </a:lnTo>
                      <a:lnTo>
                        <a:pt x="3536" y="817"/>
                      </a:lnTo>
                      <a:lnTo>
                        <a:pt x="3557" y="754"/>
                      </a:lnTo>
                      <a:lnTo>
                        <a:pt x="3557" y="712"/>
                      </a:lnTo>
                      <a:lnTo>
                        <a:pt x="3516" y="691"/>
                      </a:lnTo>
                      <a:lnTo>
                        <a:pt x="3348" y="691"/>
                      </a:lnTo>
                      <a:lnTo>
                        <a:pt x="3264" y="607"/>
                      </a:lnTo>
                      <a:lnTo>
                        <a:pt x="3223" y="607"/>
                      </a:lnTo>
                      <a:lnTo>
                        <a:pt x="3034" y="628"/>
                      </a:lnTo>
                      <a:lnTo>
                        <a:pt x="2930" y="607"/>
                      </a:lnTo>
                      <a:lnTo>
                        <a:pt x="2846" y="545"/>
                      </a:lnTo>
                      <a:lnTo>
                        <a:pt x="2741" y="545"/>
                      </a:lnTo>
                      <a:lnTo>
                        <a:pt x="2679" y="503"/>
                      </a:lnTo>
                      <a:lnTo>
                        <a:pt x="2679" y="440"/>
                      </a:lnTo>
                      <a:lnTo>
                        <a:pt x="2637" y="419"/>
                      </a:lnTo>
                      <a:lnTo>
                        <a:pt x="2532" y="482"/>
                      </a:lnTo>
                      <a:lnTo>
                        <a:pt x="2532" y="419"/>
                      </a:lnTo>
                      <a:lnTo>
                        <a:pt x="2532" y="335"/>
                      </a:lnTo>
                      <a:lnTo>
                        <a:pt x="2532" y="293"/>
                      </a:lnTo>
                      <a:lnTo>
                        <a:pt x="2490" y="335"/>
                      </a:lnTo>
                      <a:lnTo>
                        <a:pt x="2469" y="440"/>
                      </a:lnTo>
                      <a:lnTo>
                        <a:pt x="2407" y="482"/>
                      </a:lnTo>
                      <a:lnTo>
                        <a:pt x="2386" y="335"/>
                      </a:lnTo>
                      <a:lnTo>
                        <a:pt x="2344" y="335"/>
                      </a:lnTo>
                      <a:lnTo>
                        <a:pt x="2302" y="398"/>
                      </a:lnTo>
                      <a:lnTo>
                        <a:pt x="2323" y="440"/>
                      </a:lnTo>
                      <a:lnTo>
                        <a:pt x="2302" y="503"/>
                      </a:lnTo>
                      <a:lnTo>
                        <a:pt x="2093" y="503"/>
                      </a:lnTo>
                      <a:lnTo>
                        <a:pt x="2093" y="607"/>
                      </a:lnTo>
                      <a:lnTo>
                        <a:pt x="2072" y="691"/>
                      </a:lnTo>
                      <a:lnTo>
                        <a:pt x="1988" y="670"/>
                      </a:lnTo>
                      <a:lnTo>
                        <a:pt x="1967" y="586"/>
                      </a:lnTo>
                      <a:lnTo>
                        <a:pt x="1925" y="586"/>
                      </a:lnTo>
                      <a:lnTo>
                        <a:pt x="1925" y="670"/>
                      </a:lnTo>
                      <a:lnTo>
                        <a:pt x="1904" y="733"/>
                      </a:lnTo>
                      <a:lnTo>
                        <a:pt x="1883" y="691"/>
                      </a:lnTo>
                      <a:lnTo>
                        <a:pt x="1883" y="607"/>
                      </a:lnTo>
                      <a:lnTo>
                        <a:pt x="1904" y="482"/>
                      </a:lnTo>
                      <a:lnTo>
                        <a:pt x="1904" y="252"/>
                      </a:lnTo>
                      <a:lnTo>
                        <a:pt x="1883" y="168"/>
                      </a:lnTo>
                      <a:lnTo>
                        <a:pt x="1779" y="84"/>
                      </a:lnTo>
                      <a:lnTo>
                        <a:pt x="1716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4" name="Google Shape;3016;p74">
                  <a:extLst>
                    <a:ext uri="{FF2B5EF4-FFF2-40B4-BE49-F238E27FC236}">
                      <a16:creationId xmlns:a16="http://schemas.microsoft.com/office/drawing/2014/main" id="{BECEB5B3-C07F-4B54-960A-DFF1E51C0FC6}"/>
                    </a:ext>
                  </a:extLst>
                </p:cNvPr>
                <p:cNvSpPr/>
                <p:nvPr/>
              </p:nvSpPr>
              <p:spPr>
                <a:xfrm>
                  <a:off x="3875625" y="1704850"/>
                  <a:ext cx="21475" cy="18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9" h="734" extrusionOk="0">
                      <a:moveTo>
                        <a:pt x="650" y="1"/>
                      </a:moveTo>
                      <a:lnTo>
                        <a:pt x="587" y="43"/>
                      </a:lnTo>
                      <a:lnTo>
                        <a:pt x="419" y="126"/>
                      </a:lnTo>
                      <a:lnTo>
                        <a:pt x="419" y="43"/>
                      </a:lnTo>
                      <a:lnTo>
                        <a:pt x="357" y="43"/>
                      </a:lnTo>
                      <a:lnTo>
                        <a:pt x="273" y="105"/>
                      </a:lnTo>
                      <a:lnTo>
                        <a:pt x="252" y="147"/>
                      </a:lnTo>
                      <a:lnTo>
                        <a:pt x="231" y="210"/>
                      </a:lnTo>
                      <a:lnTo>
                        <a:pt x="126" y="189"/>
                      </a:lnTo>
                      <a:lnTo>
                        <a:pt x="64" y="252"/>
                      </a:lnTo>
                      <a:lnTo>
                        <a:pt x="1" y="315"/>
                      </a:lnTo>
                      <a:lnTo>
                        <a:pt x="64" y="357"/>
                      </a:lnTo>
                      <a:lnTo>
                        <a:pt x="210" y="357"/>
                      </a:lnTo>
                      <a:lnTo>
                        <a:pt x="252" y="461"/>
                      </a:lnTo>
                      <a:lnTo>
                        <a:pt x="273" y="524"/>
                      </a:lnTo>
                      <a:lnTo>
                        <a:pt x="273" y="608"/>
                      </a:lnTo>
                      <a:lnTo>
                        <a:pt x="336" y="629"/>
                      </a:lnTo>
                      <a:lnTo>
                        <a:pt x="273" y="712"/>
                      </a:lnTo>
                      <a:lnTo>
                        <a:pt x="357" y="712"/>
                      </a:lnTo>
                      <a:lnTo>
                        <a:pt x="419" y="733"/>
                      </a:lnTo>
                      <a:lnTo>
                        <a:pt x="440" y="670"/>
                      </a:lnTo>
                      <a:lnTo>
                        <a:pt x="587" y="608"/>
                      </a:lnTo>
                      <a:lnTo>
                        <a:pt x="670" y="608"/>
                      </a:lnTo>
                      <a:lnTo>
                        <a:pt x="754" y="524"/>
                      </a:lnTo>
                      <a:lnTo>
                        <a:pt x="733" y="461"/>
                      </a:lnTo>
                      <a:lnTo>
                        <a:pt x="754" y="315"/>
                      </a:lnTo>
                      <a:lnTo>
                        <a:pt x="796" y="294"/>
                      </a:lnTo>
                      <a:lnTo>
                        <a:pt x="859" y="189"/>
                      </a:lnTo>
                      <a:lnTo>
                        <a:pt x="796" y="105"/>
                      </a:lnTo>
                      <a:lnTo>
                        <a:pt x="733" y="85"/>
                      </a:lnTo>
                      <a:lnTo>
                        <a:pt x="670" y="22"/>
                      </a:lnTo>
                      <a:lnTo>
                        <a:pt x="650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5" name="Google Shape;3017;p74">
                  <a:extLst>
                    <a:ext uri="{FF2B5EF4-FFF2-40B4-BE49-F238E27FC236}">
                      <a16:creationId xmlns:a16="http://schemas.microsoft.com/office/drawing/2014/main" id="{93386A43-0A79-4D40-9345-98F1A01EFF36}"/>
                    </a:ext>
                  </a:extLst>
                </p:cNvPr>
                <p:cNvSpPr/>
                <p:nvPr/>
              </p:nvSpPr>
              <p:spPr>
                <a:xfrm>
                  <a:off x="3883475" y="1716375"/>
                  <a:ext cx="39275" cy="43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1" h="1737" extrusionOk="0">
                      <a:moveTo>
                        <a:pt x="796" y="0"/>
                      </a:moveTo>
                      <a:lnTo>
                        <a:pt x="649" y="105"/>
                      </a:lnTo>
                      <a:lnTo>
                        <a:pt x="482" y="251"/>
                      </a:lnTo>
                      <a:lnTo>
                        <a:pt x="377" y="251"/>
                      </a:lnTo>
                      <a:lnTo>
                        <a:pt x="147" y="293"/>
                      </a:lnTo>
                      <a:lnTo>
                        <a:pt x="43" y="398"/>
                      </a:lnTo>
                      <a:lnTo>
                        <a:pt x="1" y="502"/>
                      </a:lnTo>
                      <a:lnTo>
                        <a:pt x="105" y="565"/>
                      </a:lnTo>
                      <a:lnTo>
                        <a:pt x="168" y="670"/>
                      </a:lnTo>
                      <a:lnTo>
                        <a:pt x="273" y="670"/>
                      </a:lnTo>
                      <a:lnTo>
                        <a:pt x="315" y="712"/>
                      </a:lnTo>
                      <a:lnTo>
                        <a:pt x="273" y="795"/>
                      </a:lnTo>
                      <a:lnTo>
                        <a:pt x="273" y="900"/>
                      </a:lnTo>
                      <a:lnTo>
                        <a:pt x="168" y="1046"/>
                      </a:lnTo>
                      <a:lnTo>
                        <a:pt x="147" y="1235"/>
                      </a:lnTo>
                      <a:lnTo>
                        <a:pt x="64" y="1297"/>
                      </a:lnTo>
                      <a:lnTo>
                        <a:pt x="105" y="1402"/>
                      </a:lnTo>
                      <a:lnTo>
                        <a:pt x="43" y="1444"/>
                      </a:lnTo>
                      <a:lnTo>
                        <a:pt x="64" y="1548"/>
                      </a:lnTo>
                      <a:lnTo>
                        <a:pt x="126" y="1548"/>
                      </a:lnTo>
                      <a:lnTo>
                        <a:pt x="210" y="1507"/>
                      </a:lnTo>
                      <a:lnTo>
                        <a:pt x="315" y="1465"/>
                      </a:lnTo>
                      <a:lnTo>
                        <a:pt x="440" y="1402"/>
                      </a:lnTo>
                      <a:lnTo>
                        <a:pt x="524" y="1402"/>
                      </a:lnTo>
                      <a:lnTo>
                        <a:pt x="587" y="1318"/>
                      </a:lnTo>
                      <a:lnTo>
                        <a:pt x="649" y="1193"/>
                      </a:lnTo>
                      <a:lnTo>
                        <a:pt x="691" y="1151"/>
                      </a:lnTo>
                      <a:lnTo>
                        <a:pt x="796" y="1151"/>
                      </a:lnTo>
                      <a:lnTo>
                        <a:pt x="838" y="1130"/>
                      </a:lnTo>
                      <a:lnTo>
                        <a:pt x="838" y="1235"/>
                      </a:lnTo>
                      <a:lnTo>
                        <a:pt x="796" y="1423"/>
                      </a:lnTo>
                      <a:lnTo>
                        <a:pt x="796" y="1548"/>
                      </a:lnTo>
                      <a:lnTo>
                        <a:pt x="754" y="1632"/>
                      </a:lnTo>
                      <a:lnTo>
                        <a:pt x="775" y="1737"/>
                      </a:lnTo>
                      <a:lnTo>
                        <a:pt x="859" y="1737"/>
                      </a:lnTo>
                      <a:lnTo>
                        <a:pt x="942" y="1653"/>
                      </a:lnTo>
                      <a:lnTo>
                        <a:pt x="942" y="1569"/>
                      </a:lnTo>
                      <a:lnTo>
                        <a:pt x="984" y="1465"/>
                      </a:lnTo>
                      <a:lnTo>
                        <a:pt x="1089" y="1423"/>
                      </a:lnTo>
                      <a:lnTo>
                        <a:pt x="1193" y="1402"/>
                      </a:lnTo>
                      <a:lnTo>
                        <a:pt x="1277" y="1151"/>
                      </a:lnTo>
                      <a:lnTo>
                        <a:pt x="1277" y="1046"/>
                      </a:lnTo>
                      <a:lnTo>
                        <a:pt x="1382" y="900"/>
                      </a:lnTo>
                      <a:lnTo>
                        <a:pt x="1507" y="837"/>
                      </a:lnTo>
                      <a:lnTo>
                        <a:pt x="1570" y="795"/>
                      </a:lnTo>
                      <a:lnTo>
                        <a:pt x="1465" y="732"/>
                      </a:lnTo>
                      <a:lnTo>
                        <a:pt x="1403" y="691"/>
                      </a:lnTo>
                      <a:lnTo>
                        <a:pt x="1298" y="628"/>
                      </a:lnTo>
                      <a:lnTo>
                        <a:pt x="1172" y="712"/>
                      </a:lnTo>
                      <a:lnTo>
                        <a:pt x="1089" y="774"/>
                      </a:lnTo>
                      <a:lnTo>
                        <a:pt x="963" y="691"/>
                      </a:lnTo>
                      <a:lnTo>
                        <a:pt x="838" y="565"/>
                      </a:lnTo>
                      <a:lnTo>
                        <a:pt x="796" y="398"/>
                      </a:lnTo>
                      <a:lnTo>
                        <a:pt x="838" y="356"/>
                      </a:lnTo>
                      <a:lnTo>
                        <a:pt x="942" y="314"/>
                      </a:lnTo>
                      <a:lnTo>
                        <a:pt x="942" y="272"/>
                      </a:lnTo>
                      <a:lnTo>
                        <a:pt x="859" y="147"/>
                      </a:lnTo>
                      <a:lnTo>
                        <a:pt x="796" y="0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6" name="Google Shape;3018;p74">
                  <a:extLst>
                    <a:ext uri="{FF2B5EF4-FFF2-40B4-BE49-F238E27FC236}">
                      <a16:creationId xmlns:a16="http://schemas.microsoft.com/office/drawing/2014/main" id="{580F572E-45C2-43AE-B3D8-A59159D3B311}"/>
                    </a:ext>
                  </a:extLst>
                </p:cNvPr>
                <p:cNvSpPr/>
                <p:nvPr/>
              </p:nvSpPr>
              <p:spPr>
                <a:xfrm>
                  <a:off x="3781475" y="1649925"/>
                  <a:ext cx="102550" cy="141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02" h="5651" extrusionOk="0">
                      <a:moveTo>
                        <a:pt x="1988" y="1"/>
                      </a:moveTo>
                      <a:lnTo>
                        <a:pt x="1926" y="22"/>
                      </a:lnTo>
                      <a:lnTo>
                        <a:pt x="1842" y="126"/>
                      </a:lnTo>
                      <a:lnTo>
                        <a:pt x="1884" y="315"/>
                      </a:lnTo>
                      <a:lnTo>
                        <a:pt x="1821" y="419"/>
                      </a:lnTo>
                      <a:lnTo>
                        <a:pt x="1821" y="524"/>
                      </a:lnTo>
                      <a:lnTo>
                        <a:pt x="1800" y="629"/>
                      </a:lnTo>
                      <a:lnTo>
                        <a:pt x="1842" y="649"/>
                      </a:lnTo>
                      <a:lnTo>
                        <a:pt x="1884" y="733"/>
                      </a:lnTo>
                      <a:lnTo>
                        <a:pt x="1884" y="1068"/>
                      </a:lnTo>
                      <a:lnTo>
                        <a:pt x="1884" y="1235"/>
                      </a:lnTo>
                      <a:lnTo>
                        <a:pt x="1926" y="1361"/>
                      </a:lnTo>
                      <a:lnTo>
                        <a:pt x="2030" y="1507"/>
                      </a:lnTo>
                      <a:lnTo>
                        <a:pt x="2030" y="1654"/>
                      </a:lnTo>
                      <a:lnTo>
                        <a:pt x="2135" y="1779"/>
                      </a:lnTo>
                      <a:lnTo>
                        <a:pt x="2135" y="1863"/>
                      </a:lnTo>
                      <a:lnTo>
                        <a:pt x="2051" y="1863"/>
                      </a:lnTo>
                      <a:lnTo>
                        <a:pt x="2009" y="1800"/>
                      </a:lnTo>
                      <a:lnTo>
                        <a:pt x="1926" y="1612"/>
                      </a:lnTo>
                      <a:lnTo>
                        <a:pt x="1842" y="1507"/>
                      </a:lnTo>
                      <a:lnTo>
                        <a:pt x="1800" y="1507"/>
                      </a:lnTo>
                      <a:lnTo>
                        <a:pt x="1716" y="1570"/>
                      </a:lnTo>
                      <a:lnTo>
                        <a:pt x="1675" y="1549"/>
                      </a:lnTo>
                      <a:lnTo>
                        <a:pt x="1675" y="1486"/>
                      </a:lnTo>
                      <a:lnTo>
                        <a:pt x="1737" y="1403"/>
                      </a:lnTo>
                      <a:lnTo>
                        <a:pt x="1779" y="1361"/>
                      </a:lnTo>
                      <a:lnTo>
                        <a:pt x="1779" y="1256"/>
                      </a:lnTo>
                      <a:lnTo>
                        <a:pt x="1695" y="1026"/>
                      </a:lnTo>
                      <a:lnTo>
                        <a:pt x="1695" y="817"/>
                      </a:lnTo>
                      <a:lnTo>
                        <a:pt x="1675" y="733"/>
                      </a:lnTo>
                      <a:lnTo>
                        <a:pt x="1528" y="649"/>
                      </a:lnTo>
                      <a:lnTo>
                        <a:pt x="1465" y="524"/>
                      </a:lnTo>
                      <a:lnTo>
                        <a:pt x="1382" y="503"/>
                      </a:lnTo>
                      <a:lnTo>
                        <a:pt x="1319" y="545"/>
                      </a:lnTo>
                      <a:lnTo>
                        <a:pt x="1319" y="670"/>
                      </a:lnTo>
                      <a:lnTo>
                        <a:pt x="1193" y="838"/>
                      </a:lnTo>
                      <a:lnTo>
                        <a:pt x="1172" y="963"/>
                      </a:lnTo>
                      <a:lnTo>
                        <a:pt x="1193" y="1089"/>
                      </a:lnTo>
                      <a:lnTo>
                        <a:pt x="1256" y="1235"/>
                      </a:lnTo>
                      <a:lnTo>
                        <a:pt x="1277" y="1403"/>
                      </a:lnTo>
                      <a:lnTo>
                        <a:pt x="1214" y="1382"/>
                      </a:lnTo>
                      <a:lnTo>
                        <a:pt x="1172" y="1298"/>
                      </a:lnTo>
                      <a:lnTo>
                        <a:pt x="1151" y="1173"/>
                      </a:lnTo>
                      <a:lnTo>
                        <a:pt x="1172" y="1089"/>
                      </a:lnTo>
                      <a:lnTo>
                        <a:pt x="1110" y="1068"/>
                      </a:lnTo>
                      <a:lnTo>
                        <a:pt x="1068" y="984"/>
                      </a:lnTo>
                      <a:lnTo>
                        <a:pt x="1047" y="984"/>
                      </a:lnTo>
                      <a:lnTo>
                        <a:pt x="984" y="1047"/>
                      </a:lnTo>
                      <a:lnTo>
                        <a:pt x="942" y="1026"/>
                      </a:lnTo>
                      <a:lnTo>
                        <a:pt x="942" y="942"/>
                      </a:lnTo>
                      <a:lnTo>
                        <a:pt x="1047" y="859"/>
                      </a:lnTo>
                      <a:lnTo>
                        <a:pt x="1047" y="838"/>
                      </a:lnTo>
                      <a:lnTo>
                        <a:pt x="984" y="817"/>
                      </a:lnTo>
                      <a:lnTo>
                        <a:pt x="859" y="859"/>
                      </a:lnTo>
                      <a:lnTo>
                        <a:pt x="775" y="921"/>
                      </a:lnTo>
                      <a:lnTo>
                        <a:pt x="691" y="859"/>
                      </a:lnTo>
                      <a:lnTo>
                        <a:pt x="733" y="817"/>
                      </a:lnTo>
                      <a:lnTo>
                        <a:pt x="775" y="775"/>
                      </a:lnTo>
                      <a:lnTo>
                        <a:pt x="796" y="733"/>
                      </a:lnTo>
                      <a:lnTo>
                        <a:pt x="900" y="629"/>
                      </a:lnTo>
                      <a:lnTo>
                        <a:pt x="984" y="629"/>
                      </a:lnTo>
                      <a:lnTo>
                        <a:pt x="1005" y="649"/>
                      </a:lnTo>
                      <a:lnTo>
                        <a:pt x="1089" y="670"/>
                      </a:lnTo>
                      <a:lnTo>
                        <a:pt x="1151" y="608"/>
                      </a:lnTo>
                      <a:lnTo>
                        <a:pt x="1172" y="524"/>
                      </a:lnTo>
                      <a:lnTo>
                        <a:pt x="1089" y="398"/>
                      </a:lnTo>
                      <a:lnTo>
                        <a:pt x="1047" y="336"/>
                      </a:lnTo>
                      <a:lnTo>
                        <a:pt x="900" y="357"/>
                      </a:lnTo>
                      <a:lnTo>
                        <a:pt x="670" y="545"/>
                      </a:lnTo>
                      <a:lnTo>
                        <a:pt x="587" y="566"/>
                      </a:lnTo>
                      <a:lnTo>
                        <a:pt x="545" y="545"/>
                      </a:lnTo>
                      <a:lnTo>
                        <a:pt x="545" y="461"/>
                      </a:lnTo>
                      <a:lnTo>
                        <a:pt x="461" y="419"/>
                      </a:lnTo>
                      <a:lnTo>
                        <a:pt x="419" y="440"/>
                      </a:lnTo>
                      <a:lnTo>
                        <a:pt x="419" y="566"/>
                      </a:lnTo>
                      <a:lnTo>
                        <a:pt x="545" y="712"/>
                      </a:lnTo>
                      <a:lnTo>
                        <a:pt x="524" y="754"/>
                      </a:lnTo>
                      <a:lnTo>
                        <a:pt x="419" y="754"/>
                      </a:lnTo>
                      <a:lnTo>
                        <a:pt x="377" y="649"/>
                      </a:lnTo>
                      <a:lnTo>
                        <a:pt x="315" y="503"/>
                      </a:lnTo>
                      <a:lnTo>
                        <a:pt x="231" y="503"/>
                      </a:lnTo>
                      <a:lnTo>
                        <a:pt x="126" y="608"/>
                      </a:lnTo>
                      <a:lnTo>
                        <a:pt x="147" y="733"/>
                      </a:lnTo>
                      <a:lnTo>
                        <a:pt x="168" y="775"/>
                      </a:lnTo>
                      <a:lnTo>
                        <a:pt x="168" y="880"/>
                      </a:lnTo>
                      <a:lnTo>
                        <a:pt x="147" y="880"/>
                      </a:lnTo>
                      <a:lnTo>
                        <a:pt x="43" y="963"/>
                      </a:lnTo>
                      <a:lnTo>
                        <a:pt x="1" y="984"/>
                      </a:lnTo>
                      <a:lnTo>
                        <a:pt x="1" y="1089"/>
                      </a:lnTo>
                      <a:lnTo>
                        <a:pt x="22" y="1235"/>
                      </a:lnTo>
                      <a:lnTo>
                        <a:pt x="43" y="1361"/>
                      </a:lnTo>
                      <a:lnTo>
                        <a:pt x="147" y="1549"/>
                      </a:lnTo>
                      <a:lnTo>
                        <a:pt x="147" y="1612"/>
                      </a:lnTo>
                      <a:lnTo>
                        <a:pt x="231" y="1591"/>
                      </a:lnTo>
                      <a:lnTo>
                        <a:pt x="273" y="1507"/>
                      </a:lnTo>
                      <a:lnTo>
                        <a:pt x="273" y="1403"/>
                      </a:lnTo>
                      <a:lnTo>
                        <a:pt x="273" y="1298"/>
                      </a:lnTo>
                      <a:lnTo>
                        <a:pt x="335" y="1277"/>
                      </a:lnTo>
                      <a:lnTo>
                        <a:pt x="419" y="1361"/>
                      </a:lnTo>
                      <a:lnTo>
                        <a:pt x="461" y="1298"/>
                      </a:lnTo>
                      <a:lnTo>
                        <a:pt x="482" y="1340"/>
                      </a:lnTo>
                      <a:lnTo>
                        <a:pt x="440" y="1445"/>
                      </a:lnTo>
                      <a:lnTo>
                        <a:pt x="419" y="1591"/>
                      </a:lnTo>
                      <a:lnTo>
                        <a:pt x="377" y="1612"/>
                      </a:lnTo>
                      <a:lnTo>
                        <a:pt x="377" y="1675"/>
                      </a:lnTo>
                      <a:lnTo>
                        <a:pt x="482" y="1779"/>
                      </a:lnTo>
                      <a:lnTo>
                        <a:pt x="482" y="1800"/>
                      </a:lnTo>
                      <a:lnTo>
                        <a:pt x="545" y="1821"/>
                      </a:lnTo>
                      <a:lnTo>
                        <a:pt x="628" y="1821"/>
                      </a:lnTo>
                      <a:lnTo>
                        <a:pt x="649" y="1863"/>
                      </a:lnTo>
                      <a:lnTo>
                        <a:pt x="649" y="1926"/>
                      </a:lnTo>
                      <a:lnTo>
                        <a:pt x="545" y="2010"/>
                      </a:lnTo>
                      <a:lnTo>
                        <a:pt x="482" y="2010"/>
                      </a:lnTo>
                      <a:lnTo>
                        <a:pt x="482" y="1968"/>
                      </a:lnTo>
                      <a:lnTo>
                        <a:pt x="461" y="1905"/>
                      </a:lnTo>
                      <a:lnTo>
                        <a:pt x="315" y="1800"/>
                      </a:lnTo>
                      <a:lnTo>
                        <a:pt x="273" y="1821"/>
                      </a:lnTo>
                      <a:lnTo>
                        <a:pt x="273" y="1884"/>
                      </a:lnTo>
                      <a:lnTo>
                        <a:pt x="335" y="1989"/>
                      </a:lnTo>
                      <a:lnTo>
                        <a:pt x="419" y="2030"/>
                      </a:lnTo>
                      <a:lnTo>
                        <a:pt x="482" y="2093"/>
                      </a:lnTo>
                      <a:lnTo>
                        <a:pt x="482" y="2114"/>
                      </a:lnTo>
                      <a:lnTo>
                        <a:pt x="440" y="2177"/>
                      </a:lnTo>
                      <a:lnTo>
                        <a:pt x="482" y="2240"/>
                      </a:lnTo>
                      <a:lnTo>
                        <a:pt x="587" y="2302"/>
                      </a:lnTo>
                      <a:lnTo>
                        <a:pt x="670" y="2344"/>
                      </a:lnTo>
                      <a:lnTo>
                        <a:pt x="691" y="2428"/>
                      </a:lnTo>
                      <a:lnTo>
                        <a:pt x="775" y="2449"/>
                      </a:lnTo>
                      <a:lnTo>
                        <a:pt x="900" y="2449"/>
                      </a:lnTo>
                      <a:lnTo>
                        <a:pt x="942" y="2491"/>
                      </a:lnTo>
                      <a:lnTo>
                        <a:pt x="879" y="2533"/>
                      </a:lnTo>
                      <a:lnTo>
                        <a:pt x="754" y="2533"/>
                      </a:lnTo>
                      <a:lnTo>
                        <a:pt x="754" y="2637"/>
                      </a:lnTo>
                      <a:lnTo>
                        <a:pt x="796" y="2742"/>
                      </a:lnTo>
                      <a:lnTo>
                        <a:pt x="859" y="2742"/>
                      </a:lnTo>
                      <a:lnTo>
                        <a:pt x="942" y="2763"/>
                      </a:lnTo>
                      <a:lnTo>
                        <a:pt x="1068" y="2909"/>
                      </a:lnTo>
                      <a:lnTo>
                        <a:pt x="1110" y="2972"/>
                      </a:lnTo>
                      <a:lnTo>
                        <a:pt x="1068" y="3035"/>
                      </a:lnTo>
                      <a:lnTo>
                        <a:pt x="1068" y="3077"/>
                      </a:lnTo>
                      <a:lnTo>
                        <a:pt x="1382" y="3077"/>
                      </a:lnTo>
                      <a:lnTo>
                        <a:pt x="1465" y="3014"/>
                      </a:lnTo>
                      <a:lnTo>
                        <a:pt x="1465" y="2930"/>
                      </a:lnTo>
                      <a:lnTo>
                        <a:pt x="1507" y="2805"/>
                      </a:lnTo>
                      <a:lnTo>
                        <a:pt x="1591" y="2763"/>
                      </a:lnTo>
                      <a:lnTo>
                        <a:pt x="1675" y="2805"/>
                      </a:lnTo>
                      <a:lnTo>
                        <a:pt x="1675" y="2721"/>
                      </a:lnTo>
                      <a:lnTo>
                        <a:pt x="1612" y="2616"/>
                      </a:lnTo>
                      <a:lnTo>
                        <a:pt x="1570" y="2512"/>
                      </a:lnTo>
                      <a:lnTo>
                        <a:pt x="1570" y="2386"/>
                      </a:lnTo>
                      <a:lnTo>
                        <a:pt x="1528" y="2302"/>
                      </a:lnTo>
                      <a:lnTo>
                        <a:pt x="1528" y="2219"/>
                      </a:lnTo>
                      <a:lnTo>
                        <a:pt x="1591" y="2198"/>
                      </a:lnTo>
                      <a:lnTo>
                        <a:pt x="1633" y="2219"/>
                      </a:lnTo>
                      <a:lnTo>
                        <a:pt x="1695" y="2323"/>
                      </a:lnTo>
                      <a:lnTo>
                        <a:pt x="1675" y="2344"/>
                      </a:lnTo>
                      <a:lnTo>
                        <a:pt x="1695" y="2428"/>
                      </a:lnTo>
                      <a:lnTo>
                        <a:pt x="1779" y="2344"/>
                      </a:lnTo>
                      <a:lnTo>
                        <a:pt x="1779" y="2282"/>
                      </a:lnTo>
                      <a:lnTo>
                        <a:pt x="1737" y="2093"/>
                      </a:lnTo>
                      <a:lnTo>
                        <a:pt x="1800" y="2010"/>
                      </a:lnTo>
                      <a:lnTo>
                        <a:pt x="1821" y="2010"/>
                      </a:lnTo>
                      <a:lnTo>
                        <a:pt x="1884" y="2093"/>
                      </a:lnTo>
                      <a:lnTo>
                        <a:pt x="1884" y="2219"/>
                      </a:lnTo>
                      <a:lnTo>
                        <a:pt x="1926" y="2282"/>
                      </a:lnTo>
                      <a:lnTo>
                        <a:pt x="1926" y="2344"/>
                      </a:lnTo>
                      <a:lnTo>
                        <a:pt x="1842" y="2428"/>
                      </a:lnTo>
                      <a:lnTo>
                        <a:pt x="1842" y="2491"/>
                      </a:lnTo>
                      <a:lnTo>
                        <a:pt x="1884" y="2637"/>
                      </a:lnTo>
                      <a:lnTo>
                        <a:pt x="1926" y="2658"/>
                      </a:lnTo>
                      <a:lnTo>
                        <a:pt x="2009" y="2637"/>
                      </a:lnTo>
                      <a:lnTo>
                        <a:pt x="2156" y="2491"/>
                      </a:lnTo>
                      <a:lnTo>
                        <a:pt x="2219" y="2344"/>
                      </a:lnTo>
                      <a:lnTo>
                        <a:pt x="2219" y="2240"/>
                      </a:lnTo>
                      <a:lnTo>
                        <a:pt x="2239" y="2177"/>
                      </a:lnTo>
                      <a:lnTo>
                        <a:pt x="2302" y="2198"/>
                      </a:lnTo>
                      <a:lnTo>
                        <a:pt x="2344" y="2282"/>
                      </a:lnTo>
                      <a:lnTo>
                        <a:pt x="2323" y="2407"/>
                      </a:lnTo>
                      <a:lnTo>
                        <a:pt x="2260" y="2512"/>
                      </a:lnTo>
                      <a:lnTo>
                        <a:pt x="2260" y="2595"/>
                      </a:lnTo>
                      <a:lnTo>
                        <a:pt x="2344" y="2637"/>
                      </a:lnTo>
                      <a:lnTo>
                        <a:pt x="2449" y="2616"/>
                      </a:lnTo>
                      <a:lnTo>
                        <a:pt x="2532" y="2533"/>
                      </a:lnTo>
                      <a:lnTo>
                        <a:pt x="2574" y="2533"/>
                      </a:lnTo>
                      <a:lnTo>
                        <a:pt x="2574" y="2595"/>
                      </a:lnTo>
                      <a:lnTo>
                        <a:pt x="2532" y="2637"/>
                      </a:lnTo>
                      <a:lnTo>
                        <a:pt x="2428" y="2658"/>
                      </a:lnTo>
                      <a:lnTo>
                        <a:pt x="2344" y="2763"/>
                      </a:lnTo>
                      <a:lnTo>
                        <a:pt x="2156" y="2763"/>
                      </a:lnTo>
                      <a:lnTo>
                        <a:pt x="2009" y="2826"/>
                      </a:lnTo>
                      <a:lnTo>
                        <a:pt x="1988" y="2867"/>
                      </a:lnTo>
                      <a:lnTo>
                        <a:pt x="2009" y="2951"/>
                      </a:lnTo>
                      <a:lnTo>
                        <a:pt x="1884" y="3014"/>
                      </a:lnTo>
                      <a:lnTo>
                        <a:pt x="1800" y="3118"/>
                      </a:lnTo>
                      <a:lnTo>
                        <a:pt x="1716" y="3181"/>
                      </a:lnTo>
                      <a:lnTo>
                        <a:pt x="1675" y="3181"/>
                      </a:lnTo>
                      <a:lnTo>
                        <a:pt x="1570" y="3244"/>
                      </a:lnTo>
                      <a:lnTo>
                        <a:pt x="1570" y="3328"/>
                      </a:lnTo>
                      <a:lnTo>
                        <a:pt x="1507" y="3349"/>
                      </a:lnTo>
                      <a:lnTo>
                        <a:pt x="1486" y="3265"/>
                      </a:lnTo>
                      <a:lnTo>
                        <a:pt x="1465" y="3223"/>
                      </a:lnTo>
                      <a:lnTo>
                        <a:pt x="1382" y="3265"/>
                      </a:lnTo>
                      <a:lnTo>
                        <a:pt x="1298" y="3286"/>
                      </a:lnTo>
                      <a:lnTo>
                        <a:pt x="1298" y="3349"/>
                      </a:lnTo>
                      <a:lnTo>
                        <a:pt x="1277" y="3390"/>
                      </a:lnTo>
                      <a:lnTo>
                        <a:pt x="1319" y="3579"/>
                      </a:lnTo>
                      <a:lnTo>
                        <a:pt x="1319" y="3704"/>
                      </a:lnTo>
                      <a:lnTo>
                        <a:pt x="1361" y="3746"/>
                      </a:lnTo>
                      <a:lnTo>
                        <a:pt x="1465" y="3746"/>
                      </a:lnTo>
                      <a:lnTo>
                        <a:pt x="1528" y="3704"/>
                      </a:lnTo>
                      <a:lnTo>
                        <a:pt x="1633" y="3683"/>
                      </a:lnTo>
                      <a:lnTo>
                        <a:pt x="1695" y="3662"/>
                      </a:lnTo>
                      <a:lnTo>
                        <a:pt x="1779" y="3662"/>
                      </a:lnTo>
                      <a:lnTo>
                        <a:pt x="1842" y="3642"/>
                      </a:lnTo>
                      <a:lnTo>
                        <a:pt x="1926" y="3537"/>
                      </a:lnTo>
                      <a:lnTo>
                        <a:pt x="1988" y="3537"/>
                      </a:lnTo>
                      <a:lnTo>
                        <a:pt x="2009" y="3495"/>
                      </a:lnTo>
                      <a:lnTo>
                        <a:pt x="2114" y="3495"/>
                      </a:lnTo>
                      <a:lnTo>
                        <a:pt x="2135" y="3537"/>
                      </a:lnTo>
                      <a:lnTo>
                        <a:pt x="2428" y="3537"/>
                      </a:lnTo>
                      <a:lnTo>
                        <a:pt x="2470" y="3474"/>
                      </a:lnTo>
                      <a:lnTo>
                        <a:pt x="2553" y="3432"/>
                      </a:lnTo>
                      <a:lnTo>
                        <a:pt x="2616" y="3432"/>
                      </a:lnTo>
                      <a:lnTo>
                        <a:pt x="2616" y="3495"/>
                      </a:lnTo>
                      <a:lnTo>
                        <a:pt x="2553" y="3537"/>
                      </a:lnTo>
                      <a:lnTo>
                        <a:pt x="2532" y="3600"/>
                      </a:lnTo>
                      <a:lnTo>
                        <a:pt x="2449" y="3600"/>
                      </a:lnTo>
                      <a:lnTo>
                        <a:pt x="2407" y="3642"/>
                      </a:lnTo>
                      <a:lnTo>
                        <a:pt x="2239" y="3642"/>
                      </a:lnTo>
                      <a:lnTo>
                        <a:pt x="2135" y="3683"/>
                      </a:lnTo>
                      <a:lnTo>
                        <a:pt x="1947" y="3767"/>
                      </a:lnTo>
                      <a:lnTo>
                        <a:pt x="1884" y="3767"/>
                      </a:lnTo>
                      <a:lnTo>
                        <a:pt x="1800" y="3788"/>
                      </a:lnTo>
                      <a:lnTo>
                        <a:pt x="1800" y="3809"/>
                      </a:lnTo>
                      <a:lnTo>
                        <a:pt x="1905" y="3872"/>
                      </a:lnTo>
                      <a:lnTo>
                        <a:pt x="2051" y="3893"/>
                      </a:lnTo>
                      <a:lnTo>
                        <a:pt x="2135" y="3893"/>
                      </a:lnTo>
                      <a:lnTo>
                        <a:pt x="2239" y="3976"/>
                      </a:lnTo>
                      <a:lnTo>
                        <a:pt x="2239" y="4018"/>
                      </a:lnTo>
                      <a:lnTo>
                        <a:pt x="2030" y="4018"/>
                      </a:lnTo>
                      <a:lnTo>
                        <a:pt x="1947" y="4060"/>
                      </a:lnTo>
                      <a:lnTo>
                        <a:pt x="1905" y="4018"/>
                      </a:lnTo>
                      <a:lnTo>
                        <a:pt x="1800" y="3997"/>
                      </a:lnTo>
                      <a:lnTo>
                        <a:pt x="1779" y="4060"/>
                      </a:lnTo>
                      <a:lnTo>
                        <a:pt x="1737" y="4060"/>
                      </a:lnTo>
                      <a:lnTo>
                        <a:pt x="1695" y="3997"/>
                      </a:lnTo>
                      <a:lnTo>
                        <a:pt x="1633" y="3914"/>
                      </a:lnTo>
                      <a:lnTo>
                        <a:pt x="1570" y="3893"/>
                      </a:lnTo>
                      <a:lnTo>
                        <a:pt x="1423" y="3997"/>
                      </a:lnTo>
                      <a:lnTo>
                        <a:pt x="1423" y="4018"/>
                      </a:lnTo>
                      <a:lnTo>
                        <a:pt x="1486" y="4102"/>
                      </a:lnTo>
                      <a:lnTo>
                        <a:pt x="1507" y="4165"/>
                      </a:lnTo>
                      <a:lnTo>
                        <a:pt x="1486" y="4227"/>
                      </a:lnTo>
                      <a:lnTo>
                        <a:pt x="1507" y="4227"/>
                      </a:lnTo>
                      <a:lnTo>
                        <a:pt x="1486" y="4290"/>
                      </a:lnTo>
                      <a:lnTo>
                        <a:pt x="1507" y="4332"/>
                      </a:lnTo>
                      <a:lnTo>
                        <a:pt x="1591" y="4395"/>
                      </a:lnTo>
                      <a:lnTo>
                        <a:pt x="1591" y="4437"/>
                      </a:lnTo>
                      <a:lnTo>
                        <a:pt x="1612" y="4499"/>
                      </a:lnTo>
                      <a:lnTo>
                        <a:pt x="1633" y="4478"/>
                      </a:lnTo>
                      <a:lnTo>
                        <a:pt x="1716" y="4541"/>
                      </a:lnTo>
                      <a:lnTo>
                        <a:pt x="1716" y="4604"/>
                      </a:lnTo>
                      <a:lnTo>
                        <a:pt x="1779" y="4688"/>
                      </a:lnTo>
                      <a:lnTo>
                        <a:pt x="1800" y="4646"/>
                      </a:lnTo>
                      <a:lnTo>
                        <a:pt x="1884" y="4688"/>
                      </a:lnTo>
                      <a:lnTo>
                        <a:pt x="1926" y="4751"/>
                      </a:lnTo>
                      <a:lnTo>
                        <a:pt x="1988" y="4792"/>
                      </a:lnTo>
                      <a:lnTo>
                        <a:pt x="1988" y="4855"/>
                      </a:lnTo>
                      <a:lnTo>
                        <a:pt x="2114" y="4960"/>
                      </a:lnTo>
                      <a:lnTo>
                        <a:pt x="2239" y="4918"/>
                      </a:lnTo>
                      <a:lnTo>
                        <a:pt x="2260" y="4834"/>
                      </a:lnTo>
                      <a:lnTo>
                        <a:pt x="2323" y="4834"/>
                      </a:lnTo>
                      <a:lnTo>
                        <a:pt x="2344" y="4897"/>
                      </a:lnTo>
                      <a:lnTo>
                        <a:pt x="2428" y="4855"/>
                      </a:lnTo>
                      <a:lnTo>
                        <a:pt x="2449" y="4897"/>
                      </a:lnTo>
                      <a:lnTo>
                        <a:pt x="2449" y="4960"/>
                      </a:lnTo>
                      <a:lnTo>
                        <a:pt x="2407" y="5023"/>
                      </a:lnTo>
                      <a:lnTo>
                        <a:pt x="2344" y="5023"/>
                      </a:lnTo>
                      <a:lnTo>
                        <a:pt x="2239" y="5106"/>
                      </a:lnTo>
                      <a:lnTo>
                        <a:pt x="2239" y="5148"/>
                      </a:lnTo>
                      <a:lnTo>
                        <a:pt x="2428" y="5336"/>
                      </a:lnTo>
                      <a:lnTo>
                        <a:pt x="2470" y="5357"/>
                      </a:lnTo>
                      <a:lnTo>
                        <a:pt x="2532" y="5420"/>
                      </a:lnTo>
                      <a:lnTo>
                        <a:pt x="2512" y="5567"/>
                      </a:lnTo>
                      <a:lnTo>
                        <a:pt x="2532" y="5650"/>
                      </a:lnTo>
                      <a:lnTo>
                        <a:pt x="2574" y="5650"/>
                      </a:lnTo>
                      <a:lnTo>
                        <a:pt x="2616" y="5587"/>
                      </a:lnTo>
                      <a:lnTo>
                        <a:pt x="2658" y="5567"/>
                      </a:lnTo>
                      <a:lnTo>
                        <a:pt x="2721" y="5650"/>
                      </a:lnTo>
                      <a:lnTo>
                        <a:pt x="2784" y="5629"/>
                      </a:lnTo>
                      <a:lnTo>
                        <a:pt x="2867" y="5525"/>
                      </a:lnTo>
                      <a:lnTo>
                        <a:pt x="2888" y="5420"/>
                      </a:lnTo>
                      <a:lnTo>
                        <a:pt x="2930" y="5357"/>
                      </a:lnTo>
                      <a:lnTo>
                        <a:pt x="2930" y="5315"/>
                      </a:lnTo>
                      <a:lnTo>
                        <a:pt x="2867" y="5148"/>
                      </a:lnTo>
                      <a:lnTo>
                        <a:pt x="2846" y="5023"/>
                      </a:lnTo>
                      <a:lnTo>
                        <a:pt x="2888" y="4939"/>
                      </a:lnTo>
                      <a:lnTo>
                        <a:pt x="2951" y="4855"/>
                      </a:lnTo>
                      <a:lnTo>
                        <a:pt x="2951" y="4499"/>
                      </a:lnTo>
                      <a:lnTo>
                        <a:pt x="2972" y="4395"/>
                      </a:lnTo>
                      <a:lnTo>
                        <a:pt x="2972" y="4311"/>
                      </a:lnTo>
                      <a:lnTo>
                        <a:pt x="3056" y="4227"/>
                      </a:lnTo>
                      <a:lnTo>
                        <a:pt x="3056" y="4206"/>
                      </a:lnTo>
                      <a:lnTo>
                        <a:pt x="2972" y="4165"/>
                      </a:lnTo>
                      <a:lnTo>
                        <a:pt x="3056" y="4060"/>
                      </a:lnTo>
                      <a:lnTo>
                        <a:pt x="3181" y="4081"/>
                      </a:lnTo>
                      <a:lnTo>
                        <a:pt x="3202" y="4081"/>
                      </a:lnTo>
                      <a:lnTo>
                        <a:pt x="3244" y="3976"/>
                      </a:lnTo>
                      <a:lnTo>
                        <a:pt x="3244" y="3809"/>
                      </a:lnTo>
                      <a:lnTo>
                        <a:pt x="3265" y="3683"/>
                      </a:lnTo>
                      <a:lnTo>
                        <a:pt x="3265" y="3558"/>
                      </a:lnTo>
                      <a:lnTo>
                        <a:pt x="3181" y="3432"/>
                      </a:lnTo>
                      <a:lnTo>
                        <a:pt x="3181" y="3286"/>
                      </a:lnTo>
                      <a:lnTo>
                        <a:pt x="3244" y="3265"/>
                      </a:lnTo>
                      <a:lnTo>
                        <a:pt x="3348" y="3328"/>
                      </a:lnTo>
                      <a:lnTo>
                        <a:pt x="3390" y="3223"/>
                      </a:lnTo>
                      <a:lnTo>
                        <a:pt x="3369" y="3181"/>
                      </a:lnTo>
                      <a:lnTo>
                        <a:pt x="3369" y="3056"/>
                      </a:lnTo>
                      <a:lnTo>
                        <a:pt x="3390" y="2951"/>
                      </a:lnTo>
                      <a:lnTo>
                        <a:pt x="3369" y="2742"/>
                      </a:lnTo>
                      <a:lnTo>
                        <a:pt x="3348" y="2616"/>
                      </a:lnTo>
                      <a:lnTo>
                        <a:pt x="3369" y="2554"/>
                      </a:lnTo>
                      <a:lnTo>
                        <a:pt x="3495" y="2449"/>
                      </a:lnTo>
                      <a:lnTo>
                        <a:pt x="3495" y="2386"/>
                      </a:lnTo>
                      <a:lnTo>
                        <a:pt x="3474" y="2323"/>
                      </a:lnTo>
                      <a:lnTo>
                        <a:pt x="3474" y="2282"/>
                      </a:lnTo>
                      <a:lnTo>
                        <a:pt x="3579" y="2282"/>
                      </a:lnTo>
                      <a:lnTo>
                        <a:pt x="3725" y="2135"/>
                      </a:lnTo>
                      <a:lnTo>
                        <a:pt x="3830" y="2135"/>
                      </a:lnTo>
                      <a:lnTo>
                        <a:pt x="3934" y="2114"/>
                      </a:lnTo>
                      <a:lnTo>
                        <a:pt x="3997" y="2219"/>
                      </a:lnTo>
                      <a:lnTo>
                        <a:pt x="4039" y="2198"/>
                      </a:lnTo>
                      <a:lnTo>
                        <a:pt x="4081" y="2114"/>
                      </a:lnTo>
                      <a:lnTo>
                        <a:pt x="4102" y="2072"/>
                      </a:lnTo>
                      <a:lnTo>
                        <a:pt x="4102" y="1926"/>
                      </a:lnTo>
                      <a:lnTo>
                        <a:pt x="4018" y="1905"/>
                      </a:lnTo>
                      <a:lnTo>
                        <a:pt x="3767" y="1821"/>
                      </a:lnTo>
                      <a:lnTo>
                        <a:pt x="3662" y="1779"/>
                      </a:lnTo>
                      <a:lnTo>
                        <a:pt x="3495" y="1612"/>
                      </a:lnTo>
                      <a:lnTo>
                        <a:pt x="3411" y="1570"/>
                      </a:lnTo>
                      <a:lnTo>
                        <a:pt x="3286" y="1382"/>
                      </a:lnTo>
                      <a:lnTo>
                        <a:pt x="3244" y="1361"/>
                      </a:lnTo>
                      <a:lnTo>
                        <a:pt x="3097" y="1361"/>
                      </a:lnTo>
                      <a:lnTo>
                        <a:pt x="3056" y="1277"/>
                      </a:lnTo>
                      <a:lnTo>
                        <a:pt x="3056" y="1193"/>
                      </a:lnTo>
                      <a:lnTo>
                        <a:pt x="2972" y="942"/>
                      </a:lnTo>
                      <a:lnTo>
                        <a:pt x="2888" y="733"/>
                      </a:lnTo>
                      <a:lnTo>
                        <a:pt x="2742" y="608"/>
                      </a:lnTo>
                      <a:lnTo>
                        <a:pt x="2658" y="670"/>
                      </a:lnTo>
                      <a:lnTo>
                        <a:pt x="2637" y="775"/>
                      </a:lnTo>
                      <a:lnTo>
                        <a:pt x="2658" y="984"/>
                      </a:lnTo>
                      <a:lnTo>
                        <a:pt x="2658" y="1131"/>
                      </a:lnTo>
                      <a:lnTo>
                        <a:pt x="2574" y="1193"/>
                      </a:lnTo>
                      <a:lnTo>
                        <a:pt x="2553" y="1173"/>
                      </a:lnTo>
                      <a:lnTo>
                        <a:pt x="2553" y="1131"/>
                      </a:lnTo>
                      <a:lnTo>
                        <a:pt x="2553" y="963"/>
                      </a:lnTo>
                      <a:lnTo>
                        <a:pt x="2553" y="733"/>
                      </a:lnTo>
                      <a:lnTo>
                        <a:pt x="2616" y="670"/>
                      </a:lnTo>
                      <a:lnTo>
                        <a:pt x="2616" y="545"/>
                      </a:lnTo>
                      <a:lnTo>
                        <a:pt x="2553" y="419"/>
                      </a:lnTo>
                      <a:lnTo>
                        <a:pt x="2449" y="231"/>
                      </a:lnTo>
                      <a:lnTo>
                        <a:pt x="2344" y="189"/>
                      </a:lnTo>
                      <a:lnTo>
                        <a:pt x="2260" y="231"/>
                      </a:lnTo>
                      <a:lnTo>
                        <a:pt x="2219" y="315"/>
                      </a:lnTo>
                      <a:lnTo>
                        <a:pt x="2156" y="294"/>
                      </a:lnTo>
                      <a:lnTo>
                        <a:pt x="2135" y="147"/>
                      </a:lnTo>
                      <a:lnTo>
                        <a:pt x="2030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6" name="Google Shape;3019;p74">
                <a:extLst>
                  <a:ext uri="{FF2B5EF4-FFF2-40B4-BE49-F238E27FC236}">
                    <a16:creationId xmlns:a16="http://schemas.microsoft.com/office/drawing/2014/main" id="{36F8084B-75C5-4ECA-93E4-C5B31C6EA863}"/>
                  </a:ext>
                </a:extLst>
              </p:cNvPr>
              <p:cNvSpPr/>
              <p:nvPr/>
            </p:nvSpPr>
            <p:spPr>
              <a:xfrm>
                <a:off x="4614379" y="2777935"/>
                <a:ext cx="83472" cy="139700"/>
              </a:xfrm>
              <a:custGeom>
                <a:avLst/>
                <a:gdLst/>
                <a:ahLst/>
                <a:cxnLst/>
                <a:rect l="l" t="t" r="r" b="b"/>
                <a:pathLst>
                  <a:path w="7010" h="12284" extrusionOk="0">
                    <a:moveTo>
                      <a:pt x="4122" y="1"/>
                    </a:moveTo>
                    <a:lnTo>
                      <a:pt x="4122" y="43"/>
                    </a:lnTo>
                    <a:lnTo>
                      <a:pt x="4080" y="126"/>
                    </a:lnTo>
                    <a:lnTo>
                      <a:pt x="4017" y="126"/>
                    </a:lnTo>
                    <a:lnTo>
                      <a:pt x="3996" y="147"/>
                    </a:lnTo>
                    <a:lnTo>
                      <a:pt x="4059" y="231"/>
                    </a:lnTo>
                    <a:lnTo>
                      <a:pt x="4080" y="357"/>
                    </a:lnTo>
                    <a:lnTo>
                      <a:pt x="4289" y="671"/>
                    </a:lnTo>
                    <a:lnTo>
                      <a:pt x="4331" y="796"/>
                    </a:lnTo>
                    <a:lnTo>
                      <a:pt x="4331" y="1005"/>
                    </a:lnTo>
                    <a:lnTo>
                      <a:pt x="4310" y="1089"/>
                    </a:lnTo>
                    <a:lnTo>
                      <a:pt x="4373" y="1277"/>
                    </a:lnTo>
                    <a:lnTo>
                      <a:pt x="4415" y="1382"/>
                    </a:lnTo>
                    <a:lnTo>
                      <a:pt x="4415" y="1424"/>
                    </a:lnTo>
                    <a:lnTo>
                      <a:pt x="4373" y="1424"/>
                    </a:lnTo>
                    <a:lnTo>
                      <a:pt x="4289" y="1528"/>
                    </a:lnTo>
                    <a:lnTo>
                      <a:pt x="4310" y="1633"/>
                    </a:lnTo>
                    <a:lnTo>
                      <a:pt x="4373" y="1738"/>
                    </a:lnTo>
                    <a:lnTo>
                      <a:pt x="4394" y="1800"/>
                    </a:lnTo>
                    <a:lnTo>
                      <a:pt x="4457" y="1821"/>
                    </a:lnTo>
                    <a:lnTo>
                      <a:pt x="4478" y="1905"/>
                    </a:lnTo>
                    <a:lnTo>
                      <a:pt x="4457" y="1926"/>
                    </a:lnTo>
                    <a:lnTo>
                      <a:pt x="4457" y="2010"/>
                    </a:lnTo>
                    <a:lnTo>
                      <a:pt x="4394" y="2051"/>
                    </a:lnTo>
                    <a:lnTo>
                      <a:pt x="4206" y="2031"/>
                    </a:lnTo>
                    <a:lnTo>
                      <a:pt x="4017" y="1926"/>
                    </a:lnTo>
                    <a:lnTo>
                      <a:pt x="3955" y="1947"/>
                    </a:lnTo>
                    <a:lnTo>
                      <a:pt x="3892" y="2031"/>
                    </a:lnTo>
                    <a:lnTo>
                      <a:pt x="3913" y="2093"/>
                    </a:lnTo>
                    <a:lnTo>
                      <a:pt x="3976" y="2093"/>
                    </a:lnTo>
                    <a:lnTo>
                      <a:pt x="4080" y="2156"/>
                    </a:lnTo>
                    <a:lnTo>
                      <a:pt x="4080" y="2219"/>
                    </a:lnTo>
                    <a:lnTo>
                      <a:pt x="4017" y="2261"/>
                    </a:lnTo>
                    <a:lnTo>
                      <a:pt x="3976" y="2365"/>
                    </a:lnTo>
                    <a:lnTo>
                      <a:pt x="3892" y="2407"/>
                    </a:lnTo>
                    <a:lnTo>
                      <a:pt x="3871" y="2449"/>
                    </a:lnTo>
                    <a:lnTo>
                      <a:pt x="3787" y="2470"/>
                    </a:lnTo>
                    <a:lnTo>
                      <a:pt x="3745" y="2575"/>
                    </a:lnTo>
                    <a:lnTo>
                      <a:pt x="3766" y="2679"/>
                    </a:lnTo>
                    <a:lnTo>
                      <a:pt x="3766" y="2847"/>
                    </a:lnTo>
                    <a:lnTo>
                      <a:pt x="3787" y="2930"/>
                    </a:lnTo>
                    <a:lnTo>
                      <a:pt x="3871" y="2930"/>
                    </a:lnTo>
                    <a:lnTo>
                      <a:pt x="3976" y="2993"/>
                    </a:lnTo>
                    <a:lnTo>
                      <a:pt x="4059" y="3077"/>
                    </a:lnTo>
                    <a:lnTo>
                      <a:pt x="4122" y="3286"/>
                    </a:lnTo>
                    <a:lnTo>
                      <a:pt x="4164" y="3495"/>
                    </a:lnTo>
                    <a:lnTo>
                      <a:pt x="4122" y="3516"/>
                    </a:lnTo>
                    <a:lnTo>
                      <a:pt x="4185" y="3621"/>
                    </a:lnTo>
                    <a:lnTo>
                      <a:pt x="4289" y="3684"/>
                    </a:lnTo>
                    <a:lnTo>
                      <a:pt x="4415" y="3516"/>
                    </a:lnTo>
                    <a:lnTo>
                      <a:pt x="4478" y="3412"/>
                    </a:lnTo>
                    <a:lnTo>
                      <a:pt x="4478" y="3349"/>
                    </a:lnTo>
                    <a:lnTo>
                      <a:pt x="4520" y="3286"/>
                    </a:lnTo>
                    <a:lnTo>
                      <a:pt x="4540" y="3286"/>
                    </a:lnTo>
                    <a:cubicBezTo>
                      <a:pt x="4624" y="3370"/>
                      <a:pt x="4708" y="3453"/>
                      <a:pt x="4729" y="3558"/>
                    </a:cubicBezTo>
                    <a:lnTo>
                      <a:pt x="4729" y="3579"/>
                    </a:lnTo>
                    <a:lnTo>
                      <a:pt x="4687" y="3704"/>
                    </a:lnTo>
                    <a:lnTo>
                      <a:pt x="4687" y="3809"/>
                    </a:lnTo>
                    <a:lnTo>
                      <a:pt x="4729" y="3872"/>
                    </a:lnTo>
                    <a:lnTo>
                      <a:pt x="4792" y="3830"/>
                    </a:lnTo>
                    <a:lnTo>
                      <a:pt x="4917" y="3725"/>
                    </a:lnTo>
                    <a:lnTo>
                      <a:pt x="4980" y="3872"/>
                    </a:lnTo>
                    <a:lnTo>
                      <a:pt x="4917" y="3976"/>
                    </a:lnTo>
                    <a:lnTo>
                      <a:pt x="4833" y="4018"/>
                    </a:lnTo>
                    <a:lnTo>
                      <a:pt x="4771" y="3976"/>
                    </a:lnTo>
                    <a:lnTo>
                      <a:pt x="4792" y="4102"/>
                    </a:lnTo>
                    <a:lnTo>
                      <a:pt x="4729" y="4144"/>
                    </a:lnTo>
                    <a:lnTo>
                      <a:pt x="4666" y="4123"/>
                    </a:lnTo>
                    <a:lnTo>
                      <a:pt x="4624" y="4018"/>
                    </a:lnTo>
                    <a:lnTo>
                      <a:pt x="4603" y="3914"/>
                    </a:lnTo>
                    <a:lnTo>
                      <a:pt x="4582" y="3872"/>
                    </a:lnTo>
                    <a:lnTo>
                      <a:pt x="4499" y="3893"/>
                    </a:lnTo>
                    <a:lnTo>
                      <a:pt x="4457" y="3872"/>
                    </a:lnTo>
                    <a:lnTo>
                      <a:pt x="4415" y="3976"/>
                    </a:lnTo>
                    <a:lnTo>
                      <a:pt x="4478" y="4123"/>
                    </a:lnTo>
                    <a:lnTo>
                      <a:pt x="4478" y="4228"/>
                    </a:lnTo>
                    <a:lnTo>
                      <a:pt x="4394" y="4248"/>
                    </a:lnTo>
                    <a:lnTo>
                      <a:pt x="4310" y="4353"/>
                    </a:lnTo>
                    <a:lnTo>
                      <a:pt x="4310" y="4416"/>
                    </a:lnTo>
                    <a:lnTo>
                      <a:pt x="4457" y="4562"/>
                    </a:lnTo>
                    <a:lnTo>
                      <a:pt x="4499" y="4646"/>
                    </a:lnTo>
                    <a:lnTo>
                      <a:pt x="4457" y="4813"/>
                    </a:lnTo>
                    <a:lnTo>
                      <a:pt x="4373" y="4855"/>
                    </a:lnTo>
                    <a:lnTo>
                      <a:pt x="4289" y="4834"/>
                    </a:lnTo>
                    <a:lnTo>
                      <a:pt x="4268" y="4876"/>
                    </a:lnTo>
                    <a:lnTo>
                      <a:pt x="4352" y="4981"/>
                    </a:lnTo>
                    <a:lnTo>
                      <a:pt x="4415" y="4960"/>
                    </a:lnTo>
                    <a:lnTo>
                      <a:pt x="4499" y="4876"/>
                    </a:lnTo>
                    <a:lnTo>
                      <a:pt x="4603" y="5148"/>
                    </a:lnTo>
                    <a:lnTo>
                      <a:pt x="4666" y="5441"/>
                    </a:lnTo>
                    <a:lnTo>
                      <a:pt x="4624" y="5588"/>
                    </a:lnTo>
                    <a:lnTo>
                      <a:pt x="4624" y="5860"/>
                    </a:lnTo>
                    <a:lnTo>
                      <a:pt x="4520" y="6236"/>
                    </a:lnTo>
                    <a:lnTo>
                      <a:pt x="4561" y="6404"/>
                    </a:lnTo>
                    <a:lnTo>
                      <a:pt x="4499" y="6592"/>
                    </a:lnTo>
                    <a:lnTo>
                      <a:pt x="4373" y="6655"/>
                    </a:lnTo>
                    <a:lnTo>
                      <a:pt x="4310" y="6843"/>
                    </a:lnTo>
                    <a:lnTo>
                      <a:pt x="4310" y="7031"/>
                    </a:lnTo>
                    <a:lnTo>
                      <a:pt x="4248" y="7136"/>
                    </a:lnTo>
                    <a:lnTo>
                      <a:pt x="4206" y="7241"/>
                    </a:lnTo>
                    <a:lnTo>
                      <a:pt x="4080" y="7366"/>
                    </a:lnTo>
                    <a:lnTo>
                      <a:pt x="3829" y="7533"/>
                    </a:lnTo>
                    <a:lnTo>
                      <a:pt x="3724" y="7554"/>
                    </a:lnTo>
                    <a:lnTo>
                      <a:pt x="3662" y="7659"/>
                    </a:lnTo>
                    <a:lnTo>
                      <a:pt x="3536" y="7575"/>
                    </a:lnTo>
                    <a:lnTo>
                      <a:pt x="3411" y="7429"/>
                    </a:lnTo>
                    <a:lnTo>
                      <a:pt x="3411" y="7345"/>
                    </a:lnTo>
                    <a:lnTo>
                      <a:pt x="3452" y="7324"/>
                    </a:lnTo>
                    <a:lnTo>
                      <a:pt x="3515" y="7220"/>
                    </a:lnTo>
                    <a:lnTo>
                      <a:pt x="3515" y="7157"/>
                    </a:lnTo>
                    <a:lnTo>
                      <a:pt x="3578" y="7073"/>
                    </a:lnTo>
                    <a:lnTo>
                      <a:pt x="3578" y="7052"/>
                    </a:lnTo>
                    <a:lnTo>
                      <a:pt x="3452" y="7073"/>
                    </a:lnTo>
                    <a:lnTo>
                      <a:pt x="3348" y="7178"/>
                    </a:lnTo>
                    <a:lnTo>
                      <a:pt x="3222" y="7241"/>
                    </a:lnTo>
                    <a:lnTo>
                      <a:pt x="3201" y="7345"/>
                    </a:lnTo>
                    <a:lnTo>
                      <a:pt x="3264" y="7471"/>
                    </a:lnTo>
                    <a:lnTo>
                      <a:pt x="3306" y="7722"/>
                    </a:lnTo>
                    <a:lnTo>
                      <a:pt x="3264" y="7868"/>
                    </a:lnTo>
                    <a:lnTo>
                      <a:pt x="3139" y="7994"/>
                    </a:lnTo>
                    <a:lnTo>
                      <a:pt x="3139" y="8077"/>
                    </a:lnTo>
                    <a:lnTo>
                      <a:pt x="3076" y="8119"/>
                    </a:lnTo>
                    <a:lnTo>
                      <a:pt x="3055" y="8329"/>
                    </a:lnTo>
                    <a:lnTo>
                      <a:pt x="3118" y="8391"/>
                    </a:lnTo>
                    <a:lnTo>
                      <a:pt x="3118" y="8475"/>
                    </a:lnTo>
                    <a:lnTo>
                      <a:pt x="3076" y="8496"/>
                    </a:lnTo>
                    <a:lnTo>
                      <a:pt x="3118" y="8517"/>
                    </a:lnTo>
                    <a:lnTo>
                      <a:pt x="3076" y="8601"/>
                    </a:lnTo>
                    <a:lnTo>
                      <a:pt x="3034" y="8601"/>
                    </a:lnTo>
                    <a:lnTo>
                      <a:pt x="3055" y="8642"/>
                    </a:lnTo>
                    <a:lnTo>
                      <a:pt x="2992" y="8684"/>
                    </a:lnTo>
                    <a:lnTo>
                      <a:pt x="2929" y="8621"/>
                    </a:lnTo>
                    <a:lnTo>
                      <a:pt x="2846" y="8684"/>
                    </a:lnTo>
                    <a:lnTo>
                      <a:pt x="2804" y="8642"/>
                    </a:lnTo>
                    <a:lnTo>
                      <a:pt x="2762" y="8517"/>
                    </a:lnTo>
                    <a:lnTo>
                      <a:pt x="2741" y="8496"/>
                    </a:lnTo>
                    <a:lnTo>
                      <a:pt x="2657" y="8538"/>
                    </a:lnTo>
                    <a:lnTo>
                      <a:pt x="2595" y="8538"/>
                    </a:lnTo>
                    <a:lnTo>
                      <a:pt x="2553" y="8517"/>
                    </a:lnTo>
                    <a:lnTo>
                      <a:pt x="2302" y="8601"/>
                    </a:lnTo>
                    <a:lnTo>
                      <a:pt x="2176" y="8642"/>
                    </a:lnTo>
                    <a:lnTo>
                      <a:pt x="2030" y="8705"/>
                    </a:lnTo>
                    <a:lnTo>
                      <a:pt x="1883" y="8705"/>
                    </a:lnTo>
                    <a:lnTo>
                      <a:pt x="1758" y="8747"/>
                    </a:lnTo>
                    <a:lnTo>
                      <a:pt x="1695" y="8726"/>
                    </a:lnTo>
                    <a:lnTo>
                      <a:pt x="1569" y="8747"/>
                    </a:lnTo>
                    <a:lnTo>
                      <a:pt x="1360" y="8914"/>
                    </a:lnTo>
                    <a:lnTo>
                      <a:pt x="1297" y="9040"/>
                    </a:lnTo>
                    <a:lnTo>
                      <a:pt x="1235" y="9082"/>
                    </a:lnTo>
                    <a:lnTo>
                      <a:pt x="1193" y="9165"/>
                    </a:lnTo>
                    <a:lnTo>
                      <a:pt x="1046" y="9354"/>
                    </a:lnTo>
                    <a:lnTo>
                      <a:pt x="942" y="9375"/>
                    </a:lnTo>
                    <a:lnTo>
                      <a:pt x="858" y="9479"/>
                    </a:lnTo>
                    <a:lnTo>
                      <a:pt x="837" y="9563"/>
                    </a:lnTo>
                    <a:lnTo>
                      <a:pt x="753" y="9647"/>
                    </a:lnTo>
                    <a:lnTo>
                      <a:pt x="607" y="9668"/>
                    </a:lnTo>
                    <a:lnTo>
                      <a:pt x="544" y="9751"/>
                    </a:lnTo>
                    <a:lnTo>
                      <a:pt x="565" y="9940"/>
                    </a:lnTo>
                    <a:lnTo>
                      <a:pt x="628" y="9961"/>
                    </a:lnTo>
                    <a:lnTo>
                      <a:pt x="649" y="10002"/>
                    </a:lnTo>
                    <a:lnTo>
                      <a:pt x="628" y="10065"/>
                    </a:lnTo>
                    <a:lnTo>
                      <a:pt x="607" y="10044"/>
                    </a:lnTo>
                    <a:lnTo>
                      <a:pt x="481" y="10149"/>
                    </a:lnTo>
                    <a:lnTo>
                      <a:pt x="439" y="10212"/>
                    </a:lnTo>
                    <a:lnTo>
                      <a:pt x="377" y="10274"/>
                    </a:lnTo>
                    <a:lnTo>
                      <a:pt x="272" y="10379"/>
                    </a:lnTo>
                    <a:lnTo>
                      <a:pt x="209" y="10463"/>
                    </a:lnTo>
                    <a:lnTo>
                      <a:pt x="105" y="10463"/>
                    </a:lnTo>
                    <a:lnTo>
                      <a:pt x="0" y="10505"/>
                    </a:lnTo>
                    <a:lnTo>
                      <a:pt x="105" y="10505"/>
                    </a:lnTo>
                    <a:lnTo>
                      <a:pt x="167" y="10609"/>
                    </a:lnTo>
                    <a:lnTo>
                      <a:pt x="209" y="10735"/>
                    </a:lnTo>
                    <a:lnTo>
                      <a:pt x="167" y="10777"/>
                    </a:lnTo>
                    <a:lnTo>
                      <a:pt x="126" y="10693"/>
                    </a:lnTo>
                    <a:lnTo>
                      <a:pt x="84" y="10609"/>
                    </a:lnTo>
                    <a:lnTo>
                      <a:pt x="63" y="10714"/>
                    </a:lnTo>
                    <a:lnTo>
                      <a:pt x="84" y="10818"/>
                    </a:lnTo>
                    <a:lnTo>
                      <a:pt x="167" y="10839"/>
                    </a:lnTo>
                    <a:lnTo>
                      <a:pt x="167" y="10923"/>
                    </a:lnTo>
                    <a:lnTo>
                      <a:pt x="126" y="11007"/>
                    </a:lnTo>
                    <a:lnTo>
                      <a:pt x="126" y="11007"/>
                    </a:lnTo>
                    <a:lnTo>
                      <a:pt x="188" y="10965"/>
                    </a:lnTo>
                    <a:lnTo>
                      <a:pt x="230" y="10902"/>
                    </a:lnTo>
                    <a:lnTo>
                      <a:pt x="314" y="10860"/>
                    </a:lnTo>
                    <a:lnTo>
                      <a:pt x="377" y="10902"/>
                    </a:lnTo>
                    <a:lnTo>
                      <a:pt x="314" y="10944"/>
                    </a:lnTo>
                    <a:lnTo>
                      <a:pt x="377" y="10965"/>
                    </a:lnTo>
                    <a:lnTo>
                      <a:pt x="439" y="10944"/>
                    </a:lnTo>
                    <a:lnTo>
                      <a:pt x="439" y="10839"/>
                    </a:lnTo>
                    <a:lnTo>
                      <a:pt x="398" y="10798"/>
                    </a:lnTo>
                    <a:lnTo>
                      <a:pt x="293" y="10818"/>
                    </a:lnTo>
                    <a:lnTo>
                      <a:pt x="293" y="10777"/>
                    </a:lnTo>
                    <a:lnTo>
                      <a:pt x="314" y="10714"/>
                    </a:lnTo>
                    <a:lnTo>
                      <a:pt x="293" y="10630"/>
                    </a:lnTo>
                    <a:lnTo>
                      <a:pt x="335" y="10588"/>
                    </a:lnTo>
                    <a:lnTo>
                      <a:pt x="439" y="10609"/>
                    </a:lnTo>
                    <a:lnTo>
                      <a:pt x="544" y="10798"/>
                    </a:lnTo>
                    <a:lnTo>
                      <a:pt x="586" y="10923"/>
                    </a:lnTo>
                    <a:lnTo>
                      <a:pt x="628" y="10986"/>
                    </a:lnTo>
                    <a:lnTo>
                      <a:pt x="628" y="11153"/>
                    </a:lnTo>
                    <a:lnTo>
                      <a:pt x="544" y="11342"/>
                    </a:lnTo>
                    <a:lnTo>
                      <a:pt x="439" y="11342"/>
                    </a:lnTo>
                    <a:lnTo>
                      <a:pt x="481" y="11383"/>
                    </a:lnTo>
                    <a:lnTo>
                      <a:pt x="544" y="11551"/>
                    </a:lnTo>
                    <a:lnTo>
                      <a:pt x="586" y="11760"/>
                    </a:lnTo>
                    <a:lnTo>
                      <a:pt x="691" y="11865"/>
                    </a:lnTo>
                    <a:lnTo>
                      <a:pt x="691" y="11969"/>
                    </a:lnTo>
                    <a:lnTo>
                      <a:pt x="628" y="12011"/>
                    </a:lnTo>
                    <a:lnTo>
                      <a:pt x="711" y="12095"/>
                    </a:lnTo>
                    <a:lnTo>
                      <a:pt x="795" y="12095"/>
                    </a:lnTo>
                    <a:lnTo>
                      <a:pt x="858" y="12158"/>
                    </a:lnTo>
                    <a:lnTo>
                      <a:pt x="900" y="12095"/>
                    </a:lnTo>
                    <a:lnTo>
                      <a:pt x="900" y="12053"/>
                    </a:lnTo>
                    <a:lnTo>
                      <a:pt x="816" y="11906"/>
                    </a:lnTo>
                    <a:lnTo>
                      <a:pt x="816" y="11739"/>
                    </a:lnTo>
                    <a:lnTo>
                      <a:pt x="858" y="11676"/>
                    </a:lnTo>
                    <a:lnTo>
                      <a:pt x="921" y="11739"/>
                    </a:lnTo>
                    <a:lnTo>
                      <a:pt x="900" y="11781"/>
                    </a:lnTo>
                    <a:lnTo>
                      <a:pt x="900" y="11844"/>
                    </a:lnTo>
                    <a:lnTo>
                      <a:pt x="963" y="11948"/>
                    </a:lnTo>
                    <a:lnTo>
                      <a:pt x="1004" y="12095"/>
                    </a:lnTo>
                    <a:lnTo>
                      <a:pt x="963" y="12199"/>
                    </a:lnTo>
                    <a:lnTo>
                      <a:pt x="1004" y="12283"/>
                    </a:lnTo>
                    <a:lnTo>
                      <a:pt x="1109" y="12220"/>
                    </a:lnTo>
                    <a:lnTo>
                      <a:pt x="1214" y="12074"/>
                    </a:lnTo>
                    <a:lnTo>
                      <a:pt x="1109" y="11969"/>
                    </a:lnTo>
                    <a:lnTo>
                      <a:pt x="1109" y="11906"/>
                    </a:lnTo>
                    <a:lnTo>
                      <a:pt x="1151" y="11886"/>
                    </a:lnTo>
                    <a:lnTo>
                      <a:pt x="1235" y="11906"/>
                    </a:lnTo>
                    <a:lnTo>
                      <a:pt x="1276" y="11948"/>
                    </a:lnTo>
                    <a:lnTo>
                      <a:pt x="1318" y="11844"/>
                    </a:lnTo>
                    <a:lnTo>
                      <a:pt x="1318" y="11655"/>
                    </a:lnTo>
                    <a:lnTo>
                      <a:pt x="1276" y="11572"/>
                    </a:lnTo>
                    <a:lnTo>
                      <a:pt x="1276" y="11237"/>
                    </a:lnTo>
                    <a:lnTo>
                      <a:pt x="1276" y="11049"/>
                    </a:lnTo>
                    <a:lnTo>
                      <a:pt x="1339" y="10944"/>
                    </a:lnTo>
                    <a:lnTo>
                      <a:pt x="1444" y="10839"/>
                    </a:lnTo>
                    <a:lnTo>
                      <a:pt x="1423" y="10777"/>
                    </a:lnTo>
                    <a:lnTo>
                      <a:pt x="1360" y="10735"/>
                    </a:lnTo>
                    <a:lnTo>
                      <a:pt x="1360" y="10630"/>
                    </a:lnTo>
                    <a:lnTo>
                      <a:pt x="1318" y="10630"/>
                    </a:lnTo>
                    <a:lnTo>
                      <a:pt x="1339" y="10567"/>
                    </a:lnTo>
                    <a:lnTo>
                      <a:pt x="1151" y="10567"/>
                    </a:lnTo>
                    <a:lnTo>
                      <a:pt x="1130" y="10505"/>
                    </a:lnTo>
                    <a:lnTo>
                      <a:pt x="1235" y="10463"/>
                    </a:lnTo>
                    <a:lnTo>
                      <a:pt x="1255" y="10379"/>
                    </a:lnTo>
                    <a:lnTo>
                      <a:pt x="1235" y="10212"/>
                    </a:lnTo>
                    <a:lnTo>
                      <a:pt x="1151" y="10170"/>
                    </a:lnTo>
                    <a:lnTo>
                      <a:pt x="1067" y="10191"/>
                    </a:lnTo>
                    <a:lnTo>
                      <a:pt x="1067" y="10212"/>
                    </a:lnTo>
                    <a:lnTo>
                      <a:pt x="1004" y="10274"/>
                    </a:lnTo>
                    <a:lnTo>
                      <a:pt x="921" y="10274"/>
                    </a:lnTo>
                    <a:lnTo>
                      <a:pt x="795" y="10149"/>
                    </a:lnTo>
                    <a:lnTo>
                      <a:pt x="816" y="10065"/>
                    </a:lnTo>
                    <a:lnTo>
                      <a:pt x="1004" y="9982"/>
                    </a:lnTo>
                    <a:lnTo>
                      <a:pt x="1151" y="9961"/>
                    </a:lnTo>
                    <a:lnTo>
                      <a:pt x="1339" y="10002"/>
                    </a:lnTo>
                    <a:lnTo>
                      <a:pt x="1423" y="10065"/>
                    </a:lnTo>
                    <a:lnTo>
                      <a:pt x="1444" y="10002"/>
                    </a:lnTo>
                    <a:lnTo>
                      <a:pt x="1444" y="9940"/>
                    </a:lnTo>
                    <a:lnTo>
                      <a:pt x="1444" y="9835"/>
                    </a:lnTo>
                    <a:lnTo>
                      <a:pt x="1423" y="9751"/>
                    </a:lnTo>
                    <a:lnTo>
                      <a:pt x="1444" y="9689"/>
                    </a:lnTo>
                    <a:lnTo>
                      <a:pt x="1527" y="9689"/>
                    </a:lnTo>
                    <a:lnTo>
                      <a:pt x="1569" y="9772"/>
                    </a:lnTo>
                    <a:lnTo>
                      <a:pt x="1653" y="9772"/>
                    </a:lnTo>
                    <a:lnTo>
                      <a:pt x="1758" y="9730"/>
                    </a:lnTo>
                    <a:lnTo>
                      <a:pt x="1946" y="9689"/>
                    </a:lnTo>
                    <a:lnTo>
                      <a:pt x="2113" y="9647"/>
                    </a:lnTo>
                    <a:lnTo>
                      <a:pt x="2218" y="9647"/>
                    </a:lnTo>
                    <a:lnTo>
                      <a:pt x="2281" y="9668"/>
                    </a:lnTo>
                    <a:lnTo>
                      <a:pt x="2323" y="9647"/>
                    </a:lnTo>
                    <a:cubicBezTo>
                      <a:pt x="2323" y="9668"/>
                      <a:pt x="2364" y="9730"/>
                      <a:pt x="2364" y="9751"/>
                    </a:cubicBezTo>
                    <a:lnTo>
                      <a:pt x="2218" y="9856"/>
                    </a:lnTo>
                    <a:lnTo>
                      <a:pt x="2218" y="9940"/>
                    </a:lnTo>
                    <a:lnTo>
                      <a:pt x="2155" y="9877"/>
                    </a:lnTo>
                    <a:lnTo>
                      <a:pt x="2051" y="9898"/>
                    </a:lnTo>
                    <a:lnTo>
                      <a:pt x="1967" y="9961"/>
                    </a:lnTo>
                    <a:lnTo>
                      <a:pt x="1904" y="9940"/>
                    </a:lnTo>
                    <a:lnTo>
                      <a:pt x="1841" y="9772"/>
                    </a:lnTo>
                    <a:lnTo>
                      <a:pt x="1779" y="9772"/>
                    </a:lnTo>
                    <a:lnTo>
                      <a:pt x="1632" y="9961"/>
                    </a:lnTo>
                    <a:lnTo>
                      <a:pt x="1632" y="10065"/>
                    </a:lnTo>
                    <a:lnTo>
                      <a:pt x="1527" y="10128"/>
                    </a:lnTo>
                    <a:lnTo>
                      <a:pt x="1486" y="10233"/>
                    </a:lnTo>
                    <a:lnTo>
                      <a:pt x="1653" y="10295"/>
                    </a:lnTo>
                    <a:lnTo>
                      <a:pt x="1674" y="10400"/>
                    </a:lnTo>
                    <a:lnTo>
                      <a:pt x="1653" y="10421"/>
                    </a:lnTo>
                    <a:lnTo>
                      <a:pt x="1653" y="10484"/>
                    </a:lnTo>
                    <a:lnTo>
                      <a:pt x="1737" y="10609"/>
                    </a:lnTo>
                    <a:lnTo>
                      <a:pt x="1862" y="10630"/>
                    </a:lnTo>
                    <a:lnTo>
                      <a:pt x="1862" y="10714"/>
                    </a:lnTo>
                    <a:lnTo>
                      <a:pt x="1904" y="10735"/>
                    </a:lnTo>
                    <a:lnTo>
                      <a:pt x="1946" y="10693"/>
                    </a:lnTo>
                    <a:lnTo>
                      <a:pt x="2009" y="10714"/>
                    </a:lnTo>
                    <a:lnTo>
                      <a:pt x="2072" y="10693"/>
                    </a:lnTo>
                    <a:lnTo>
                      <a:pt x="2072" y="10609"/>
                    </a:lnTo>
                    <a:lnTo>
                      <a:pt x="1967" y="10505"/>
                    </a:lnTo>
                    <a:lnTo>
                      <a:pt x="2009" y="10400"/>
                    </a:lnTo>
                    <a:lnTo>
                      <a:pt x="2072" y="10254"/>
                    </a:lnTo>
                    <a:lnTo>
                      <a:pt x="2197" y="10170"/>
                    </a:lnTo>
                    <a:lnTo>
                      <a:pt x="2218" y="10107"/>
                    </a:lnTo>
                    <a:lnTo>
                      <a:pt x="2364" y="10149"/>
                    </a:lnTo>
                    <a:lnTo>
                      <a:pt x="2511" y="10254"/>
                    </a:lnTo>
                    <a:lnTo>
                      <a:pt x="2574" y="10316"/>
                    </a:lnTo>
                    <a:lnTo>
                      <a:pt x="2636" y="10295"/>
                    </a:lnTo>
                    <a:lnTo>
                      <a:pt x="2699" y="10086"/>
                    </a:lnTo>
                    <a:lnTo>
                      <a:pt x="2825" y="9961"/>
                    </a:lnTo>
                    <a:lnTo>
                      <a:pt x="2825" y="9877"/>
                    </a:lnTo>
                    <a:lnTo>
                      <a:pt x="2783" y="9814"/>
                    </a:lnTo>
                    <a:lnTo>
                      <a:pt x="2741" y="9751"/>
                    </a:lnTo>
                    <a:lnTo>
                      <a:pt x="2616" y="9647"/>
                    </a:lnTo>
                    <a:lnTo>
                      <a:pt x="2532" y="9647"/>
                    </a:lnTo>
                    <a:lnTo>
                      <a:pt x="2469" y="9584"/>
                    </a:lnTo>
                    <a:lnTo>
                      <a:pt x="2302" y="9584"/>
                    </a:lnTo>
                    <a:cubicBezTo>
                      <a:pt x="2302" y="9563"/>
                      <a:pt x="2302" y="9521"/>
                      <a:pt x="2281" y="9479"/>
                    </a:cubicBezTo>
                    <a:lnTo>
                      <a:pt x="2281" y="9458"/>
                    </a:lnTo>
                    <a:lnTo>
                      <a:pt x="2406" y="9375"/>
                    </a:lnTo>
                    <a:lnTo>
                      <a:pt x="2427" y="9333"/>
                    </a:lnTo>
                    <a:lnTo>
                      <a:pt x="2574" y="9228"/>
                    </a:lnTo>
                    <a:lnTo>
                      <a:pt x="2699" y="9165"/>
                    </a:lnTo>
                    <a:lnTo>
                      <a:pt x="2888" y="9207"/>
                    </a:lnTo>
                    <a:lnTo>
                      <a:pt x="2992" y="9165"/>
                    </a:lnTo>
                    <a:lnTo>
                      <a:pt x="3034" y="9228"/>
                    </a:lnTo>
                    <a:lnTo>
                      <a:pt x="3034" y="9333"/>
                    </a:lnTo>
                    <a:lnTo>
                      <a:pt x="2950" y="9458"/>
                    </a:lnTo>
                    <a:lnTo>
                      <a:pt x="2929" y="9563"/>
                    </a:lnTo>
                    <a:lnTo>
                      <a:pt x="2992" y="9584"/>
                    </a:lnTo>
                    <a:lnTo>
                      <a:pt x="2992" y="9689"/>
                    </a:lnTo>
                    <a:lnTo>
                      <a:pt x="2992" y="9793"/>
                    </a:lnTo>
                    <a:lnTo>
                      <a:pt x="2950" y="9856"/>
                    </a:lnTo>
                    <a:lnTo>
                      <a:pt x="2992" y="9961"/>
                    </a:lnTo>
                    <a:lnTo>
                      <a:pt x="3097" y="10002"/>
                    </a:lnTo>
                    <a:lnTo>
                      <a:pt x="3243" y="10170"/>
                    </a:lnTo>
                    <a:lnTo>
                      <a:pt x="3348" y="10191"/>
                    </a:lnTo>
                    <a:lnTo>
                      <a:pt x="3432" y="10170"/>
                    </a:lnTo>
                    <a:lnTo>
                      <a:pt x="3536" y="10002"/>
                    </a:lnTo>
                    <a:lnTo>
                      <a:pt x="3536" y="9898"/>
                    </a:lnTo>
                    <a:lnTo>
                      <a:pt x="3578" y="9856"/>
                    </a:lnTo>
                    <a:lnTo>
                      <a:pt x="3620" y="9793"/>
                    </a:lnTo>
                    <a:lnTo>
                      <a:pt x="3578" y="9710"/>
                    </a:lnTo>
                    <a:lnTo>
                      <a:pt x="3662" y="9584"/>
                    </a:lnTo>
                    <a:lnTo>
                      <a:pt x="3766" y="9563"/>
                    </a:lnTo>
                    <a:lnTo>
                      <a:pt x="3850" y="9563"/>
                    </a:lnTo>
                    <a:lnTo>
                      <a:pt x="3871" y="9500"/>
                    </a:lnTo>
                    <a:lnTo>
                      <a:pt x="3850" y="9458"/>
                    </a:lnTo>
                    <a:lnTo>
                      <a:pt x="3829" y="9333"/>
                    </a:lnTo>
                    <a:lnTo>
                      <a:pt x="3620" y="9249"/>
                    </a:lnTo>
                    <a:lnTo>
                      <a:pt x="3578" y="9186"/>
                    </a:lnTo>
                    <a:lnTo>
                      <a:pt x="3641" y="9040"/>
                    </a:lnTo>
                    <a:lnTo>
                      <a:pt x="3724" y="8977"/>
                    </a:lnTo>
                    <a:lnTo>
                      <a:pt x="3766" y="8956"/>
                    </a:lnTo>
                    <a:lnTo>
                      <a:pt x="3745" y="9019"/>
                    </a:lnTo>
                    <a:lnTo>
                      <a:pt x="3745" y="9145"/>
                    </a:lnTo>
                    <a:lnTo>
                      <a:pt x="3787" y="9165"/>
                    </a:lnTo>
                    <a:lnTo>
                      <a:pt x="3850" y="9145"/>
                    </a:lnTo>
                    <a:lnTo>
                      <a:pt x="3871" y="9124"/>
                    </a:lnTo>
                    <a:lnTo>
                      <a:pt x="3955" y="9145"/>
                    </a:lnTo>
                    <a:lnTo>
                      <a:pt x="3996" y="9186"/>
                    </a:lnTo>
                    <a:lnTo>
                      <a:pt x="4059" y="9165"/>
                    </a:lnTo>
                    <a:lnTo>
                      <a:pt x="4101" y="9165"/>
                    </a:lnTo>
                    <a:lnTo>
                      <a:pt x="4080" y="9228"/>
                    </a:lnTo>
                    <a:lnTo>
                      <a:pt x="3976" y="9249"/>
                    </a:lnTo>
                    <a:lnTo>
                      <a:pt x="3976" y="9270"/>
                    </a:lnTo>
                    <a:lnTo>
                      <a:pt x="3996" y="9291"/>
                    </a:lnTo>
                    <a:lnTo>
                      <a:pt x="4080" y="9270"/>
                    </a:lnTo>
                    <a:lnTo>
                      <a:pt x="4206" y="9186"/>
                    </a:lnTo>
                    <a:lnTo>
                      <a:pt x="4499" y="9228"/>
                    </a:lnTo>
                    <a:lnTo>
                      <a:pt x="4666" y="9186"/>
                    </a:lnTo>
                    <a:lnTo>
                      <a:pt x="4603" y="9165"/>
                    </a:lnTo>
                    <a:lnTo>
                      <a:pt x="4582" y="9061"/>
                    </a:lnTo>
                    <a:lnTo>
                      <a:pt x="4603" y="8935"/>
                    </a:lnTo>
                    <a:lnTo>
                      <a:pt x="4729" y="8873"/>
                    </a:lnTo>
                    <a:lnTo>
                      <a:pt x="4833" y="8914"/>
                    </a:lnTo>
                    <a:lnTo>
                      <a:pt x="4875" y="9019"/>
                    </a:lnTo>
                    <a:lnTo>
                      <a:pt x="4833" y="9124"/>
                    </a:lnTo>
                    <a:lnTo>
                      <a:pt x="4896" y="9186"/>
                    </a:lnTo>
                    <a:lnTo>
                      <a:pt x="4980" y="9186"/>
                    </a:lnTo>
                    <a:lnTo>
                      <a:pt x="5043" y="9061"/>
                    </a:lnTo>
                    <a:lnTo>
                      <a:pt x="4980" y="8852"/>
                    </a:lnTo>
                    <a:lnTo>
                      <a:pt x="5001" y="8726"/>
                    </a:lnTo>
                    <a:lnTo>
                      <a:pt x="5126" y="8621"/>
                    </a:lnTo>
                    <a:lnTo>
                      <a:pt x="5210" y="8621"/>
                    </a:lnTo>
                    <a:lnTo>
                      <a:pt x="5231" y="8559"/>
                    </a:lnTo>
                    <a:lnTo>
                      <a:pt x="5189" y="8496"/>
                    </a:lnTo>
                    <a:lnTo>
                      <a:pt x="5210" y="8349"/>
                    </a:lnTo>
                    <a:lnTo>
                      <a:pt x="5294" y="8308"/>
                    </a:lnTo>
                    <a:lnTo>
                      <a:pt x="5398" y="8329"/>
                    </a:lnTo>
                    <a:lnTo>
                      <a:pt x="5419" y="8391"/>
                    </a:lnTo>
                    <a:lnTo>
                      <a:pt x="5357" y="8454"/>
                    </a:lnTo>
                    <a:lnTo>
                      <a:pt x="5336" y="8621"/>
                    </a:lnTo>
                    <a:lnTo>
                      <a:pt x="5357" y="8956"/>
                    </a:lnTo>
                    <a:lnTo>
                      <a:pt x="5419" y="8998"/>
                    </a:lnTo>
                    <a:lnTo>
                      <a:pt x="5503" y="8935"/>
                    </a:lnTo>
                    <a:lnTo>
                      <a:pt x="5545" y="8831"/>
                    </a:lnTo>
                    <a:lnTo>
                      <a:pt x="5649" y="8831"/>
                    </a:lnTo>
                    <a:lnTo>
                      <a:pt x="5754" y="8726"/>
                    </a:lnTo>
                    <a:lnTo>
                      <a:pt x="5817" y="8580"/>
                    </a:lnTo>
                    <a:lnTo>
                      <a:pt x="5775" y="8475"/>
                    </a:lnTo>
                    <a:lnTo>
                      <a:pt x="5921" y="8370"/>
                    </a:lnTo>
                    <a:lnTo>
                      <a:pt x="5880" y="8287"/>
                    </a:lnTo>
                    <a:lnTo>
                      <a:pt x="5838" y="8224"/>
                    </a:lnTo>
                    <a:lnTo>
                      <a:pt x="5712" y="8057"/>
                    </a:lnTo>
                    <a:lnTo>
                      <a:pt x="5649" y="7910"/>
                    </a:lnTo>
                    <a:lnTo>
                      <a:pt x="5629" y="7638"/>
                    </a:lnTo>
                    <a:lnTo>
                      <a:pt x="5670" y="7324"/>
                    </a:lnTo>
                    <a:lnTo>
                      <a:pt x="5670" y="7115"/>
                    </a:lnTo>
                    <a:lnTo>
                      <a:pt x="5566" y="6717"/>
                    </a:lnTo>
                    <a:lnTo>
                      <a:pt x="5440" y="6529"/>
                    </a:lnTo>
                    <a:lnTo>
                      <a:pt x="5440" y="6383"/>
                    </a:lnTo>
                    <a:lnTo>
                      <a:pt x="5461" y="6194"/>
                    </a:lnTo>
                    <a:lnTo>
                      <a:pt x="5649" y="6111"/>
                    </a:lnTo>
                    <a:lnTo>
                      <a:pt x="5733" y="6111"/>
                    </a:lnTo>
                    <a:lnTo>
                      <a:pt x="5775" y="6194"/>
                    </a:lnTo>
                    <a:lnTo>
                      <a:pt x="5817" y="6132"/>
                    </a:lnTo>
                    <a:lnTo>
                      <a:pt x="5775" y="6006"/>
                    </a:lnTo>
                    <a:lnTo>
                      <a:pt x="5754" y="5922"/>
                    </a:lnTo>
                    <a:lnTo>
                      <a:pt x="5733" y="5880"/>
                    </a:lnTo>
                    <a:lnTo>
                      <a:pt x="5712" y="5776"/>
                    </a:lnTo>
                    <a:lnTo>
                      <a:pt x="5712" y="5713"/>
                    </a:lnTo>
                    <a:lnTo>
                      <a:pt x="5712" y="5650"/>
                    </a:lnTo>
                    <a:lnTo>
                      <a:pt x="5754" y="5567"/>
                    </a:lnTo>
                    <a:lnTo>
                      <a:pt x="5754" y="5546"/>
                    </a:lnTo>
                    <a:lnTo>
                      <a:pt x="5754" y="5462"/>
                    </a:lnTo>
                    <a:lnTo>
                      <a:pt x="5733" y="5399"/>
                    </a:lnTo>
                    <a:lnTo>
                      <a:pt x="5733" y="5274"/>
                    </a:lnTo>
                    <a:lnTo>
                      <a:pt x="5754" y="5190"/>
                    </a:lnTo>
                    <a:lnTo>
                      <a:pt x="5712" y="5127"/>
                    </a:lnTo>
                    <a:lnTo>
                      <a:pt x="5670" y="4876"/>
                    </a:lnTo>
                    <a:lnTo>
                      <a:pt x="5566" y="4709"/>
                    </a:lnTo>
                    <a:lnTo>
                      <a:pt x="5545" y="4709"/>
                    </a:lnTo>
                    <a:lnTo>
                      <a:pt x="5503" y="4667"/>
                    </a:lnTo>
                    <a:lnTo>
                      <a:pt x="5503" y="4437"/>
                    </a:lnTo>
                    <a:lnTo>
                      <a:pt x="5398" y="4332"/>
                    </a:lnTo>
                    <a:lnTo>
                      <a:pt x="5147" y="4081"/>
                    </a:lnTo>
                    <a:lnTo>
                      <a:pt x="5105" y="3976"/>
                    </a:lnTo>
                    <a:lnTo>
                      <a:pt x="5043" y="3788"/>
                    </a:lnTo>
                    <a:lnTo>
                      <a:pt x="5043" y="3600"/>
                    </a:lnTo>
                    <a:lnTo>
                      <a:pt x="5043" y="3558"/>
                    </a:lnTo>
                    <a:lnTo>
                      <a:pt x="4980" y="3600"/>
                    </a:lnTo>
                    <a:lnTo>
                      <a:pt x="4917" y="3600"/>
                    </a:lnTo>
                    <a:lnTo>
                      <a:pt x="4896" y="3579"/>
                    </a:lnTo>
                    <a:lnTo>
                      <a:pt x="4896" y="3558"/>
                    </a:lnTo>
                    <a:cubicBezTo>
                      <a:pt x="4854" y="3474"/>
                      <a:pt x="4812" y="3412"/>
                      <a:pt x="4750" y="3349"/>
                    </a:cubicBezTo>
                    <a:lnTo>
                      <a:pt x="4792" y="3265"/>
                    </a:lnTo>
                    <a:lnTo>
                      <a:pt x="4854" y="3160"/>
                    </a:lnTo>
                    <a:lnTo>
                      <a:pt x="4812" y="3077"/>
                    </a:lnTo>
                    <a:lnTo>
                      <a:pt x="4687" y="3077"/>
                    </a:lnTo>
                    <a:lnTo>
                      <a:pt x="4540" y="3056"/>
                    </a:lnTo>
                    <a:lnTo>
                      <a:pt x="4394" y="2888"/>
                    </a:lnTo>
                    <a:lnTo>
                      <a:pt x="4268" y="2930"/>
                    </a:lnTo>
                    <a:lnTo>
                      <a:pt x="4122" y="2847"/>
                    </a:lnTo>
                    <a:lnTo>
                      <a:pt x="4101" y="2763"/>
                    </a:lnTo>
                    <a:lnTo>
                      <a:pt x="4101" y="2658"/>
                    </a:lnTo>
                    <a:lnTo>
                      <a:pt x="4185" y="2575"/>
                    </a:lnTo>
                    <a:lnTo>
                      <a:pt x="4268" y="2575"/>
                    </a:lnTo>
                    <a:lnTo>
                      <a:pt x="4415" y="2679"/>
                    </a:lnTo>
                    <a:lnTo>
                      <a:pt x="4478" y="2721"/>
                    </a:lnTo>
                    <a:lnTo>
                      <a:pt x="4603" y="2533"/>
                    </a:lnTo>
                    <a:lnTo>
                      <a:pt x="4729" y="2428"/>
                    </a:lnTo>
                    <a:lnTo>
                      <a:pt x="4833" y="2428"/>
                    </a:lnTo>
                    <a:lnTo>
                      <a:pt x="4896" y="2470"/>
                    </a:lnTo>
                    <a:lnTo>
                      <a:pt x="4959" y="2512"/>
                    </a:lnTo>
                    <a:lnTo>
                      <a:pt x="5064" y="2470"/>
                    </a:lnTo>
                    <a:lnTo>
                      <a:pt x="5168" y="2575"/>
                    </a:lnTo>
                    <a:lnTo>
                      <a:pt x="5336" y="2721"/>
                    </a:lnTo>
                    <a:lnTo>
                      <a:pt x="5524" y="2784"/>
                    </a:lnTo>
                    <a:lnTo>
                      <a:pt x="5691" y="2847"/>
                    </a:lnTo>
                    <a:lnTo>
                      <a:pt x="5754" y="2930"/>
                    </a:lnTo>
                    <a:lnTo>
                      <a:pt x="5859" y="2972"/>
                    </a:lnTo>
                    <a:lnTo>
                      <a:pt x="5859" y="2888"/>
                    </a:lnTo>
                    <a:lnTo>
                      <a:pt x="5880" y="2784"/>
                    </a:lnTo>
                    <a:lnTo>
                      <a:pt x="5859" y="2658"/>
                    </a:lnTo>
                    <a:lnTo>
                      <a:pt x="5880" y="2470"/>
                    </a:lnTo>
                    <a:lnTo>
                      <a:pt x="5942" y="2240"/>
                    </a:lnTo>
                    <a:lnTo>
                      <a:pt x="6089" y="2031"/>
                    </a:lnTo>
                    <a:lnTo>
                      <a:pt x="6193" y="2010"/>
                    </a:lnTo>
                    <a:lnTo>
                      <a:pt x="6298" y="2031"/>
                    </a:lnTo>
                    <a:lnTo>
                      <a:pt x="6465" y="2031"/>
                    </a:lnTo>
                    <a:lnTo>
                      <a:pt x="6465" y="1989"/>
                    </a:lnTo>
                    <a:lnTo>
                      <a:pt x="6528" y="1926"/>
                    </a:lnTo>
                    <a:lnTo>
                      <a:pt x="6591" y="1947"/>
                    </a:lnTo>
                    <a:lnTo>
                      <a:pt x="6675" y="1947"/>
                    </a:lnTo>
                    <a:lnTo>
                      <a:pt x="6717" y="1905"/>
                    </a:lnTo>
                    <a:lnTo>
                      <a:pt x="6737" y="1821"/>
                    </a:lnTo>
                    <a:lnTo>
                      <a:pt x="6842" y="1779"/>
                    </a:lnTo>
                    <a:lnTo>
                      <a:pt x="6926" y="1717"/>
                    </a:lnTo>
                    <a:lnTo>
                      <a:pt x="6926" y="1612"/>
                    </a:lnTo>
                    <a:lnTo>
                      <a:pt x="6989" y="1591"/>
                    </a:lnTo>
                    <a:lnTo>
                      <a:pt x="7009" y="1507"/>
                    </a:lnTo>
                    <a:lnTo>
                      <a:pt x="6926" y="1507"/>
                    </a:lnTo>
                    <a:lnTo>
                      <a:pt x="6863" y="1591"/>
                    </a:lnTo>
                    <a:lnTo>
                      <a:pt x="6800" y="1675"/>
                    </a:lnTo>
                    <a:lnTo>
                      <a:pt x="6717" y="1675"/>
                    </a:lnTo>
                    <a:lnTo>
                      <a:pt x="6717" y="1612"/>
                    </a:lnTo>
                    <a:lnTo>
                      <a:pt x="6717" y="1528"/>
                    </a:lnTo>
                    <a:lnTo>
                      <a:pt x="6612" y="1403"/>
                    </a:lnTo>
                    <a:lnTo>
                      <a:pt x="6486" y="1319"/>
                    </a:lnTo>
                    <a:lnTo>
                      <a:pt x="6445" y="1277"/>
                    </a:lnTo>
                    <a:lnTo>
                      <a:pt x="6445" y="1110"/>
                    </a:lnTo>
                    <a:lnTo>
                      <a:pt x="6486" y="943"/>
                    </a:lnTo>
                    <a:lnTo>
                      <a:pt x="6486" y="838"/>
                    </a:lnTo>
                    <a:lnTo>
                      <a:pt x="6465" y="775"/>
                    </a:lnTo>
                    <a:lnTo>
                      <a:pt x="6445" y="796"/>
                    </a:lnTo>
                    <a:lnTo>
                      <a:pt x="6403" y="901"/>
                    </a:lnTo>
                    <a:lnTo>
                      <a:pt x="6298" y="1047"/>
                    </a:lnTo>
                    <a:lnTo>
                      <a:pt x="6131" y="1173"/>
                    </a:lnTo>
                    <a:lnTo>
                      <a:pt x="5963" y="1194"/>
                    </a:lnTo>
                    <a:lnTo>
                      <a:pt x="5901" y="1173"/>
                    </a:lnTo>
                    <a:lnTo>
                      <a:pt x="5838" y="1194"/>
                    </a:lnTo>
                    <a:lnTo>
                      <a:pt x="5733" y="1089"/>
                    </a:lnTo>
                    <a:lnTo>
                      <a:pt x="5608" y="1068"/>
                    </a:lnTo>
                    <a:lnTo>
                      <a:pt x="5419" y="984"/>
                    </a:lnTo>
                    <a:lnTo>
                      <a:pt x="5315" y="880"/>
                    </a:lnTo>
                    <a:lnTo>
                      <a:pt x="5210" y="859"/>
                    </a:lnTo>
                    <a:lnTo>
                      <a:pt x="5147" y="775"/>
                    </a:lnTo>
                    <a:lnTo>
                      <a:pt x="5001" y="671"/>
                    </a:lnTo>
                    <a:lnTo>
                      <a:pt x="4729" y="419"/>
                    </a:lnTo>
                    <a:lnTo>
                      <a:pt x="4645" y="252"/>
                    </a:lnTo>
                    <a:lnTo>
                      <a:pt x="4499" y="231"/>
                    </a:lnTo>
                    <a:lnTo>
                      <a:pt x="4310" y="64"/>
                    </a:lnTo>
                    <a:lnTo>
                      <a:pt x="4268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3020;p74">
                <a:extLst>
                  <a:ext uri="{FF2B5EF4-FFF2-40B4-BE49-F238E27FC236}">
                    <a16:creationId xmlns:a16="http://schemas.microsoft.com/office/drawing/2014/main" id="{90361D07-E318-455C-8DA6-7216011B4B0F}"/>
                  </a:ext>
                </a:extLst>
              </p:cNvPr>
              <p:cNvSpPr/>
              <p:nvPr/>
            </p:nvSpPr>
            <p:spPr>
              <a:xfrm>
                <a:off x="4580490" y="2850992"/>
                <a:ext cx="28661" cy="38087"/>
              </a:xfrm>
              <a:custGeom>
                <a:avLst/>
                <a:gdLst/>
                <a:ahLst/>
                <a:cxnLst/>
                <a:rect l="l" t="t" r="r" b="b"/>
                <a:pathLst>
                  <a:path w="2407" h="3349" extrusionOk="0">
                    <a:moveTo>
                      <a:pt x="1256" y="1"/>
                    </a:moveTo>
                    <a:lnTo>
                      <a:pt x="1005" y="126"/>
                    </a:lnTo>
                    <a:lnTo>
                      <a:pt x="628" y="189"/>
                    </a:lnTo>
                    <a:lnTo>
                      <a:pt x="419" y="377"/>
                    </a:lnTo>
                    <a:lnTo>
                      <a:pt x="210" y="419"/>
                    </a:lnTo>
                    <a:lnTo>
                      <a:pt x="21" y="586"/>
                    </a:lnTo>
                    <a:lnTo>
                      <a:pt x="0" y="712"/>
                    </a:lnTo>
                    <a:lnTo>
                      <a:pt x="0" y="733"/>
                    </a:lnTo>
                    <a:lnTo>
                      <a:pt x="105" y="649"/>
                    </a:lnTo>
                    <a:lnTo>
                      <a:pt x="293" y="691"/>
                    </a:lnTo>
                    <a:lnTo>
                      <a:pt x="210" y="712"/>
                    </a:lnTo>
                    <a:lnTo>
                      <a:pt x="419" y="921"/>
                    </a:lnTo>
                    <a:lnTo>
                      <a:pt x="565" y="1130"/>
                    </a:lnTo>
                    <a:lnTo>
                      <a:pt x="649" y="1130"/>
                    </a:lnTo>
                    <a:lnTo>
                      <a:pt x="607" y="1214"/>
                    </a:lnTo>
                    <a:lnTo>
                      <a:pt x="712" y="1319"/>
                    </a:lnTo>
                    <a:lnTo>
                      <a:pt x="733" y="1423"/>
                    </a:lnTo>
                    <a:lnTo>
                      <a:pt x="544" y="1361"/>
                    </a:lnTo>
                    <a:lnTo>
                      <a:pt x="524" y="1277"/>
                    </a:lnTo>
                    <a:lnTo>
                      <a:pt x="461" y="1381"/>
                    </a:lnTo>
                    <a:lnTo>
                      <a:pt x="398" y="1361"/>
                    </a:lnTo>
                    <a:lnTo>
                      <a:pt x="252" y="1549"/>
                    </a:lnTo>
                    <a:lnTo>
                      <a:pt x="524" y="1653"/>
                    </a:lnTo>
                    <a:lnTo>
                      <a:pt x="607" y="1633"/>
                    </a:lnTo>
                    <a:lnTo>
                      <a:pt x="649" y="1758"/>
                    </a:lnTo>
                    <a:lnTo>
                      <a:pt x="649" y="1988"/>
                    </a:lnTo>
                    <a:lnTo>
                      <a:pt x="712" y="2051"/>
                    </a:lnTo>
                    <a:lnTo>
                      <a:pt x="754" y="2009"/>
                    </a:lnTo>
                    <a:lnTo>
                      <a:pt x="858" y="2197"/>
                    </a:lnTo>
                    <a:lnTo>
                      <a:pt x="670" y="2323"/>
                    </a:lnTo>
                    <a:lnTo>
                      <a:pt x="670" y="2386"/>
                    </a:lnTo>
                    <a:lnTo>
                      <a:pt x="754" y="2469"/>
                    </a:lnTo>
                    <a:lnTo>
                      <a:pt x="754" y="2574"/>
                    </a:lnTo>
                    <a:lnTo>
                      <a:pt x="670" y="2595"/>
                    </a:lnTo>
                    <a:lnTo>
                      <a:pt x="670" y="2700"/>
                    </a:lnTo>
                    <a:lnTo>
                      <a:pt x="733" y="2804"/>
                    </a:lnTo>
                    <a:lnTo>
                      <a:pt x="670" y="2804"/>
                    </a:lnTo>
                    <a:lnTo>
                      <a:pt x="816" y="3097"/>
                    </a:lnTo>
                    <a:lnTo>
                      <a:pt x="879" y="3097"/>
                    </a:lnTo>
                    <a:lnTo>
                      <a:pt x="921" y="3223"/>
                    </a:lnTo>
                    <a:lnTo>
                      <a:pt x="963" y="3244"/>
                    </a:lnTo>
                    <a:lnTo>
                      <a:pt x="963" y="3348"/>
                    </a:lnTo>
                    <a:lnTo>
                      <a:pt x="1047" y="3306"/>
                    </a:lnTo>
                    <a:lnTo>
                      <a:pt x="1047" y="3139"/>
                    </a:lnTo>
                    <a:lnTo>
                      <a:pt x="1088" y="3223"/>
                    </a:lnTo>
                    <a:lnTo>
                      <a:pt x="1172" y="3118"/>
                    </a:lnTo>
                    <a:lnTo>
                      <a:pt x="1444" y="2888"/>
                    </a:lnTo>
                    <a:lnTo>
                      <a:pt x="1549" y="2846"/>
                    </a:lnTo>
                    <a:lnTo>
                      <a:pt x="1570" y="2909"/>
                    </a:lnTo>
                    <a:lnTo>
                      <a:pt x="1653" y="2825"/>
                    </a:lnTo>
                    <a:lnTo>
                      <a:pt x="1695" y="2825"/>
                    </a:lnTo>
                    <a:lnTo>
                      <a:pt x="1758" y="2930"/>
                    </a:lnTo>
                    <a:lnTo>
                      <a:pt x="1863" y="2909"/>
                    </a:lnTo>
                    <a:lnTo>
                      <a:pt x="1905" y="2951"/>
                    </a:lnTo>
                    <a:lnTo>
                      <a:pt x="1967" y="2909"/>
                    </a:lnTo>
                    <a:lnTo>
                      <a:pt x="1925" y="2825"/>
                    </a:lnTo>
                    <a:lnTo>
                      <a:pt x="2072" y="2741"/>
                    </a:lnTo>
                    <a:lnTo>
                      <a:pt x="2197" y="2741"/>
                    </a:lnTo>
                    <a:lnTo>
                      <a:pt x="2344" y="2532"/>
                    </a:lnTo>
                    <a:lnTo>
                      <a:pt x="2323" y="2490"/>
                    </a:lnTo>
                    <a:lnTo>
                      <a:pt x="2407" y="2428"/>
                    </a:lnTo>
                    <a:lnTo>
                      <a:pt x="2344" y="1988"/>
                    </a:lnTo>
                    <a:lnTo>
                      <a:pt x="2323" y="1988"/>
                    </a:lnTo>
                    <a:lnTo>
                      <a:pt x="2281" y="2009"/>
                    </a:lnTo>
                    <a:lnTo>
                      <a:pt x="2281" y="1884"/>
                    </a:lnTo>
                    <a:lnTo>
                      <a:pt x="2197" y="1486"/>
                    </a:lnTo>
                    <a:lnTo>
                      <a:pt x="2114" y="1381"/>
                    </a:lnTo>
                    <a:lnTo>
                      <a:pt x="2114" y="1130"/>
                    </a:lnTo>
                    <a:lnTo>
                      <a:pt x="1779" y="712"/>
                    </a:lnTo>
                    <a:lnTo>
                      <a:pt x="1465" y="398"/>
                    </a:lnTo>
                    <a:lnTo>
                      <a:pt x="1256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3021;p74">
                <a:extLst>
                  <a:ext uri="{FF2B5EF4-FFF2-40B4-BE49-F238E27FC236}">
                    <a16:creationId xmlns:a16="http://schemas.microsoft.com/office/drawing/2014/main" id="{532BBE89-B246-4D9B-8118-C0FA7DAB45A4}"/>
                  </a:ext>
                </a:extLst>
              </p:cNvPr>
              <p:cNvSpPr/>
              <p:nvPr/>
            </p:nvSpPr>
            <p:spPr>
              <a:xfrm>
                <a:off x="4566534" y="2807208"/>
                <a:ext cx="32650" cy="53553"/>
              </a:xfrm>
              <a:custGeom>
                <a:avLst/>
                <a:gdLst/>
                <a:ahLst/>
                <a:cxnLst/>
                <a:rect l="l" t="t" r="r" b="b"/>
                <a:pathLst>
                  <a:path w="2742" h="4709" extrusionOk="0">
                    <a:moveTo>
                      <a:pt x="2260" y="1"/>
                    </a:moveTo>
                    <a:lnTo>
                      <a:pt x="2177" y="42"/>
                    </a:lnTo>
                    <a:lnTo>
                      <a:pt x="2177" y="168"/>
                    </a:lnTo>
                    <a:lnTo>
                      <a:pt x="2177" y="273"/>
                    </a:lnTo>
                    <a:lnTo>
                      <a:pt x="2240" y="377"/>
                    </a:lnTo>
                    <a:lnTo>
                      <a:pt x="2177" y="482"/>
                    </a:lnTo>
                    <a:lnTo>
                      <a:pt x="2093" y="482"/>
                    </a:lnTo>
                    <a:lnTo>
                      <a:pt x="1988" y="607"/>
                    </a:lnTo>
                    <a:lnTo>
                      <a:pt x="1988" y="733"/>
                    </a:lnTo>
                    <a:lnTo>
                      <a:pt x="1737" y="921"/>
                    </a:lnTo>
                    <a:lnTo>
                      <a:pt x="1612" y="921"/>
                    </a:lnTo>
                    <a:lnTo>
                      <a:pt x="1528" y="1005"/>
                    </a:lnTo>
                    <a:lnTo>
                      <a:pt x="1633" y="1089"/>
                    </a:lnTo>
                    <a:lnTo>
                      <a:pt x="1779" y="1214"/>
                    </a:lnTo>
                    <a:lnTo>
                      <a:pt x="1779" y="1298"/>
                    </a:lnTo>
                    <a:lnTo>
                      <a:pt x="1716" y="1444"/>
                    </a:lnTo>
                    <a:lnTo>
                      <a:pt x="1570" y="1423"/>
                    </a:lnTo>
                    <a:lnTo>
                      <a:pt x="1319" y="1444"/>
                    </a:lnTo>
                    <a:lnTo>
                      <a:pt x="1193" y="1402"/>
                    </a:lnTo>
                    <a:lnTo>
                      <a:pt x="1089" y="1444"/>
                    </a:lnTo>
                    <a:lnTo>
                      <a:pt x="1005" y="1361"/>
                    </a:lnTo>
                    <a:lnTo>
                      <a:pt x="942" y="1319"/>
                    </a:lnTo>
                    <a:lnTo>
                      <a:pt x="838" y="1151"/>
                    </a:lnTo>
                    <a:lnTo>
                      <a:pt x="691" y="1298"/>
                    </a:lnTo>
                    <a:lnTo>
                      <a:pt x="691" y="1465"/>
                    </a:lnTo>
                    <a:lnTo>
                      <a:pt x="691" y="1528"/>
                    </a:lnTo>
                    <a:lnTo>
                      <a:pt x="649" y="1633"/>
                    </a:lnTo>
                    <a:lnTo>
                      <a:pt x="566" y="1926"/>
                    </a:lnTo>
                    <a:lnTo>
                      <a:pt x="461" y="1967"/>
                    </a:lnTo>
                    <a:lnTo>
                      <a:pt x="356" y="2156"/>
                    </a:lnTo>
                    <a:lnTo>
                      <a:pt x="210" y="2260"/>
                    </a:lnTo>
                    <a:lnTo>
                      <a:pt x="210" y="2365"/>
                    </a:lnTo>
                    <a:lnTo>
                      <a:pt x="147" y="2511"/>
                    </a:lnTo>
                    <a:lnTo>
                      <a:pt x="1" y="2616"/>
                    </a:lnTo>
                    <a:lnTo>
                      <a:pt x="1" y="2972"/>
                    </a:lnTo>
                    <a:lnTo>
                      <a:pt x="22" y="3014"/>
                    </a:lnTo>
                    <a:lnTo>
                      <a:pt x="43" y="2993"/>
                    </a:lnTo>
                    <a:lnTo>
                      <a:pt x="84" y="3202"/>
                    </a:lnTo>
                    <a:lnTo>
                      <a:pt x="168" y="3139"/>
                    </a:lnTo>
                    <a:lnTo>
                      <a:pt x="168" y="3034"/>
                    </a:lnTo>
                    <a:lnTo>
                      <a:pt x="315" y="3118"/>
                    </a:lnTo>
                    <a:lnTo>
                      <a:pt x="356" y="3202"/>
                    </a:lnTo>
                    <a:lnTo>
                      <a:pt x="545" y="3181"/>
                    </a:lnTo>
                    <a:lnTo>
                      <a:pt x="587" y="3097"/>
                    </a:lnTo>
                    <a:lnTo>
                      <a:pt x="670" y="3097"/>
                    </a:lnTo>
                    <a:lnTo>
                      <a:pt x="649" y="3181"/>
                    </a:lnTo>
                    <a:lnTo>
                      <a:pt x="566" y="3223"/>
                    </a:lnTo>
                    <a:lnTo>
                      <a:pt x="649" y="3348"/>
                    </a:lnTo>
                    <a:lnTo>
                      <a:pt x="524" y="3558"/>
                    </a:lnTo>
                    <a:lnTo>
                      <a:pt x="524" y="3851"/>
                    </a:lnTo>
                    <a:lnTo>
                      <a:pt x="545" y="3913"/>
                    </a:lnTo>
                    <a:lnTo>
                      <a:pt x="775" y="3913"/>
                    </a:lnTo>
                    <a:lnTo>
                      <a:pt x="880" y="3851"/>
                    </a:lnTo>
                    <a:lnTo>
                      <a:pt x="754" y="3955"/>
                    </a:lnTo>
                    <a:lnTo>
                      <a:pt x="608" y="3955"/>
                    </a:lnTo>
                    <a:lnTo>
                      <a:pt x="545" y="4143"/>
                    </a:lnTo>
                    <a:lnTo>
                      <a:pt x="524" y="4374"/>
                    </a:lnTo>
                    <a:lnTo>
                      <a:pt x="482" y="4478"/>
                    </a:lnTo>
                    <a:lnTo>
                      <a:pt x="545" y="4478"/>
                    </a:lnTo>
                    <a:lnTo>
                      <a:pt x="649" y="4436"/>
                    </a:lnTo>
                    <a:lnTo>
                      <a:pt x="775" y="4478"/>
                    </a:lnTo>
                    <a:lnTo>
                      <a:pt x="670" y="4646"/>
                    </a:lnTo>
                    <a:lnTo>
                      <a:pt x="691" y="4708"/>
                    </a:lnTo>
                    <a:lnTo>
                      <a:pt x="838" y="4604"/>
                    </a:lnTo>
                    <a:lnTo>
                      <a:pt x="900" y="4667"/>
                    </a:lnTo>
                    <a:lnTo>
                      <a:pt x="1005" y="4541"/>
                    </a:lnTo>
                    <a:lnTo>
                      <a:pt x="963" y="4478"/>
                    </a:lnTo>
                    <a:lnTo>
                      <a:pt x="1047" y="4436"/>
                    </a:lnTo>
                    <a:lnTo>
                      <a:pt x="1172" y="4562"/>
                    </a:lnTo>
                    <a:lnTo>
                      <a:pt x="1193" y="4436"/>
                    </a:lnTo>
                    <a:lnTo>
                      <a:pt x="1382" y="4269"/>
                    </a:lnTo>
                    <a:lnTo>
                      <a:pt x="1591" y="4227"/>
                    </a:lnTo>
                    <a:lnTo>
                      <a:pt x="1800" y="4039"/>
                    </a:lnTo>
                    <a:lnTo>
                      <a:pt x="2177" y="3976"/>
                    </a:lnTo>
                    <a:lnTo>
                      <a:pt x="2428" y="3851"/>
                    </a:lnTo>
                    <a:lnTo>
                      <a:pt x="2344" y="3725"/>
                    </a:lnTo>
                    <a:lnTo>
                      <a:pt x="1926" y="3495"/>
                    </a:lnTo>
                    <a:lnTo>
                      <a:pt x="1884" y="3390"/>
                    </a:lnTo>
                    <a:lnTo>
                      <a:pt x="1654" y="3348"/>
                    </a:lnTo>
                    <a:lnTo>
                      <a:pt x="1612" y="3202"/>
                    </a:lnTo>
                    <a:lnTo>
                      <a:pt x="1654" y="3118"/>
                    </a:lnTo>
                    <a:lnTo>
                      <a:pt x="1633" y="2993"/>
                    </a:lnTo>
                    <a:lnTo>
                      <a:pt x="1633" y="2867"/>
                    </a:lnTo>
                    <a:lnTo>
                      <a:pt x="1800" y="2762"/>
                    </a:lnTo>
                    <a:lnTo>
                      <a:pt x="1821" y="2616"/>
                    </a:lnTo>
                    <a:lnTo>
                      <a:pt x="1947" y="2574"/>
                    </a:lnTo>
                    <a:lnTo>
                      <a:pt x="2051" y="2574"/>
                    </a:lnTo>
                    <a:lnTo>
                      <a:pt x="2093" y="2490"/>
                    </a:lnTo>
                    <a:lnTo>
                      <a:pt x="2156" y="2449"/>
                    </a:lnTo>
                    <a:lnTo>
                      <a:pt x="2135" y="2344"/>
                    </a:lnTo>
                    <a:lnTo>
                      <a:pt x="2428" y="2051"/>
                    </a:lnTo>
                    <a:lnTo>
                      <a:pt x="2407" y="1988"/>
                    </a:lnTo>
                    <a:lnTo>
                      <a:pt x="2553" y="1863"/>
                    </a:lnTo>
                    <a:lnTo>
                      <a:pt x="2574" y="1737"/>
                    </a:lnTo>
                    <a:lnTo>
                      <a:pt x="2512" y="1654"/>
                    </a:lnTo>
                    <a:lnTo>
                      <a:pt x="2512" y="1361"/>
                    </a:lnTo>
                    <a:lnTo>
                      <a:pt x="2365" y="1256"/>
                    </a:lnTo>
                    <a:lnTo>
                      <a:pt x="2365" y="1110"/>
                    </a:lnTo>
                    <a:lnTo>
                      <a:pt x="2449" y="817"/>
                    </a:lnTo>
                    <a:lnTo>
                      <a:pt x="2449" y="691"/>
                    </a:lnTo>
                    <a:lnTo>
                      <a:pt x="2532" y="691"/>
                    </a:lnTo>
                    <a:lnTo>
                      <a:pt x="2721" y="482"/>
                    </a:lnTo>
                    <a:lnTo>
                      <a:pt x="2742" y="482"/>
                    </a:lnTo>
                    <a:lnTo>
                      <a:pt x="2637" y="356"/>
                    </a:lnTo>
                    <a:lnTo>
                      <a:pt x="2616" y="293"/>
                    </a:lnTo>
                    <a:lnTo>
                      <a:pt x="2428" y="273"/>
                    </a:lnTo>
                    <a:lnTo>
                      <a:pt x="2365" y="189"/>
                    </a:lnTo>
                    <a:lnTo>
                      <a:pt x="2365" y="84"/>
                    </a:lnTo>
                    <a:lnTo>
                      <a:pt x="2260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3022;p74">
                <a:extLst>
                  <a:ext uri="{FF2B5EF4-FFF2-40B4-BE49-F238E27FC236}">
                    <a16:creationId xmlns:a16="http://schemas.microsoft.com/office/drawing/2014/main" id="{AF3A0DCB-DE03-45D0-B23A-B187F16BB50F}"/>
                  </a:ext>
                </a:extLst>
              </p:cNvPr>
              <p:cNvSpPr/>
              <p:nvPr/>
            </p:nvSpPr>
            <p:spPr>
              <a:xfrm>
                <a:off x="4301938" y="2737722"/>
                <a:ext cx="211787" cy="95438"/>
              </a:xfrm>
              <a:custGeom>
                <a:avLst/>
                <a:gdLst/>
                <a:ahLst/>
                <a:cxnLst/>
                <a:rect l="l" t="t" r="r" b="b"/>
                <a:pathLst>
                  <a:path w="17786" h="8392" extrusionOk="0">
                    <a:moveTo>
                      <a:pt x="5232" y="1"/>
                    </a:moveTo>
                    <a:lnTo>
                      <a:pt x="5169" y="85"/>
                    </a:lnTo>
                    <a:lnTo>
                      <a:pt x="5169" y="147"/>
                    </a:lnTo>
                    <a:lnTo>
                      <a:pt x="5190" y="252"/>
                    </a:lnTo>
                    <a:lnTo>
                      <a:pt x="5169" y="336"/>
                    </a:lnTo>
                    <a:lnTo>
                      <a:pt x="5085" y="336"/>
                    </a:lnTo>
                    <a:lnTo>
                      <a:pt x="5002" y="357"/>
                    </a:lnTo>
                    <a:lnTo>
                      <a:pt x="4918" y="461"/>
                    </a:lnTo>
                    <a:lnTo>
                      <a:pt x="4918" y="545"/>
                    </a:lnTo>
                    <a:lnTo>
                      <a:pt x="4813" y="670"/>
                    </a:lnTo>
                    <a:lnTo>
                      <a:pt x="4813" y="963"/>
                    </a:lnTo>
                    <a:lnTo>
                      <a:pt x="4855" y="1089"/>
                    </a:lnTo>
                    <a:lnTo>
                      <a:pt x="5023" y="1152"/>
                    </a:lnTo>
                    <a:lnTo>
                      <a:pt x="5085" y="1214"/>
                    </a:lnTo>
                    <a:lnTo>
                      <a:pt x="5190" y="1256"/>
                    </a:lnTo>
                    <a:lnTo>
                      <a:pt x="5211" y="1340"/>
                    </a:lnTo>
                    <a:lnTo>
                      <a:pt x="5190" y="1507"/>
                    </a:lnTo>
                    <a:lnTo>
                      <a:pt x="5190" y="1696"/>
                    </a:lnTo>
                    <a:lnTo>
                      <a:pt x="5295" y="1779"/>
                    </a:lnTo>
                    <a:lnTo>
                      <a:pt x="5378" y="1863"/>
                    </a:lnTo>
                    <a:lnTo>
                      <a:pt x="5232" y="2010"/>
                    </a:lnTo>
                    <a:lnTo>
                      <a:pt x="5043" y="2030"/>
                    </a:lnTo>
                    <a:lnTo>
                      <a:pt x="4960" y="2010"/>
                    </a:lnTo>
                    <a:lnTo>
                      <a:pt x="4918" y="2072"/>
                    </a:lnTo>
                    <a:lnTo>
                      <a:pt x="4813" y="2072"/>
                    </a:lnTo>
                    <a:lnTo>
                      <a:pt x="4709" y="2010"/>
                    </a:lnTo>
                    <a:lnTo>
                      <a:pt x="4479" y="2010"/>
                    </a:lnTo>
                    <a:lnTo>
                      <a:pt x="4374" y="2030"/>
                    </a:lnTo>
                    <a:lnTo>
                      <a:pt x="4290" y="1989"/>
                    </a:lnTo>
                    <a:lnTo>
                      <a:pt x="4186" y="1968"/>
                    </a:lnTo>
                    <a:lnTo>
                      <a:pt x="4081" y="1968"/>
                    </a:lnTo>
                    <a:lnTo>
                      <a:pt x="3955" y="2072"/>
                    </a:lnTo>
                    <a:lnTo>
                      <a:pt x="3851" y="2093"/>
                    </a:lnTo>
                    <a:lnTo>
                      <a:pt x="3767" y="2135"/>
                    </a:lnTo>
                    <a:lnTo>
                      <a:pt x="3558" y="2030"/>
                    </a:lnTo>
                    <a:lnTo>
                      <a:pt x="3453" y="1968"/>
                    </a:lnTo>
                    <a:lnTo>
                      <a:pt x="3181" y="1800"/>
                    </a:lnTo>
                    <a:lnTo>
                      <a:pt x="3139" y="1717"/>
                    </a:lnTo>
                    <a:lnTo>
                      <a:pt x="3118" y="1612"/>
                    </a:lnTo>
                    <a:lnTo>
                      <a:pt x="3077" y="1549"/>
                    </a:lnTo>
                    <a:lnTo>
                      <a:pt x="2888" y="1549"/>
                    </a:lnTo>
                    <a:lnTo>
                      <a:pt x="2805" y="1591"/>
                    </a:lnTo>
                    <a:lnTo>
                      <a:pt x="2700" y="1591"/>
                    </a:lnTo>
                    <a:lnTo>
                      <a:pt x="2658" y="1612"/>
                    </a:lnTo>
                    <a:lnTo>
                      <a:pt x="2512" y="1612"/>
                    </a:lnTo>
                    <a:lnTo>
                      <a:pt x="2470" y="1549"/>
                    </a:lnTo>
                    <a:lnTo>
                      <a:pt x="2428" y="1486"/>
                    </a:lnTo>
                    <a:lnTo>
                      <a:pt x="2365" y="1382"/>
                    </a:lnTo>
                    <a:lnTo>
                      <a:pt x="2344" y="1382"/>
                    </a:lnTo>
                    <a:lnTo>
                      <a:pt x="2261" y="1445"/>
                    </a:lnTo>
                    <a:lnTo>
                      <a:pt x="2030" y="1445"/>
                    </a:lnTo>
                    <a:lnTo>
                      <a:pt x="1905" y="1466"/>
                    </a:lnTo>
                    <a:lnTo>
                      <a:pt x="1717" y="1486"/>
                    </a:lnTo>
                    <a:lnTo>
                      <a:pt x="1633" y="1549"/>
                    </a:lnTo>
                    <a:lnTo>
                      <a:pt x="1549" y="1675"/>
                    </a:lnTo>
                    <a:lnTo>
                      <a:pt x="1466" y="1717"/>
                    </a:lnTo>
                    <a:lnTo>
                      <a:pt x="1298" y="1675"/>
                    </a:lnTo>
                    <a:lnTo>
                      <a:pt x="1256" y="1717"/>
                    </a:lnTo>
                    <a:lnTo>
                      <a:pt x="1256" y="1800"/>
                    </a:lnTo>
                    <a:lnTo>
                      <a:pt x="1319" y="1863"/>
                    </a:lnTo>
                    <a:lnTo>
                      <a:pt x="1256" y="1884"/>
                    </a:lnTo>
                    <a:lnTo>
                      <a:pt x="1193" y="2010"/>
                    </a:lnTo>
                    <a:lnTo>
                      <a:pt x="1110" y="2030"/>
                    </a:lnTo>
                    <a:lnTo>
                      <a:pt x="1005" y="2114"/>
                    </a:lnTo>
                    <a:lnTo>
                      <a:pt x="1005" y="2198"/>
                    </a:lnTo>
                    <a:lnTo>
                      <a:pt x="838" y="2282"/>
                    </a:lnTo>
                    <a:lnTo>
                      <a:pt x="817" y="2386"/>
                    </a:lnTo>
                    <a:lnTo>
                      <a:pt x="796" y="2512"/>
                    </a:lnTo>
                    <a:lnTo>
                      <a:pt x="608" y="2554"/>
                    </a:lnTo>
                    <a:lnTo>
                      <a:pt x="503" y="2658"/>
                    </a:lnTo>
                    <a:lnTo>
                      <a:pt x="482" y="2742"/>
                    </a:lnTo>
                    <a:lnTo>
                      <a:pt x="210" y="2721"/>
                    </a:lnTo>
                    <a:lnTo>
                      <a:pt x="105" y="2763"/>
                    </a:lnTo>
                    <a:lnTo>
                      <a:pt x="1" y="2972"/>
                    </a:lnTo>
                    <a:lnTo>
                      <a:pt x="1" y="3014"/>
                    </a:lnTo>
                    <a:lnTo>
                      <a:pt x="43" y="3056"/>
                    </a:lnTo>
                    <a:lnTo>
                      <a:pt x="43" y="3181"/>
                    </a:lnTo>
                    <a:lnTo>
                      <a:pt x="64" y="3223"/>
                    </a:lnTo>
                    <a:lnTo>
                      <a:pt x="105" y="3286"/>
                    </a:lnTo>
                    <a:lnTo>
                      <a:pt x="147" y="3286"/>
                    </a:lnTo>
                    <a:lnTo>
                      <a:pt x="147" y="3244"/>
                    </a:lnTo>
                    <a:lnTo>
                      <a:pt x="168" y="3244"/>
                    </a:lnTo>
                    <a:lnTo>
                      <a:pt x="189" y="3286"/>
                    </a:lnTo>
                    <a:lnTo>
                      <a:pt x="189" y="3370"/>
                    </a:lnTo>
                    <a:lnTo>
                      <a:pt x="210" y="3453"/>
                    </a:lnTo>
                    <a:lnTo>
                      <a:pt x="294" y="3495"/>
                    </a:lnTo>
                    <a:lnTo>
                      <a:pt x="336" y="3537"/>
                    </a:lnTo>
                    <a:lnTo>
                      <a:pt x="461" y="3642"/>
                    </a:lnTo>
                    <a:lnTo>
                      <a:pt x="566" y="3704"/>
                    </a:lnTo>
                    <a:lnTo>
                      <a:pt x="629" y="3788"/>
                    </a:lnTo>
                    <a:lnTo>
                      <a:pt x="629" y="3851"/>
                    </a:lnTo>
                    <a:lnTo>
                      <a:pt x="670" y="3914"/>
                    </a:lnTo>
                    <a:lnTo>
                      <a:pt x="796" y="3997"/>
                    </a:lnTo>
                    <a:lnTo>
                      <a:pt x="838" y="3997"/>
                    </a:lnTo>
                    <a:lnTo>
                      <a:pt x="859" y="3914"/>
                    </a:lnTo>
                    <a:lnTo>
                      <a:pt x="901" y="3872"/>
                    </a:lnTo>
                    <a:lnTo>
                      <a:pt x="1026" y="3809"/>
                    </a:lnTo>
                    <a:lnTo>
                      <a:pt x="1131" y="3809"/>
                    </a:lnTo>
                    <a:lnTo>
                      <a:pt x="1152" y="3872"/>
                    </a:lnTo>
                    <a:lnTo>
                      <a:pt x="1235" y="3976"/>
                    </a:lnTo>
                    <a:lnTo>
                      <a:pt x="1319" y="3997"/>
                    </a:lnTo>
                    <a:lnTo>
                      <a:pt x="1361" y="3976"/>
                    </a:lnTo>
                    <a:lnTo>
                      <a:pt x="1424" y="3914"/>
                    </a:lnTo>
                    <a:lnTo>
                      <a:pt x="1528" y="3914"/>
                    </a:lnTo>
                    <a:lnTo>
                      <a:pt x="1612" y="3955"/>
                    </a:lnTo>
                    <a:lnTo>
                      <a:pt x="1654" y="4018"/>
                    </a:lnTo>
                    <a:lnTo>
                      <a:pt x="1738" y="4060"/>
                    </a:lnTo>
                    <a:lnTo>
                      <a:pt x="1842" y="4123"/>
                    </a:lnTo>
                    <a:lnTo>
                      <a:pt x="1884" y="4207"/>
                    </a:lnTo>
                    <a:lnTo>
                      <a:pt x="1905" y="4311"/>
                    </a:lnTo>
                    <a:lnTo>
                      <a:pt x="1947" y="4416"/>
                    </a:lnTo>
                    <a:lnTo>
                      <a:pt x="1989" y="4499"/>
                    </a:lnTo>
                    <a:lnTo>
                      <a:pt x="2051" y="4604"/>
                    </a:lnTo>
                    <a:lnTo>
                      <a:pt x="2135" y="4646"/>
                    </a:lnTo>
                    <a:lnTo>
                      <a:pt x="2198" y="4709"/>
                    </a:lnTo>
                    <a:lnTo>
                      <a:pt x="2282" y="4834"/>
                    </a:lnTo>
                    <a:lnTo>
                      <a:pt x="2344" y="4897"/>
                    </a:lnTo>
                    <a:lnTo>
                      <a:pt x="2344" y="5023"/>
                    </a:lnTo>
                    <a:lnTo>
                      <a:pt x="2302" y="5106"/>
                    </a:lnTo>
                    <a:lnTo>
                      <a:pt x="2344" y="5232"/>
                    </a:lnTo>
                    <a:lnTo>
                      <a:pt x="2407" y="5315"/>
                    </a:lnTo>
                    <a:lnTo>
                      <a:pt x="2365" y="5420"/>
                    </a:lnTo>
                    <a:lnTo>
                      <a:pt x="2282" y="5483"/>
                    </a:lnTo>
                    <a:lnTo>
                      <a:pt x="2261" y="5546"/>
                    </a:lnTo>
                    <a:lnTo>
                      <a:pt x="2261" y="5629"/>
                    </a:lnTo>
                    <a:lnTo>
                      <a:pt x="2282" y="5734"/>
                    </a:lnTo>
                    <a:lnTo>
                      <a:pt x="2407" y="5901"/>
                    </a:lnTo>
                    <a:lnTo>
                      <a:pt x="2512" y="5985"/>
                    </a:lnTo>
                    <a:lnTo>
                      <a:pt x="3098" y="6111"/>
                    </a:lnTo>
                    <a:lnTo>
                      <a:pt x="3349" y="6090"/>
                    </a:lnTo>
                    <a:lnTo>
                      <a:pt x="3516" y="6090"/>
                    </a:lnTo>
                    <a:lnTo>
                      <a:pt x="3558" y="6048"/>
                    </a:lnTo>
                    <a:lnTo>
                      <a:pt x="3600" y="6048"/>
                    </a:lnTo>
                    <a:lnTo>
                      <a:pt x="3976" y="6111"/>
                    </a:lnTo>
                    <a:lnTo>
                      <a:pt x="4165" y="6257"/>
                    </a:lnTo>
                    <a:lnTo>
                      <a:pt x="4227" y="6299"/>
                    </a:lnTo>
                    <a:lnTo>
                      <a:pt x="4332" y="6320"/>
                    </a:lnTo>
                    <a:lnTo>
                      <a:pt x="4437" y="6320"/>
                    </a:lnTo>
                    <a:lnTo>
                      <a:pt x="4646" y="6487"/>
                    </a:lnTo>
                    <a:lnTo>
                      <a:pt x="4792" y="6571"/>
                    </a:lnTo>
                    <a:lnTo>
                      <a:pt x="5023" y="6571"/>
                    </a:lnTo>
                    <a:lnTo>
                      <a:pt x="5043" y="6675"/>
                    </a:lnTo>
                    <a:lnTo>
                      <a:pt x="5085" y="6738"/>
                    </a:lnTo>
                    <a:lnTo>
                      <a:pt x="5127" y="6738"/>
                    </a:lnTo>
                    <a:lnTo>
                      <a:pt x="5211" y="6780"/>
                    </a:lnTo>
                    <a:lnTo>
                      <a:pt x="5315" y="6885"/>
                    </a:lnTo>
                    <a:lnTo>
                      <a:pt x="5315" y="6948"/>
                    </a:lnTo>
                    <a:lnTo>
                      <a:pt x="5378" y="7115"/>
                    </a:lnTo>
                    <a:lnTo>
                      <a:pt x="5483" y="7240"/>
                    </a:lnTo>
                    <a:lnTo>
                      <a:pt x="5608" y="7408"/>
                    </a:lnTo>
                    <a:lnTo>
                      <a:pt x="5650" y="7533"/>
                    </a:lnTo>
                    <a:lnTo>
                      <a:pt x="5797" y="7784"/>
                    </a:lnTo>
                    <a:lnTo>
                      <a:pt x="5901" y="7826"/>
                    </a:lnTo>
                    <a:lnTo>
                      <a:pt x="6006" y="7784"/>
                    </a:lnTo>
                    <a:lnTo>
                      <a:pt x="6236" y="7764"/>
                    </a:lnTo>
                    <a:lnTo>
                      <a:pt x="6487" y="7784"/>
                    </a:lnTo>
                    <a:lnTo>
                      <a:pt x="6843" y="7764"/>
                    </a:lnTo>
                    <a:lnTo>
                      <a:pt x="7324" y="7826"/>
                    </a:lnTo>
                    <a:lnTo>
                      <a:pt x="7596" y="7784"/>
                    </a:lnTo>
                    <a:lnTo>
                      <a:pt x="7784" y="7722"/>
                    </a:lnTo>
                    <a:lnTo>
                      <a:pt x="7826" y="7659"/>
                    </a:lnTo>
                    <a:lnTo>
                      <a:pt x="7889" y="7617"/>
                    </a:lnTo>
                    <a:lnTo>
                      <a:pt x="7952" y="7638"/>
                    </a:lnTo>
                    <a:lnTo>
                      <a:pt x="8328" y="7638"/>
                    </a:lnTo>
                    <a:lnTo>
                      <a:pt x="8747" y="7659"/>
                    </a:lnTo>
                    <a:lnTo>
                      <a:pt x="8872" y="7680"/>
                    </a:lnTo>
                    <a:lnTo>
                      <a:pt x="9082" y="7868"/>
                    </a:lnTo>
                    <a:lnTo>
                      <a:pt x="9458" y="8036"/>
                    </a:lnTo>
                    <a:lnTo>
                      <a:pt x="9814" y="8161"/>
                    </a:lnTo>
                    <a:lnTo>
                      <a:pt x="9981" y="8182"/>
                    </a:lnTo>
                    <a:lnTo>
                      <a:pt x="10191" y="8287"/>
                    </a:lnTo>
                    <a:lnTo>
                      <a:pt x="10358" y="8266"/>
                    </a:lnTo>
                    <a:lnTo>
                      <a:pt x="10630" y="8182"/>
                    </a:lnTo>
                    <a:lnTo>
                      <a:pt x="10651" y="8287"/>
                    </a:lnTo>
                    <a:lnTo>
                      <a:pt x="10651" y="8349"/>
                    </a:lnTo>
                    <a:lnTo>
                      <a:pt x="10797" y="8391"/>
                    </a:lnTo>
                    <a:lnTo>
                      <a:pt x="10944" y="8391"/>
                    </a:lnTo>
                    <a:lnTo>
                      <a:pt x="11049" y="8287"/>
                    </a:lnTo>
                    <a:lnTo>
                      <a:pt x="11300" y="8098"/>
                    </a:lnTo>
                    <a:lnTo>
                      <a:pt x="11467" y="7931"/>
                    </a:lnTo>
                    <a:lnTo>
                      <a:pt x="11781" y="7826"/>
                    </a:lnTo>
                    <a:lnTo>
                      <a:pt x="12199" y="7659"/>
                    </a:lnTo>
                    <a:lnTo>
                      <a:pt x="12367" y="7617"/>
                    </a:lnTo>
                    <a:lnTo>
                      <a:pt x="12555" y="7554"/>
                    </a:lnTo>
                    <a:lnTo>
                      <a:pt x="12806" y="7533"/>
                    </a:lnTo>
                    <a:lnTo>
                      <a:pt x="12953" y="7533"/>
                    </a:lnTo>
                    <a:lnTo>
                      <a:pt x="13120" y="7408"/>
                    </a:lnTo>
                    <a:lnTo>
                      <a:pt x="13266" y="7303"/>
                    </a:lnTo>
                    <a:lnTo>
                      <a:pt x="13392" y="7303"/>
                    </a:lnTo>
                    <a:lnTo>
                      <a:pt x="13580" y="7240"/>
                    </a:lnTo>
                    <a:lnTo>
                      <a:pt x="13685" y="7240"/>
                    </a:lnTo>
                    <a:lnTo>
                      <a:pt x="13769" y="7031"/>
                    </a:lnTo>
                    <a:lnTo>
                      <a:pt x="13894" y="6801"/>
                    </a:lnTo>
                    <a:lnTo>
                      <a:pt x="14166" y="6508"/>
                    </a:lnTo>
                    <a:lnTo>
                      <a:pt x="14229" y="6403"/>
                    </a:lnTo>
                    <a:lnTo>
                      <a:pt x="14292" y="6299"/>
                    </a:lnTo>
                    <a:lnTo>
                      <a:pt x="14292" y="6215"/>
                    </a:lnTo>
                    <a:lnTo>
                      <a:pt x="14062" y="6090"/>
                    </a:lnTo>
                    <a:lnTo>
                      <a:pt x="13790" y="5901"/>
                    </a:lnTo>
                    <a:lnTo>
                      <a:pt x="13810" y="5839"/>
                    </a:lnTo>
                    <a:lnTo>
                      <a:pt x="13790" y="5692"/>
                    </a:lnTo>
                    <a:lnTo>
                      <a:pt x="13790" y="5462"/>
                    </a:lnTo>
                    <a:lnTo>
                      <a:pt x="13894" y="5336"/>
                    </a:lnTo>
                    <a:lnTo>
                      <a:pt x="14020" y="5232"/>
                    </a:lnTo>
                    <a:lnTo>
                      <a:pt x="14229" y="5169"/>
                    </a:lnTo>
                    <a:lnTo>
                      <a:pt x="14396" y="5211"/>
                    </a:lnTo>
                    <a:lnTo>
                      <a:pt x="14522" y="5274"/>
                    </a:lnTo>
                    <a:lnTo>
                      <a:pt x="14710" y="5357"/>
                    </a:lnTo>
                    <a:lnTo>
                      <a:pt x="14836" y="5378"/>
                    </a:lnTo>
                    <a:lnTo>
                      <a:pt x="14961" y="5441"/>
                    </a:lnTo>
                    <a:lnTo>
                      <a:pt x="15024" y="5441"/>
                    </a:lnTo>
                    <a:lnTo>
                      <a:pt x="15045" y="5336"/>
                    </a:lnTo>
                    <a:lnTo>
                      <a:pt x="15129" y="5253"/>
                    </a:lnTo>
                    <a:lnTo>
                      <a:pt x="15254" y="5148"/>
                    </a:lnTo>
                    <a:lnTo>
                      <a:pt x="15359" y="5064"/>
                    </a:lnTo>
                    <a:lnTo>
                      <a:pt x="15463" y="4855"/>
                    </a:lnTo>
                    <a:lnTo>
                      <a:pt x="15547" y="4813"/>
                    </a:lnTo>
                    <a:lnTo>
                      <a:pt x="15673" y="4834"/>
                    </a:lnTo>
                    <a:lnTo>
                      <a:pt x="15840" y="4834"/>
                    </a:lnTo>
                    <a:lnTo>
                      <a:pt x="16070" y="4646"/>
                    </a:lnTo>
                    <a:lnTo>
                      <a:pt x="16196" y="4625"/>
                    </a:lnTo>
                    <a:lnTo>
                      <a:pt x="16259" y="4541"/>
                    </a:lnTo>
                    <a:lnTo>
                      <a:pt x="16259" y="4437"/>
                    </a:lnTo>
                    <a:lnTo>
                      <a:pt x="16279" y="4269"/>
                    </a:lnTo>
                    <a:lnTo>
                      <a:pt x="16384" y="4102"/>
                    </a:lnTo>
                    <a:lnTo>
                      <a:pt x="16426" y="4018"/>
                    </a:lnTo>
                    <a:lnTo>
                      <a:pt x="16489" y="4060"/>
                    </a:lnTo>
                    <a:lnTo>
                      <a:pt x="16551" y="4018"/>
                    </a:lnTo>
                    <a:lnTo>
                      <a:pt x="16614" y="3976"/>
                    </a:lnTo>
                    <a:lnTo>
                      <a:pt x="16614" y="3872"/>
                    </a:lnTo>
                    <a:lnTo>
                      <a:pt x="16677" y="3851"/>
                    </a:lnTo>
                    <a:lnTo>
                      <a:pt x="16782" y="3914"/>
                    </a:lnTo>
                    <a:lnTo>
                      <a:pt x="16844" y="3872"/>
                    </a:lnTo>
                    <a:lnTo>
                      <a:pt x="17012" y="3746"/>
                    </a:lnTo>
                    <a:lnTo>
                      <a:pt x="17116" y="3600"/>
                    </a:lnTo>
                    <a:lnTo>
                      <a:pt x="17221" y="3579"/>
                    </a:lnTo>
                    <a:lnTo>
                      <a:pt x="17367" y="3662"/>
                    </a:lnTo>
                    <a:lnTo>
                      <a:pt x="17451" y="3600"/>
                    </a:lnTo>
                    <a:lnTo>
                      <a:pt x="17556" y="3579"/>
                    </a:lnTo>
                    <a:lnTo>
                      <a:pt x="17598" y="3642"/>
                    </a:lnTo>
                    <a:lnTo>
                      <a:pt x="17723" y="3662"/>
                    </a:lnTo>
                    <a:lnTo>
                      <a:pt x="17744" y="3579"/>
                    </a:lnTo>
                    <a:lnTo>
                      <a:pt x="17744" y="3495"/>
                    </a:lnTo>
                    <a:lnTo>
                      <a:pt x="17786" y="3453"/>
                    </a:lnTo>
                    <a:lnTo>
                      <a:pt x="17786" y="3349"/>
                    </a:lnTo>
                    <a:lnTo>
                      <a:pt x="17765" y="3265"/>
                    </a:lnTo>
                    <a:lnTo>
                      <a:pt x="17744" y="3160"/>
                    </a:lnTo>
                    <a:lnTo>
                      <a:pt x="17535" y="3014"/>
                    </a:lnTo>
                    <a:lnTo>
                      <a:pt x="17367" y="2805"/>
                    </a:lnTo>
                    <a:lnTo>
                      <a:pt x="17158" y="2616"/>
                    </a:lnTo>
                    <a:lnTo>
                      <a:pt x="17012" y="2428"/>
                    </a:lnTo>
                    <a:lnTo>
                      <a:pt x="16740" y="2344"/>
                    </a:lnTo>
                    <a:lnTo>
                      <a:pt x="16698" y="2407"/>
                    </a:lnTo>
                    <a:lnTo>
                      <a:pt x="16531" y="2449"/>
                    </a:lnTo>
                    <a:lnTo>
                      <a:pt x="16531" y="2554"/>
                    </a:lnTo>
                    <a:lnTo>
                      <a:pt x="16531" y="2700"/>
                    </a:lnTo>
                    <a:lnTo>
                      <a:pt x="16405" y="2909"/>
                    </a:lnTo>
                    <a:lnTo>
                      <a:pt x="16300" y="2805"/>
                    </a:lnTo>
                    <a:lnTo>
                      <a:pt x="16028" y="2742"/>
                    </a:lnTo>
                    <a:lnTo>
                      <a:pt x="15798" y="2742"/>
                    </a:lnTo>
                    <a:lnTo>
                      <a:pt x="15631" y="2909"/>
                    </a:lnTo>
                    <a:lnTo>
                      <a:pt x="15359" y="2763"/>
                    </a:lnTo>
                    <a:lnTo>
                      <a:pt x="15254" y="2595"/>
                    </a:lnTo>
                    <a:lnTo>
                      <a:pt x="15338" y="2323"/>
                    </a:lnTo>
                    <a:lnTo>
                      <a:pt x="15317" y="2219"/>
                    </a:lnTo>
                    <a:lnTo>
                      <a:pt x="15359" y="2030"/>
                    </a:lnTo>
                    <a:lnTo>
                      <a:pt x="15338" y="1863"/>
                    </a:lnTo>
                    <a:lnTo>
                      <a:pt x="15463" y="963"/>
                    </a:lnTo>
                    <a:lnTo>
                      <a:pt x="15463" y="942"/>
                    </a:lnTo>
                    <a:lnTo>
                      <a:pt x="15422" y="880"/>
                    </a:lnTo>
                    <a:lnTo>
                      <a:pt x="15212" y="838"/>
                    </a:lnTo>
                    <a:lnTo>
                      <a:pt x="14982" y="859"/>
                    </a:lnTo>
                    <a:lnTo>
                      <a:pt x="14982" y="922"/>
                    </a:lnTo>
                    <a:lnTo>
                      <a:pt x="14857" y="984"/>
                    </a:lnTo>
                    <a:lnTo>
                      <a:pt x="14752" y="984"/>
                    </a:lnTo>
                    <a:lnTo>
                      <a:pt x="14710" y="942"/>
                    </a:lnTo>
                    <a:lnTo>
                      <a:pt x="14606" y="1026"/>
                    </a:lnTo>
                    <a:lnTo>
                      <a:pt x="14501" y="963"/>
                    </a:lnTo>
                    <a:lnTo>
                      <a:pt x="14438" y="880"/>
                    </a:lnTo>
                    <a:lnTo>
                      <a:pt x="14313" y="775"/>
                    </a:lnTo>
                    <a:lnTo>
                      <a:pt x="14208" y="775"/>
                    </a:lnTo>
                    <a:lnTo>
                      <a:pt x="14020" y="838"/>
                    </a:lnTo>
                    <a:lnTo>
                      <a:pt x="13999" y="775"/>
                    </a:lnTo>
                    <a:lnTo>
                      <a:pt x="13894" y="775"/>
                    </a:lnTo>
                    <a:lnTo>
                      <a:pt x="13790" y="859"/>
                    </a:lnTo>
                    <a:lnTo>
                      <a:pt x="13769" y="984"/>
                    </a:lnTo>
                    <a:lnTo>
                      <a:pt x="13685" y="1068"/>
                    </a:lnTo>
                    <a:lnTo>
                      <a:pt x="13559" y="1131"/>
                    </a:lnTo>
                    <a:lnTo>
                      <a:pt x="13476" y="1256"/>
                    </a:lnTo>
                    <a:lnTo>
                      <a:pt x="13476" y="1298"/>
                    </a:lnTo>
                    <a:lnTo>
                      <a:pt x="13455" y="1403"/>
                    </a:lnTo>
                    <a:lnTo>
                      <a:pt x="13350" y="1507"/>
                    </a:lnTo>
                    <a:lnTo>
                      <a:pt x="12973" y="1507"/>
                    </a:lnTo>
                    <a:lnTo>
                      <a:pt x="12869" y="1612"/>
                    </a:lnTo>
                    <a:lnTo>
                      <a:pt x="12743" y="1612"/>
                    </a:lnTo>
                    <a:lnTo>
                      <a:pt x="12534" y="1758"/>
                    </a:lnTo>
                    <a:lnTo>
                      <a:pt x="12429" y="1905"/>
                    </a:lnTo>
                    <a:lnTo>
                      <a:pt x="12367" y="1905"/>
                    </a:lnTo>
                    <a:lnTo>
                      <a:pt x="12283" y="1863"/>
                    </a:lnTo>
                    <a:lnTo>
                      <a:pt x="12137" y="1863"/>
                    </a:lnTo>
                    <a:lnTo>
                      <a:pt x="12095" y="1884"/>
                    </a:lnTo>
                    <a:lnTo>
                      <a:pt x="11927" y="1905"/>
                    </a:lnTo>
                    <a:lnTo>
                      <a:pt x="11593" y="1905"/>
                    </a:lnTo>
                    <a:lnTo>
                      <a:pt x="11362" y="1863"/>
                    </a:lnTo>
                    <a:lnTo>
                      <a:pt x="11090" y="1884"/>
                    </a:lnTo>
                    <a:lnTo>
                      <a:pt x="11028" y="1884"/>
                    </a:lnTo>
                    <a:lnTo>
                      <a:pt x="10923" y="1758"/>
                    </a:lnTo>
                    <a:lnTo>
                      <a:pt x="10839" y="1758"/>
                    </a:lnTo>
                    <a:lnTo>
                      <a:pt x="10756" y="1696"/>
                    </a:lnTo>
                    <a:lnTo>
                      <a:pt x="10651" y="1612"/>
                    </a:lnTo>
                    <a:lnTo>
                      <a:pt x="10609" y="1445"/>
                    </a:lnTo>
                    <a:lnTo>
                      <a:pt x="10525" y="1382"/>
                    </a:lnTo>
                    <a:lnTo>
                      <a:pt x="10421" y="1403"/>
                    </a:lnTo>
                    <a:lnTo>
                      <a:pt x="10232" y="1403"/>
                    </a:lnTo>
                    <a:lnTo>
                      <a:pt x="10044" y="1340"/>
                    </a:lnTo>
                    <a:lnTo>
                      <a:pt x="9919" y="1173"/>
                    </a:lnTo>
                    <a:lnTo>
                      <a:pt x="9521" y="1173"/>
                    </a:lnTo>
                    <a:lnTo>
                      <a:pt x="9396" y="1089"/>
                    </a:lnTo>
                    <a:lnTo>
                      <a:pt x="9270" y="1131"/>
                    </a:lnTo>
                    <a:lnTo>
                      <a:pt x="9103" y="1152"/>
                    </a:lnTo>
                    <a:lnTo>
                      <a:pt x="8977" y="1194"/>
                    </a:lnTo>
                    <a:lnTo>
                      <a:pt x="8768" y="1214"/>
                    </a:lnTo>
                    <a:lnTo>
                      <a:pt x="8580" y="1277"/>
                    </a:lnTo>
                    <a:lnTo>
                      <a:pt x="8517" y="1382"/>
                    </a:lnTo>
                    <a:lnTo>
                      <a:pt x="8433" y="1403"/>
                    </a:lnTo>
                    <a:lnTo>
                      <a:pt x="8349" y="1382"/>
                    </a:lnTo>
                    <a:lnTo>
                      <a:pt x="8266" y="1382"/>
                    </a:lnTo>
                    <a:lnTo>
                      <a:pt x="8182" y="1445"/>
                    </a:lnTo>
                    <a:lnTo>
                      <a:pt x="8015" y="1445"/>
                    </a:lnTo>
                    <a:lnTo>
                      <a:pt x="7952" y="1466"/>
                    </a:lnTo>
                    <a:lnTo>
                      <a:pt x="7889" y="1466"/>
                    </a:lnTo>
                    <a:lnTo>
                      <a:pt x="7722" y="1361"/>
                    </a:lnTo>
                    <a:lnTo>
                      <a:pt x="7533" y="1340"/>
                    </a:lnTo>
                    <a:lnTo>
                      <a:pt x="7512" y="1256"/>
                    </a:lnTo>
                    <a:lnTo>
                      <a:pt x="7387" y="1152"/>
                    </a:lnTo>
                    <a:lnTo>
                      <a:pt x="7324" y="1152"/>
                    </a:lnTo>
                    <a:lnTo>
                      <a:pt x="7261" y="1089"/>
                    </a:lnTo>
                    <a:lnTo>
                      <a:pt x="7261" y="984"/>
                    </a:lnTo>
                    <a:lnTo>
                      <a:pt x="7199" y="859"/>
                    </a:lnTo>
                    <a:lnTo>
                      <a:pt x="7136" y="817"/>
                    </a:lnTo>
                    <a:lnTo>
                      <a:pt x="7136" y="691"/>
                    </a:lnTo>
                    <a:lnTo>
                      <a:pt x="7094" y="629"/>
                    </a:lnTo>
                    <a:lnTo>
                      <a:pt x="7094" y="566"/>
                    </a:lnTo>
                    <a:lnTo>
                      <a:pt x="7052" y="461"/>
                    </a:lnTo>
                    <a:lnTo>
                      <a:pt x="6947" y="440"/>
                    </a:lnTo>
                    <a:lnTo>
                      <a:pt x="6696" y="440"/>
                    </a:lnTo>
                    <a:lnTo>
                      <a:pt x="6592" y="419"/>
                    </a:lnTo>
                    <a:lnTo>
                      <a:pt x="6529" y="398"/>
                    </a:lnTo>
                    <a:lnTo>
                      <a:pt x="6383" y="357"/>
                    </a:lnTo>
                    <a:lnTo>
                      <a:pt x="6341" y="315"/>
                    </a:lnTo>
                    <a:lnTo>
                      <a:pt x="6257" y="252"/>
                    </a:lnTo>
                    <a:lnTo>
                      <a:pt x="5901" y="252"/>
                    </a:lnTo>
                    <a:lnTo>
                      <a:pt x="5755" y="210"/>
                    </a:lnTo>
                    <a:lnTo>
                      <a:pt x="5734" y="168"/>
                    </a:lnTo>
                    <a:lnTo>
                      <a:pt x="5567" y="105"/>
                    </a:lnTo>
                    <a:lnTo>
                      <a:pt x="5441" y="43"/>
                    </a:lnTo>
                    <a:lnTo>
                      <a:pt x="5378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3023;p74">
                <a:extLst>
                  <a:ext uri="{FF2B5EF4-FFF2-40B4-BE49-F238E27FC236}">
                    <a16:creationId xmlns:a16="http://schemas.microsoft.com/office/drawing/2014/main" id="{92192F7F-29E3-4598-A1E1-9206E3CF176A}"/>
                  </a:ext>
                </a:extLst>
              </p:cNvPr>
              <p:cNvSpPr/>
              <p:nvPr/>
            </p:nvSpPr>
            <p:spPr>
              <a:xfrm>
                <a:off x="4718522" y="3165089"/>
                <a:ext cx="67277" cy="54986"/>
              </a:xfrm>
              <a:custGeom>
                <a:avLst/>
                <a:gdLst/>
                <a:ahLst/>
                <a:cxnLst/>
                <a:rect l="l" t="t" r="r" b="b"/>
                <a:pathLst>
                  <a:path w="5650" h="4835" extrusionOk="0">
                    <a:moveTo>
                      <a:pt x="126" y="1"/>
                    </a:moveTo>
                    <a:lnTo>
                      <a:pt x="42" y="2156"/>
                    </a:lnTo>
                    <a:lnTo>
                      <a:pt x="21" y="2323"/>
                    </a:lnTo>
                    <a:lnTo>
                      <a:pt x="21" y="2407"/>
                    </a:lnTo>
                    <a:lnTo>
                      <a:pt x="21" y="2470"/>
                    </a:lnTo>
                    <a:lnTo>
                      <a:pt x="0" y="3872"/>
                    </a:lnTo>
                    <a:lnTo>
                      <a:pt x="168" y="3872"/>
                    </a:lnTo>
                    <a:lnTo>
                      <a:pt x="251" y="3892"/>
                    </a:lnTo>
                    <a:lnTo>
                      <a:pt x="356" y="3872"/>
                    </a:lnTo>
                    <a:lnTo>
                      <a:pt x="732" y="3872"/>
                    </a:lnTo>
                    <a:lnTo>
                      <a:pt x="753" y="3934"/>
                    </a:lnTo>
                    <a:lnTo>
                      <a:pt x="837" y="3997"/>
                    </a:lnTo>
                    <a:lnTo>
                      <a:pt x="942" y="4039"/>
                    </a:lnTo>
                    <a:lnTo>
                      <a:pt x="1046" y="3955"/>
                    </a:lnTo>
                    <a:lnTo>
                      <a:pt x="1256" y="3892"/>
                    </a:lnTo>
                    <a:lnTo>
                      <a:pt x="1276" y="3851"/>
                    </a:lnTo>
                    <a:lnTo>
                      <a:pt x="1318" y="3892"/>
                    </a:lnTo>
                    <a:lnTo>
                      <a:pt x="1381" y="3830"/>
                    </a:lnTo>
                    <a:lnTo>
                      <a:pt x="1360" y="3662"/>
                    </a:lnTo>
                    <a:lnTo>
                      <a:pt x="1214" y="3558"/>
                    </a:lnTo>
                    <a:lnTo>
                      <a:pt x="1046" y="3474"/>
                    </a:lnTo>
                    <a:lnTo>
                      <a:pt x="900" y="3453"/>
                    </a:lnTo>
                    <a:lnTo>
                      <a:pt x="858" y="3411"/>
                    </a:lnTo>
                    <a:lnTo>
                      <a:pt x="753" y="3369"/>
                    </a:lnTo>
                    <a:lnTo>
                      <a:pt x="732" y="3369"/>
                    </a:lnTo>
                    <a:lnTo>
                      <a:pt x="670" y="3328"/>
                    </a:lnTo>
                    <a:lnTo>
                      <a:pt x="649" y="3202"/>
                    </a:lnTo>
                    <a:lnTo>
                      <a:pt x="544" y="3056"/>
                    </a:lnTo>
                    <a:lnTo>
                      <a:pt x="440" y="3014"/>
                    </a:lnTo>
                    <a:lnTo>
                      <a:pt x="419" y="2930"/>
                    </a:lnTo>
                    <a:lnTo>
                      <a:pt x="335" y="2846"/>
                    </a:lnTo>
                    <a:lnTo>
                      <a:pt x="419" y="2909"/>
                    </a:lnTo>
                    <a:lnTo>
                      <a:pt x="440" y="3014"/>
                    </a:lnTo>
                    <a:lnTo>
                      <a:pt x="523" y="3014"/>
                    </a:lnTo>
                    <a:lnTo>
                      <a:pt x="649" y="3097"/>
                    </a:lnTo>
                    <a:lnTo>
                      <a:pt x="670" y="3202"/>
                    </a:lnTo>
                    <a:lnTo>
                      <a:pt x="670" y="3328"/>
                    </a:lnTo>
                    <a:lnTo>
                      <a:pt x="732" y="3328"/>
                    </a:lnTo>
                    <a:lnTo>
                      <a:pt x="879" y="3348"/>
                    </a:lnTo>
                    <a:lnTo>
                      <a:pt x="963" y="3432"/>
                    </a:lnTo>
                    <a:lnTo>
                      <a:pt x="1151" y="3432"/>
                    </a:lnTo>
                    <a:lnTo>
                      <a:pt x="1297" y="3369"/>
                    </a:lnTo>
                    <a:lnTo>
                      <a:pt x="1423" y="3411"/>
                    </a:lnTo>
                    <a:lnTo>
                      <a:pt x="1507" y="3348"/>
                    </a:lnTo>
                    <a:lnTo>
                      <a:pt x="1486" y="3328"/>
                    </a:lnTo>
                    <a:lnTo>
                      <a:pt x="1402" y="3244"/>
                    </a:lnTo>
                    <a:lnTo>
                      <a:pt x="1360" y="3160"/>
                    </a:lnTo>
                    <a:lnTo>
                      <a:pt x="1276" y="3202"/>
                    </a:lnTo>
                    <a:lnTo>
                      <a:pt x="1256" y="3118"/>
                    </a:lnTo>
                    <a:lnTo>
                      <a:pt x="1297" y="3160"/>
                    </a:lnTo>
                    <a:lnTo>
                      <a:pt x="1423" y="3139"/>
                    </a:lnTo>
                    <a:lnTo>
                      <a:pt x="1507" y="3244"/>
                    </a:lnTo>
                    <a:lnTo>
                      <a:pt x="1611" y="3244"/>
                    </a:lnTo>
                    <a:lnTo>
                      <a:pt x="1569" y="3202"/>
                    </a:lnTo>
                    <a:lnTo>
                      <a:pt x="1569" y="3118"/>
                    </a:lnTo>
                    <a:lnTo>
                      <a:pt x="1611" y="3056"/>
                    </a:lnTo>
                    <a:lnTo>
                      <a:pt x="1611" y="3014"/>
                    </a:lnTo>
                    <a:lnTo>
                      <a:pt x="1611" y="2930"/>
                    </a:lnTo>
                    <a:lnTo>
                      <a:pt x="1528" y="2825"/>
                    </a:lnTo>
                    <a:lnTo>
                      <a:pt x="1528" y="2804"/>
                    </a:lnTo>
                    <a:lnTo>
                      <a:pt x="1632" y="2846"/>
                    </a:lnTo>
                    <a:lnTo>
                      <a:pt x="1674" y="2909"/>
                    </a:lnTo>
                    <a:lnTo>
                      <a:pt x="1779" y="3014"/>
                    </a:lnTo>
                    <a:lnTo>
                      <a:pt x="1883" y="3035"/>
                    </a:lnTo>
                    <a:lnTo>
                      <a:pt x="1883" y="2993"/>
                    </a:lnTo>
                    <a:lnTo>
                      <a:pt x="1841" y="2909"/>
                    </a:lnTo>
                    <a:lnTo>
                      <a:pt x="1883" y="2930"/>
                    </a:lnTo>
                    <a:lnTo>
                      <a:pt x="1904" y="3035"/>
                    </a:lnTo>
                    <a:lnTo>
                      <a:pt x="1946" y="3035"/>
                    </a:lnTo>
                    <a:lnTo>
                      <a:pt x="1946" y="2951"/>
                    </a:lnTo>
                    <a:lnTo>
                      <a:pt x="1925" y="2888"/>
                    </a:lnTo>
                    <a:lnTo>
                      <a:pt x="1946" y="2784"/>
                    </a:lnTo>
                    <a:lnTo>
                      <a:pt x="2009" y="2825"/>
                    </a:lnTo>
                    <a:lnTo>
                      <a:pt x="2155" y="2888"/>
                    </a:lnTo>
                    <a:lnTo>
                      <a:pt x="2197" y="2951"/>
                    </a:lnTo>
                    <a:lnTo>
                      <a:pt x="2260" y="2993"/>
                    </a:lnTo>
                    <a:lnTo>
                      <a:pt x="2323" y="2951"/>
                    </a:lnTo>
                    <a:lnTo>
                      <a:pt x="2365" y="2993"/>
                    </a:lnTo>
                    <a:lnTo>
                      <a:pt x="2427" y="2930"/>
                    </a:lnTo>
                    <a:lnTo>
                      <a:pt x="2427" y="3014"/>
                    </a:lnTo>
                    <a:lnTo>
                      <a:pt x="2427" y="3097"/>
                    </a:lnTo>
                    <a:lnTo>
                      <a:pt x="2469" y="3097"/>
                    </a:lnTo>
                    <a:lnTo>
                      <a:pt x="2553" y="3160"/>
                    </a:lnTo>
                    <a:lnTo>
                      <a:pt x="2867" y="3244"/>
                    </a:lnTo>
                    <a:lnTo>
                      <a:pt x="2950" y="3307"/>
                    </a:lnTo>
                    <a:lnTo>
                      <a:pt x="3055" y="3411"/>
                    </a:lnTo>
                    <a:lnTo>
                      <a:pt x="3076" y="3558"/>
                    </a:lnTo>
                    <a:lnTo>
                      <a:pt x="3243" y="3746"/>
                    </a:lnTo>
                    <a:lnTo>
                      <a:pt x="3264" y="3830"/>
                    </a:lnTo>
                    <a:lnTo>
                      <a:pt x="3369" y="3872"/>
                    </a:lnTo>
                    <a:lnTo>
                      <a:pt x="3453" y="3955"/>
                    </a:lnTo>
                    <a:lnTo>
                      <a:pt x="3473" y="4039"/>
                    </a:lnTo>
                    <a:lnTo>
                      <a:pt x="3725" y="4290"/>
                    </a:lnTo>
                    <a:lnTo>
                      <a:pt x="3725" y="4374"/>
                    </a:lnTo>
                    <a:lnTo>
                      <a:pt x="3829" y="4457"/>
                    </a:lnTo>
                    <a:lnTo>
                      <a:pt x="3997" y="4499"/>
                    </a:lnTo>
                    <a:lnTo>
                      <a:pt x="4080" y="4478"/>
                    </a:lnTo>
                    <a:lnTo>
                      <a:pt x="4122" y="4478"/>
                    </a:lnTo>
                    <a:lnTo>
                      <a:pt x="4206" y="4520"/>
                    </a:lnTo>
                    <a:lnTo>
                      <a:pt x="4394" y="4499"/>
                    </a:lnTo>
                    <a:lnTo>
                      <a:pt x="4520" y="4562"/>
                    </a:lnTo>
                    <a:lnTo>
                      <a:pt x="4624" y="4520"/>
                    </a:lnTo>
                    <a:lnTo>
                      <a:pt x="4771" y="4562"/>
                    </a:lnTo>
                    <a:lnTo>
                      <a:pt x="4875" y="4604"/>
                    </a:lnTo>
                    <a:lnTo>
                      <a:pt x="5022" y="4583"/>
                    </a:lnTo>
                    <a:lnTo>
                      <a:pt x="5064" y="4667"/>
                    </a:lnTo>
                    <a:lnTo>
                      <a:pt x="5168" y="4667"/>
                    </a:lnTo>
                    <a:lnTo>
                      <a:pt x="5189" y="4688"/>
                    </a:lnTo>
                    <a:lnTo>
                      <a:pt x="5126" y="4729"/>
                    </a:lnTo>
                    <a:lnTo>
                      <a:pt x="5252" y="4771"/>
                    </a:lnTo>
                    <a:lnTo>
                      <a:pt x="5378" y="4834"/>
                    </a:lnTo>
                    <a:lnTo>
                      <a:pt x="5503" y="4813"/>
                    </a:lnTo>
                    <a:lnTo>
                      <a:pt x="5545" y="4729"/>
                    </a:lnTo>
                    <a:lnTo>
                      <a:pt x="5398" y="4667"/>
                    </a:lnTo>
                    <a:lnTo>
                      <a:pt x="5357" y="4667"/>
                    </a:lnTo>
                    <a:lnTo>
                      <a:pt x="5357" y="4604"/>
                    </a:lnTo>
                    <a:lnTo>
                      <a:pt x="5461" y="4583"/>
                    </a:lnTo>
                    <a:lnTo>
                      <a:pt x="5545" y="4604"/>
                    </a:lnTo>
                    <a:lnTo>
                      <a:pt x="5650" y="4562"/>
                    </a:lnTo>
                    <a:lnTo>
                      <a:pt x="5440" y="4499"/>
                    </a:lnTo>
                    <a:lnTo>
                      <a:pt x="5168" y="4478"/>
                    </a:lnTo>
                    <a:lnTo>
                      <a:pt x="5043" y="4395"/>
                    </a:lnTo>
                    <a:lnTo>
                      <a:pt x="4980" y="4311"/>
                    </a:lnTo>
                    <a:lnTo>
                      <a:pt x="5126" y="4269"/>
                    </a:lnTo>
                    <a:lnTo>
                      <a:pt x="5189" y="4269"/>
                    </a:lnTo>
                    <a:lnTo>
                      <a:pt x="5252" y="4248"/>
                    </a:lnTo>
                    <a:lnTo>
                      <a:pt x="5168" y="4185"/>
                    </a:lnTo>
                    <a:lnTo>
                      <a:pt x="4959" y="4185"/>
                    </a:lnTo>
                    <a:lnTo>
                      <a:pt x="4771" y="4164"/>
                    </a:lnTo>
                    <a:lnTo>
                      <a:pt x="4708" y="4081"/>
                    </a:lnTo>
                    <a:lnTo>
                      <a:pt x="4708" y="3997"/>
                    </a:lnTo>
                    <a:lnTo>
                      <a:pt x="4771" y="3934"/>
                    </a:lnTo>
                    <a:lnTo>
                      <a:pt x="4813" y="3851"/>
                    </a:lnTo>
                    <a:lnTo>
                      <a:pt x="4750" y="3788"/>
                    </a:lnTo>
                    <a:lnTo>
                      <a:pt x="4666" y="3788"/>
                    </a:lnTo>
                    <a:lnTo>
                      <a:pt x="4624" y="3830"/>
                    </a:lnTo>
                    <a:lnTo>
                      <a:pt x="4541" y="3788"/>
                    </a:lnTo>
                    <a:lnTo>
                      <a:pt x="4457" y="3830"/>
                    </a:lnTo>
                    <a:lnTo>
                      <a:pt x="4352" y="3683"/>
                    </a:lnTo>
                    <a:lnTo>
                      <a:pt x="4352" y="3537"/>
                    </a:lnTo>
                    <a:lnTo>
                      <a:pt x="4248" y="3516"/>
                    </a:lnTo>
                    <a:lnTo>
                      <a:pt x="4143" y="3244"/>
                    </a:lnTo>
                    <a:lnTo>
                      <a:pt x="4101" y="3223"/>
                    </a:lnTo>
                    <a:lnTo>
                      <a:pt x="4080" y="3139"/>
                    </a:lnTo>
                    <a:lnTo>
                      <a:pt x="3934" y="3139"/>
                    </a:lnTo>
                    <a:lnTo>
                      <a:pt x="3871" y="3097"/>
                    </a:lnTo>
                    <a:lnTo>
                      <a:pt x="3808" y="2951"/>
                    </a:lnTo>
                    <a:lnTo>
                      <a:pt x="3683" y="2825"/>
                    </a:lnTo>
                    <a:lnTo>
                      <a:pt x="3662" y="2700"/>
                    </a:lnTo>
                    <a:lnTo>
                      <a:pt x="3578" y="2616"/>
                    </a:lnTo>
                    <a:lnTo>
                      <a:pt x="3494" y="2512"/>
                    </a:lnTo>
                    <a:lnTo>
                      <a:pt x="3515" y="2470"/>
                    </a:lnTo>
                    <a:lnTo>
                      <a:pt x="3766" y="2491"/>
                    </a:lnTo>
                    <a:lnTo>
                      <a:pt x="3976" y="2386"/>
                    </a:lnTo>
                    <a:lnTo>
                      <a:pt x="4017" y="2281"/>
                    </a:lnTo>
                    <a:lnTo>
                      <a:pt x="3997" y="2156"/>
                    </a:lnTo>
                    <a:lnTo>
                      <a:pt x="3829" y="1988"/>
                    </a:lnTo>
                    <a:lnTo>
                      <a:pt x="3704" y="1968"/>
                    </a:lnTo>
                    <a:lnTo>
                      <a:pt x="3662" y="1988"/>
                    </a:lnTo>
                    <a:lnTo>
                      <a:pt x="3557" y="1947"/>
                    </a:lnTo>
                    <a:lnTo>
                      <a:pt x="3348" y="1842"/>
                    </a:lnTo>
                    <a:lnTo>
                      <a:pt x="3243" y="1737"/>
                    </a:lnTo>
                    <a:lnTo>
                      <a:pt x="3097" y="1758"/>
                    </a:lnTo>
                    <a:lnTo>
                      <a:pt x="2846" y="1654"/>
                    </a:lnTo>
                    <a:lnTo>
                      <a:pt x="2825" y="1570"/>
                    </a:lnTo>
                    <a:lnTo>
                      <a:pt x="2867" y="1444"/>
                    </a:lnTo>
                    <a:lnTo>
                      <a:pt x="2888" y="1340"/>
                    </a:lnTo>
                    <a:lnTo>
                      <a:pt x="2825" y="1235"/>
                    </a:lnTo>
                    <a:lnTo>
                      <a:pt x="2616" y="1026"/>
                    </a:lnTo>
                    <a:lnTo>
                      <a:pt x="2553" y="1026"/>
                    </a:lnTo>
                    <a:lnTo>
                      <a:pt x="2511" y="1047"/>
                    </a:lnTo>
                    <a:lnTo>
                      <a:pt x="2448" y="963"/>
                    </a:lnTo>
                    <a:lnTo>
                      <a:pt x="2344" y="900"/>
                    </a:lnTo>
                    <a:lnTo>
                      <a:pt x="2323" y="817"/>
                    </a:lnTo>
                    <a:lnTo>
                      <a:pt x="2197" y="796"/>
                    </a:lnTo>
                    <a:lnTo>
                      <a:pt x="2134" y="712"/>
                    </a:lnTo>
                    <a:lnTo>
                      <a:pt x="2092" y="712"/>
                    </a:lnTo>
                    <a:lnTo>
                      <a:pt x="1988" y="649"/>
                    </a:lnTo>
                    <a:lnTo>
                      <a:pt x="1841" y="649"/>
                    </a:lnTo>
                    <a:lnTo>
                      <a:pt x="1716" y="545"/>
                    </a:lnTo>
                    <a:lnTo>
                      <a:pt x="1590" y="524"/>
                    </a:lnTo>
                    <a:lnTo>
                      <a:pt x="1381" y="398"/>
                    </a:lnTo>
                    <a:lnTo>
                      <a:pt x="1067" y="377"/>
                    </a:lnTo>
                    <a:lnTo>
                      <a:pt x="963" y="315"/>
                    </a:lnTo>
                    <a:lnTo>
                      <a:pt x="879" y="231"/>
                    </a:lnTo>
                    <a:lnTo>
                      <a:pt x="837" y="231"/>
                    </a:lnTo>
                    <a:lnTo>
                      <a:pt x="795" y="273"/>
                    </a:lnTo>
                    <a:lnTo>
                      <a:pt x="565" y="189"/>
                    </a:lnTo>
                    <a:lnTo>
                      <a:pt x="523" y="126"/>
                    </a:lnTo>
                    <a:lnTo>
                      <a:pt x="419" y="84"/>
                    </a:lnTo>
                    <a:lnTo>
                      <a:pt x="230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3024;p74">
                <a:extLst>
                  <a:ext uri="{FF2B5EF4-FFF2-40B4-BE49-F238E27FC236}">
                    <a16:creationId xmlns:a16="http://schemas.microsoft.com/office/drawing/2014/main" id="{EDFE1D4C-EFFB-491A-9BD0-7495E48B1D06}"/>
                  </a:ext>
                </a:extLst>
              </p:cNvPr>
              <p:cNvSpPr/>
              <p:nvPr/>
            </p:nvSpPr>
            <p:spPr>
              <a:xfrm>
                <a:off x="4567785" y="3016610"/>
                <a:ext cx="54822" cy="91389"/>
              </a:xfrm>
              <a:custGeom>
                <a:avLst/>
                <a:gdLst/>
                <a:ahLst/>
                <a:cxnLst/>
                <a:rect l="l" t="t" r="r" b="b"/>
                <a:pathLst>
                  <a:path w="4604" h="8036" extrusionOk="0">
                    <a:moveTo>
                      <a:pt x="586" y="0"/>
                    </a:moveTo>
                    <a:lnTo>
                      <a:pt x="440" y="63"/>
                    </a:lnTo>
                    <a:lnTo>
                      <a:pt x="419" y="189"/>
                    </a:lnTo>
                    <a:lnTo>
                      <a:pt x="314" y="419"/>
                    </a:lnTo>
                    <a:lnTo>
                      <a:pt x="335" y="565"/>
                    </a:lnTo>
                    <a:lnTo>
                      <a:pt x="335" y="795"/>
                    </a:lnTo>
                    <a:lnTo>
                      <a:pt x="251" y="1088"/>
                    </a:lnTo>
                    <a:lnTo>
                      <a:pt x="210" y="1214"/>
                    </a:lnTo>
                    <a:lnTo>
                      <a:pt x="272" y="1402"/>
                    </a:lnTo>
                    <a:lnTo>
                      <a:pt x="272" y="1465"/>
                    </a:lnTo>
                    <a:lnTo>
                      <a:pt x="210" y="1528"/>
                    </a:lnTo>
                    <a:lnTo>
                      <a:pt x="105" y="1507"/>
                    </a:lnTo>
                    <a:lnTo>
                      <a:pt x="21" y="1402"/>
                    </a:lnTo>
                    <a:lnTo>
                      <a:pt x="0" y="1528"/>
                    </a:lnTo>
                    <a:lnTo>
                      <a:pt x="21" y="1653"/>
                    </a:lnTo>
                    <a:lnTo>
                      <a:pt x="105" y="1653"/>
                    </a:lnTo>
                    <a:lnTo>
                      <a:pt x="126" y="1716"/>
                    </a:lnTo>
                    <a:lnTo>
                      <a:pt x="63" y="1779"/>
                    </a:lnTo>
                    <a:lnTo>
                      <a:pt x="126" y="1946"/>
                    </a:lnTo>
                    <a:lnTo>
                      <a:pt x="210" y="2093"/>
                    </a:lnTo>
                    <a:lnTo>
                      <a:pt x="210" y="2302"/>
                    </a:lnTo>
                    <a:lnTo>
                      <a:pt x="251" y="2344"/>
                    </a:lnTo>
                    <a:lnTo>
                      <a:pt x="314" y="2302"/>
                    </a:lnTo>
                    <a:lnTo>
                      <a:pt x="356" y="2344"/>
                    </a:lnTo>
                    <a:lnTo>
                      <a:pt x="356" y="2448"/>
                    </a:lnTo>
                    <a:lnTo>
                      <a:pt x="461" y="2595"/>
                    </a:lnTo>
                    <a:lnTo>
                      <a:pt x="544" y="2595"/>
                    </a:lnTo>
                    <a:lnTo>
                      <a:pt x="628" y="2511"/>
                    </a:lnTo>
                    <a:lnTo>
                      <a:pt x="565" y="2448"/>
                    </a:lnTo>
                    <a:lnTo>
                      <a:pt x="565" y="2365"/>
                    </a:lnTo>
                    <a:lnTo>
                      <a:pt x="691" y="2365"/>
                    </a:lnTo>
                    <a:lnTo>
                      <a:pt x="795" y="2448"/>
                    </a:lnTo>
                    <a:lnTo>
                      <a:pt x="670" y="2595"/>
                    </a:lnTo>
                    <a:lnTo>
                      <a:pt x="628" y="2679"/>
                    </a:lnTo>
                    <a:lnTo>
                      <a:pt x="628" y="2762"/>
                    </a:lnTo>
                    <a:lnTo>
                      <a:pt x="628" y="2888"/>
                    </a:lnTo>
                    <a:lnTo>
                      <a:pt x="691" y="3013"/>
                    </a:lnTo>
                    <a:lnTo>
                      <a:pt x="733" y="2909"/>
                    </a:lnTo>
                    <a:lnTo>
                      <a:pt x="795" y="2888"/>
                    </a:lnTo>
                    <a:lnTo>
                      <a:pt x="858" y="2992"/>
                    </a:lnTo>
                    <a:lnTo>
                      <a:pt x="795" y="3097"/>
                    </a:lnTo>
                    <a:lnTo>
                      <a:pt x="795" y="3097"/>
                    </a:lnTo>
                    <a:lnTo>
                      <a:pt x="879" y="3076"/>
                    </a:lnTo>
                    <a:lnTo>
                      <a:pt x="963" y="3013"/>
                    </a:lnTo>
                    <a:cubicBezTo>
                      <a:pt x="963" y="3097"/>
                      <a:pt x="963" y="3181"/>
                      <a:pt x="984" y="3244"/>
                    </a:cubicBezTo>
                    <a:lnTo>
                      <a:pt x="900" y="3181"/>
                    </a:lnTo>
                    <a:lnTo>
                      <a:pt x="775" y="3202"/>
                    </a:lnTo>
                    <a:lnTo>
                      <a:pt x="649" y="3139"/>
                    </a:lnTo>
                    <a:lnTo>
                      <a:pt x="544" y="3202"/>
                    </a:lnTo>
                    <a:lnTo>
                      <a:pt x="565" y="3244"/>
                    </a:lnTo>
                    <a:lnTo>
                      <a:pt x="649" y="3244"/>
                    </a:lnTo>
                    <a:lnTo>
                      <a:pt x="670" y="3390"/>
                    </a:lnTo>
                    <a:lnTo>
                      <a:pt x="754" y="3411"/>
                    </a:lnTo>
                    <a:lnTo>
                      <a:pt x="816" y="3516"/>
                    </a:lnTo>
                    <a:lnTo>
                      <a:pt x="816" y="3704"/>
                    </a:lnTo>
                    <a:lnTo>
                      <a:pt x="900" y="3746"/>
                    </a:lnTo>
                    <a:lnTo>
                      <a:pt x="900" y="3850"/>
                    </a:lnTo>
                    <a:lnTo>
                      <a:pt x="1005" y="3976"/>
                    </a:lnTo>
                    <a:lnTo>
                      <a:pt x="1109" y="4018"/>
                    </a:lnTo>
                    <a:lnTo>
                      <a:pt x="1214" y="3934"/>
                    </a:lnTo>
                    <a:lnTo>
                      <a:pt x="1214" y="3850"/>
                    </a:lnTo>
                    <a:lnTo>
                      <a:pt x="1277" y="3829"/>
                    </a:lnTo>
                    <a:lnTo>
                      <a:pt x="1277" y="3725"/>
                    </a:lnTo>
                    <a:lnTo>
                      <a:pt x="1214" y="3641"/>
                    </a:lnTo>
                    <a:lnTo>
                      <a:pt x="1277" y="3557"/>
                    </a:lnTo>
                    <a:lnTo>
                      <a:pt x="1277" y="3453"/>
                    </a:lnTo>
                    <a:lnTo>
                      <a:pt x="1172" y="3411"/>
                    </a:lnTo>
                    <a:lnTo>
                      <a:pt x="1109" y="3348"/>
                    </a:lnTo>
                    <a:cubicBezTo>
                      <a:pt x="1130" y="3306"/>
                      <a:pt x="1130" y="3223"/>
                      <a:pt x="1130" y="3181"/>
                    </a:cubicBezTo>
                    <a:lnTo>
                      <a:pt x="1235" y="3097"/>
                    </a:lnTo>
                    <a:lnTo>
                      <a:pt x="1214" y="3013"/>
                    </a:lnTo>
                    <a:lnTo>
                      <a:pt x="1277" y="2930"/>
                    </a:lnTo>
                    <a:lnTo>
                      <a:pt x="1402" y="2930"/>
                    </a:lnTo>
                    <a:lnTo>
                      <a:pt x="1632" y="3034"/>
                    </a:lnTo>
                    <a:lnTo>
                      <a:pt x="1695" y="3118"/>
                    </a:lnTo>
                    <a:lnTo>
                      <a:pt x="1821" y="3202"/>
                    </a:lnTo>
                    <a:lnTo>
                      <a:pt x="1904" y="3327"/>
                    </a:lnTo>
                    <a:lnTo>
                      <a:pt x="1863" y="3306"/>
                    </a:lnTo>
                    <a:cubicBezTo>
                      <a:pt x="1800" y="3264"/>
                      <a:pt x="1716" y="3264"/>
                      <a:pt x="1632" y="3264"/>
                    </a:cubicBezTo>
                    <a:lnTo>
                      <a:pt x="1653" y="3244"/>
                    </a:lnTo>
                    <a:lnTo>
                      <a:pt x="1611" y="3139"/>
                    </a:lnTo>
                    <a:lnTo>
                      <a:pt x="1507" y="3097"/>
                    </a:lnTo>
                    <a:lnTo>
                      <a:pt x="1444" y="3181"/>
                    </a:lnTo>
                    <a:lnTo>
                      <a:pt x="1486" y="3244"/>
                    </a:lnTo>
                    <a:lnTo>
                      <a:pt x="1528" y="3285"/>
                    </a:lnTo>
                    <a:cubicBezTo>
                      <a:pt x="1507" y="3285"/>
                      <a:pt x="1486" y="3306"/>
                      <a:pt x="1444" y="3306"/>
                    </a:cubicBezTo>
                    <a:lnTo>
                      <a:pt x="1444" y="3327"/>
                    </a:lnTo>
                    <a:lnTo>
                      <a:pt x="1591" y="3327"/>
                    </a:lnTo>
                    <a:lnTo>
                      <a:pt x="1611" y="3348"/>
                    </a:lnTo>
                    <a:lnTo>
                      <a:pt x="1611" y="3327"/>
                    </a:lnTo>
                    <a:cubicBezTo>
                      <a:pt x="1695" y="3327"/>
                      <a:pt x="1758" y="3348"/>
                      <a:pt x="1842" y="3390"/>
                    </a:cubicBezTo>
                    <a:cubicBezTo>
                      <a:pt x="1850" y="3393"/>
                      <a:pt x="1858" y="3394"/>
                      <a:pt x="1866" y="3394"/>
                    </a:cubicBezTo>
                    <a:cubicBezTo>
                      <a:pt x="1915" y="3394"/>
                      <a:pt x="1946" y="3342"/>
                      <a:pt x="1946" y="3306"/>
                    </a:cubicBezTo>
                    <a:lnTo>
                      <a:pt x="1967" y="3327"/>
                    </a:lnTo>
                    <a:lnTo>
                      <a:pt x="2030" y="3327"/>
                    </a:lnTo>
                    <a:lnTo>
                      <a:pt x="2009" y="3139"/>
                    </a:lnTo>
                    <a:lnTo>
                      <a:pt x="1863" y="2930"/>
                    </a:lnTo>
                    <a:lnTo>
                      <a:pt x="1904" y="2888"/>
                    </a:lnTo>
                    <a:lnTo>
                      <a:pt x="1946" y="2888"/>
                    </a:lnTo>
                    <a:lnTo>
                      <a:pt x="2030" y="2971"/>
                    </a:lnTo>
                    <a:lnTo>
                      <a:pt x="2114" y="2992"/>
                    </a:lnTo>
                    <a:lnTo>
                      <a:pt x="2176" y="3118"/>
                    </a:lnTo>
                    <a:lnTo>
                      <a:pt x="2344" y="3181"/>
                    </a:lnTo>
                    <a:lnTo>
                      <a:pt x="2386" y="3285"/>
                    </a:lnTo>
                    <a:lnTo>
                      <a:pt x="2386" y="3411"/>
                    </a:lnTo>
                    <a:lnTo>
                      <a:pt x="2469" y="3432"/>
                    </a:lnTo>
                    <a:lnTo>
                      <a:pt x="2595" y="3599"/>
                    </a:lnTo>
                    <a:lnTo>
                      <a:pt x="2699" y="3557"/>
                    </a:lnTo>
                    <a:lnTo>
                      <a:pt x="2699" y="3516"/>
                    </a:lnTo>
                    <a:lnTo>
                      <a:pt x="2804" y="3536"/>
                    </a:lnTo>
                    <a:lnTo>
                      <a:pt x="2804" y="3599"/>
                    </a:lnTo>
                    <a:lnTo>
                      <a:pt x="2741" y="3641"/>
                    </a:lnTo>
                    <a:cubicBezTo>
                      <a:pt x="2741" y="3641"/>
                      <a:pt x="2699" y="3641"/>
                      <a:pt x="2699" y="3662"/>
                    </a:cubicBezTo>
                    <a:cubicBezTo>
                      <a:pt x="2783" y="3913"/>
                      <a:pt x="2992" y="4060"/>
                      <a:pt x="3223" y="4122"/>
                    </a:cubicBezTo>
                    <a:lnTo>
                      <a:pt x="3285" y="4122"/>
                    </a:lnTo>
                    <a:lnTo>
                      <a:pt x="3411" y="4269"/>
                    </a:lnTo>
                    <a:lnTo>
                      <a:pt x="3432" y="4290"/>
                    </a:lnTo>
                    <a:lnTo>
                      <a:pt x="3432" y="4332"/>
                    </a:lnTo>
                    <a:cubicBezTo>
                      <a:pt x="3432" y="4352"/>
                      <a:pt x="3411" y="4394"/>
                      <a:pt x="3411" y="4436"/>
                    </a:cubicBezTo>
                    <a:lnTo>
                      <a:pt x="3411" y="4436"/>
                    </a:lnTo>
                    <a:cubicBezTo>
                      <a:pt x="3411" y="4436"/>
                      <a:pt x="3411" y="4394"/>
                      <a:pt x="3453" y="4394"/>
                    </a:cubicBezTo>
                    <a:lnTo>
                      <a:pt x="3495" y="4436"/>
                    </a:lnTo>
                    <a:lnTo>
                      <a:pt x="3599" y="4478"/>
                    </a:lnTo>
                    <a:lnTo>
                      <a:pt x="3620" y="4562"/>
                    </a:lnTo>
                    <a:lnTo>
                      <a:pt x="3808" y="4562"/>
                    </a:lnTo>
                    <a:lnTo>
                      <a:pt x="3829" y="4583"/>
                    </a:lnTo>
                    <a:lnTo>
                      <a:pt x="3871" y="4562"/>
                    </a:lnTo>
                    <a:lnTo>
                      <a:pt x="3913" y="4583"/>
                    </a:lnTo>
                    <a:lnTo>
                      <a:pt x="3871" y="4499"/>
                    </a:lnTo>
                    <a:lnTo>
                      <a:pt x="3829" y="4394"/>
                    </a:lnTo>
                    <a:lnTo>
                      <a:pt x="3788" y="4352"/>
                    </a:lnTo>
                    <a:lnTo>
                      <a:pt x="3788" y="4185"/>
                    </a:lnTo>
                    <a:lnTo>
                      <a:pt x="3767" y="3976"/>
                    </a:lnTo>
                    <a:lnTo>
                      <a:pt x="3767" y="3934"/>
                    </a:lnTo>
                    <a:lnTo>
                      <a:pt x="3704" y="3913"/>
                    </a:lnTo>
                    <a:lnTo>
                      <a:pt x="3599" y="3767"/>
                    </a:lnTo>
                    <a:lnTo>
                      <a:pt x="3557" y="3662"/>
                    </a:lnTo>
                    <a:lnTo>
                      <a:pt x="3474" y="3662"/>
                    </a:lnTo>
                    <a:lnTo>
                      <a:pt x="3453" y="3704"/>
                    </a:lnTo>
                    <a:lnTo>
                      <a:pt x="3390" y="3662"/>
                    </a:lnTo>
                    <a:lnTo>
                      <a:pt x="3348" y="3662"/>
                    </a:lnTo>
                    <a:lnTo>
                      <a:pt x="3285" y="3725"/>
                    </a:lnTo>
                    <a:lnTo>
                      <a:pt x="3097" y="3725"/>
                    </a:lnTo>
                    <a:lnTo>
                      <a:pt x="3055" y="3704"/>
                    </a:lnTo>
                    <a:lnTo>
                      <a:pt x="3055" y="3767"/>
                    </a:lnTo>
                    <a:lnTo>
                      <a:pt x="3055" y="3808"/>
                    </a:lnTo>
                    <a:cubicBezTo>
                      <a:pt x="2992" y="3767"/>
                      <a:pt x="2972" y="3746"/>
                      <a:pt x="2930" y="3725"/>
                    </a:cubicBezTo>
                    <a:lnTo>
                      <a:pt x="2951" y="3620"/>
                    </a:lnTo>
                    <a:lnTo>
                      <a:pt x="2951" y="3536"/>
                    </a:lnTo>
                    <a:lnTo>
                      <a:pt x="2992" y="3495"/>
                    </a:lnTo>
                    <a:lnTo>
                      <a:pt x="2951" y="3432"/>
                    </a:lnTo>
                    <a:lnTo>
                      <a:pt x="2846" y="3432"/>
                    </a:lnTo>
                    <a:lnTo>
                      <a:pt x="2762" y="3390"/>
                    </a:lnTo>
                    <a:lnTo>
                      <a:pt x="2658" y="3390"/>
                    </a:lnTo>
                    <a:lnTo>
                      <a:pt x="2658" y="3306"/>
                    </a:lnTo>
                    <a:lnTo>
                      <a:pt x="2574" y="3097"/>
                    </a:lnTo>
                    <a:lnTo>
                      <a:pt x="2553" y="2992"/>
                    </a:lnTo>
                    <a:lnTo>
                      <a:pt x="2616" y="2971"/>
                    </a:lnTo>
                    <a:lnTo>
                      <a:pt x="2658" y="2992"/>
                    </a:lnTo>
                    <a:lnTo>
                      <a:pt x="2741" y="2992"/>
                    </a:lnTo>
                    <a:lnTo>
                      <a:pt x="2720" y="2971"/>
                    </a:lnTo>
                    <a:lnTo>
                      <a:pt x="2616" y="2888"/>
                    </a:lnTo>
                    <a:lnTo>
                      <a:pt x="2469" y="2888"/>
                    </a:lnTo>
                    <a:lnTo>
                      <a:pt x="2427" y="2783"/>
                    </a:lnTo>
                    <a:lnTo>
                      <a:pt x="2365" y="2825"/>
                    </a:lnTo>
                    <a:lnTo>
                      <a:pt x="2365" y="2930"/>
                    </a:lnTo>
                    <a:lnTo>
                      <a:pt x="2302" y="2992"/>
                    </a:lnTo>
                    <a:lnTo>
                      <a:pt x="2239" y="2930"/>
                    </a:lnTo>
                    <a:lnTo>
                      <a:pt x="2260" y="2804"/>
                    </a:lnTo>
                    <a:lnTo>
                      <a:pt x="2197" y="2679"/>
                    </a:lnTo>
                    <a:lnTo>
                      <a:pt x="2009" y="2574"/>
                    </a:lnTo>
                    <a:lnTo>
                      <a:pt x="1904" y="2574"/>
                    </a:lnTo>
                    <a:lnTo>
                      <a:pt x="1737" y="2699"/>
                    </a:lnTo>
                    <a:lnTo>
                      <a:pt x="1716" y="2783"/>
                    </a:lnTo>
                    <a:lnTo>
                      <a:pt x="1632" y="2804"/>
                    </a:lnTo>
                    <a:lnTo>
                      <a:pt x="1507" y="2762"/>
                    </a:lnTo>
                    <a:lnTo>
                      <a:pt x="1465" y="2658"/>
                    </a:lnTo>
                    <a:lnTo>
                      <a:pt x="1381" y="2574"/>
                    </a:lnTo>
                    <a:lnTo>
                      <a:pt x="1381" y="2448"/>
                    </a:lnTo>
                    <a:lnTo>
                      <a:pt x="1423" y="2365"/>
                    </a:lnTo>
                    <a:lnTo>
                      <a:pt x="1360" y="2281"/>
                    </a:lnTo>
                    <a:lnTo>
                      <a:pt x="1088" y="2239"/>
                    </a:lnTo>
                    <a:lnTo>
                      <a:pt x="1026" y="2176"/>
                    </a:lnTo>
                    <a:lnTo>
                      <a:pt x="1067" y="2051"/>
                    </a:lnTo>
                    <a:lnTo>
                      <a:pt x="1109" y="1967"/>
                    </a:lnTo>
                    <a:lnTo>
                      <a:pt x="1109" y="1842"/>
                    </a:lnTo>
                    <a:lnTo>
                      <a:pt x="1172" y="1737"/>
                    </a:lnTo>
                    <a:lnTo>
                      <a:pt x="1360" y="1549"/>
                    </a:lnTo>
                    <a:lnTo>
                      <a:pt x="1423" y="1507"/>
                    </a:lnTo>
                    <a:lnTo>
                      <a:pt x="1402" y="1570"/>
                    </a:lnTo>
                    <a:lnTo>
                      <a:pt x="1402" y="1632"/>
                    </a:lnTo>
                    <a:lnTo>
                      <a:pt x="1507" y="1465"/>
                    </a:lnTo>
                    <a:lnTo>
                      <a:pt x="1486" y="1339"/>
                    </a:lnTo>
                    <a:lnTo>
                      <a:pt x="1549" y="1193"/>
                    </a:lnTo>
                    <a:lnTo>
                      <a:pt x="1611" y="921"/>
                    </a:lnTo>
                    <a:lnTo>
                      <a:pt x="1549" y="837"/>
                    </a:lnTo>
                    <a:lnTo>
                      <a:pt x="1528" y="691"/>
                    </a:lnTo>
                    <a:lnTo>
                      <a:pt x="1465" y="649"/>
                    </a:lnTo>
                    <a:lnTo>
                      <a:pt x="1360" y="482"/>
                    </a:lnTo>
                    <a:lnTo>
                      <a:pt x="1381" y="251"/>
                    </a:lnTo>
                    <a:lnTo>
                      <a:pt x="1381" y="189"/>
                    </a:lnTo>
                    <a:lnTo>
                      <a:pt x="1381" y="105"/>
                    </a:lnTo>
                    <a:lnTo>
                      <a:pt x="1298" y="0"/>
                    </a:lnTo>
                    <a:lnTo>
                      <a:pt x="1256" y="42"/>
                    </a:lnTo>
                    <a:lnTo>
                      <a:pt x="1256" y="84"/>
                    </a:lnTo>
                    <a:lnTo>
                      <a:pt x="1172" y="168"/>
                    </a:lnTo>
                    <a:lnTo>
                      <a:pt x="1005" y="168"/>
                    </a:lnTo>
                    <a:lnTo>
                      <a:pt x="984" y="210"/>
                    </a:lnTo>
                    <a:lnTo>
                      <a:pt x="900" y="168"/>
                    </a:lnTo>
                    <a:lnTo>
                      <a:pt x="795" y="63"/>
                    </a:lnTo>
                    <a:lnTo>
                      <a:pt x="586" y="0"/>
                    </a:lnTo>
                    <a:close/>
                    <a:moveTo>
                      <a:pt x="1842" y="4060"/>
                    </a:moveTo>
                    <a:lnTo>
                      <a:pt x="1716" y="4080"/>
                    </a:lnTo>
                    <a:lnTo>
                      <a:pt x="1695" y="4164"/>
                    </a:lnTo>
                    <a:lnTo>
                      <a:pt x="1821" y="4227"/>
                    </a:lnTo>
                    <a:lnTo>
                      <a:pt x="1883" y="4248"/>
                    </a:lnTo>
                    <a:lnTo>
                      <a:pt x="1883" y="4352"/>
                    </a:lnTo>
                    <a:lnTo>
                      <a:pt x="1842" y="4457"/>
                    </a:lnTo>
                    <a:lnTo>
                      <a:pt x="1842" y="4666"/>
                    </a:lnTo>
                    <a:lnTo>
                      <a:pt x="1800" y="4792"/>
                    </a:lnTo>
                    <a:lnTo>
                      <a:pt x="1842" y="4980"/>
                    </a:lnTo>
                    <a:lnTo>
                      <a:pt x="1904" y="4959"/>
                    </a:lnTo>
                    <a:lnTo>
                      <a:pt x="1925" y="4896"/>
                    </a:lnTo>
                    <a:lnTo>
                      <a:pt x="2051" y="4813"/>
                    </a:lnTo>
                    <a:cubicBezTo>
                      <a:pt x="2093" y="4813"/>
                      <a:pt x="2114" y="4855"/>
                      <a:pt x="2135" y="4855"/>
                    </a:cubicBezTo>
                    <a:lnTo>
                      <a:pt x="2114" y="4959"/>
                    </a:lnTo>
                    <a:lnTo>
                      <a:pt x="2197" y="5001"/>
                    </a:lnTo>
                    <a:lnTo>
                      <a:pt x="2260" y="4917"/>
                    </a:lnTo>
                    <a:cubicBezTo>
                      <a:pt x="2323" y="4959"/>
                      <a:pt x="2344" y="5001"/>
                      <a:pt x="2407" y="5022"/>
                    </a:cubicBezTo>
                    <a:lnTo>
                      <a:pt x="2407" y="5106"/>
                    </a:lnTo>
                    <a:lnTo>
                      <a:pt x="2344" y="5231"/>
                    </a:lnTo>
                    <a:lnTo>
                      <a:pt x="2155" y="5294"/>
                    </a:lnTo>
                    <a:lnTo>
                      <a:pt x="2114" y="5378"/>
                    </a:lnTo>
                    <a:lnTo>
                      <a:pt x="2135" y="5545"/>
                    </a:lnTo>
                    <a:lnTo>
                      <a:pt x="2218" y="5545"/>
                    </a:lnTo>
                    <a:lnTo>
                      <a:pt x="2344" y="5629"/>
                    </a:lnTo>
                    <a:lnTo>
                      <a:pt x="2448" y="5629"/>
                    </a:lnTo>
                    <a:lnTo>
                      <a:pt x="2448" y="5754"/>
                    </a:lnTo>
                    <a:lnTo>
                      <a:pt x="2532" y="5817"/>
                    </a:lnTo>
                    <a:lnTo>
                      <a:pt x="2637" y="5754"/>
                    </a:lnTo>
                    <a:lnTo>
                      <a:pt x="2637" y="5650"/>
                    </a:lnTo>
                    <a:lnTo>
                      <a:pt x="2574" y="5587"/>
                    </a:lnTo>
                    <a:cubicBezTo>
                      <a:pt x="2616" y="5545"/>
                      <a:pt x="2637" y="5545"/>
                      <a:pt x="2658" y="5524"/>
                    </a:cubicBezTo>
                    <a:lnTo>
                      <a:pt x="2658" y="5503"/>
                    </a:lnTo>
                    <a:lnTo>
                      <a:pt x="2679" y="5587"/>
                    </a:lnTo>
                    <a:lnTo>
                      <a:pt x="2762" y="5482"/>
                    </a:lnTo>
                    <a:lnTo>
                      <a:pt x="2804" y="5231"/>
                    </a:lnTo>
                    <a:lnTo>
                      <a:pt x="2972" y="5064"/>
                    </a:lnTo>
                    <a:lnTo>
                      <a:pt x="2992" y="4959"/>
                    </a:lnTo>
                    <a:lnTo>
                      <a:pt x="2972" y="4855"/>
                    </a:lnTo>
                    <a:lnTo>
                      <a:pt x="3034" y="4771"/>
                    </a:lnTo>
                    <a:lnTo>
                      <a:pt x="3034" y="4750"/>
                    </a:lnTo>
                    <a:cubicBezTo>
                      <a:pt x="3087" y="4760"/>
                      <a:pt x="3128" y="4766"/>
                      <a:pt x="3170" y="4766"/>
                    </a:cubicBezTo>
                    <a:cubicBezTo>
                      <a:pt x="3212" y="4766"/>
                      <a:pt x="3254" y="4760"/>
                      <a:pt x="3306" y="4750"/>
                    </a:cubicBezTo>
                    <a:cubicBezTo>
                      <a:pt x="3348" y="4750"/>
                      <a:pt x="3369" y="4708"/>
                      <a:pt x="3369" y="4687"/>
                    </a:cubicBezTo>
                    <a:lnTo>
                      <a:pt x="3411" y="4750"/>
                    </a:lnTo>
                    <a:lnTo>
                      <a:pt x="3411" y="4896"/>
                    </a:lnTo>
                    <a:lnTo>
                      <a:pt x="3411" y="4917"/>
                    </a:lnTo>
                    <a:cubicBezTo>
                      <a:pt x="3390" y="4959"/>
                      <a:pt x="3390" y="4980"/>
                      <a:pt x="3411" y="4980"/>
                    </a:cubicBezTo>
                    <a:cubicBezTo>
                      <a:pt x="3453" y="5001"/>
                      <a:pt x="3453" y="5022"/>
                      <a:pt x="3474" y="5085"/>
                    </a:cubicBezTo>
                    <a:lnTo>
                      <a:pt x="3474" y="5189"/>
                    </a:lnTo>
                    <a:lnTo>
                      <a:pt x="3557" y="5231"/>
                    </a:lnTo>
                    <a:cubicBezTo>
                      <a:pt x="3599" y="5336"/>
                      <a:pt x="3683" y="5482"/>
                      <a:pt x="3704" y="5608"/>
                    </a:cubicBezTo>
                    <a:cubicBezTo>
                      <a:pt x="3716" y="5632"/>
                      <a:pt x="3750" y="5643"/>
                      <a:pt x="3780" y="5643"/>
                    </a:cubicBezTo>
                    <a:cubicBezTo>
                      <a:pt x="3801" y="5643"/>
                      <a:pt x="3821" y="5637"/>
                      <a:pt x="3829" y="5629"/>
                    </a:cubicBezTo>
                    <a:lnTo>
                      <a:pt x="3871" y="5754"/>
                    </a:lnTo>
                    <a:lnTo>
                      <a:pt x="3871" y="5838"/>
                    </a:lnTo>
                    <a:lnTo>
                      <a:pt x="3788" y="5733"/>
                    </a:lnTo>
                    <a:lnTo>
                      <a:pt x="3725" y="5733"/>
                    </a:lnTo>
                    <a:lnTo>
                      <a:pt x="3725" y="5901"/>
                    </a:lnTo>
                    <a:lnTo>
                      <a:pt x="3704" y="5943"/>
                    </a:lnTo>
                    <a:lnTo>
                      <a:pt x="3620" y="5901"/>
                    </a:lnTo>
                    <a:lnTo>
                      <a:pt x="3495" y="5838"/>
                    </a:lnTo>
                    <a:lnTo>
                      <a:pt x="3453" y="6068"/>
                    </a:lnTo>
                    <a:lnTo>
                      <a:pt x="3495" y="6110"/>
                    </a:lnTo>
                    <a:lnTo>
                      <a:pt x="3495" y="6173"/>
                    </a:lnTo>
                    <a:lnTo>
                      <a:pt x="3411" y="6215"/>
                    </a:lnTo>
                    <a:lnTo>
                      <a:pt x="3369" y="6068"/>
                    </a:lnTo>
                    <a:lnTo>
                      <a:pt x="3244" y="6131"/>
                    </a:lnTo>
                    <a:lnTo>
                      <a:pt x="3181" y="6340"/>
                    </a:lnTo>
                    <a:lnTo>
                      <a:pt x="3055" y="6424"/>
                    </a:lnTo>
                    <a:lnTo>
                      <a:pt x="2951" y="6445"/>
                    </a:lnTo>
                    <a:lnTo>
                      <a:pt x="2846" y="6549"/>
                    </a:lnTo>
                    <a:lnTo>
                      <a:pt x="2972" y="6361"/>
                    </a:lnTo>
                    <a:lnTo>
                      <a:pt x="2972" y="6173"/>
                    </a:lnTo>
                    <a:lnTo>
                      <a:pt x="2825" y="6047"/>
                    </a:lnTo>
                    <a:lnTo>
                      <a:pt x="2741" y="6047"/>
                    </a:lnTo>
                    <a:lnTo>
                      <a:pt x="2658" y="6152"/>
                    </a:lnTo>
                    <a:lnTo>
                      <a:pt x="2532" y="6215"/>
                    </a:lnTo>
                    <a:lnTo>
                      <a:pt x="2469" y="6319"/>
                    </a:lnTo>
                    <a:lnTo>
                      <a:pt x="2532" y="6424"/>
                    </a:lnTo>
                    <a:lnTo>
                      <a:pt x="2365" y="6445"/>
                    </a:lnTo>
                    <a:lnTo>
                      <a:pt x="2260" y="6424"/>
                    </a:lnTo>
                    <a:lnTo>
                      <a:pt x="2197" y="6487"/>
                    </a:lnTo>
                    <a:lnTo>
                      <a:pt x="2093" y="6529"/>
                    </a:lnTo>
                    <a:lnTo>
                      <a:pt x="1988" y="6654"/>
                    </a:lnTo>
                    <a:lnTo>
                      <a:pt x="2009" y="6738"/>
                    </a:lnTo>
                    <a:lnTo>
                      <a:pt x="1988" y="6884"/>
                    </a:lnTo>
                    <a:lnTo>
                      <a:pt x="1904" y="7052"/>
                    </a:lnTo>
                    <a:lnTo>
                      <a:pt x="2030" y="7177"/>
                    </a:lnTo>
                    <a:lnTo>
                      <a:pt x="2093" y="7093"/>
                    </a:lnTo>
                    <a:lnTo>
                      <a:pt x="2155" y="6863"/>
                    </a:lnTo>
                    <a:lnTo>
                      <a:pt x="2239" y="6801"/>
                    </a:lnTo>
                    <a:lnTo>
                      <a:pt x="2302" y="6675"/>
                    </a:lnTo>
                    <a:lnTo>
                      <a:pt x="2344" y="6654"/>
                    </a:lnTo>
                    <a:lnTo>
                      <a:pt x="2427" y="6738"/>
                    </a:lnTo>
                    <a:lnTo>
                      <a:pt x="2407" y="6863"/>
                    </a:lnTo>
                    <a:lnTo>
                      <a:pt x="2427" y="6884"/>
                    </a:lnTo>
                    <a:lnTo>
                      <a:pt x="2469" y="6863"/>
                    </a:lnTo>
                    <a:lnTo>
                      <a:pt x="2532" y="6884"/>
                    </a:lnTo>
                    <a:lnTo>
                      <a:pt x="2532" y="6780"/>
                    </a:lnTo>
                    <a:lnTo>
                      <a:pt x="2574" y="6759"/>
                    </a:lnTo>
                    <a:lnTo>
                      <a:pt x="2637" y="6780"/>
                    </a:lnTo>
                    <a:lnTo>
                      <a:pt x="2616" y="6863"/>
                    </a:lnTo>
                    <a:lnTo>
                      <a:pt x="2658" y="6863"/>
                    </a:lnTo>
                    <a:lnTo>
                      <a:pt x="2762" y="6947"/>
                    </a:lnTo>
                    <a:lnTo>
                      <a:pt x="2825" y="6947"/>
                    </a:lnTo>
                    <a:lnTo>
                      <a:pt x="2762" y="6863"/>
                    </a:lnTo>
                    <a:lnTo>
                      <a:pt x="2783" y="6801"/>
                    </a:lnTo>
                    <a:lnTo>
                      <a:pt x="2762" y="6759"/>
                    </a:lnTo>
                    <a:lnTo>
                      <a:pt x="2825" y="6696"/>
                    </a:lnTo>
                    <a:lnTo>
                      <a:pt x="2867" y="6696"/>
                    </a:lnTo>
                    <a:lnTo>
                      <a:pt x="2972" y="6801"/>
                    </a:lnTo>
                    <a:lnTo>
                      <a:pt x="3076" y="6842"/>
                    </a:lnTo>
                    <a:lnTo>
                      <a:pt x="3181" y="6905"/>
                    </a:lnTo>
                    <a:lnTo>
                      <a:pt x="3202" y="7010"/>
                    </a:lnTo>
                    <a:lnTo>
                      <a:pt x="3306" y="7093"/>
                    </a:lnTo>
                    <a:lnTo>
                      <a:pt x="3202" y="7073"/>
                    </a:lnTo>
                    <a:lnTo>
                      <a:pt x="3160" y="7093"/>
                    </a:lnTo>
                    <a:lnTo>
                      <a:pt x="3160" y="7156"/>
                    </a:lnTo>
                    <a:lnTo>
                      <a:pt x="3097" y="7219"/>
                    </a:lnTo>
                    <a:lnTo>
                      <a:pt x="3160" y="7282"/>
                    </a:lnTo>
                    <a:lnTo>
                      <a:pt x="3160" y="7365"/>
                    </a:lnTo>
                    <a:lnTo>
                      <a:pt x="3139" y="7428"/>
                    </a:lnTo>
                    <a:lnTo>
                      <a:pt x="3202" y="7533"/>
                    </a:lnTo>
                    <a:lnTo>
                      <a:pt x="3244" y="7637"/>
                    </a:lnTo>
                    <a:lnTo>
                      <a:pt x="3348" y="7784"/>
                    </a:lnTo>
                    <a:lnTo>
                      <a:pt x="3474" y="7784"/>
                    </a:lnTo>
                    <a:lnTo>
                      <a:pt x="3578" y="7847"/>
                    </a:lnTo>
                    <a:lnTo>
                      <a:pt x="3704" y="7909"/>
                    </a:lnTo>
                    <a:lnTo>
                      <a:pt x="3808" y="7847"/>
                    </a:lnTo>
                    <a:lnTo>
                      <a:pt x="3829" y="7805"/>
                    </a:lnTo>
                    <a:lnTo>
                      <a:pt x="3892" y="7742"/>
                    </a:lnTo>
                    <a:lnTo>
                      <a:pt x="3913" y="7805"/>
                    </a:lnTo>
                    <a:lnTo>
                      <a:pt x="3871" y="7889"/>
                    </a:lnTo>
                    <a:lnTo>
                      <a:pt x="3892" y="7993"/>
                    </a:lnTo>
                    <a:lnTo>
                      <a:pt x="3913" y="8035"/>
                    </a:lnTo>
                    <a:lnTo>
                      <a:pt x="3997" y="7993"/>
                    </a:lnTo>
                    <a:lnTo>
                      <a:pt x="4143" y="7784"/>
                    </a:lnTo>
                    <a:lnTo>
                      <a:pt x="4143" y="7637"/>
                    </a:lnTo>
                    <a:lnTo>
                      <a:pt x="4101" y="7575"/>
                    </a:lnTo>
                    <a:lnTo>
                      <a:pt x="4039" y="7407"/>
                    </a:lnTo>
                    <a:lnTo>
                      <a:pt x="3934" y="7324"/>
                    </a:lnTo>
                    <a:lnTo>
                      <a:pt x="3976" y="7219"/>
                    </a:lnTo>
                    <a:lnTo>
                      <a:pt x="4101" y="6989"/>
                    </a:lnTo>
                    <a:lnTo>
                      <a:pt x="4185" y="6947"/>
                    </a:lnTo>
                    <a:lnTo>
                      <a:pt x="4248" y="7052"/>
                    </a:lnTo>
                    <a:lnTo>
                      <a:pt x="4290" y="7156"/>
                    </a:lnTo>
                    <a:lnTo>
                      <a:pt x="4332" y="7219"/>
                    </a:lnTo>
                    <a:lnTo>
                      <a:pt x="4332" y="7324"/>
                    </a:lnTo>
                    <a:lnTo>
                      <a:pt x="4394" y="7512"/>
                    </a:lnTo>
                    <a:lnTo>
                      <a:pt x="4415" y="7596"/>
                    </a:lnTo>
                    <a:lnTo>
                      <a:pt x="4415" y="7512"/>
                    </a:lnTo>
                    <a:lnTo>
                      <a:pt x="4415" y="7386"/>
                    </a:lnTo>
                    <a:lnTo>
                      <a:pt x="4352" y="7219"/>
                    </a:lnTo>
                    <a:lnTo>
                      <a:pt x="4394" y="7156"/>
                    </a:lnTo>
                    <a:lnTo>
                      <a:pt x="4436" y="7156"/>
                    </a:lnTo>
                    <a:lnTo>
                      <a:pt x="4499" y="7219"/>
                    </a:lnTo>
                    <a:lnTo>
                      <a:pt x="4499" y="7156"/>
                    </a:lnTo>
                    <a:lnTo>
                      <a:pt x="4541" y="7156"/>
                    </a:lnTo>
                    <a:lnTo>
                      <a:pt x="4604" y="6989"/>
                    </a:lnTo>
                    <a:lnTo>
                      <a:pt x="4562" y="6801"/>
                    </a:lnTo>
                    <a:lnTo>
                      <a:pt x="4499" y="6696"/>
                    </a:lnTo>
                    <a:lnTo>
                      <a:pt x="4436" y="6591"/>
                    </a:lnTo>
                    <a:lnTo>
                      <a:pt x="4436" y="6466"/>
                    </a:lnTo>
                    <a:lnTo>
                      <a:pt x="4415" y="6340"/>
                    </a:lnTo>
                    <a:lnTo>
                      <a:pt x="4352" y="6424"/>
                    </a:lnTo>
                    <a:lnTo>
                      <a:pt x="4352" y="6277"/>
                    </a:lnTo>
                    <a:lnTo>
                      <a:pt x="4352" y="6215"/>
                    </a:lnTo>
                    <a:lnTo>
                      <a:pt x="4311" y="6215"/>
                    </a:lnTo>
                    <a:lnTo>
                      <a:pt x="4227" y="6131"/>
                    </a:lnTo>
                    <a:lnTo>
                      <a:pt x="4248" y="6068"/>
                    </a:lnTo>
                    <a:lnTo>
                      <a:pt x="4332" y="6068"/>
                    </a:lnTo>
                    <a:lnTo>
                      <a:pt x="4332" y="5922"/>
                    </a:lnTo>
                    <a:lnTo>
                      <a:pt x="4248" y="5796"/>
                    </a:lnTo>
                    <a:lnTo>
                      <a:pt x="4248" y="5712"/>
                    </a:lnTo>
                    <a:lnTo>
                      <a:pt x="4185" y="5796"/>
                    </a:lnTo>
                    <a:lnTo>
                      <a:pt x="4080" y="5692"/>
                    </a:lnTo>
                    <a:lnTo>
                      <a:pt x="3913" y="5545"/>
                    </a:lnTo>
                    <a:lnTo>
                      <a:pt x="3892" y="5440"/>
                    </a:lnTo>
                    <a:lnTo>
                      <a:pt x="3871" y="5440"/>
                    </a:lnTo>
                    <a:lnTo>
                      <a:pt x="3767" y="5420"/>
                    </a:lnTo>
                    <a:lnTo>
                      <a:pt x="3767" y="5503"/>
                    </a:lnTo>
                    <a:cubicBezTo>
                      <a:pt x="3725" y="5482"/>
                      <a:pt x="3725" y="5420"/>
                      <a:pt x="3704" y="5399"/>
                    </a:cubicBezTo>
                    <a:lnTo>
                      <a:pt x="3704" y="5315"/>
                    </a:lnTo>
                    <a:lnTo>
                      <a:pt x="3662" y="5210"/>
                    </a:lnTo>
                    <a:lnTo>
                      <a:pt x="3662" y="5273"/>
                    </a:lnTo>
                    <a:cubicBezTo>
                      <a:pt x="3620" y="5231"/>
                      <a:pt x="3620" y="5210"/>
                      <a:pt x="3599" y="5189"/>
                    </a:cubicBezTo>
                    <a:lnTo>
                      <a:pt x="3683" y="5168"/>
                    </a:lnTo>
                    <a:lnTo>
                      <a:pt x="3683" y="5085"/>
                    </a:lnTo>
                    <a:lnTo>
                      <a:pt x="3578" y="4896"/>
                    </a:lnTo>
                    <a:lnTo>
                      <a:pt x="3495" y="4855"/>
                    </a:lnTo>
                    <a:lnTo>
                      <a:pt x="3474" y="4666"/>
                    </a:lnTo>
                    <a:lnTo>
                      <a:pt x="3411" y="4562"/>
                    </a:lnTo>
                    <a:cubicBezTo>
                      <a:pt x="3411" y="4541"/>
                      <a:pt x="3411" y="4541"/>
                      <a:pt x="3453" y="4499"/>
                    </a:cubicBezTo>
                    <a:cubicBezTo>
                      <a:pt x="3474" y="4478"/>
                      <a:pt x="3453" y="4457"/>
                      <a:pt x="3411" y="4436"/>
                    </a:cubicBezTo>
                    <a:lnTo>
                      <a:pt x="3390" y="4457"/>
                    </a:lnTo>
                    <a:lnTo>
                      <a:pt x="3411" y="4457"/>
                    </a:lnTo>
                    <a:lnTo>
                      <a:pt x="3411" y="4478"/>
                    </a:lnTo>
                    <a:cubicBezTo>
                      <a:pt x="3411" y="4478"/>
                      <a:pt x="3390" y="4478"/>
                      <a:pt x="3390" y="4499"/>
                    </a:cubicBezTo>
                    <a:lnTo>
                      <a:pt x="3390" y="4541"/>
                    </a:lnTo>
                    <a:lnTo>
                      <a:pt x="3306" y="4562"/>
                    </a:lnTo>
                    <a:lnTo>
                      <a:pt x="3202" y="4499"/>
                    </a:lnTo>
                    <a:lnTo>
                      <a:pt x="3139" y="4499"/>
                    </a:lnTo>
                    <a:lnTo>
                      <a:pt x="3181" y="4604"/>
                    </a:lnTo>
                    <a:lnTo>
                      <a:pt x="3181" y="4666"/>
                    </a:lnTo>
                    <a:cubicBezTo>
                      <a:pt x="3097" y="4687"/>
                      <a:pt x="3055" y="4708"/>
                      <a:pt x="2972" y="4750"/>
                    </a:cubicBezTo>
                    <a:lnTo>
                      <a:pt x="2972" y="4583"/>
                    </a:lnTo>
                    <a:lnTo>
                      <a:pt x="2930" y="4604"/>
                    </a:lnTo>
                    <a:lnTo>
                      <a:pt x="2888" y="4750"/>
                    </a:lnTo>
                    <a:lnTo>
                      <a:pt x="2888" y="4792"/>
                    </a:lnTo>
                    <a:lnTo>
                      <a:pt x="2783" y="4980"/>
                    </a:lnTo>
                    <a:lnTo>
                      <a:pt x="2783" y="5106"/>
                    </a:lnTo>
                    <a:lnTo>
                      <a:pt x="2741" y="5273"/>
                    </a:lnTo>
                    <a:lnTo>
                      <a:pt x="2658" y="5378"/>
                    </a:lnTo>
                    <a:lnTo>
                      <a:pt x="2658" y="5482"/>
                    </a:lnTo>
                    <a:cubicBezTo>
                      <a:pt x="2646" y="5459"/>
                      <a:pt x="2622" y="5443"/>
                      <a:pt x="2599" y="5443"/>
                    </a:cubicBezTo>
                    <a:cubicBezTo>
                      <a:pt x="2580" y="5443"/>
                      <a:pt x="2562" y="5454"/>
                      <a:pt x="2553" y="5482"/>
                    </a:cubicBezTo>
                    <a:lnTo>
                      <a:pt x="2553" y="5315"/>
                    </a:lnTo>
                    <a:lnTo>
                      <a:pt x="2637" y="4980"/>
                    </a:lnTo>
                    <a:lnTo>
                      <a:pt x="2741" y="4876"/>
                    </a:lnTo>
                    <a:lnTo>
                      <a:pt x="2741" y="4771"/>
                    </a:lnTo>
                    <a:lnTo>
                      <a:pt x="2658" y="4687"/>
                    </a:lnTo>
                    <a:lnTo>
                      <a:pt x="2616" y="4708"/>
                    </a:lnTo>
                    <a:lnTo>
                      <a:pt x="2532" y="4687"/>
                    </a:lnTo>
                    <a:lnTo>
                      <a:pt x="2448" y="4750"/>
                    </a:lnTo>
                    <a:lnTo>
                      <a:pt x="2448" y="4855"/>
                    </a:lnTo>
                    <a:cubicBezTo>
                      <a:pt x="2427" y="4792"/>
                      <a:pt x="2365" y="4708"/>
                      <a:pt x="2323" y="4666"/>
                    </a:cubicBezTo>
                    <a:lnTo>
                      <a:pt x="2427" y="4583"/>
                    </a:lnTo>
                    <a:lnTo>
                      <a:pt x="2469" y="4457"/>
                    </a:lnTo>
                    <a:lnTo>
                      <a:pt x="2532" y="4394"/>
                    </a:lnTo>
                    <a:lnTo>
                      <a:pt x="2553" y="4290"/>
                    </a:lnTo>
                    <a:lnTo>
                      <a:pt x="2511" y="4227"/>
                    </a:lnTo>
                    <a:lnTo>
                      <a:pt x="2427" y="4269"/>
                    </a:lnTo>
                    <a:lnTo>
                      <a:pt x="2344" y="4373"/>
                    </a:lnTo>
                    <a:lnTo>
                      <a:pt x="2260" y="4269"/>
                    </a:lnTo>
                    <a:lnTo>
                      <a:pt x="2197" y="4248"/>
                    </a:lnTo>
                    <a:lnTo>
                      <a:pt x="2009" y="4248"/>
                    </a:lnTo>
                    <a:lnTo>
                      <a:pt x="2030" y="4185"/>
                    </a:lnTo>
                    <a:lnTo>
                      <a:pt x="1946" y="4164"/>
                    </a:lnTo>
                    <a:lnTo>
                      <a:pt x="1842" y="406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3025;p74">
                <a:extLst>
                  <a:ext uri="{FF2B5EF4-FFF2-40B4-BE49-F238E27FC236}">
                    <a16:creationId xmlns:a16="http://schemas.microsoft.com/office/drawing/2014/main" id="{5B4916F3-32F3-402E-AD0A-0ABC8EA2B0AC}"/>
                  </a:ext>
                </a:extLst>
              </p:cNvPr>
              <p:cNvSpPr/>
              <p:nvPr/>
            </p:nvSpPr>
            <p:spPr>
              <a:xfrm>
                <a:off x="4595934" y="3205063"/>
                <a:ext cx="26673" cy="13340"/>
              </a:xfrm>
              <a:custGeom>
                <a:avLst/>
                <a:gdLst/>
                <a:ahLst/>
                <a:cxnLst/>
                <a:rect l="l" t="t" r="r" b="b"/>
                <a:pathLst>
                  <a:path w="2240" h="1173" extrusionOk="0">
                    <a:moveTo>
                      <a:pt x="2177" y="1"/>
                    </a:moveTo>
                    <a:lnTo>
                      <a:pt x="1968" y="43"/>
                    </a:lnTo>
                    <a:lnTo>
                      <a:pt x="1821" y="43"/>
                    </a:lnTo>
                    <a:lnTo>
                      <a:pt x="1675" y="64"/>
                    </a:lnTo>
                    <a:lnTo>
                      <a:pt x="1570" y="64"/>
                    </a:lnTo>
                    <a:lnTo>
                      <a:pt x="1424" y="105"/>
                    </a:lnTo>
                    <a:lnTo>
                      <a:pt x="1193" y="105"/>
                    </a:lnTo>
                    <a:lnTo>
                      <a:pt x="1005" y="252"/>
                    </a:lnTo>
                    <a:lnTo>
                      <a:pt x="880" y="315"/>
                    </a:lnTo>
                    <a:lnTo>
                      <a:pt x="817" y="336"/>
                    </a:lnTo>
                    <a:lnTo>
                      <a:pt x="712" y="357"/>
                    </a:lnTo>
                    <a:lnTo>
                      <a:pt x="628" y="377"/>
                    </a:lnTo>
                    <a:lnTo>
                      <a:pt x="482" y="419"/>
                    </a:lnTo>
                    <a:lnTo>
                      <a:pt x="398" y="482"/>
                    </a:lnTo>
                    <a:lnTo>
                      <a:pt x="377" y="524"/>
                    </a:lnTo>
                    <a:lnTo>
                      <a:pt x="252" y="587"/>
                    </a:lnTo>
                    <a:lnTo>
                      <a:pt x="210" y="733"/>
                    </a:lnTo>
                    <a:lnTo>
                      <a:pt x="105" y="880"/>
                    </a:lnTo>
                    <a:lnTo>
                      <a:pt x="84" y="942"/>
                    </a:lnTo>
                    <a:lnTo>
                      <a:pt x="147" y="984"/>
                    </a:lnTo>
                    <a:lnTo>
                      <a:pt x="147" y="1047"/>
                    </a:lnTo>
                    <a:lnTo>
                      <a:pt x="84" y="1047"/>
                    </a:lnTo>
                    <a:lnTo>
                      <a:pt x="43" y="1005"/>
                    </a:lnTo>
                    <a:lnTo>
                      <a:pt x="1" y="1110"/>
                    </a:lnTo>
                    <a:lnTo>
                      <a:pt x="63" y="1173"/>
                    </a:lnTo>
                    <a:lnTo>
                      <a:pt x="252" y="1152"/>
                    </a:lnTo>
                    <a:lnTo>
                      <a:pt x="419" y="1047"/>
                    </a:lnTo>
                    <a:lnTo>
                      <a:pt x="503" y="1005"/>
                    </a:lnTo>
                    <a:lnTo>
                      <a:pt x="608" y="1005"/>
                    </a:lnTo>
                    <a:lnTo>
                      <a:pt x="712" y="942"/>
                    </a:lnTo>
                    <a:lnTo>
                      <a:pt x="796" y="838"/>
                    </a:lnTo>
                    <a:lnTo>
                      <a:pt x="1005" y="670"/>
                    </a:lnTo>
                    <a:lnTo>
                      <a:pt x="1047" y="587"/>
                    </a:lnTo>
                    <a:lnTo>
                      <a:pt x="1110" y="566"/>
                    </a:lnTo>
                    <a:lnTo>
                      <a:pt x="1131" y="566"/>
                    </a:lnTo>
                    <a:lnTo>
                      <a:pt x="1235" y="461"/>
                    </a:lnTo>
                    <a:lnTo>
                      <a:pt x="1340" y="440"/>
                    </a:lnTo>
                    <a:lnTo>
                      <a:pt x="1444" y="440"/>
                    </a:lnTo>
                    <a:lnTo>
                      <a:pt x="1675" y="419"/>
                    </a:lnTo>
                    <a:lnTo>
                      <a:pt x="1842" y="315"/>
                    </a:lnTo>
                    <a:lnTo>
                      <a:pt x="2030" y="252"/>
                    </a:lnTo>
                    <a:lnTo>
                      <a:pt x="2051" y="168"/>
                    </a:lnTo>
                    <a:lnTo>
                      <a:pt x="2135" y="168"/>
                    </a:lnTo>
                    <a:lnTo>
                      <a:pt x="2240" y="105"/>
                    </a:lnTo>
                    <a:lnTo>
                      <a:pt x="2240" y="43"/>
                    </a:lnTo>
                    <a:lnTo>
                      <a:pt x="2177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3" name="Google Shape;3026;p74">
                <a:extLst>
                  <a:ext uri="{FF2B5EF4-FFF2-40B4-BE49-F238E27FC236}">
                    <a16:creationId xmlns:a16="http://schemas.microsoft.com/office/drawing/2014/main" id="{AAA5FB08-BF47-4281-9107-44BE1C74555D}"/>
                  </a:ext>
                </a:extLst>
              </p:cNvPr>
              <p:cNvGrpSpPr/>
              <p:nvPr/>
            </p:nvGrpSpPr>
            <p:grpSpPr>
              <a:xfrm>
                <a:off x="4403342" y="3107749"/>
                <a:ext cx="316680" cy="101374"/>
                <a:chOff x="5068275" y="3161675"/>
                <a:chExt cx="664875" cy="222850"/>
              </a:xfrm>
            </p:grpSpPr>
            <p:sp>
              <p:nvSpPr>
                <p:cNvPr id="199" name="Google Shape;3027;p74">
                  <a:extLst>
                    <a:ext uri="{FF2B5EF4-FFF2-40B4-BE49-F238E27FC236}">
                      <a16:creationId xmlns:a16="http://schemas.microsoft.com/office/drawing/2014/main" id="{50733DFD-11AF-4A73-B006-378DA7CF09E2}"/>
                    </a:ext>
                  </a:extLst>
                </p:cNvPr>
                <p:cNvSpPr/>
                <p:nvPr/>
              </p:nvSpPr>
              <p:spPr>
                <a:xfrm>
                  <a:off x="5408300" y="3224425"/>
                  <a:ext cx="96775" cy="107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1" h="4312" extrusionOk="0">
                      <a:moveTo>
                        <a:pt x="3620" y="1"/>
                      </a:moveTo>
                      <a:lnTo>
                        <a:pt x="3515" y="43"/>
                      </a:lnTo>
                      <a:lnTo>
                        <a:pt x="3494" y="147"/>
                      </a:lnTo>
                      <a:lnTo>
                        <a:pt x="3390" y="231"/>
                      </a:lnTo>
                      <a:lnTo>
                        <a:pt x="3390" y="294"/>
                      </a:lnTo>
                      <a:lnTo>
                        <a:pt x="3285" y="357"/>
                      </a:lnTo>
                      <a:lnTo>
                        <a:pt x="3181" y="398"/>
                      </a:lnTo>
                      <a:lnTo>
                        <a:pt x="3139" y="461"/>
                      </a:lnTo>
                      <a:lnTo>
                        <a:pt x="2992" y="503"/>
                      </a:lnTo>
                      <a:lnTo>
                        <a:pt x="2720" y="440"/>
                      </a:lnTo>
                      <a:lnTo>
                        <a:pt x="2469" y="419"/>
                      </a:lnTo>
                      <a:lnTo>
                        <a:pt x="2448" y="503"/>
                      </a:lnTo>
                      <a:lnTo>
                        <a:pt x="2406" y="503"/>
                      </a:lnTo>
                      <a:lnTo>
                        <a:pt x="2260" y="398"/>
                      </a:lnTo>
                      <a:lnTo>
                        <a:pt x="2092" y="398"/>
                      </a:lnTo>
                      <a:lnTo>
                        <a:pt x="1988" y="357"/>
                      </a:lnTo>
                      <a:lnTo>
                        <a:pt x="1820" y="336"/>
                      </a:lnTo>
                      <a:lnTo>
                        <a:pt x="1737" y="398"/>
                      </a:lnTo>
                      <a:lnTo>
                        <a:pt x="1674" y="336"/>
                      </a:lnTo>
                      <a:lnTo>
                        <a:pt x="1569" y="231"/>
                      </a:lnTo>
                      <a:lnTo>
                        <a:pt x="1381" y="210"/>
                      </a:lnTo>
                      <a:lnTo>
                        <a:pt x="1276" y="210"/>
                      </a:lnTo>
                      <a:lnTo>
                        <a:pt x="1276" y="336"/>
                      </a:lnTo>
                      <a:lnTo>
                        <a:pt x="1193" y="398"/>
                      </a:lnTo>
                      <a:lnTo>
                        <a:pt x="1151" y="503"/>
                      </a:lnTo>
                      <a:lnTo>
                        <a:pt x="1067" y="566"/>
                      </a:lnTo>
                      <a:lnTo>
                        <a:pt x="900" y="524"/>
                      </a:lnTo>
                      <a:lnTo>
                        <a:pt x="774" y="545"/>
                      </a:lnTo>
                      <a:lnTo>
                        <a:pt x="712" y="608"/>
                      </a:lnTo>
                      <a:lnTo>
                        <a:pt x="753" y="650"/>
                      </a:lnTo>
                      <a:lnTo>
                        <a:pt x="586" y="775"/>
                      </a:lnTo>
                      <a:lnTo>
                        <a:pt x="586" y="942"/>
                      </a:lnTo>
                      <a:lnTo>
                        <a:pt x="628" y="1047"/>
                      </a:lnTo>
                      <a:lnTo>
                        <a:pt x="628" y="1235"/>
                      </a:lnTo>
                      <a:lnTo>
                        <a:pt x="586" y="1298"/>
                      </a:lnTo>
                      <a:lnTo>
                        <a:pt x="649" y="1445"/>
                      </a:lnTo>
                      <a:lnTo>
                        <a:pt x="670" y="1549"/>
                      </a:lnTo>
                      <a:lnTo>
                        <a:pt x="628" y="1486"/>
                      </a:lnTo>
                      <a:lnTo>
                        <a:pt x="565" y="1403"/>
                      </a:lnTo>
                      <a:lnTo>
                        <a:pt x="523" y="1445"/>
                      </a:lnTo>
                      <a:lnTo>
                        <a:pt x="440" y="1507"/>
                      </a:lnTo>
                      <a:lnTo>
                        <a:pt x="335" y="1570"/>
                      </a:lnTo>
                      <a:lnTo>
                        <a:pt x="314" y="1675"/>
                      </a:lnTo>
                      <a:lnTo>
                        <a:pt x="335" y="1800"/>
                      </a:lnTo>
                      <a:lnTo>
                        <a:pt x="314" y="1905"/>
                      </a:lnTo>
                      <a:lnTo>
                        <a:pt x="335" y="2135"/>
                      </a:lnTo>
                      <a:lnTo>
                        <a:pt x="314" y="2198"/>
                      </a:lnTo>
                      <a:lnTo>
                        <a:pt x="272" y="2303"/>
                      </a:lnTo>
                      <a:lnTo>
                        <a:pt x="188" y="2323"/>
                      </a:lnTo>
                      <a:lnTo>
                        <a:pt x="188" y="2449"/>
                      </a:lnTo>
                      <a:lnTo>
                        <a:pt x="63" y="2554"/>
                      </a:lnTo>
                      <a:lnTo>
                        <a:pt x="42" y="2721"/>
                      </a:lnTo>
                      <a:lnTo>
                        <a:pt x="42" y="2763"/>
                      </a:lnTo>
                      <a:lnTo>
                        <a:pt x="0" y="2826"/>
                      </a:lnTo>
                      <a:lnTo>
                        <a:pt x="63" y="3035"/>
                      </a:lnTo>
                      <a:lnTo>
                        <a:pt x="126" y="3139"/>
                      </a:lnTo>
                      <a:lnTo>
                        <a:pt x="168" y="3119"/>
                      </a:lnTo>
                      <a:lnTo>
                        <a:pt x="251" y="3119"/>
                      </a:lnTo>
                      <a:lnTo>
                        <a:pt x="335" y="3056"/>
                      </a:lnTo>
                      <a:lnTo>
                        <a:pt x="377" y="3077"/>
                      </a:lnTo>
                      <a:lnTo>
                        <a:pt x="419" y="3223"/>
                      </a:lnTo>
                      <a:lnTo>
                        <a:pt x="523" y="3495"/>
                      </a:lnTo>
                      <a:lnTo>
                        <a:pt x="481" y="3558"/>
                      </a:lnTo>
                      <a:lnTo>
                        <a:pt x="440" y="3704"/>
                      </a:lnTo>
                      <a:lnTo>
                        <a:pt x="356" y="3851"/>
                      </a:lnTo>
                      <a:lnTo>
                        <a:pt x="356" y="4081"/>
                      </a:lnTo>
                      <a:lnTo>
                        <a:pt x="356" y="4269"/>
                      </a:lnTo>
                      <a:lnTo>
                        <a:pt x="440" y="4269"/>
                      </a:lnTo>
                      <a:lnTo>
                        <a:pt x="523" y="4311"/>
                      </a:lnTo>
                      <a:lnTo>
                        <a:pt x="628" y="4311"/>
                      </a:lnTo>
                      <a:lnTo>
                        <a:pt x="670" y="4269"/>
                      </a:lnTo>
                      <a:lnTo>
                        <a:pt x="774" y="4290"/>
                      </a:lnTo>
                      <a:lnTo>
                        <a:pt x="879" y="4269"/>
                      </a:lnTo>
                      <a:lnTo>
                        <a:pt x="963" y="4311"/>
                      </a:lnTo>
                      <a:lnTo>
                        <a:pt x="984" y="4227"/>
                      </a:lnTo>
                      <a:lnTo>
                        <a:pt x="963" y="4102"/>
                      </a:lnTo>
                      <a:lnTo>
                        <a:pt x="879" y="4060"/>
                      </a:lnTo>
                      <a:lnTo>
                        <a:pt x="858" y="3914"/>
                      </a:lnTo>
                      <a:lnTo>
                        <a:pt x="942" y="3809"/>
                      </a:lnTo>
                      <a:lnTo>
                        <a:pt x="963" y="3600"/>
                      </a:lnTo>
                      <a:lnTo>
                        <a:pt x="942" y="3432"/>
                      </a:lnTo>
                      <a:lnTo>
                        <a:pt x="879" y="3391"/>
                      </a:lnTo>
                      <a:lnTo>
                        <a:pt x="1004" y="3223"/>
                      </a:lnTo>
                      <a:lnTo>
                        <a:pt x="1046" y="3056"/>
                      </a:lnTo>
                      <a:lnTo>
                        <a:pt x="1004" y="2909"/>
                      </a:lnTo>
                      <a:lnTo>
                        <a:pt x="942" y="2826"/>
                      </a:lnTo>
                      <a:lnTo>
                        <a:pt x="942" y="2763"/>
                      </a:lnTo>
                      <a:lnTo>
                        <a:pt x="1067" y="2700"/>
                      </a:lnTo>
                      <a:lnTo>
                        <a:pt x="1088" y="2616"/>
                      </a:lnTo>
                      <a:lnTo>
                        <a:pt x="1214" y="2595"/>
                      </a:lnTo>
                      <a:lnTo>
                        <a:pt x="1318" y="2637"/>
                      </a:lnTo>
                      <a:lnTo>
                        <a:pt x="1318" y="2700"/>
                      </a:lnTo>
                      <a:lnTo>
                        <a:pt x="1381" y="2763"/>
                      </a:lnTo>
                      <a:lnTo>
                        <a:pt x="1381" y="2909"/>
                      </a:lnTo>
                      <a:lnTo>
                        <a:pt x="1276" y="3014"/>
                      </a:lnTo>
                      <a:lnTo>
                        <a:pt x="1276" y="3119"/>
                      </a:lnTo>
                      <a:lnTo>
                        <a:pt x="1318" y="3223"/>
                      </a:lnTo>
                      <a:lnTo>
                        <a:pt x="1402" y="3244"/>
                      </a:lnTo>
                      <a:lnTo>
                        <a:pt x="1486" y="3328"/>
                      </a:lnTo>
                      <a:lnTo>
                        <a:pt x="1611" y="3391"/>
                      </a:lnTo>
                      <a:lnTo>
                        <a:pt x="1632" y="3495"/>
                      </a:lnTo>
                      <a:lnTo>
                        <a:pt x="1590" y="3495"/>
                      </a:lnTo>
                      <a:lnTo>
                        <a:pt x="1569" y="3704"/>
                      </a:lnTo>
                      <a:lnTo>
                        <a:pt x="1590" y="3851"/>
                      </a:lnTo>
                      <a:lnTo>
                        <a:pt x="1674" y="3872"/>
                      </a:lnTo>
                      <a:lnTo>
                        <a:pt x="1737" y="3851"/>
                      </a:lnTo>
                      <a:lnTo>
                        <a:pt x="1883" y="3893"/>
                      </a:lnTo>
                      <a:lnTo>
                        <a:pt x="1946" y="3872"/>
                      </a:lnTo>
                      <a:lnTo>
                        <a:pt x="1946" y="3851"/>
                      </a:lnTo>
                      <a:lnTo>
                        <a:pt x="1925" y="3746"/>
                      </a:lnTo>
                      <a:lnTo>
                        <a:pt x="2030" y="3663"/>
                      </a:lnTo>
                      <a:lnTo>
                        <a:pt x="2113" y="3642"/>
                      </a:lnTo>
                      <a:lnTo>
                        <a:pt x="2260" y="3558"/>
                      </a:lnTo>
                      <a:lnTo>
                        <a:pt x="2427" y="3579"/>
                      </a:lnTo>
                      <a:lnTo>
                        <a:pt x="2511" y="3495"/>
                      </a:lnTo>
                      <a:lnTo>
                        <a:pt x="2532" y="3537"/>
                      </a:lnTo>
                      <a:lnTo>
                        <a:pt x="2616" y="3537"/>
                      </a:lnTo>
                      <a:lnTo>
                        <a:pt x="2657" y="3453"/>
                      </a:lnTo>
                      <a:lnTo>
                        <a:pt x="2657" y="3391"/>
                      </a:lnTo>
                      <a:lnTo>
                        <a:pt x="2511" y="3370"/>
                      </a:lnTo>
                      <a:lnTo>
                        <a:pt x="2448" y="3391"/>
                      </a:lnTo>
                      <a:lnTo>
                        <a:pt x="2281" y="3391"/>
                      </a:lnTo>
                      <a:lnTo>
                        <a:pt x="2281" y="3328"/>
                      </a:lnTo>
                      <a:lnTo>
                        <a:pt x="2239" y="3328"/>
                      </a:lnTo>
                      <a:lnTo>
                        <a:pt x="2239" y="3244"/>
                      </a:lnTo>
                      <a:lnTo>
                        <a:pt x="2197" y="3244"/>
                      </a:lnTo>
                      <a:lnTo>
                        <a:pt x="2134" y="3265"/>
                      </a:lnTo>
                      <a:lnTo>
                        <a:pt x="2134" y="3223"/>
                      </a:lnTo>
                      <a:lnTo>
                        <a:pt x="2030" y="3181"/>
                      </a:lnTo>
                      <a:lnTo>
                        <a:pt x="2009" y="3119"/>
                      </a:lnTo>
                      <a:lnTo>
                        <a:pt x="2051" y="3035"/>
                      </a:lnTo>
                      <a:lnTo>
                        <a:pt x="2092" y="2972"/>
                      </a:lnTo>
                      <a:lnTo>
                        <a:pt x="2134" y="3014"/>
                      </a:lnTo>
                      <a:lnTo>
                        <a:pt x="2134" y="3014"/>
                      </a:lnTo>
                      <a:lnTo>
                        <a:pt x="2113" y="2930"/>
                      </a:lnTo>
                      <a:lnTo>
                        <a:pt x="2155" y="2930"/>
                      </a:lnTo>
                      <a:lnTo>
                        <a:pt x="2197" y="2867"/>
                      </a:lnTo>
                      <a:lnTo>
                        <a:pt x="2134" y="2826"/>
                      </a:lnTo>
                      <a:lnTo>
                        <a:pt x="2051" y="2805"/>
                      </a:lnTo>
                      <a:lnTo>
                        <a:pt x="2092" y="2742"/>
                      </a:lnTo>
                      <a:lnTo>
                        <a:pt x="2051" y="2658"/>
                      </a:lnTo>
                      <a:lnTo>
                        <a:pt x="1988" y="2616"/>
                      </a:lnTo>
                      <a:lnTo>
                        <a:pt x="1904" y="2616"/>
                      </a:lnTo>
                      <a:lnTo>
                        <a:pt x="1883" y="2491"/>
                      </a:lnTo>
                      <a:lnTo>
                        <a:pt x="1716" y="2323"/>
                      </a:lnTo>
                      <a:lnTo>
                        <a:pt x="1611" y="2240"/>
                      </a:lnTo>
                      <a:lnTo>
                        <a:pt x="1569" y="2135"/>
                      </a:lnTo>
                      <a:lnTo>
                        <a:pt x="1569" y="2093"/>
                      </a:lnTo>
                      <a:lnTo>
                        <a:pt x="1611" y="2093"/>
                      </a:lnTo>
                      <a:lnTo>
                        <a:pt x="1632" y="2177"/>
                      </a:lnTo>
                      <a:lnTo>
                        <a:pt x="1737" y="2177"/>
                      </a:lnTo>
                      <a:lnTo>
                        <a:pt x="1841" y="2093"/>
                      </a:lnTo>
                      <a:lnTo>
                        <a:pt x="1883" y="2010"/>
                      </a:lnTo>
                      <a:lnTo>
                        <a:pt x="2092" y="1926"/>
                      </a:lnTo>
                      <a:lnTo>
                        <a:pt x="2260" y="1800"/>
                      </a:lnTo>
                      <a:lnTo>
                        <a:pt x="2344" y="1675"/>
                      </a:lnTo>
                      <a:lnTo>
                        <a:pt x="2448" y="1612"/>
                      </a:lnTo>
                      <a:lnTo>
                        <a:pt x="2448" y="1549"/>
                      </a:lnTo>
                      <a:lnTo>
                        <a:pt x="2574" y="1507"/>
                      </a:lnTo>
                      <a:lnTo>
                        <a:pt x="2678" y="1570"/>
                      </a:lnTo>
                      <a:lnTo>
                        <a:pt x="2762" y="1591"/>
                      </a:lnTo>
                      <a:lnTo>
                        <a:pt x="2867" y="1445"/>
                      </a:lnTo>
                      <a:lnTo>
                        <a:pt x="2867" y="1361"/>
                      </a:lnTo>
                      <a:lnTo>
                        <a:pt x="2741" y="1298"/>
                      </a:lnTo>
                      <a:lnTo>
                        <a:pt x="2469" y="1340"/>
                      </a:lnTo>
                      <a:lnTo>
                        <a:pt x="2364" y="1403"/>
                      </a:lnTo>
                      <a:lnTo>
                        <a:pt x="2197" y="1403"/>
                      </a:lnTo>
                      <a:lnTo>
                        <a:pt x="2113" y="1445"/>
                      </a:lnTo>
                      <a:lnTo>
                        <a:pt x="2009" y="1549"/>
                      </a:lnTo>
                      <a:lnTo>
                        <a:pt x="1820" y="1549"/>
                      </a:lnTo>
                      <a:lnTo>
                        <a:pt x="1716" y="1486"/>
                      </a:lnTo>
                      <a:lnTo>
                        <a:pt x="1611" y="1466"/>
                      </a:lnTo>
                      <a:lnTo>
                        <a:pt x="1507" y="1591"/>
                      </a:lnTo>
                      <a:lnTo>
                        <a:pt x="1423" y="1800"/>
                      </a:lnTo>
                      <a:lnTo>
                        <a:pt x="1297" y="1863"/>
                      </a:lnTo>
                      <a:lnTo>
                        <a:pt x="1193" y="1821"/>
                      </a:lnTo>
                      <a:lnTo>
                        <a:pt x="1172" y="1779"/>
                      </a:lnTo>
                      <a:lnTo>
                        <a:pt x="1004" y="1612"/>
                      </a:lnTo>
                      <a:lnTo>
                        <a:pt x="858" y="1486"/>
                      </a:lnTo>
                      <a:lnTo>
                        <a:pt x="774" y="1277"/>
                      </a:lnTo>
                      <a:lnTo>
                        <a:pt x="795" y="1047"/>
                      </a:lnTo>
                      <a:lnTo>
                        <a:pt x="879" y="838"/>
                      </a:lnTo>
                      <a:lnTo>
                        <a:pt x="984" y="733"/>
                      </a:lnTo>
                      <a:lnTo>
                        <a:pt x="1109" y="670"/>
                      </a:lnTo>
                      <a:lnTo>
                        <a:pt x="1276" y="754"/>
                      </a:lnTo>
                      <a:lnTo>
                        <a:pt x="1465" y="775"/>
                      </a:lnTo>
                      <a:lnTo>
                        <a:pt x="1674" y="670"/>
                      </a:lnTo>
                      <a:lnTo>
                        <a:pt x="1820" y="670"/>
                      </a:lnTo>
                      <a:lnTo>
                        <a:pt x="1883" y="754"/>
                      </a:lnTo>
                      <a:lnTo>
                        <a:pt x="1988" y="754"/>
                      </a:lnTo>
                      <a:lnTo>
                        <a:pt x="2051" y="712"/>
                      </a:lnTo>
                      <a:lnTo>
                        <a:pt x="2281" y="733"/>
                      </a:lnTo>
                      <a:lnTo>
                        <a:pt x="2427" y="733"/>
                      </a:lnTo>
                      <a:lnTo>
                        <a:pt x="2448" y="712"/>
                      </a:lnTo>
                      <a:lnTo>
                        <a:pt x="2574" y="712"/>
                      </a:lnTo>
                      <a:lnTo>
                        <a:pt x="2678" y="754"/>
                      </a:lnTo>
                      <a:lnTo>
                        <a:pt x="2720" y="817"/>
                      </a:lnTo>
                      <a:lnTo>
                        <a:pt x="2825" y="859"/>
                      </a:lnTo>
                      <a:lnTo>
                        <a:pt x="3264" y="754"/>
                      </a:lnTo>
                      <a:lnTo>
                        <a:pt x="3453" y="629"/>
                      </a:lnTo>
                      <a:lnTo>
                        <a:pt x="3494" y="524"/>
                      </a:lnTo>
                      <a:lnTo>
                        <a:pt x="3578" y="524"/>
                      </a:lnTo>
                      <a:lnTo>
                        <a:pt x="3620" y="440"/>
                      </a:lnTo>
                      <a:lnTo>
                        <a:pt x="3704" y="398"/>
                      </a:lnTo>
                      <a:lnTo>
                        <a:pt x="3766" y="294"/>
                      </a:lnTo>
                      <a:lnTo>
                        <a:pt x="3808" y="210"/>
                      </a:lnTo>
                      <a:lnTo>
                        <a:pt x="3871" y="147"/>
                      </a:lnTo>
                      <a:lnTo>
                        <a:pt x="3808" y="106"/>
                      </a:lnTo>
                      <a:lnTo>
                        <a:pt x="3787" y="43"/>
                      </a:lnTo>
                      <a:lnTo>
                        <a:pt x="3620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0" name="Google Shape;3028;p74">
                  <a:extLst>
                    <a:ext uri="{FF2B5EF4-FFF2-40B4-BE49-F238E27FC236}">
                      <a16:creationId xmlns:a16="http://schemas.microsoft.com/office/drawing/2014/main" id="{45B73495-A163-49D0-8A8A-AC7E18C2F6B6}"/>
                    </a:ext>
                  </a:extLst>
                </p:cNvPr>
                <p:cNvSpPr/>
                <p:nvPr/>
              </p:nvSpPr>
              <p:spPr>
                <a:xfrm>
                  <a:off x="5587700" y="3253200"/>
                  <a:ext cx="145450" cy="131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18" h="5253" extrusionOk="0">
                      <a:moveTo>
                        <a:pt x="922" y="1"/>
                      </a:moveTo>
                      <a:lnTo>
                        <a:pt x="775" y="22"/>
                      </a:lnTo>
                      <a:lnTo>
                        <a:pt x="712" y="84"/>
                      </a:lnTo>
                      <a:lnTo>
                        <a:pt x="566" y="189"/>
                      </a:lnTo>
                      <a:lnTo>
                        <a:pt x="482" y="210"/>
                      </a:lnTo>
                      <a:lnTo>
                        <a:pt x="398" y="294"/>
                      </a:lnTo>
                      <a:lnTo>
                        <a:pt x="252" y="294"/>
                      </a:lnTo>
                      <a:lnTo>
                        <a:pt x="147" y="356"/>
                      </a:lnTo>
                      <a:lnTo>
                        <a:pt x="189" y="440"/>
                      </a:lnTo>
                      <a:lnTo>
                        <a:pt x="168" y="524"/>
                      </a:lnTo>
                      <a:lnTo>
                        <a:pt x="43" y="608"/>
                      </a:lnTo>
                      <a:lnTo>
                        <a:pt x="1" y="670"/>
                      </a:lnTo>
                      <a:lnTo>
                        <a:pt x="147" y="712"/>
                      </a:lnTo>
                      <a:lnTo>
                        <a:pt x="252" y="649"/>
                      </a:lnTo>
                      <a:lnTo>
                        <a:pt x="273" y="608"/>
                      </a:lnTo>
                      <a:lnTo>
                        <a:pt x="315" y="670"/>
                      </a:lnTo>
                      <a:lnTo>
                        <a:pt x="503" y="754"/>
                      </a:lnTo>
                      <a:lnTo>
                        <a:pt x="566" y="859"/>
                      </a:lnTo>
                      <a:lnTo>
                        <a:pt x="524" y="921"/>
                      </a:lnTo>
                      <a:lnTo>
                        <a:pt x="566" y="1047"/>
                      </a:lnTo>
                      <a:lnTo>
                        <a:pt x="691" y="1131"/>
                      </a:lnTo>
                      <a:lnTo>
                        <a:pt x="796" y="1152"/>
                      </a:lnTo>
                      <a:lnTo>
                        <a:pt x="901" y="1131"/>
                      </a:lnTo>
                      <a:lnTo>
                        <a:pt x="984" y="1172"/>
                      </a:lnTo>
                      <a:lnTo>
                        <a:pt x="1026" y="1131"/>
                      </a:lnTo>
                      <a:lnTo>
                        <a:pt x="1110" y="1152"/>
                      </a:lnTo>
                      <a:lnTo>
                        <a:pt x="1298" y="1131"/>
                      </a:lnTo>
                      <a:lnTo>
                        <a:pt x="1340" y="1152"/>
                      </a:lnTo>
                      <a:lnTo>
                        <a:pt x="1424" y="1131"/>
                      </a:lnTo>
                      <a:lnTo>
                        <a:pt x="1361" y="1068"/>
                      </a:lnTo>
                      <a:lnTo>
                        <a:pt x="1654" y="1089"/>
                      </a:lnTo>
                      <a:lnTo>
                        <a:pt x="1717" y="1172"/>
                      </a:lnTo>
                      <a:lnTo>
                        <a:pt x="1675" y="1298"/>
                      </a:lnTo>
                      <a:lnTo>
                        <a:pt x="1633" y="1277"/>
                      </a:lnTo>
                      <a:lnTo>
                        <a:pt x="1549" y="1361"/>
                      </a:lnTo>
                      <a:lnTo>
                        <a:pt x="1507" y="1465"/>
                      </a:lnTo>
                      <a:lnTo>
                        <a:pt x="1445" y="1361"/>
                      </a:lnTo>
                      <a:lnTo>
                        <a:pt x="1256" y="1277"/>
                      </a:lnTo>
                      <a:lnTo>
                        <a:pt x="1194" y="1298"/>
                      </a:lnTo>
                      <a:lnTo>
                        <a:pt x="1131" y="1465"/>
                      </a:lnTo>
                      <a:lnTo>
                        <a:pt x="1026" y="1507"/>
                      </a:lnTo>
                      <a:lnTo>
                        <a:pt x="922" y="1465"/>
                      </a:lnTo>
                      <a:lnTo>
                        <a:pt x="817" y="1465"/>
                      </a:lnTo>
                      <a:lnTo>
                        <a:pt x="775" y="1403"/>
                      </a:lnTo>
                      <a:lnTo>
                        <a:pt x="629" y="1444"/>
                      </a:lnTo>
                      <a:lnTo>
                        <a:pt x="566" y="1507"/>
                      </a:lnTo>
                      <a:lnTo>
                        <a:pt x="608" y="1570"/>
                      </a:lnTo>
                      <a:lnTo>
                        <a:pt x="733" y="1591"/>
                      </a:lnTo>
                      <a:lnTo>
                        <a:pt x="838" y="1654"/>
                      </a:lnTo>
                      <a:lnTo>
                        <a:pt x="901" y="1779"/>
                      </a:lnTo>
                      <a:lnTo>
                        <a:pt x="942" y="1821"/>
                      </a:lnTo>
                      <a:lnTo>
                        <a:pt x="1005" y="1800"/>
                      </a:lnTo>
                      <a:lnTo>
                        <a:pt x="1026" y="1884"/>
                      </a:lnTo>
                      <a:lnTo>
                        <a:pt x="1026" y="1968"/>
                      </a:lnTo>
                      <a:lnTo>
                        <a:pt x="984" y="1988"/>
                      </a:lnTo>
                      <a:lnTo>
                        <a:pt x="942" y="2072"/>
                      </a:lnTo>
                      <a:lnTo>
                        <a:pt x="1047" y="2240"/>
                      </a:lnTo>
                      <a:lnTo>
                        <a:pt x="1152" y="2281"/>
                      </a:lnTo>
                      <a:lnTo>
                        <a:pt x="1256" y="2240"/>
                      </a:lnTo>
                      <a:lnTo>
                        <a:pt x="1403" y="2114"/>
                      </a:lnTo>
                      <a:lnTo>
                        <a:pt x="1361" y="2009"/>
                      </a:lnTo>
                      <a:lnTo>
                        <a:pt x="1466" y="1863"/>
                      </a:lnTo>
                      <a:lnTo>
                        <a:pt x="1507" y="1821"/>
                      </a:lnTo>
                      <a:lnTo>
                        <a:pt x="1528" y="1758"/>
                      </a:lnTo>
                      <a:lnTo>
                        <a:pt x="1570" y="1612"/>
                      </a:lnTo>
                      <a:lnTo>
                        <a:pt x="1633" y="1507"/>
                      </a:lnTo>
                      <a:lnTo>
                        <a:pt x="1633" y="1654"/>
                      </a:lnTo>
                      <a:lnTo>
                        <a:pt x="1549" y="1716"/>
                      </a:lnTo>
                      <a:lnTo>
                        <a:pt x="1612" y="1863"/>
                      </a:lnTo>
                      <a:lnTo>
                        <a:pt x="1654" y="1988"/>
                      </a:lnTo>
                      <a:lnTo>
                        <a:pt x="1717" y="2072"/>
                      </a:lnTo>
                      <a:lnTo>
                        <a:pt x="1738" y="2009"/>
                      </a:lnTo>
                      <a:lnTo>
                        <a:pt x="1779" y="2009"/>
                      </a:lnTo>
                      <a:lnTo>
                        <a:pt x="1842" y="2030"/>
                      </a:lnTo>
                      <a:lnTo>
                        <a:pt x="1842" y="2135"/>
                      </a:lnTo>
                      <a:lnTo>
                        <a:pt x="1884" y="2093"/>
                      </a:lnTo>
                      <a:lnTo>
                        <a:pt x="1947" y="2093"/>
                      </a:lnTo>
                      <a:lnTo>
                        <a:pt x="1968" y="2135"/>
                      </a:lnTo>
                      <a:lnTo>
                        <a:pt x="2051" y="2177"/>
                      </a:lnTo>
                      <a:lnTo>
                        <a:pt x="2156" y="2135"/>
                      </a:lnTo>
                      <a:lnTo>
                        <a:pt x="2240" y="2135"/>
                      </a:lnTo>
                      <a:lnTo>
                        <a:pt x="2240" y="2177"/>
                      </a:lnTo>
                      <a:lnTo>
                        <a:pt x="2093" y="2177"/>
                      </a:lnTo>
                      <a:lnTo>
                        <a:pt x="2093" y="2281"/>
                      </a:lnTo>
                      <a:lnTo>
                        <a:pt x="2240" y="2302"/>
                      </a:lnTo>
                      <a:lnTo>
                        <a:pt x="2240" y="2323"/>
                      </a:lnTo>
                      <a:lnTo>
                        <a:pt x="2261" y="2386"/>
                      </a:lnTo>
                      <a:lnTo>
                        <a:pt x="2407" y="2449"/>
                      </a:lnTo>
                      <a:lnTo>
                        <a:pt x="2575" y="2449"/>
                      </a:lnTo>
                      <a:lnTo>
                        <a:pt x="2930" y="2553"/>
                      </a:lnTo>
                      <a:lnTo>
                        <a:pt x="3286" y="2658"/>
                      </a:lnTo>
                      <a:lnTo>
                        <a:pt x="3391" y="2658"/>
                      </a:lnTo>
                      <a:lnTo>
                        <a:pt x="3537" y="2721"/>
                      </a:lnTo>
                      <a:lnTo>
                        <a:pt x="3558" y="2825"/>
                      </a:lnTo>
                      <a:lnTo>
                        <a:pt x="3725" y="2867"/>
                      </a:lnTo>
                      <a:lnTo>
                        <a:pt x="3830" y="2867"/>
                      </a:lnTo>
                      <a:lnTo>
                        <a:pt x="3914" y="2825"/>
                      </a:lnTo>
                      <a:lnTo>
                        <a:pt x="3914" y="2825"/>
                      </a:lnTo>
                      <a:lnTo>
                        <a:pt x="3830" y="2951"/>
                      </a:lnTo>
                      <a:lnTo>
                        <a:pt x="3851" y="2972"/>
                      </a:lnTo>
                      <a:lnTo>
                        <a:pt x="3935" y="2951"/>
                      </a:lnTo>
                      <a:lnTo>
                        <a:pt x="3955" y="3014"/>
                      </a:lnTo>
                      <a:lnTo>
                        <a:pt x="4081" y="2972"/>
                      </a:lnTo>
                      <a:lnTo>
                        <a:pt x="4018" y="3035"/>
                      </a:lnTo>
                      <a:lnTo>
                        <a:pt x="4060" y="3076"/>
                      </a:lnTo>
                      <a:lnTo>
                        <a:pt x="4039" y="3139"/>
                      </a:lnTo>
                      <a:lnTo>
                        <a:pt x="4081" y="3181"/>
                      </a:lnTo>
                      <a:lnTo>
                        <a:pt x="4186" y="3160"/>
                      </a:lnTo>
                      <a:lnTo>
                        <a:pt x="4081" y="3265"/>
                      </a:lnTo>
                      <a:lnTo>
                        <a:pt x="4081" y="3328"/>
                      </a:lnTo>
                      <a:lnTo>
                        <a:pt x="4227" y="3453"/>
                      </a:lnTo>
                      <a:lnTo>
                        <a:pt x="4186" y="3558"/>
                      </a:lnTo>
                      <a:lnTo>
                        <a:pt x="4227" y="3641"/>
                      </a:lnTo>
                      <a:lnTo>
                        <a:pt x="4332" y="3704"/>
                      </a:lnTo>
                      <a:lnTo>
                        <a:pt x="4479" y="3809"/>
                      </a:lnTo>
                      <a:lnTo>
                        <a:pt x="4499" y="3872"/>
                      </a:lnTo>
                      <a:lnTo>
                        <a:pt x="4374" y="3872"/>
                      </a:lnTo>
                      <a:lnTo>
                        <a:pt x="4353" y="3955"/>
                      </a:lnTo>
                      <a:lnTo>
                        <a:pt x="4437" y="4018"/>
                      </a:lnTo>
                      <a:lnTo>
                        <a:pt x="4541" y="4081"/>
                      </a:lnTo>
                      <a:lnTo>
                        <a:pt x="4667" y="4060"/>
                      </a:lnTo>
                      <a:lnTo>
                        <a:pt x="4751" y="4081"/>
                      </a:lnTo>
                      <a:lnTo>
                        <a:pt x="4688" y="4081"/>
                      </a:lnTo>
                      <a:lnTo>
                        <a:pt x="4562" y="4123"/>
                      </a:lnTo>
                      <a:lnTo>
                        <a:pt x="4499" y="4102"/>
                      </a:lnTo>
                      <a:lnTo>
                        <a:pt x="4458" y="4123"/>
                      </a:lnTo>
                      <a:lnTo>
                        <a:pt x="4499" y="4206"/>
                      </a:lnTo>
                      <a:lnTo>
                        <a:pt x="4583" y="4227"/>
                      </a:lnTo>
                      <a:lnTo>
                        <a:pt x="4562" y="4395"/>
                      </a:lnTo>
                      <a:lnTo>
                        <a:pt x="4541" y="4416"/>
                      </a:lnTo>
                      <a:lnTo>
                        <a:pt x="4541" y="4499"/>
                      </a:lnTo>
                      <a:lnTo>
                        <a:pt x="4499" y="4583"/>
                      </a:lnTo>
                      <a:lnTo>
                        <a:pt x="4458" y="4604"/>
                      </a:lnTo>
                      <a:lnTo>
                        <a:pt x="4541" y="4709"/>
                      </a:lnTo>
                      <a:lnTo>
                        <a:pt x="4667" y="4625"/>
                      </a:lnTo>
                      <a:lnTo>
                        <a:pt x="4709" y="4688"/>
                      </a:lnTo>
                      <a:lnTo>
                        <a:pt x="4792" y="4688"/>
                      </a:lnTo>
                      <a:lnTo>
                        <a:pt x="4897" y="4625"/>
                      </a:lnTo>
                      <a:lnTo>
                        <a:pt x="5064" y="4625"/>
                      </a:lnTo>
                      <a:lnTo>
                        <a:pt x="5127" y="4583"/>
                      </a:lnTo>
                      <a:lnTo>
                        <a:pt x="5169" y="4478"/>
                      </a:lnTo>
                      <a:lnTo>
                        <a:pt x="5169" y="4583"/>
                      </a:lnTo>
                      <a:lnTo>
                        <a:pt x="5106" y="4688"/>
                      </a:lnTo>
                      <a:lnTo>
                        <a:pt x="5127" y="4750"/>
                      </a:lnTo>
                      <a:lnTo>
                        <a:pt x="5190" y="4792"/>
                      </a:lnTo>
                      <a:lnTo>
                        <a:pt x="5316" y="4897"/>
                      </a:lnTo>
                      <a:lnTo>
                        <a:pt x="5295" y="4939"/>
                      </a:lnTo>
                      <a:lnTo>
                        <a:pt x="5336" y="5022"/>
                      </a:lnTo>
                      <a:lnTo>
                        <a:pt x="5504" y="5211"/>
                      </a:lnTo>
                      <a:lnTo>
                        <a:pt x="5629" y="5232"/>
                      </a:lnTo>
                      <a:lnTo>
                        <a:pt x="5692" y="5253"/>
                      </a:lnTo>
                      <a:lnTo>
                        <a:pt x="5713" y="3851"/>
                      </a:lnTo>
                      <a:lnTo>
                        <a:pt x="5713" y="3788"/>
                      </a:lnTo>
                      <a:lnTo>
                        <a:pt x="5713" y="3704"/>
                      </a:lnTo>
                      <a:lnTo>
                        <a:pt x="5734" y="3537"/>
                      </a:lnTo>
                      <a:lnTo>
                        <a:pt x="5818" y="1382"/>
                      </a:lnTo>
                      <a:lnTo>
                        <a:pt x="5713" y="1403"/>
                      </a:lnTo>
                      <a:lnTo>
                        <a:pt x="5629" y="1382"/>
                      </a:lnTo>
                      <a:lnTo>
                        <a:pt x="5629" y="1298"/>
                      </a:lnTo>
                      <a:lnTo>
                        <a:pt x="5650" y="1256"/>
                      </a:lnTo>
                      <a:lnTo>
                        <a:pt x="5546" y="1193"/>
                      </a:lnTo>
                      <a:lnTo>
                        <a:pt x="5441" y="1193"/>
                      </a:lnTo>
                      <a:lnTo>
                        <a:pt x="5316" y="1172"/>
                      </a:lnTo>
                      <a:lnTo>
                        <a:pt x="5232" y="1152"/>
                      </a:lnTo>
                      <a:lnTo>
                        <a:pt x="5169" y="1172"/>
                      </a:lnTo>
                      <a:lnTo>
                        <a:pt x="4813" y="1026"/>
                      </a:lnTo>
                      <a:lnTo>
                        <a:pt x="4667" y="984"/>
                      </a:lnTo>
                      <a:lnTo>
                        <a:pt x="4562" y="963"/>
                      </a:lnTo>
                      <a:lnTo>
                        <a:pt x="4458" y="880"/>
                      </a:lnTo>
                      <a:lnTo>
                        <a:pt x="4248" y="838"/>
                      </a:lnTo>
                      <a:lnTo>
                        <a:pt x="4060" y="754"/>
                      </a:lnTo>
                      <a:lnTo>
                        <a:pt x="3976" y="670"/>
                      </a:lnTo>
                      <a:lnTo>
                        <a:pt x="3830" y="649"/>
                      </a:lnTo>
                      <a:lnTo>
                        <a:pt x="3537" y="838"/>
                      </a:lnTo>
                      <a:lnTo>
                        <a:pt x="3537" y="880"/>
                      </a:lnTo>
                      <a:lnTo>
                        <a:pt x="3600" y="984"/>
                      </a:lnTo>
                      <a:lnTo>
                        <a:pt x="3558" y="1068"/>
                      </a:lnTo>
                      <a:lnTo>
                        <a:pt x="3391" y="1089"/>
                      </a:lnTo>
                      <a:lnTo>
                        <a:pt x="3286" y="1131"/>
                      </a:lnTo>
                      <a:lnTo>
                        <a:pt x="3223" y="1131"/>
                      </a:lnTo>
                      <a:lnTo>
                        <a:pt x="3181" y="1089"/>
                      </a:lnTo>
                      <a:lnTo>
                        <a:pt x="3119" y="1172"/>
                      </a:lnTo>
                      <a:lnTo>
                        <a:pt x="3119" y="1277"/>
                      </a:lnTo>
                      <a:lnTo>
                        <a:pt x="2993" y="1340"/>
                      </a:lnTo>
                      <a:lnTo>
                        <a:pt x="2888" y="1361"/>
                      </a:lnTo>
                      <a:lnTo>
                        <a:pt x="2805" y="1465"/>
                      </a:lnTo>
                      <a:lnTo>
                        <a:pt x="2805" y="1612"/>
                      </a:lnTo>
                      <a:lnTo>
                        <a:pt x="2763" y="1654"/>
                      </a:lnTo>
                      <a:lnTo>
                        <a:pt x="2700" y="1696"/>
                      </a:lnTo>
                      <a:lnTo>
                        <a:pt x="2658" y="1800"/>
                      </a:lnTo>
                      <a:lnTo>
                        <a:pt x="2554" y="1821"/>
                      </a:lnTo>
                      <a:lnTo>
                        <a:pt x="2449" y="1821"/>
                      </a:lnTo>
                      <a:lnTo>
                        <a:pt x="2386" y="1779"/>
                      </a:lnTo>
                      <a:lnTo>
                        <a:pt x="2261" y="1675"/>
                      </a:lnTo>
                      <a:lnTo>
                        <a:pt x="2240" y="1570"/>
                      </a:lnTo>
                      <a:lnTo>
                        <a:pt x="2177" y="1591"/>
                      </a:lnTo>
                      <a:lnTo>
                        <a:pt x="2156" y="1465"/>
                      </a:lnTo>
                      <a:lnTo>
                        <a:pt x="2156" y="1361"/>
                      </a:lnTo>
                      <a:lnTo>
                        <a:pt x="2072" y="1298"/>
                      </a:lnTo>
                      <a:lnTo>
                        <a:pt x="2031" y="1382"/>
                      </a:lnTo>
                      <a:lnTo>
                        <a:pt x="2051" y="1507"/>
                      </a:lnTo>
                      <a:lnTo>
                        <a:pt x="1989" y="1507"/>
                      </a:lnTo>
                      <a:lnTo>
                        <a:pt x="1926" y="1444"/>
                      </a:lnTo>
                      <a:lnTo>
                        <a:pt x="1863" y="1298"/>
                      </a:lnTo>
                      <a:lnTo>
                        <a:pt x="1842" y="1047"/>
                      </a:lnTo>
                      <a:lnTo>
                        <a:pt x="1821" y="880"/>
                      </a:lnTo>
                      <a:lnTo>
                        <a:pt x="1863" y="775"/>
                      </a:lnTo>
                      <a:lnTo>
                        <a:pt x="1947" y="670"/>
                      </a:lnTo>
                      <a:lnTo>
                        <a:pt x="1884" y="566"/>
                      </a:lnTo>
                      <a:lnTo>
                        <a:pt x="1821" y="503"/>
                      </a:lnTo>
                      <a:lnTo>
                        <a:pt x="1821" y="335"/>
                      </a:lnTo>
                      <a:lnTo>
                        <a:pt x="1842" y="294"/>
                      </a:lnTo>
                      <a:lnTo>
                        <a:pt x="1779" y="231"/>
                      </a:lnTo>
                      <a:lnTo>
                        <a:pt x="1612" y="210"/>
                      </a:lnTo>
                      <a:lnTo>
                        <a:pt x="1424" y="231"/>
                      </a:lnTo>
                      <a:lnTo>
                        <a:pt x="1235" y="105"/>
                      </a:lnTo>
                      <a:lnTo>
                        <a:pt x="922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1" name="Google Shape;3029;p74">
                  <a:extLst>
                    <a:ext uri="{FF2B5EF4-FFF2-40B4-BE49-F238E27FC236}">
                      <a16:creationId xmlns:a16="http://schemas.microsoft.com/office/drawing/2014/main" id="{72923698-3D63-4A71-8230-B8F115B127F7}"/>
                    </a:ext>
                  </a:extLst>
                </p:cNvPr>
                <p:cNvSpPr/>
                <p:nvPr/>
              </p:nvSpPr>
              <p:spPr>
                <a:xfrm>
                  <a:off x="5268100" y="3181025"/>
                  <a:ext cx="143350" cy="12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34" h="5190" extrusionOk="0">
                      <a:moveTo>
                        <a:pt x="4060" y="0"/>
                      </a:moveTo>
                      <a:lnTo>
                        <a:pt x="3955" y="147"/>
                      </a:lnTo>
                      <a:lnTo>
                        <a:pt x="3955" y="209"/>
                      </a:lnTo>
                      <a:lnTo>
                        <a:pt x="3892" y="314"/>
                      </a:lnTo>
                      <a:lnTo>
                        <a:pt x="3892" y="398"/>
                      </a:lnTo>
                      <a:lnTo>
                        <a:pt x="3767" y="837"/>
                      </a:lnTo>
                      <a:lnTo>
                        <a:pt x="3579" y="1109"/>
                      </a:lnTo>
                      <a:lnTo>
                        <a:pt x="3516" y="1360"/>
                      </a:lnTo>
                      <a:lnTo>
                        <a:pt x="3265" y="1716"/>
                      </a:lnTo>
                      <a:lnTo>
                        <a:pt x="3307" y="1779"/>
                      </a:lnTo>
                      <a:lnTo>
                        <a:pt x="3014" y="1842"/>
                      </a:lnTo>
                      <a:lnTo>
                        <a:pt x="2783" y="1967"/>
                      </a:lnTo>
                      <a:lnTo>
                        <a:pt x="2637" y="1967"/>
                      </a:lnTo>
                      <a:lnTo>
                        <a:pt x="2595" y="1883"/>
                      </a:lnTo>
                      <a:lnTo>
                        <a:pt x="2470" y="1842"/>
                      </a:lnTo>
                      <a:lnTo>
                        <a:pt x="2177" y="1842"/>
                      </a:lnTo>
                      <a:lnTo>
                        <a:pt x="2093" y="1925"/>
                      </a:lnTo>
                      <a:lnTo>
                        <a:pt x="1758" y="2051"/>
                      </a:lnTo>
                      <a:lnTo>
                        <a:pt x="1444" y="2030"/>
                      </a:lnTo>
                      <a:lnTo>
                        <a:pt x="1361" y="2072"/>
                      </a:lnTo>
                      <a:lnTo>
                        <a:pt x="1235" y="2051"/>
                      </a:lnTo>
                      <a:lnTo>
                        <a:pt x="1214" y="2134"/>
                      </a:lnTo>
                      <a:lnTo>
                        <a:pt x="1047" y="2176"/>
                      </a:lnTo>
                      <a:lnTo>
                        <a:pt x="942" y="2155"/>
                      </a:lnTo>
                      <a:lnTo>
                        <a:pt x="921" y="2051"/>
                      </a:lnTo>
                      <a:lnTo>
                        <a:pt x="796" y="1946"/>
                      </a:lnTo>
                      <a:lnTo>
                        <a:pt x="754" y="1883"/>
                      </a:lnTo>
                      <a:lnTo>
                        <a:pt x="566" y="1758"/>
                      </a:lnTo>
                      <a:lnTo>
                        <a:pt x="440" y="1549"/>
                      </a:lnTo>
                      <a:lnTo>
                        <a:pt x="377" y="1570"/>
                      </a:lnTo>
                      <a:lnTo>
                        <a:pt x="314" y="1653"/>
                      </a:lnTo>
                      <a:lnTo>
                        <a:pt x="168" y="1842"/>
                      </a:lnTo>
                      <a:lnTo>
                        <a:pt x="84" y="1988"/>
                      </a:lnTo>
                      <a:lnTo>
                        <a:pt x="84" y="2072"/>
                      </a:lnTo>
                      <a:lnTo>
                        <a:pt x="105" y="2155"/>
                      </a:lnTo>
                      <a:lnTo>
                        <a:pt x="84" y="2239"/>
                      </a:lnTo>
                      <a:lnTo>
                        <a:pt x="1" y="2281"/>
                      </a:lnTo>
                      <a:lnTo>
                        <a:pt x="22" y="2490"/>
                      </a:lnTo>
                      <a:lnTo>
                        <a:pt x="210" y="2699"/>
                      </a:lnTo>
                      <a:lnTo>
                        <a:pt x="231" y="2804"/>
                      </a:lnTo>
                      <a:lnTo>
                        <a:pt x="189" y="2762"/>
                      </a:lnTo>
                      <a:lnTo>
                        <a:pt x="168" y="2804"/>
                      </a:lnTo>
                      <a:lnTo>
                        <a:pt x="210" y="2930"/>
                      </a:lnTo>
                      <a:lnTo>
                        <a:pt x="335" y="2971"/>
                      </a:lnTo>
                      <a:lnTo>
                        <a:pt x="419" y="2971"/>
                      </a:lnTo>
                      <a:lnTo>
                        <a:pt x="607" y="2909"/>
                      </a:lnTo>
                      <a:lnTo>
                        <a:pt x="733" y="2825"/>
                      </a:lnTo>
                      <a:lnTo>
                        <a:pt x="838" y="2867"/>
                      </a:lnTo>
                      <a:lnTo>
                        <a:pt x="733" y="2867"/>
                      </a:lnTo>
                      <a:lnTo>
                        <a:pt x="607" y="2971"/>
                      </a:lnTo>
                      <a:lnTo>
                        <a:pt x="398" y="3013"/>
                      </a:lnTo>
                      <a:lnTo>
                        <a:pt x="314" y="3097"/>
                      </a:lnTo>
                      <a:lnTo>
                        <a:pt x="210" y="3097"/>
                      </a:lnTo>
                      <a:lnTo>
                        <a:pt x="210" y="3139"/>
                      </a:lnTo>
                      <a:lnTo>
                        <a:pt x="335" y="3181"/>
                      </a:lnTo>
                      <a:lnTo>
                        <a:pt x="503" y="3243"/>
                      </a:lnTo>
                      <a:lnTo>
                        <a:pt x="649" y="3411"/>
                      </a:lnTo>
                      <a:lnTo>
                        <a:pt x="712" y="3515"/>
                      </a:lnTo>
                      <a:lnTo>
                        <a:pt x="733" y="3620"/>
                      </a:lnTo>
                      <a:lnTo>
                        <a:pt x="649" y="3746"/>
                      </a:lnTo>
                      <a:lnTo>
                        <a:pt x="566" y="3829"/>
                      </a:lnTo>
                      <a:lnTo>
                        <a:pt x="607" y="3871"/>
                      </a:lnTo>
                      <a:lnTo>
                        <a:pt x="712" y="3955"/>
                      </a:lnTo>
                      <a:lnTo>
                        <a:pt x="733" y="4227"/>
                      </a:lnTo>
                      <a:lnTo>
                        <a:pt x="733" y="4352"/>
                      </a:lnTo>
                      <a:lnTo>
                        <a:pt x="817" y="4499"/>
                      </a:lnTo>
                      <a:lnTo>
                        <a:pt x="858" y="4499"/>
                      </a:lnTo>
                      <a:lnTo>
                        <a:pt x="963" y="4436"/>
                      </a:lnTo>
                      <a:lnTo>
                        <a:pt x="1005" y="4499"/>
                      </a:lnTo>
                      <a:lnTo>
                        <a:pt x="1130" y="4499"/>
                      </a:lnTo>
                      <a:lnTo>
                        <a:pt x="1214" y="4541"/>
                      </a:lnTo>
                      <a:lnTo>
                        <a:pt x="1361" y="4541"/>
                      </a:lnTo>
                      <a:lnTo>
                        <a:pt x="1444" y="4457"/>
                      </a:lnTo>
                      <a:lnTo>
                        <a:pt x="1528" y="4499"/>
                      </a:lnTo>
                      <a:lnTo>
                        <a:pt x="1591" y="4457"/>
                      </a:lnTo>
                      <a:lnTo>
                        <a:pt x="1654" y="4352"/>
                      </a:lnTo>
                      <a:lnTo>
                        <a:pt x="1654" y="4290"/>
                      </a:lnTo>
                      <a:lnTo>
                        <a:pt x="1674" y="4373"/>
                      </a:lnTo>
                      <a:lnTo>
                        <a:pt x="1654" y="4478"/>
                      </a:lnTo>
                      <a:lnTo>
                        <a:pt x="1695" y="4603"/>
                      </a:lnTo>
                      <a:lnTo>
                        <a:pt x="1737" y="4792"/>
                      </a:lnTo>
                      <a:lnTo>
                        <a:pt x="1695" y="4896"/>
                      </a:lnTo>
                      <a:lnTo>
                        <a:pt x="1779" y="4896"/>
                      </a:lnTo>
                      <a:lnTo>
                        <a:pt x="1905" y="4750"/>
                      </a:lnTo>
                      <a:lnTo>
                        <a:pt x="1988" y="4708"/>
                      </a:lnTo>
                      <a:lnTo>
                        <a:pt x="2051" y="4771"/>
                      </a:lnTo>
                      <a:lnTo>
                        <a:pt x="2114" y="4750"/>
                      </a:lnTo>
                      <a:lnTo>
                        <a:pt x="2135" y="4687"/>
                      </a:lnTo>
                      <a:lnTo>
                        <a:pt x="2302" y="4687"/>
                      </a:lnTo>
                      <a:lnTo>
                        <a:pt x="2386" y="4583"/>
                      </a:lnTo>
                      <a:lnTo>
                        <a:pt x="2428" y="4583"/>
                      </a:lnTo>
                      <a:lnTo>
                        <a:pt x="2532" y="4645"/>
                      </a:lnTo>
                      <a:lnTo>
                        <a:pt x="2616" y="4583"/>
                      </a:lnTo>
                      <a:lnTo>
                        <a:pt x="2658" y="4645"/>
                      </a:lnTo>
                      <a:lnTo>
                        <a:pt x="2658" y="4750"/>
                      </a:lnTo>
                      <a:lnTo>
                        <a:pt x="2721" y="4792"/>
                      </a:lnTo>
                      <a:lnTo>
                        <a:pt x="2825" y="4813"/>
                      </a:lnTo>
                      <a:lnTo>
                        <a:pt x="2804" y="4750"/>
                      </a:lnTo>
                      <a:lnTo>
                        <a:pt x="2825" y="4666"/>
                      </a:lnTo>
                      <a:lnTo>
                        <a:pt x="2888" y="4750"/>
                      </a:lnTo>
                      <a:lnTo>
                        <a:pt x="2993" y="4771"/>
                      </a:lnTo>
                      <a:lnTo>
                        <a:pt x="3035" y="4750"/>
                      </a:lnTo>
                      <a:lnTo>
                        <a:pt x="3097" y="4813"/>
                      </a:lnTo>
                      <a:lnTo>
                        <a:pt x="3139" y="4792"/>
                      </a:lnTo>
                      <a:lnTo>
                        <a:pt x="3160" y="4855"/>
                      </a:lnTo>
                      <a:lnTo>
                        <a:pt x="3223" y="4917"/>
                      </a:lnTo>
                      <a:lnTo>
                        <a:pt x="3181" y="5022"/>
                      </a:lnTo>
                      <a:lnTo>
                        <a:pt x="3244" y="5189"/>
                      </a:lnTo>
                      <a:lnTo>
                        <a:pt x="3348" y="5168"/>
                      </a:lnTo>
                      <a:lnTo>
                        <a:pt x="3579" y="5064"/>
                      </a:lnTo>
                      <a:lnTo>
                        <a:pt x="3746" y="5022"/>
                      </a:lnTo>
                      <a:lnTo>
                        <a:pt x="3955" y="4896"/>
                      </a:lnTo>
                      <a:lnTo>
                        <a:pt x="4060" y="4666"/>
                      </a:lnTo>
                      <a:lnTo>
                        <a:pt x="4060" y="4583"/>
                      </a:lnTo>
                      <a:lnTo>
                        <a:pt x="4102" y="4457"/>
                      </a:lnTo>
                      <a:lnTo>
                        <a:pt x="4143" y="4478"/>
                      </a:lnTo>
                      <a:lnTo>
                        <a:pt x="4185" y="4478"/>
                      </a:lnTo>
                      <a:lnTo>
                        <a:pt x="4269" y="4290"/>
                      </a:lnTo>
                      <a:lnTo>
                        <a:pt x="4227" y="4269"/>
                      </a:lnTo>
                      <a:lnTo>
                        <a:pt x="4185" y="4227"/>
                      </a:lnTo>
                      <a:lnTo>
                        <a:pt x="4185" y="4164"/>
                      </a:lnTo>
                      <a:lnTo>
                        <a:pt x="4206" y="4185"/>
                      </a:lnTo>
                      <a:lnTo>
                        <a:pt x="4290" y="4227"/>
                      </a:lnTo>
                      <a:lnTo>
                        <a:pt x="4353" y="4143"/>
                      </a:lnTo>
                      <a:lnTo>
                        <a:pt x="4311" y="4059"/>
                      </a:lnTo>
                      <a:lnTo>
                        <a:pt x="4269" y="4059"/>
                      </a:lnTo>
                      <a:lnTo>
                        <a:pt x="4206" y="4039"/>
                      </a:lnTo>
                      <a:lnTo>
                        <a:pt x="4290" y="3976"/>
                      </a:lnTo>
                      <a:lnTo>
                        <a:pt x="4290" y="3871"/>
                      </a:lnTo>
                      <a:lnTo>
                        <a:pt x="4143" y="3871"/>
                      </a:lnTo>
                      <a:lnTo>
                        <a:pt x="4185" y="3808"/>
                      </a:lnTo>
                      <a:lnTo>
                        <a:pt x="4164" y="3746"/>
                      </a:lnTo>
                      <a:lnTo>
                        <a:pt x="4164" y="3746"/>
                      </a:lnTo>
                      <a:lnTo>
                        <a:pt x="4227" y="3767"/>
                      </a:lnTo>
                      <a:lnTo>
                        <a:pt x="4353" y="3725"/>
                      </a:lnTo>
                      <a:lnTo>
                        <a:pt x="4374" y="3620"/>
                      </a:lnTo>
                      <a:lnTo>
                        <a:pt x="4457" y="3515"/>
                      </a:lnTo>
                      <a:lnTo>
                        <a:pt x="4478" y="3390"/>
                      </a:lnTo>
                      <a:lnTo>
                        <a:pt x="4457" y="3306"/>
                      </a:lnTo>
                      <a:lnTo>
                        <a:pt x="4499" y="3348"/>
                      </a:lnTo>
                      <a:lnTo>
                        <a:pt x="4562" y="3453"/>
                      </a:lnTo>
                      <a:lnTo>
                        <a:pt x="4625" y="3348"/>
                      </a:lnTo>
                      <a:lnTo>
                        <a:pt x="4708" y="3243"/>
                      </a:lnTo>
                      <a:lnTo>
                        <a:pt x="4667" y="3097"/>
                      </a:lnTo>
                      <a:lnTo>
                        <a:pt x="4813" y="2971"/>
                      </a:lnTo>
                      <a:lnTo>
                        <a:pt x="4834" y="2783"/>
                      </a:lnTo>
                      <a:lnTo>
                        <a:pt x="4897" y="2699"/>
                      </a:lnTo>
                      <a:lnTo>
                        <a:pt x="4918" y="2469"/>
                      </a:lnTo>
                      <a:lnTo>
                        <a:pt x="4980" y="2406"/>
                      </a:lnTo>
                      <a:lnTo>
                        <a:pt x="4980" y="2344"/>
                      </a:lnTo>
                      <a:lnTo>
                        <a:pt x="5106" y="2197"/>
                      </a:lnTo>
                      <a:lnTo>
                        <a:pt x="5148" y="2281"/>
                      </a:lnTo>
                      <a:lnTo>
                        <a:pt x="5190" y="2239"/>
                      </a:lnTo>
                      <a:lnTo>
                        <a:pt x="5148" y="2072"/>
                      </a:lnTo>
                      <a:lnTo>
                        <a:pt x="5148" y="2072"/>
                      </a:lnTo>
                      <a:lnTo>
                        <a:pt x="5336" y="2260"/>
                      </a:lnTo>
                      <a:lnTo>
                        <a:pt x="5462" y="2260"/>
                      </a:lnTo>
                      <a:lnTo>
                        <a:pt x="5545" y="2197"/>
                      </a:lnTo>
                      <a:lnTo>
                        <a:pt x="5629" y="2239"/>
                      </a:lnTo>
                      <a:lnTo>
                        <a:pt x="5713" y="2197"/>
                      </a:lnTo>
                      <a:lnTo>
                        <a:pt x="5734" y="2093"/>
                      </a:lnTo>
                      <a:lnTo>
                        <a:pt x="5629" y="2072"/>
                      </a:lnTo>
                      <a:lnTo>
                        <a:pt x="5608" y="2030"/>
                      </a:lnTo>
                      <a:lnTo>
                        <a:pt x="5503" y="1883"/>
                      </a:lnTo>
                      <a:lnTo>
                        <a:pt x="5420" y="1883"/>
                      </a:lnTo>
                      <a:lnTo>
                        <a:pt x="5190" y="1674"/>
                      </a:lnTo>
                      <a:lnTo>
                        <a:pt x="5106" y="1632"/>
                      </a:lnTo>
                      <a:lnTo>
                        <a:pt x="5085" y="1528"/>
                      </a:lnTo>
                      <a:lnTo>
                        <a:pt x="5022" y="1465"/>
                      </a:lnTo>
                      <a:lnTo>
                        <a:pt x="5043" y="1423"/>
                      </a:lnTo>
                      <a:lnTo>
                        <a:pt x="5190" y="1360"/>
                      </a:lnTo>
                      <a:lnTo>
                        <a:pt x="5231" y="1256"/>
                      </a:lnTo>
                      <a:lnTo>
                        <a:pt x="5148" y="1193"/>
                      </a:lnTo>
                      <a:lnTo>
                        <a:pt x="4980" y="1005"/>
                      </a:lnTo>
                      <a:lnTo>
                        <a:pt x="4918" y="879"/>
                      </a:lnTo>
                      <a:lnTo>
                        <a:pt x="4834" y="795"/>
                      </a:lnTo>
                      <a:lnTo>
                        <a:pt x="4876" y="712"/>
                      </a:lnTo>
                      <a:lnTo>
                        <a:pt x="4918" y="691"/>
                      </a:lnTo>
                      <a:lnTo>
                        <a:pt x="4918" y="628"/>
                      </a:lnTo>
                      <a:lnTo>
                        <a:pt x="4876" y="607"/>
                      </a:lnTo>
                      <a:lnTo>
                        <a:pt x="4750" y="482"/>
                      </a:lnTo>
                      <a:lnTo>
                        <a:pt x="4813" y="461"/>
                      </a:lnTo>
                      <a:lnTo>
                        <a:pt x="4939" y="482"/>
                      </a:lnTo>
                      <a:lnTo>
                        <a:pt x="5085" y="461"/>
                      </a:lnTo>
                      <a:lnTo>
                        <a:pt x="4980" y="314"/>
                      </a:lnTo>
                      <a:lnTo>
                        <a:pt x="4834" y="272"/>
                      </a:lnTo>
                      <a:lnTo>
                        <a:pt x="4897" y="209"/>
                      </a:lnTo>
                      <a:lnTo>
                        <a:pt x="4876" y="168"/>
                      </a:lnTo>
                      <a:lnTo>
                        <a:pt x="4939" y="147"/>
                      </a:lnTo>
                      <a:lnTo>
                        <a:pt x="4939" y="105"/>
                      </a:lnTo>
                      <a:lnTo>
                        <a:pt x="4813" y="84"/>
                      </a:lnTo>
                      <a:lnTo>
                        <a:pt x="4667" y="84"/>
                      </a:lnTo>
                      <a:lnTo>
                        <a:pt x="4604" y="42"/>
                      </a:lnTo>
                      <a:lnTo>
                        <a:pt x="4164" y="42"/>
                      </a:lnTo>
                      <a:lnTo>
                        <a:pt x="4060" y="0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2" name="Google Shape;3030;p74">
                  <a:extLst>
                    <a:ext uri="{FF2B5EF4-FFF2-40B4-BE49-F238E27FC236}">
                      <a16:creationId xmlns:a16="http://schemas.microsoft.com/office/drawing/2014/main" id="{2D21D6E3-7242-49F1-A9FA-0A631B15D235}"/>
                    </a:ext>
                  </a:extLst>
                </p:cNvPr>
                <p:cNvSpPr/>
                <p:nvPr/>
              </p:nvSpPr>
              <p:spPr>
                <a:xfrm>
                  <a:off x="5068275" y="3161675"/>
                  <a:ext cx="431050" cy="22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42" h="8872" extrusionOk="0">
                      <a:moveTo>
                        <a:pt x="16991" y="8202"/>
                      </a:moveTo>
                      <a:lnTo>
                        <a:pt x="16886" y="8265"/>
                      </a:lnTo>
                      <a:lnTo>
                        <a:pt x="16928" y="8286"/>
                      </a:lnTo>
                      <a:lnTo>
                        <a:pt x="16907" y="8307"/>
                      </a:lnTo>
                      <a:cubicBezTo>
                        <a:pt x="16886" y="8307"/>
                        <a:pt x="16823" y="8349"/>
                        <a:pt x="16802" y="8349"/>
                      </a:cubicBezTo>
                      <a:lnTo>
                        <a:pt x="16802" y="8307"/>
                      </a:lnTo>
                      <a:lnTo>
                        <a:pt x="16782" y="8349"/>
                      </a:lnTo>
                      <a:cubicBezTo>
                        <a:pt x="16677" y="8370"/>
                        <a:pt x="16572" y="8370"/>
                        <a:pt x="16489" y="8390"/>
                      </a:cubicBezTo>
                      <a:lnTo>
                        <a:pt x="16593" y="8286"/>
                      </a:lnTo>
                      <a:lnTo>
                        <a:pt x="16551" y="8265"/>
                      </a:lnTo>
                      <a:lnTo>
                        <a:pt x="16468" y="8307"/>
                      </a:lnTo>
                      <a:lnTo>
                        <a:pt x="16384" y="8307"/>
                      </a:lnTo>
                      <a:lnTo>
                        <a:pt x="16342" y="8349"/>
                      </a:lnTo>
                      <a:lnTo>
                        <a:pt x="16363" y="8390"/>
                      </a:lnTo>
                      <a:lnTo>
                        <a:pt x="16300" y="8453"/>
                      </a:lnTo>
                      <a:lnTo>
                        <a:pt x="16196" y="8453"/>
                      </a:lnTo>
                      <a:lnTo>
                        <a:pt x="16258" y="8495"/>
                      </a:lnTo>
                      <a:lnTo>
                        <a:pt x="16384" y="8474"/>
                      </a:lnTo>
                      <a:lnTo>
                        <a:pt x="16447" y="8411"/>
                      </a:lnTo>
                      <a:cubicBezTo>
                        <a:pt x="16489" y="8411"/>
                        <a:pt x="16551" y="8411"/>
                        <a:pt x="16614" y="8390"/>
                      </a:cubicBezTo>
                      <a:lnTo>
                        <a:pt x="16614" y="8390"/>
                      </a:lnTo>
                      <a:lnTo>
                        <a:pt x="16593" y="8411"/>
                      </a:lnTo>
                      <a:lnTo>
                        <a:pt x="16677" y="8411"/>
                      </a:lnTo>
                      <a:lnTo>
                        <a:pt x="16719" y="8474"/>
                      </a:lnTo>
                      <a:lnTo>
                        <a:pt x="16802" y="8370"/>
                      </a:lnTo>
                      <a:cubicBezTo>
                        <a:pt x="16823" y="8370"/>
                        <a:pt x="16886" y="8349"/>
                        <a:pt x="16907" y="8349"/>
                      </a:cubicBezTo>
                      <a:lnTo>
                        <a:pt x="16907" y="8370"/>
                      </a:lnTo>
                      <a:lnTo>
                        <a:pt x="17012" y="8390"/>
                      </a:lnTo>
                      <a:lnTo>
                        <a:pt x="17200" y="8307"/>
                      </a:lnTo>
                      <a:lnTo>
                        <a:pt x="17242" y="8244"/>
                      </a:lnTo>
                      <a:lnTo>
                        <a:pt x="17200" y="8202"/>
                      </a:lnTo>
                      <a:lnTo>
                        <a:pt x="17033" y="8244"/>
                      </a:lnTo>
                      <a:lnTo>
                        <a:pt x="16991" y="8202"/>
                      </a:lnTo>
                      <a:close/>
                      <a:moveTo>
                        <a:pt x="16070" y="8411"/>
                      </a:moveTo>
                      <a:lnTo>
                        <a:pt x="16007" y="8443"/>
                      </a:lnTo>
                      <a:lnTo>
                        <a:pt x="16007" y="8443"/>
                      </a:lnTo>
                      <a:cubicBezTo>
                        <a:pt x="16026" y="8475"/>
                        <a:pt x="16037" y="8501"/>
                        <a:pt x="16036" y="8525"/>
                      </a:cubicBezTo>
                      <a:lnTo>
                        <a:pt x="16036" y="8525"/>
                      </a:lnTo>
                      <a:lnTo>
                        <a:pt x="16049" y="8474"/>
                      </a:lnTo>
                      <a:lnTo>
                        <a:pt x="16133" y="8453"/>
                      </a:lnTo>
                      <a:lnTo>
                        <a:pt x="16196" y="8453"/>
                      </a:lnTo>
                      <a:lnTo>
                        <a:pt x="16237" y="8411"/>
                      </a:lnTo>
                      <a:close/>
                      <a:moveTo>
                        <a:pt x="16036" y="8525"/>
                      </a:moveTo>
                      <a:lnTo>
                        <a:pt x="16028" y="8558"/>
                      </a:lnTo>
                      <a:cubicBezTo>
                        <a:pt x="16034" y="8547"/>
                        <a:pt x="16036" y="8536"/>
                        <a:pt x="16036" y="8525"/>
                      </a:cubicBezTo>
                      <a:close/>
                      <a:moveTo>
                        <a:pt x="105" y="0"/>
                      </a:moveTo>
                      <a:lnTo>
                        <a:pt x="22" y="42"/>
                      </a:lnTo>
                      <a:lnTo>
                        <a:pt x="1" y="105"/>
                      </a:lnTo>
                      <a:lnTo>
                        <a:pt x="22" y="251"/>
                      </a:lnTo>
                      <a:lnTo>
                        <a:pt x="168" y="565"/>
                      </a:lnTo>
                      <a:lnTo>
                        <a:pt x="252" y="628"/>
                      </a:lnTo>
                      <a:lnTo>
                        <a:pt x="524" y="879"/>
                      </a:lnTo>
                      <a:lnTo>
                        <a:pt x="587" y="879"/>
                      </a:lnTo>
                      <a:lnTo>
                        <a:pt x="754" y="1067"/>
                      </a:lnTo>
                      <a:lnTo>
                        <a:pt x="838" y="1088"/>
                      </a:lnTo>
                      <a:lnTo>
                        <a:pt x="900" y="1067"/>
                      </a:lnTo>
                      <a:lnTo>
                        <a:pt x="1089" y="1214"/>
                      </a:lnTo>
                      <a:lnTo>
                        <a:pt x="1298" y="1528"/>
                      </a:lnTo>
                      <a:lnTo>
                        <a:pt x="1507" y="1716"/>
                      </a:lnTo>
                      <a:lnTo>
                        <a:pt x="1570" y="1716"/>
                      </a:lnTo>
                      <a:lnTo>
                        <a:pt x="1570" y="1883"/>
                      </a:lnTo>
                      <a:lnTo>
                        <a:pt x="1612" y="1925"/>
                      </a:lnTo>
                      <a:lnTo>
                        <a:pt x="1633" y="2092"/>
                      </a:lnTo>
                      <a:lnTo>
                        <a:pt x="1716" y="2155"/>
                      </a:lnTo>
                      <a:lnTo>
                        <a:pt x="1842" y="2155"/>
                      </a:lnTo>
                      <a:lnTo>
                        <a:pt x="2009" y="2344"/>
                      </a:lnTo>
                      <a:lnTo>
                        <a:pt x="2093" y="2406"/>
                      </a:lnTo>
                      <a:lnTo>
                        <a:pt x="2156" y="2406"/>
                      </a:lnTo>
                      <a:lnTo>
                        <a:pt x="2198" y="2448"/>
                      </a:lnTo>
                      <a:lnTo>
                        <a:pt x="2135" y="2532"/>
                      </a:lnTo>
                      <a:lnTo>
                        <a:pt x="2219" y="2616"/>
                      </a:lnTo>
                      <a:lnTo>
                        <a:pt x="2261" y="2762"/>
                      </a:lnTo>
                      <a:lnTo>
                        <a:pt x="2261" y="2783"/>
                      </a:lnTo>
                      <a:lnTo>
                        <a:pt x="2365" y="3097"/>
                      </a:lnTo>
                      <a:lnTo>
                        <a:pt x="2428" y="3264"/>
                      </a:lnTo>
                      <a:lnTo>
                        <a:pt x="2574" y="3306"/>
                      </a:lnTo>
                      <a:lnTo>
                        <a:pt x="2763" y="3411"/>
                      </a:lnTo>
                      <a:lnTo>
                        <a:pt x="2763" y="3515"/>
                      </a:lnTo>
                      <a:lnTo>
                        <a:pt x="2888" y="3787"/>
                      </a:lnTo>
                      <a:lnTo>
                        <a:pt x="3035" y="3892"/>
                      </a:lnTo>
                      <a:lnTo>
                        <a:pt x="3056" y="4185"/>
                      </a:lnTo>
                      <a:lnTo>
                        <a:pt x="3265" y="4561"/>
                      </a:lnTo>
                      <a:lnTo>
                        <a:pt x="3265" y="4729"/>
                      </a:lnTo>
                      <a:lnTo>
                        <a:pt x="3307" y="4875"/>
                      </a:lnTo>
                      <a:lnTo>
                        <a:pt x="3516" y="5043"/>
                      </a:lnTo>
                      <a:lnTo>
                        <a:pt x="3725" y="5294"/>
                      </a:lnTo>
                      <a:lnTo>
                        <a:pt x="3788" y="5440"/>
                      </a:lnTo>
                      <a:lnTo>
                        <a:pt x="3934" y="5461"/>
                      </a:lnTo>
                      <a:lnTo>
                        <a:pt x="3997" y="5545"/>
                      </a:lnTo>
                      <a:lnTo>
                        <a:pt x="4123" y="5608"/>
                      </a:lnTo>
                      <a:lnTo>
                        <a:pt x="4144" y="5775"/>
                      </a:lnTo>
                      <a:lnTo>
                        <a:pt x="4290" y="5859"/>
                      </a:lnTo>
                      <a:lnTo>
                        <a:pt x="4437" y="6005"/>
                      </a:lnTo>
                      <a:lnTo>
                        <a:pt x="4709" y="6173"/>
                      </a:lnTo>
                      <a:lnTo>
                        <a:pt x="4750" y="6298"/>
                      </a:lnTo>
                      <a:lnTo>
                        <a:pt x="4918" y="6361"/>
                      </a:lnTo>
                      <a:lnTo>
                        <a:pt x="5253" y="6633"/>
                      </a:lnTo>
                      <a:lnTo>
                        <a:pt x="5274" y="6779"/>
                      </a:lnTo>
                      <a:lnTo>
                        <a:pt x="5357" y="6800"/>
                      </a:lnTo>
                      <a:lnTo>
                        <a:pt x="5441" y="6926"/>
                      </a:lnTo>
                      <a:lnTo>
                        <a:pt x="5483" y="6884"/>
                      </a:lnTo>
                      <a:lnTo>
                        <a:pt x="5483" y="6779"/>
                      </a:lnTo>
                      <a:lnTo>
                        <a:pt x="5462" y="6717"/>
                      </a:lnTo>
                      <a:lnTo>
                        <a:pt x="5462" y="6675"/>
                      </a:lnTo>
                      <a:lnTo>
                        <a:pt x="5566" y="6696"/>
                      </a:lnTo>
                      <a:lnTo>
                        <a:pt x="5797" y="6905"/>
                      </a:lnTo>
                      <a:lnTo>
                        <a:pt x="5859" y="6884"/>
                      </a:lnTo>
                      <a:lnTo>
                        <a:pt x="5859" y="6717"/>
                      </a:lnTo>
                      <a:lnTo>
                        <a:pt x="5901" y="6633"/>
                      </a:lnTo>
                      <a:lnTo>
                        <a:pt x="5985" y="6675"/>
                      </a:lnTo>
                      <a:cubicBezTo>
                        <a:pt x="5985" y="6696"/>
                        <a:pt x="6006" y="6696"/>
                        <a:pt x="6006" y="6717"/>
                      </a:cubicBezTo>
                      <a:lnTo>
                        <a:pt x="6090" y="6842"/>
                      </a:lnTo>
                      <a:lnTo>
                        <a:pt x="6110" y="6842"/>
                      </a:lnTo>
                      <a:cubicBezTo>
                        <a:pt x="6173" y="6905"/>
                        <a:pt x="6215" y="6989"/>
                        <a:pt x="6278" y="7030"/>
                      </a:cubicBezTo>
                      <a:lnTo>
                        <a:pt x="6236" y="7051"/>
                      </a:lnTo>
                      <a:lnTo>
                        <a:pt x="6236" y="7198"/>
                      </a:lnTo>
                      <a:lnTo>
                        <a:pt x="6194" y="7323"/>
                      </a:lnTo>
                      <a:lnTo>
                        <a:pt x="6069" y="7344"/>
                      </a:lnTo>
                      <a:lnTo>
                        <a:pt x="6069" y="7449"/>
                      </a:lnTo>
                      <a:lnTo>
                        <a:pt x="5985" y="7470"/>
                      </a:lnTo>
                      <a:lnTo>
                        <a:pt x="5922" y="7428"/>
                      </a:lnTo>
                      <a:lnTo>
                        <a:pt x="5880" y="7428"/>
                      </a:lnTo>
                      <a:lnTo>
                        <a:pt x="5880" y="7512"/>
                      </a:lnTo>
                      <a:lnTo>
                        <a:pt x="5964" y="7554"/>
                      </a:lnTo>
                      <a:lnTo>
                        <a:pt x="6194" y="7554"/>
                      </a:lnTo>
                      <a:lnTo>
                        <a:pt x="6320" y="7512"/>
                      </a:lnTo>
                      <a:lnTo>
                        <a:pt x="6382" y="7616"/>
                      </a:lnTo>
                      <a:lnTo>
                        <a:pt x="6445" y="7658"/>
                      </a:lnTo>
                      <a:lnTo>
                        <a:pt x="6529" y="7637"/>
                      </a:lnTo>
                      <a:lnTo>
                        <a:pt x="6613" y="7637"/>
                      </a:lnTo>
                      <a:lnTo>
                        <a:pt x="6550" y="7679"/>
                      </a:lnTo>
                      <a:lnTo>
                        <a:pt x="6466" y="7826"/>
                      </a:lnTo>
                      <a:lnTo>
                        <a:pt x="6529" y="7867"/>
                      </a:lnTo>
                      <a:lnTo>
                        <a:pt x="6696" y="7888"/>
                      </a:lnTo>
                      <a:lnTo>
                        <a:pt x="6822" y="7951"/>
                      </a:lnTo>
                      <a:lnTo>
                        <a:pt x="6926" y="7888"/>
                      </a:lnTo>
                      <a:lnTo>
                        <a:pt x="6989" y="7951"/>
                      </a:lnTo>
                      <a:lnTo>
                        <a:pt x="7178" y="7951"/>
                      </a:lnTo>
                      <a:lnTo>
                        <a:pt x="7366" y="8077"/>
                      </a:lnTo>
                      <a:lnTo>
                        <a:pt x="7638" y="8160"/>
                      </a:lnTo>
                      <a:lnTo>
                        <a:pt x="7743" y="8035"/>
                      </a:lnTo>
                      <a:lnTo>
                        <a:pt x="7805" y="8035"/>
                      </a:lnTo>
                      <a:lnTo>
                        <a:pt x="7889" y="8139"/>
                      </a:lnTo>
                      <a:lnTo>
                        <a:pt x="7994" y="8160"/>
                      </a:lnTo>
                      <a:lnTo>
                        <a:pt x="8077" y="8077"/>
                      </a:lnTo>
                      <a:lnTo>
                        <a:pt x="8140" y="8077"/>
                      </a:lnTo>
                      <a:lnTo>
                        <a:pt x="8287" y="8181"/>
                      </a:lnTo>
                      <a:lnTo>
                        <a:pt x="8454" y="8181"/>
                      </a:lnTo>
                      <a:lnTo>
                        <a:pt x="8747" y="8370"/>
                      </a:lnTo>
                      <a:lnTo>
                        <a:pt x="9061" y="8474"/>
                      </a:lnTo>
                      <a:lnTo>
                        <a:pt x="9186" y="8390"/>
                      </a:lnTo>
                      <a:lnTo>
                        <a:pt x="9395" y="8390"/>
                      </a:lnTo>
                      <a:lnTo>
                        <a:pt x="9521" y="8495"/>
                      </a:lnTo>
                      <a:lnTo>
                        <a:pt x="9647" y="8390"/>
                      </a:lnTo>
                      <a:lnTo>
                        <a:pt x="9793" y="8411"/>
                      </a:lnTo>
                      <a:lnTo>
                        <a:pt x="9960" y="8495"/>
                      </a:lnTo>
                      <a:lnTo>
                        <a:pt x="10149" y="8495"/>
                      </a:lnTo>
                      <a:lnTo>
                        <a:pt x="10295" y="8411"/>
                      </a:lnTo>
                      <a:lnTo>
                        <a:pt x="10379" y="8411"/>
                      </a:lnTo>
                      <a:lnTo>
                        <a:pt x="10483" y="8516"/>
                      </a:lnTo>
                      <a:lnTo>
                        <a:pt x="10609" y="8558"/>
                      </a:lnTo>
                      <a:lnTo>
                        <a:pt x="10776" y="8683"/>
                      </a:lnTo>
                      <a:lnTo>
                        <a:pt x="10902" y="8662"/>
                      </a:lnTo>
                      <a:lnTo>
                        <a:pt x="10986" y="8725"/>
                      </a:lnTo>
                      <a:lnTo>
                        <a:pt x="11048" y="8704"/>
                      </a:lnTo>
                      <a:lnTo>
                        <a:pt x="11028" y="8516"/>
                      </a:lnTo>
                      <a:lnTo>
                        <a:pt x="10965" y="8474"/>
                      </a:lnTo>
                      <a:lnTo>
                        <a:pt x="11007" y="8453"/>
                      </a:lnTo>
                      <a:cubicBezTo>
                        <a:pt x="11132" y="8453"/>
                        <a:pt x="11237" y="8474"/>
                        <a:pt x="11341" y="8495"/>
                      </a:cubicBezTo>
                      <a:lnTo>
                        <a:pt x="11467" y="8579"/>
                      </a:lnTo>
                      <a:lnTo>
                        <a:pt x="11488" y="8662"/>
                      </a:lnTo>
                      <a:lnTo>
                        <a:pt x="11551" y="8579"/>
                      </a:lnTo>
                      <a:lnTo>
                        <a:pt x="11634" y="8516"/>
                      </a:lnTo>
                      <a:cubicBezTo>
                        <a:pt x="11697" y="8579"/>
                        <a:pt x="11781" y="8600"/>
                        <a:pt x="11864" y="8621"/>
                      </a:cubicBezTo>
                      <a:lnTo>
                        <a:pt x="11844" y="8662"/>
                      </a:lnTo>
                      <a:lnTo>
                        <a:pt x="11864" y="8704"/>
                      </a:lnTo>
                      <a:lnTo>
                        <a:pt x="12053" y="8767"/>
                      </a:lnTo>
                      <a:lnTo>
                        <a:pt x="12157" y="8704"/>
                      </a:lnTo>
                      <a:lnTo>
                        <a:pt x="12220" y="8725"/>
                      </a:lnTo>
                      <a:lnTo>
                        <a:pt x="12220" y="8704"/>
                      </a:lnTo>
                      <a:cubicBezTo>
                        <a:pt x="12262" y="8725"/>
                        <a:pt x="12304" y="8725"/>
                        <a:pt x="12325" y="8767"/>
                      </a:cubicBezTo>
                      <a:lnTo>
                        <a:pt x="12388" y="8809"/>
                      </a:lnTo>
                      <a:lnTo>
                        <a:pt x="12492" y="8872"/>
                      </a:lnTo>
                      <a:lnTo>
                        <a:pt x="12597" y="8830"/>
                      </a:lnTo>
                      <a:lnTo>
                        <a:pt x="12680" y="8830"/>
                      </a:lnTo>
                      <a:lnTo>
                        <a:pt x="12722" y="8872"/>
                      </a:lnTo>
                      <a:lnTo>
                        <a:pt x="12848" y="8809"/>
                      </a:lnTo>
                      <a:lnTo>
                        <a:pt x="12911" y="8725"/>
                      </a:lnTo>
                      <a:lnTo>
                        <a:pt x="13015" y="8767"/>
                      </a:lnTo>
                      <a:lnTo>
                        <a:pt x="13141" y="8704"/>
                      </a:lnTo>
                      <a:lnTo>
                        <a:pt x="13245" y="8725"/>
                      </a:lnTo>
                      <a:lnTo>
                        <a:pt x="13371" y="8621"/>
                      </a:lnTo>
                      <a:lnTo>
                        <a:pt x="13413" y="8704"/>
                      </a:lnTo>
                      <a:lnTo>
                        <a:pt x="13517" y="8683"/>
                      </a:lnTo>
                      <a:lnTo>
                        <a:pt x="13664" y="8704"/>
                      </a:lnTo>
                      <a:lnTo>
                        <a:pt x="13580" y="8662"/>
                      </a:lnTo>
                      <a:lnTo>
                        <a:pt x="13894" y="8662"/>
                      </a:lnTo>
                      <a:lnTo>
                        <a:pt x="13936" y="8683"/>
                      </a:lnTo>
                      <a:lnTo>
                        <a:pt x="13936" y="8662"/>
                      </a:lnTo>
                      <a:lnTo>
                        <a:pt x="14166" y="8662"/>
                      </a:lnTo>
                      <a:lnTo>
                        <a:pt x="14250" y="8683"/>
                      </a:lnTo>
                      <a:lnTo>
                        <a:pt x="14313" y="8683"/>
                      </a:lnTo>
                      <a:lnTo>
                        <a:pt x="14396" y="8704"/>
                      </a:lnTo>
                      <a:lnTo>
                        <a:pt x="14480" y="8683"/>
                      </a:lnTo>
                      <a:lnTo>
                        <a:pt x="14564" y="8683"/>
                      </a:lnTo>
                      <a:lnTo>
                        <a:pt x="14626" y="8725"/>
                      </a:lnTo>
                      <a:lnTo>
                        <a:pt x="14731" y="8683"/>
                      </a:lnTo>
                      <a:lnTo>
                        <a:pt x="14794" y="8704"/>
                      </a:lnTo>
                      <a:lnTo>
                        <a:pt x="14877" y="8704"/>
                      </a:lnTo>
                      <a:lnTo>
                        <a:pt x="14898" y="8683"/>
                      </a:lnTo>
                      <a:lnTo>
                        <a:pt x="15024" y="8621"/>
                      </a:lnTo>
                      <a:lnTo>
                        <a:pt x="15212" y="8662"/>
                      </a:lnTo>
                      <a:lnTo>
                        <a:pt x="15359" y="8579"/>
                      </a:lnTo>
                      <a:lnTo>
                        <a:pt x="15547" y="8579"/>
                      </a:lnTo>
                      <a:lnTo>
                        <a:pt x="15631" y="8600"/>
                      </a:lnTo>
                      <a:lnTo>
                        <a:pt x="15652" y="8579"/>
                      </a:lnTo>
                      <a:cubicBezTo>
                        <a:pt x="15683" y="8589"/>
                        <a:pt x="15714" y="8594"/>
                        <a:pt x="15748" y="8594"/>
                      </a:cubicBezTo>
                      <a:cubicBezTo>
                        <a:pt x="15782" y="8594"/>
                        <a:pt x="15819" y="8589"/>
                        <a:pt x="15861" y="8579"/>
                      </a:cubicBezTo>
                      <a:cubicBezTo>
                        <a:pt x="15882" y="8579"/>
                        <a:pt x="15924" y="8558"/>
                        <a:pt x="15945" y="8516"/>
                      </a:cubicBezTo>
                      <a:lnTo>
                        <a:pt x="15986" y="8453"/>
                      </a:lnTo>
                      <a:lnTo>
                        <a:pt x="16007" y="8443"/>
                      </a:lnTo>
                      <a:lnTo>
                        <a:pt x="16007" y="8443"/>
                      </a:lnTo>
                      <a:cubicBezTo>
                        <a:pt x="16001" y="8433"/>
                        <a:pt x="15994" y="8423"/>
                        <a:pt x="15986" y="8411"/>
                      </a:cubicBezTo>
                      <a:lnTo>
                        <a:pt x="16049" y="8390"/>
                      </a:lnTo>
                      <a:lnTo>
                        <a:pt x="16091" y="8286"/>
                      </a:lnTo>
                      <a:lnTo>
                        <a:pt x="16091" y="8181"/>
                      </a:lnTo>
                      <a:lnTo>
                        <a:pt x="15965" y="8139"/>
                      </a:lnTo>
                      <a:lnTo>
                        <a:pt x="15861" y="8202"/>
                      </a:lnTo>
                      <a:lnTo>
                        <a:pt x="15924" y="8244"/>
                      </a:lnTo>
                      <a:lnTo>
                        <a:pt x="15840" y="8349"/>
                      </a:lnTo>
                      <a:lnTo>
                        <a:pt x="15735" y="8370"/>
                      </a:lnTo>
                      <a:lnTo>
                        <a:pt x="15714" y="8390"/>
                      </a:lnTo>
                      <a:lnTo>
                        <a:pt x="15673" y="8390"/>
                      </a:lnTo>
                      <a:cubicBezTo>
                        <a:pt x="15652" y="8390"/>
                        <a:pt x="15631" y="8411"/>
                        <a:pt x="15610" y="8453"/>
                      </a:cubicBezTo>
                      <a:lnTo>
                        <a:pt x="15526" y="8453"/>
                      </a:lnTo>
                      <a:lnTo>
                        <a:pt x="15442" y="8390"/>
                      </a:lnTo>
                      <a:lnTo>
                        <a:pt x="15296" y="8390"/>
                      </a:lnTo>
                      <a:lnTo>
                        <a:pt x="15149" y="8453"/>
                      </a:lnTo>
                      <a:lnTo>
                        <a:pt x="15003" y="8349"/>
                      </a:lnTo>
                      <a:lnTo>
                        <a:pt x="14836" y="8307"/>
                      </a:lnTo>
                      <a:lnTo>
                        <a:pt x="14773" y="8349"/>
                      </a:lnTo>
                      <a:lnTo>
                        <a:pt x="14626" y="8265"/>
                      </a:lnTo>
                      <a:lnTo>
                        <a:pt x="14354" y="8307"/>
                      </a:lnTo>
                      <a:lnTo>
                        <a:pt x="14166" y="8411"/>
                      </a:lnTo>
                      <a:lnTo>
                        <a:pt x="14166" y="8453"/>
                      </a:lnTo>
                      <a:lnTo>
                        <a:pt x="13999" y="8453"/>
                      </a:lnTo>
                      <a:lnTo>
                        <a:pt x="13894" y="8411"/>
                      </a:lnTo>
                      <a:lnTo>
                        <a:pt x="13894" y="8474"/>
                      </a:lnTo>
                      <a:cubicBezTo>
                        <a:pt x="13852" y="8474"/>
                        <a:pt x="13769" y="8474"/>
                        <a:pt x="13727" y="8495"/>
                      </a:cubicBezTo>
                      <a:lnTo>
                        <a:pt x="13685" y="8453"/>
                      </a:lnTo>
                      <a:lnTo>
                        <a:pt x="13685" y="8370"/>
                      </a:lnTo>
                      <a:lnTo>
                        <a:pt x="13559" y="8349"/>
                      </a:lnTo>
                      <a:lnTo>
                        <a:pt x="13580" y="8453"/>
                      </a:lnTo>
                      <a:lnTo>
                        <a:pt x="13538" y="8474"/>
                      </a:lnTo>
                      <a:lnTo>
                        <a:pt x="13538" y="8370"/>
                      </a:lnTo>
                      <a:lnTo>
                        <a:pt x="13434" y="8286"/>
                      </a:lnTo>
                      <a:lnTo>
                        <a:pt x="13329" y="8349"/>
                      </a:lnTo>
                      <a:lnTo>
                        <a:pt x="13224" y="8265"/>
                      </a:lnTo>
                      <a:lnTo>
                        <a:pt x="13120" y="8202"/>
                      </a:lnTo>
                      <a:lnTo>
                        <a:pt x="12994" y="8286"/>
                      </a:lnTo>
                      <a:lnTo>
                        <a:pt x="12994" y="8349"/>
                      </a:lnTo>
                      <a:lnTo>
                        <a:pt x="13224" y="8411"/>
                      </a:lnTo>
                      <a:lnTo>
                        <a:pt x="13308" y="8495"/>
                      </a:lnTo>
                      <a:lnTo>
                        <a:pt x="13162" y="8495"/>
                      </a:lnTo>
                      <a:lnTo>
                        <a:pt x="13162" y="8516"/>
                      </a:lnTo>
                      <a:lnTo>
                        <a:pt x="13099" y="8579"/>
                      </a:lnTo>
                      <a:lnTo>
                        <a:pt x="13057" y="8579"/>
                      </a:lnTo>
                      <a:cubicBezTo>
                        <a:pt x="13094" y="8560"/>
                        <a:pt x="13098" y="8492"/>
                        <a:pt x="13055" y="8492"/>
                      </a:cubicBezTo>
                      <a:cubicBezTo>
                        <a:pt x="13049" y="8492"/>
                        <a:pt x="13043" y="8493"/>
                        <a:pt x="13036" y="8495"/>
                      </a:cubicBezTo>
                      <a:lnTo>
                        <a:pt x="12952" y="8495"/>
                      </a:lnTo>
                      <a:lnTo>
                        <a:pt x="12932" y="8390"/>
                      </a:lnTo>
                      <a:lnTo>
                        <a:pt x="12848" y="8370"/>
                      </a:lnTo>
                      <a:lnTo>
                        <a:pt x="12743" y="8390"/>
                      </a:lnTo>
                      <a:lnTo>
                        <a:pt x="12639" y="8370"/>
                      </a:lnTo>
                      <a:lnTo>
                        <a:pt x="12492" y="8411"/>
                      </a:lnTo>
                      <a:lnTo>
                        <a:pt x="12408" y="8516"/>
                      </a:lnTo>
                      <a:lnTo>
                        <a:pt x="12388" y="8600"/>
                      </a:lnTo>
                      <a:lnTo>
                        <a:pt x="12283" y="8600"/>
                      </a:lnTo>
                      <a:lnTo>
                        <a:pt x="12283" y="8579"/>
                      </a:lnTo>
                      <a:lnTo>
                        <a:pt x="12283" y="8558"/>
                      </a:lnTo>
                      <a:lnTo>
                        <a:pt x="12304" y="8558"/>
                      </a:lnTo>
                      <a:cubicBezTo>
                        <a:pt x="12325" y="8558"/>
                        <a:pt x="12304" y="8516"/>
                        <a:pt x="12304" y="8516"/>
                      </a:cubicBezTo>
                      <a:lnTo>
                        <a:pt x="12325" y="8495"/>
                      </a:lnTo>
                      <a:lnTo>
                        <a:pt x="12367" y="8370"/>
                      </a:lnTo>
                      <a:lnTo>
                        <a:pt x="12178" y="8307"/>
                      </a:lnTo>
                      <a:lnTo>
                        <a:pt x="12053" y="8390"/>
                      </a:lnTo>
                      <a:lnTo>
                        <a:pt x="12011" y="8516"/>
                      </a:lnTo>
                      <a:cubicBezTo>
                        <a:pt x="11885" y="8495"/>
                        <a:pt x="11781" y="8474"/>
                        <a:pt x="11676" y="8453"/>
                      </a:cubicBezTo>
                      <a:lnTo>
                        <a:pt x="11781" y="8411"/>
                      </a:lnTo>
                      <a:lnTo>
                        <a:pt x="11802" y="8349"/>
                      </a:lnTo>
                      <a:lnTo>
                        <a:pt x="11676" y="8181"/>
                      </a:lnTo>
                      <a:lnTo>
                        <a:pt x="11530" y="8160"/>
                      </a:lnTo>
                      <a:lnTo>
                        <a:pt x="11362" y="8202"/>
                      </a:lnTo>
                      <a:lnTo>
                        <a:pt x="11237" y="8181"/>
                      </a:lnTo>
                      <a:lnTo>
                        <a:pt x="11111" y="8202"/>
                      </a:lnTo>
                      <a:lnTo>
                        <a:pt x="11111" y="8244"/>
                      </a:lnTo>
                      <a:cubicBezTo>
                        <a:pt x="11069" y="8244"/>
                        <a:pt x="11069" y="8244"/>
                        <a:pt x="11048" y="8202"/>
                      </a:cubicBezTo>
                      <a:lnTo>
                        <a:pt x="11069" y="8056"/>
                      </a:lnTo>
                      <a:lnTo>
                        <a:pt x="11028" y="7972"/>
                      </a:lnTo>
                      <a:lnTo>
                        <a:pt x="10923" y="7951"/>
                      </a:lnTo>
                      <a:lnTo>
                        <a:pt x="10902" y="7930"/>
                      </a:lnTo>
                      <a:lnTo>
                        <a:pt x="10797" y="7930"/>
                      </a:lnTo>
                      <a:lnTo>
                        <a:pt x="10714" y="7972"/>
                      </a:lnTo>
                      <a:lnTo>
                        <a:pt x="10609" y="7972"/>
                      </a:lnTo>
                      <a:lnTo>
                        <a:pt x="10525" y="7930"/>
                      </a:lnTo>
                      <a:lnTo>
                        <a:pt x="10400" y="7972"/>
                      </a:lnTo>
                      <a:lnTo>
                        <a:pt x="10274" y="7930"/>
                      </a:lnTo>
                      <a:lnTo>
                        <a:pt x="10191" y="7846"/>
                      </a:lnTo>
                      <a:lnTo>
                        <a:pt x="10191" y="7763"/>
                      </a:lnTo>
                      <a:lnTo>
                        <a:pt x="10086" y="7595"/>
                      </a:lnTo>
                      <a:lnTo>
                        <a:pt x="10086" y="7449"/>
                      </a:lnTo>
                      <a:lnTo>
                        <a:pt x="9939" y="7449"/>
                      </a:lnTo>
                      <a:lnTo>
                        <a:pt x="9856" y="7470"/>
                      </a:lnTo>
                      <a:lnTo>
                        <a:pt x="9772" y="7386"/>
                      </a:lnTo>
                      <a:lnTo>
                        <a:pt x="9667" y="7386"/>
                      </a:lnTo>
                      <a:lnTo>
                        <a:pt x="9542" y="7282"/>
                      </a:lnTo>
                      <a:lnTo>
                        <a:pt x="9458" y="7240"/>
                      </a:lnTo>
                      <a:lnTo>
                        <a:pt x="9354" y="7261"/>
                      </a:lnTo>
                      <a:lnTo>
                        <a:pt x="9270" y="7261"/>
                      </a:lnTo>
                      <a:lnTo>
                        <a:pt x="9144" y="7114"/>
                      </a:lnTo>
                      <a:lnTo>
                        <a:pt x="9040" y="7114"/>
                      </a:lnTo>
                      <a:lnTo>
                        <a:pt x="9019" y="7344"/>
                      </a:lnTo>
                      <a:lnTo>
                        <a:pt x="8935" y="7449"/>
                      </a:lnTo>
                      <a:lnTo>
                        <a:pt x="8684" y="7491"/>
                      </a:lnTo>
                      <a:lnTo>
                        <a:pt x="8370" y="7449"/>
                      </a:lnTo>
                      <a:lnTo>
                        <a:pt x="8015" y="7449"/>
                      </a:lnTo>
                      <a:lnTo>
                        <a:pt x="7805" y="7365"/>
                      </a:lnTo>
                      <a:lnTo>
                        <a:pt x="7763" y="7323"/>
                      </a:lnTo>
                      <a:lnTo>
                        <a:pt x="7784" y="7219"/>
                      </a:lnTo>
                      <a:lnTo>
                        <a:pt x="7701" y="7072"/>
                      </a:lnTo>
                      <a:lnTo>
                        <a:pt x="7450" y="7051"/>
                      </a:lnTo>
                      <a:lnTo>
                        <a:pt x="7240" y="7010"/>
                      </a:lnTo>
                      <a:lnTo>
                        <a:pt x="7136" y="6926"/>
                      </a:lnTo>
                      <a:lnTo>
                        <a:pt x="6947" y="6926"/>
                      </a:lnTo>
                      <a:lnTo>
                        <a:pt x="6906" y="6968"/>
                      </a:lnTo>
                      <a:lnTo>
                        <a:pt x="6843" y="7030"/>
                      </a:lnTo>
                      <a:lnTo>
                        <a:pt x="6759" y="6947"/>
                      </a:lnTo>
                      <a:lnTo>
                        <a:pt x="6592" y="6926"/>
                      </a:lnTo>
                      <a:lnTo>
                        <a:pt x="6487" y="6926"/>
                      </a:lnTo>
                      <a:cubicBezTo>
                        <a:pt x="6403" y="6842"/>
                        <a:pt x="6320" y="6758"/>
                        <a:pt x="6278" y="6654"/>
                      </a:cubicBezTo>
                      <a:lnTo>
                        <a:pt x="6278" y="6486"/>
                      </a:lnTo>
                      <a:lnTo>
                        <a:pt x="6320" y="6173"/>
                      </a:lnTo>
                      <a:lnTo>
                        <a:pt x="6278" y="5963"/>
                      </a:lnTo>
                      <a:lnTo>
                        <a:pt x="6382" y="5712"/>
                      </a:lnTo>
                      <a:lnTo>
                        <a:pt x="6320" y="5649"/>
                      </a:lnTo>
                      <a:lnTo>
                        <a:pt x="6320" y="5461"/>
                      </a:lnTo>
                      <a:lnTo>
                        <a:pt x="6424" y="5398"/>
                      </a:lnTo>
                      <a:lnTo>
                        <a:pt x="6487" y="5336"/>
                      </a:lnTo>
                      <a:lnTo>
                        <a:pt x="6445" y="5231"/>
                      </a:lnTo>
                      <a:lnTo>
                        <a:pt x="6382" y="5168"/>
                      </a:lnTo>
                      <a:lnTo>
                        <a:pt x="6278" y="5085"/>
                      </a:lnTo>
                      <a:lnTo>
                        <a:pt x="6215" y="4959"/>
                      </a:lnTo>
                      <a:lnTo>
                        <a:pt x="6131" y="4938"/>
                      </a:lnTo>
                      <a:lnTo>
                        <a:pt x="6110" y="4854"/>
                      </a:lnTo>
                      <a:lnTo>
                        <a:pt x="6006" y="4813"/>
                      </a:lnTo>
                      <a:lnTo>
                        <a:pt x="5818" y="4833"/>
                      </a:lnTo>
                      <a:lnTo>
                        <a:pt x="5713" y="4813"/>
                      </a:lnTo>
                      <a:lnTo>
                        <a:pt x="5692" y="4624"/>
                      </a:lnTo>
                      <a:lnTo>
                        <a:pt x="5608" y="4520"/>
                      </a:lnTo>
                      <a:lnTo>
                        <a:pt x="5546" y="4561"/>
                      </a:lnTo>
                      <a:lnTo>
                        <a:pt x="5587" y="4457"/>
                      </a:lnTo>
                      <a:lnTo>
                        <a:pt x="5483" y="4415"/>
                      </a:lnTo>
                      <a:lnTo>
                        <a:pt x="5462" y="4122"/>
                      </a:lnTo>
                      <a:lnTo>
                        <a:pt x="5336" y="4185"/>
                      </a:lnTo>
                      <a:lnTo>
                        <a:pt x="5274" y="4122"/>
                      </a:lnTo>
                      <a:lnTo>
                        <a:pt x="5043" y="4122"/>
                      </a:lnTo>
                      <a:lnTo>
                        <a:pt x="4855" y="3996"/>
                      </a:lnTo>
                      <a:lnTo>
                        <a:pt x="4855" y="3892"/>
                      </a:lnTo>
                      <a:lnTo>
                        <a:pt x="4960" y="3850"/>
                      </a:lnTo>
                      <a:lnTo>
                        <a:pt x="5085" y="3766"/>
                      </a:lnTo>
                      <a:lnTo>
                        <a:pt x="5002" y="3704"/>
                      </a:lnTo>
                      <a:lnTo>
                        <a:pt x="4876" y="3745"/>
                      </a:lnTo>
                      <a:lnTo>
                        <a:pt x="4813" y="3704"/>
                      </a:lnTo>
                      <a:lnTo>
                        <a:pt x="4667" y="3766"/>
                      </a:lnTo>
                      <a:lnTo>
                        <a:pt x="4750" y="3683"/>
                      </a:lnTo>
                      <a:lnTo>
                        <a:pt x="4876" y="3578"/>
                      </a:lnTo>
                      <a:lnTo>
                        <a:pt x="5064" y="3557"/>
                      </a:lnTo>
                      <a:lnTo>
                        <a:pt x="5043" y="3432"/>
                      </a:lnTo>
                      <a:lnTo>
                        <a:pt x="4855" y="3222"/>
                      </a:lnTo>
                      <a:lnTo>
                        <a:pt x="4750" y="3222"/>
                      </a:lnTo>
                      <a:lnTo>
                        <a:pt x="4625" y="3285"/>
                      </a:lnTo>
                      <a:lnTo>
                        <a:pt x="4478" y="3369"/>
                      </a:lnTo>
                      <a:lnTo>
                        <a:pt x="4332" y="3369"/>
                      </a:lnTo>
                      <a:lnTo>
                        <a:pt x="4416" y="3348"/>
                      </a:lnTo>
                      <a:lnTo>
                        <a:pt x="4457" y="3285"/>
                      </a:lnTo>
                      <a:lnTo>
                        <a:pt x="4520" y="3264"/>
                      </a:lnTo>
                      <a:lnTo>
                        <a:pt x="4562" y="3180"/>
                      </a:lnTo>
                      <a:lnTo>
                        <a:pt x="4541" y="3097"/>
                      </a:lnTo>
                      <a:lnTo>
                        <a:pt x="4416" y="3055"/>
                      </a:lnTo>
                      <a:lnTo>
                        <a:pt x="4206" y="3055"/>
                      </a:lnTo>
                      <a:lnTo>
                        <a:pt x="4081" y="2929"/>
                      </a:lnTo>
                      <a:lnTo>
                        <a:pt x="4081" y="2846"/>
                      </a:lnTo>
                      <a:lnTo>
                        <a:pt x="4039" y="2678"/>
                      </a:lnTo>
                      <a:lnTo>
                        <a:pt x="3809" y="2448"/>
                      </a:lnTo>
                      <a:lnTo>
                        <a:pt x="3725" y="2427"/>
                      </a:lnTo>
                      <a:lnTo>
                        <a:pt x="3662" y="2448"/>
                      </a:lnTo>
                      <a:lnTo>
                        <a:pt x="3558" y="2364"/>
                      </a:lnTo>
                      <a:lnTo>
                        <a:pt x="3516" y="2155"/>
                      </a:lnTo>
                      <a:lnTo>
                        <a:pt x="3369" y="2009"/>
                      </a:lnTo>
                      <a:lnTo>
                        <a:pt x="3160" y="1883"/>
                      </a:lnTo>
                      <a:lnTo>
                        <a:pt x="3035" y="1883"/>
                      </a:lnTo>
                      <a:lnTo>
                        <a:pt x="2993" y="1925"/>
                      </a:lnTo>
                      <a:lnTo>
                        <a:pt x="2930" y="1883"/>
                      </a:lnTo>
                      <a:lnTo>
                        <a:pt x="2888" y="1716"/>
                      </a:lnTo>
                      <a:lnTo>
                        <a:pt x="2825" y="1800"/>
                      </a:lnTo>
                      <a:lnTo>
                        <a:pt x="2763" y="1716"/>
                      </a:lnTo>
                      <a:lnTo>
                        <a:pt x="2763" y="1528"/>
                      </a:lnTo>
                      <a:lnTo>
                        <a:pt x="2658" y="1402"/>
                      </a:lnTo>
                      <a:lnTo>
                        <a:pt x="2533" y="1381"/>
                      </a:lnTo>
                      <a:lnTo>
                        <a:pt x="2470" y="1297"/>
                      </a:lnTo>
                      <a:lnTo>
                        <a:pt x="2135" y="1088"/>
                      </a:lnTo>
                      <a:lnTo>
                        <a:pt x="2030" y="1088"/>
                      </a:lnTo>
                      <a:lnTo>
                        <a:pt x="1905" y="942"/>
                      </a:lnTo>
                      <a:lnTo>
                        <a:pt x="1779" y="900"/>
                      </a:lnTo>
                      <a:lnTo>
                        <a:pt x="1737" y="837"/>
                      </a:lnTo>
                      <a:lnTo>
                        <a:pt x="1716" y="649"/>
                      </a:lnTo>
                      <a:lnTo>
                        <a:pt x="1612" y="586"/>
                      </a:lnTo>
                      <a:lnTo>
                        <a:pt x="1528" y="460"/>
                      </a:lnTo>
                      <a:lnTo>
                        <a:pt x="1486" y="439"/>
                      </a:lnTo>
                      <a:lnTo>
                        <a:pt x="1403" y="272"/>
                      </a:lnTo>
                      <a:lnTo>
                        <a:pt x="1277" y="230"/>
                      </a:lnTo>
                      <a:lnTo>
                        <a:pt x="1152" y="230"/>
                      </a:lnTo>
                      <a:lnTo>
                        <a:pt x="1068" y="251"/>
                      </a:lnTo>
                      <a:lnTo>
                        <a:pt x="1005" y="209"/>
                      </a:lnTo>
                      <a:lnTo>
                        <a:pt x="859" y="209"/>
                      </a:lnTo>
                      <a:lnTo>
                        <a:pt x="670" y="251"/>
                      </a:lnTo>
                      <a:lnTo>
                        <a:pt x="587" y="209"/>
                      </a:lnTo>
                      <a:lnTo>
                        <a:pt x="336" y="21"/>
                      </a:lnTo>
                      <a:lnTo>
                        <a:pt x="105" y="0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54" name="Google Shape;3031;p74">
                <a:extLst>
                  <a:ext uri="{FF2B5EF4-FFF2-40B4-BE49-F238E27FC236}">
                    <a16:creationId xmlns:a16="http://schemas.microsoft.com/office/drawing/2014/main" id="{F79659AE-390D-4735-A3A7-139471B5E183}"/>
                  </a:ext>
                </a:extLst>
              </p:cNvPr>
              <p:cNvSpPr/>
              <p:nvPr/>
            </p:nvSpPr>
            <p:spPr>
              <a:xfrm>
                <a:off x="4437231" y="3100607"/>
                <a:ext cx="29912" cy="37370"/>
              </a:xfrm>
              <a:custGeom>
                <a:avLst/>
                <a:gdLst/>
                <a:ahLst/>
                <a:cxnLst/>
                <a:rect l="l" t="t" r="r" b="b"/>
                <a:pathLst>
                  <a:path w="2512" h="3286" extrusionOk="0">
                    <a:moveTo>
                      <a:pt x="126" y="0"/>
                    </a:moveTo>
                    <a:lnTo>
                      <a:pt x="42" y="84"/>
                    </a:lnTo>
                    <a:lnTo>
                      <a:pt x="0" y="210"/>
                    </a:lnTo>
                    <a:lnTo>
                      <a:pt x="126" y="419"/>
                    </a:lnTo>
                    <a:lnTo>
                      <a:pt x="189" y="879"/>
                    </a:lnTo>
                    <a:lnTo>
                      <a:pt x="251" y="1047"/>
                    </a:lnTo>
                    <a:lnTo>
                      <a:pt x="314" y="1172"/>
                    </a:lnTo>
                    <a:lnTo>
                      <a:pt x="314" y="1360"/>
                    </a:lnTo>
                    <a:lnTo>
                      <a:pt x="251" y="1402"/>
                    </a:lnTo>
                    <a:lnTo>
                      <a:pt x="293" y="1507"/>
                    </a:lnTo>
                    <a:lnTo>
                      <a:pt x="356" y="1611"/>
                    </a:lnTo>
                    <a:lnTo>
                      <a:pt x="335" y="1674"/>
                    </a:lnTo>
                    <a:lnTo>
                      <a:pt x="419" y="1758"/>
                    </a:lnTo>
                    <a:lnTo>
                      <a:pt x="565" y="1863"/>
                    </a:lnTo>
                    <a:lnTo>
                      <a:pt x="649" y="2009"/>
                    </a:lnTo>
                    <a:lnTo>
                      <a:pt x="754" y="2072"/>
                    </a:lnTo>
                    <a:lnTo>
                      <a:pt x="837" y="2176"/>
                    </a:lnTo>
                    <a:lnTo>
                      <a:pt x="754" y="2281"/>
                    </a:lnTo>
                    <a:lnTo>
                      <a:pt x="733" y="2344"/>
                    </a:lnTo>
                    <a:lnTo>
                      <a:pt x="816" y="2407"/>
                    </a:lnTo>
                    <a:lnTo>
                      <a:pt x="1005" y="2490"/>
                    </a:lnTo>
                    <a:lnTo>
                      <a:pt x="1193" y="2616"/>
                    </a:lnTo>
                    <a:lnTo>
                      <a:pt x="1172" y="2720"/>
                    </a:lnTo>
                    <a:lnTo>
                      <a:pt x="1339" y="2867"/>
                    </a:lnTo>
                    <a:lnTo>
                      <a:pt x="1486" y="2867"/>
                    </a:lnTo>
                    <a:lnTo>
                      <a:pt x="1528" y="2909"/>
                    </a:lnTo>
                    <a:lnTo>
                      <a:pt x="1611" y="3013"/>
                    </a:lnTo>
                    <a:lnTo>
                      <a:pt x="1800" y="3118"/>
                    </a:lnTo>
                    <a:lnTo>
                      <a:pt x="1988" y="3139"/>
                    </a:lnTo>
                    <a:lnTo>
                      <a:pt x="2051" y="3223"/>
                    </a:lnTo>
                    <a:lnTo>
                      <a:pt x="2197" y="3264"/>
                    </a:lnTo>
                    <a:lnTo>
                      <a:pt x="2218" y="3244"/>
                    </a:lnTo>
                    <a:lnTo>
                      <a:pt x="2281" y="3285"/>
                    </a:lnTo>
                    <a:lnTo>
                      <a:pt x="2386" y="3223"/>
                    </a:lnTo>
                    <a:lnTo>
                      <a:pt x="2386" y="3181"/>
                    </a:lnTo>
                    <a:lnTo>
                      <a:pt x="2344" y="3181"/>
                    </a:lnTo>
                    <a:lnTo>
                      <a:pt x="2386" y="3118"/>
                    </a:lnTo>
                    <a:lnTo>
                      <a:pt x="2323" y="3076"/>
                    </a:lnTo>
                    <a:lnTo>
                      <a:pt x="2407" y="3118"/>
                    </a:lnTo>
                    <a:lnTo>
                      <a:pt x="2407" y="3181"/>
                    </a:lnTo>
                    <a:lnTo>
                      <a:pt x="2407" y="3223"/>
                    </a:lnTo>
                    <a:lnTo>
                      <a:pt x="2511" y="3244"/>
                    </a:lnTo>
                    <a:lnTo>
                      <a:pt x="2511" y="3118"/>
                    </a:lnTo>
                    <a:lnTo>
                      <a:pt x="2386" y="2846"/>
                    </a:lnTo>
                    <a:lnTo>
                      <a:pt x="2344" y="2846"/>
                    </a:lnTo>
                    <a:lnTo>
                      <a:pt x="2344" y="2804"/>
                    </a:lnTo>
                    <a:lnTo>
                      <a:pt x="2323" y="2762"/>
                    </a:lnTo>
                    <a:lnTo>
                      <a:pt x="2281" y="2741"/>
                    </a:lnTo>
                    <a:lnTo>
                      <a:pt x="2239" y="2553"/>
                    </a:lnTo>
                    <a:lnTo>
                      <a:pt x="2281" y="2511"/>
                    </a:lnTo>
                    <a:lnTo>
                      <a:pt x="2239" y="2448"/>
                    </a:lnTo>
                    <a:lnTo>
                      <a:pt x="2176" y="2448"/>
                    </a:lnTo>
                    <a:lnTo>
                      <a:pt x="2009" y="2344"/>
                    </a:lnTo>
                    <a:lnTo>
                      <a:pt x="1967" y="2197"/>
                    </a:lnTo>
                    <a:lnTo>
                      <a:pt x="1967" y="1904"/>
                    </a:lnTo>
                    <a:lnTo>
                      <a:pt x="1904" y="1821"/>
                    </a:lnTo>
                    <a:lnTo>
                      <a:pt x="1904" y="1716"/>
                    </a:lnTo>
                    <a:lnTo>
                      <a:pt x="1925" y="1674"/>
                    </a:lnTo>
                    <a:lnTo>
                      <a:pt x="1904" y="1381"/>
                    </a:lnTo>
                    <a:lnTo>
                      <a:pt x="1967" y="1339"/>
                    </a:lnTo>
                    <a:lnTo>
                      <a:pt x="1904" y="1088"/>
                    </a:lnTo>
                    <a:lnTo>
                      <a:pt x="1779" y="879"/>
                    </a:lnTo>
                    <a:lnTo>
                      <a:pt x="1360" y="461"/>
                    </a:lnTo>
                    <a:lnTo>
                      <a:pt x="1277" y="314"/>
                    </a:lnTo>
                    <a:lnTo>
                      <a:pt x="1235" y="335"/>
                    </a:lnTo>
                    <a:lnTo>
                      <a:pt x="1172" y="398"/>
                    </a:lnTo>
                    <a:lnTo>
                      <a:pt x="1088" y="398"/>
                    </a:lnTo>
                    <a:lnTo>
                      <a:pt x="1067" y="419"/>
                    </a:lnTo>
                    <a:lnTo>
                      <a:pt x="1067" y="523"/>
                    </a:lnTo>
                    <a:lnTo>
                      <a:pt x="984" y="565"/>
                    </a:lnTo>
                    <a:lnTo>
                      <a:pt x="921" y="523"/>
                    </a:lnTo>
                    <a:lnTo>
                      <a:pt x="816" y="523"/>
                    </a:lnTo>
                    <a:lnTo>
                      <a:pt x="670" y="628"/>
                    </a:lnTo>
                    <a:lnTo>
                      <a:pt x="523" y="607"/>
                    </a:lnTo>
                    <a:lnTo>
                      <a:pt x="523" y="523"/>
                    </a:lnTo>
                    <a:lnTo>
                      <a:pt x="607" y="440"/>
                    </a:lnTo>
                    <a:lnTo>
                      <a:pt x="607" y="251"/>
                    </a:lnTo>
                    <a:lnTo>
                      <a:pt x="544" y="189"/>
                    </a:lnTo>
                    <a:lnTo>
                      <a:pt x="419" y="189"/>
                    </a:lnTo>
                    <a:lnTo>
                      <a:pt x="398" y="126"/>
                    </a:lnTo>
                    <a:lnTo>
                      <a:pt x="231" y="84"/>
                    </a:lnTo>
                    <a:lnTo>
                      <a:pt x="126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3032;p74">
                <a:extLst>
                  <a:ext uri="{FF2B5EF4-FFF2-40B4-BE49-F238E27FC236}">
                    <a16:creationId xmlns:a16="http://schemas.microsoft.com/office/drawing/2014/main" id="{3924BA19-71AB-461E-A955-27892B025CF7}"/>
                  </a:ext>
                </a:extLst>
              </p:cNvPr>
              <p:cNvSpPr/>
              <p:nvPr/>
            </p:nvSpPr>
            <p:spPr>
              <a:xfrm>
                <a:off x="4503746" y="3099174"/>
                <a:ext cx="65289" cy="42135"/>
              </a:xfrm>
              <a:custGeom>
                <a:avLst/>
                <a:gdLst/>
                <a:ahLst/>
                <a:cxnLst/>
                <a:rect l="l" t="t" r="r" b="b"/>
                <a:pathLst>
                  <a:path w="5483" h="3705" extrusionOk="0">
                    <a:moveTo>
                      <a:pt x="4186" y="1"/>
                    </a:moveTo>
                    <a:lnTo>
                      <a:pt x="4144" y="22"/>
                    </a:lnTo>
                    <a:lnTo>
                      <a:pt x="4165" y="126"/>
                    </a:lnTo>
                    <a:lnTo>
                      <a:pt x="4039" y="252"/>
                    </a:lnTo>
                    <a:lnTo>
                      <a:pt x="3976" y="231"/>
                    </a:lnTo>
                    <a:lnTo>
                      <a:pt x="4039" y="126"/>
                    </a:lnTo>
                    <a:lnTo>
                      <a:pt x="4018" y="43"/>
                    </a:lnTo>
                    <a:lnTo>
                      <a:pt x="3935" y="43"/>
                    </a:lnTo>
                    <a:lnTo>
                      <a:pt x="3851" y="273"/>
                    </a:lnTo>
                    <a:lnTo>
                      <a:pt x="3767" y="315"/>
                    </a:lnTo>
                    <a:lnTo>
                      <a:pt x="3642" y="587"/>
                    </a:lnTo>
                    <a:lnTo>
                      <a:pt x="3642" y="754"/>
                    </a:lnTo>
                    <a:lnTo>
                      <a:pt x="3432" y="963"/>
                    </a:lnTo>
                    <a:lnTo>
                      <a:pt x="3328" y="963"/>
                    </a:lnTo>
                    <a:lnTo>
                      <a:pt x="3140" y="1005"/>
                    </a:lnTo>
                    <a:lnTo>
                      <a:pt x="3098" y="1089"/>
                    </a:lnTo>
                    <a:lnTo>
                      <a:pt x="3181" y="1089"/>
                    </a:lnTo>
                    <a:lnTo>
                      <a:pt x="3119" y="1152"/>
                    </a:lnTo>
                    <a:lnTo>
                      <a:pt x="3181" y="1173"/>
                    </a:lnTo>
                    <a:lnTo>
                      <a:pt x="3307" y="1152"/>
                    </a:lnTo>
                    <a:lnTo>
                      <a:pt x="3244" y="1214"/>
                    </a:lnTo>
                    <a:lnTo>
                      <a:pt x="3181" y="1277"/>
                    </a:lnTo>
                    <a:lnTo>
                      <a:pt x="3140" y="1298"/>
                    </a:lnTo>
                    <a:lnTo>
                      <a:pt x="3140" y="1319"/>
                    </a:lnTo>
                    <a:lnTo>
                      <a:pt x="3223" y="1528"/>
                    </a:lnTo>
                    <a:lnTo>
                      <a:pt x="3181" y="1633"/>
                    </a:lnTo>
                    <a:lnTo>
                      <a:pt x="3098" y="1591"/>
                    </a:lnTo>
                    <a:lnTo>
                      <a:pt x="3098" y="1465"/>
                    </a:lnTo>
                    <a:lnTo>
                      <a:pt x="3077" y="1361"/>
                    </a:lnTo>
                    <a:lnTo>
                      <a:pt x="3035" y="1361"/>
                    </a:lnTo>
                    <a:lnTo>
                      <a:pt x="3035" y="1319"/>
                    </a:lnTo>
                    <a:lnTo>
                      <a:pt x="2993" y="1319"/>
                    </a:lnTo>
                    <a:lnTo>
                      <a:pt x="2930" y="1424"/>
                    </a:lnTo>
                    <a:lnTo>
                      <a:pt x="2972" y="1675"/>
                    </a:lnTo>
                    <a:lnTo>
                      <a:pt x="2909" y="1717"/>
                    </a:lnTo>
                    <a:lnTo>
                      <a:pt x="2805" y="1612"/>
                    </a:lnTo>
                    <a:lnTo>
                      <a:pt x="2700" y="1465"/>
                    </a:lnTo>
                    <a:lnTo>
                      <a:pt x="2658" y="1465"/>
                    </a:lnTo>
                    <a:lnTo>
                      <a:pt x="2554" y="1403"/>
                    </a:lnTo>
                    <a:lnTo>
                      <a:pt x="2470" y="1507"/>
                    </a:lnTo>
                    <a:lnTo>
                      <a:pt x="2470" y="1633"/>
                    </a:lnTo>
                    <a:lnTo>
                      <a:pt x="2344" y="1779"/>
                    </a:lnTo>
                    <a:lnTo>
                      <a:pt x="2261" y="1884"/>
                    </a:lnTo>
                    <a:lnTo>
                      <a:pt x="2093" y="2030"/>
                    </a:lnTo>
                    <a:lnTo>
                      <a:pt x="2072" y="2135"/>
                    </a:lnTo>
                    <a:lnTo>
                      <a:pt x="1926" y="2323"/>
                    </a:lnTo>
                    <a:lnTo>
                      <a:pt x="1779" y="2449"/>
                    </a:lnTo>
                    <a:lnTo>
                      <a:pt x="1319" y="2554"/>
                    </a:lnTo>
                    <a:lnTo>
                      <a:pt x="1256" y="2574"/>
                    </a:lnTo>
                    <a:lnTo>
                      <a:pt x="1298" y="2742"/>
                    </a:lnTo>
                    <a:lnTo>
                      <a:pt x="1340" y="2784"/>
                    </a:lnTo>
                    <a:lnTo>
                      <a:pt x="1256" y="2763"/>
                    </a:lnTo>
                    <a:lnTo>
                      <a:pt x="1173" y="2826"/>
                    </a:lnTo>
                    <a:lnTo>
                      <a:pt x="1047" y="2846"/>
                    </a:lnTo>
                    <a:lnTo>
                      <a:pt x="984" y="2888"/>
                    </a:lnTo>
                    <a:lnTo>
                      <a:pt x="943" y="3035"/>
                    </a:lnTo>
                    <a:lnTo>
                      <a:pt x="943" y="3181"/>
                    </a:lnTo>
                    <a:lnTo>
                      <a:pt x="838" y="3349"/>
                    </a:lnTo>
                    <a:lnTo>
                      <a:pt x="838" y="3370"/>
                    </a:lnTo>
                    <a:lnTo>
                      <a:pt x="629" y="3349"/>
                    </a:lnTo>
                    <a:lnTo>
                      <a:pt x="399" y="3265"/>
                    </a:lnTo>
                    <a:lnTo>
                      <a:pt x="210" y="3265"/>
                    </a:lnTo>
                    <a:lnTo>
                      <a:pt x="168" y="3181"/>
                    </a:lnTo>
                    <a:lnTo>
                      <a:pt x="64" y="3056"/>
                    </a:lnTo>
                    <a:lnTo>
                      <a:pt x="1" y="3077"/>
                    </a:lnTo>
                    <a:lnTo>
                      <a:pt x="127" y="3286"/>
                    </a:lnTo>
                    <a:lnTo>
                      <a:pt x="315" y="3411"/>
                    </a:lnTo>
                    <a:lnTo>
                      <a:pt x="357" y="3474"/>
                    </a:lnTo>
                    <a:lnTo>
                      <a:pt x="482" y="3579"/>
                    </a:lnTo>
                    <a:lnTo>
                      <a:pt x="503" y="3683"/>
                    </a:lnTo>
                    <a:lnTo>
                      <a:pt x="608" y="3704"/>
                    </a:lnTo>
                    <a:lnTo>
                      <a:pt x="775" y="3662"/>
                    </a:lnTo>
                    <a:lnTo>
                      <a:pt x="796" y="3579"/>
                    </a:lnTo>
                    <a:lnTo>
                      <a:pt x="922" y="3600"/>
                    </a:lnTo>
                    <a:lnTo>
                      <a:pt x="1005" y="3558"/>
                    </a:lnTo>
                    <a:lnTo>
                      <a:pt x="1319" y="3579"/>
                    </a:lnTo>
                    <a:lnTo>
                      <a:pt x="1654" y="3453"/>
                    </a:lnTo>
                    <a:lnTo>
                      <a:pt x="1738" y="3370"/>
                    </a:lnTo>
                    <a:lnTo>
                      <a:pt x="2031" y="3370"/>
                    </a:lnTo>
                    <a:lnTo>
                      <a:pt x="2156" y="3411"/>
                    </a:lnTo>
                    <a:lnTo>
                      <a:pt x="2198" y="3495"/>
                    </a:lnTo>
                    <a:lnTo>
                      <a:pt x="2344" y="3495"/>
                    </a:lnTo>
                    <a:lnTo>
                      <a:pt x="2575" y="3370"/>
                    </a:lnTo>
                    <a:lnTo>
                      <a:pt x="2868" y="3307"/>
                    </a:lnTo>
                    <a:lnTo>
                      <a:pt x="2826" y="3244"/>
                    </a:lnTo>
                    <a:lnTo>
                      <a:pt x="3077" y="2888"/>
                    </a:lnTo>
                    <a:lnTo>
                      <a:pt x="3140" y="2637"/>
                    </a:lnTo>
                    <a:lnTo>
                      <a:pt x="3328" y="2365"/>
                    </a:lnTo>
                    <a:lnTo>
                      <a:pt x="3453" y="1926"/>
                    </a:lnTo>
                    <a:lnTo>
                      <a:pt x="3453" y="1842"/>
                    </a:lnTo>
                    <a:lnTo>
                      <a:pt x="3516" y="1737"/>
                    </a:lnTo>
                    <a:lnTo>
                      <a:pt x="3516" y="1675"/>
                    </a:lnTo>
                    <a:lnTo>
                      <a:pt x="3621" y="1528"/>
                    </a:lnTo>
                    <a:lnTo>
                      <a:pt x="3725" y="1570"/>
                    </a:lnTo>
                    <a:lnTo>
                      <a:pt x="4165" y="1570"/>
                    </a:lnTo>
                    <a:lnTo>
                      <a:pt x="4228" y="1612"/>
                    </a:lnTo>
                    <a:lnTo>
                      <a:pt x="4374" y="1612"/>
                    </a:lnTo>
                    <a:lnTo>
                      <a:pt x="4500" y="1633"/>
                    </a:lnTo>
                    <a:lnTo>
                      <a:pt x="4500" y="1591"/>
                    </a:lnTo>
                    <a:lnTo>
                      <a:pt x="4667" y="1675"/>
                    </a:lnTo>
                    <a:lnTo>
                      <a:pt x="4751" y="1696"/>
                    </a:lnTo>
                    <a:lnTo>
                      <a:pt x="4876" y="1633"/>
                    </a:lnTo>
                    <a:lnTo>
                      <a:pt x="5023" y="1612"/>
                    </a:lnTo>
                    <a:lnTo>
                      <a:pt x="5023" y="1528"/>
                    </a:lnTo>
                    <a:lnTo>
                      <a:pt x="4876" y="1403"/>
                    </a:lnTo>
                    <a:lnTo>
                      <a:pt x="4876" y="1277"/>
                    </a:lnTo>
                    <a:lnTo>
                      <a:pt x="4918" y="1214"/>
                    </a:lnTo>
                    <a:lnTo>
                      <a:pt x="5169" y="1256"/>
                    </a:lnTo>
                    <a:lnTo>
                      <a:pt x="5357" y="1193"/>
                    </a:lnTo>
                    <a:lnTo>
                      <a:pt x="5483" y="1089"/>
                    </a:lnTo>
                    <a:lnTo>
                      <a:pt x="5441" y="1005"/>
                    </a:lnTo>
                    <a:lnTo>
                      <a:pt x="5357" y="1005"/>
                    </a:lnTo>
                    <a:lnTo>
                      <a:pt x="5232" y="984"/>
                    </a:lnTo>
                    <a:lnTo>
                      <a:pt x="5127" y="880"/>
                    </a:lnTo>
                    <a:lnTo>
                      <a:pt x="5023" y="901"/>
                    </a:lnTo>
                    <a:lnTo>
                      <a:pt x="4897" y="775"/>
                    </a:lnTo>
                    <a:lnTo>
                      <a:pt x="4813" y="775"/>
                    </a:lnTo>
                    <a:lnTo>
                      <a:pt x="4709" y="859"/>
                    </a:lnTo>
                    <a:lnTo>
                      <a:pt x="4667" y="796"/>
                    </a:lnTo>
                    <a:lnTo>
                      <a:pt x="4792" y="691"/>
                    </a:lnTo>
                    <a:lnTo>
                      <a:pt x="4709" y="629"/>
                    </a:lnTo>
                    <a:lnTo>
                      <a:pt x="4688" y="649"/>
                    </a:lnTo>
                    <a:lnTo>
                      <a:pt x="4604" y="754"/>
                    </a:lnTo>
                    <a:lnTo>
                      <a:pt x="4562" y="670"/>
                    </a:lnTo>
                    <a:lnTo>
                      <a:pt x="4500" y="670"/>
                    </a:lnTo>
                    <a:lnTo>
                      <a:pt x="4500" y="482"/>
                    </a:lnTo>
                    <a:lnTo>
                      <a:pt x="4604" y="461"/>
                    </a:lnTo>
                    <a:lnTo>
                      <a:pt x="4604" y="377"/>
                    </a:lnTo>
                    <a:lnTo>
                      <a:pt x="4458" y="273"/>
                    </a:lnTo>
                    <a:lnTo>
                      <a:pt x="4437" y="336"/>
                    </a:lnTo>
                    <a:lnTo>
                      <a:pt x="4290" y="231"/>
                    </a:lnTo>
                    <a:lnTo>
                      <a:pt x="4290" y="64"/>
                    </a:lnTo>
                    <a:lnTo>
                      <a:pt x="4186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3033;p74">
                <a:extLst>
                  <a:ext uri="{FF2B5EF4-FFF2-40B4-BE49-F238E27FC236}">
                    <a16:creationId xmlns:a16="http://schemas.microsoft.com/office/drawing/2014/main" id="{3A31151E-E6D1-4AEB-B297-F6617A43D2BC}"/>
                  </a:ext>
                </a:extLst>
              </p:cNvPr>
              <p:cNvSpPr/>
              <p:nvPr/>
            </p:nvSpPr>
            <p:spPr>
              <a:xfrm>
                <a:off x="4442708" y="2983061"/>
                <a:ext cx="56823" cy="104945"/>
              </a:xfrm>
              <a:custGeom>
                <a:avLst/>
                <a:gdLst/>
                <a:ahLst/>
                <a:cxnLst/>
                <a:rect l="l" t="t" r="r" b="b"/>
                <a:pathLst>
                  <a:path w="4772" h="9228" extrusionOk="0">
                    <a:moveTo>
                      <a:pt x="1821" y="0"/>
                    </a:moveTo>
                    <a:lnTo>
                      <a:pt x="1737" y="84"/>
                    </a:lnTo>
                    <a:lnTo>
                      <a:pt x="1591" y="84"/>
                    </a:lnTo>
                    <a:lnTo>
                      <a:pt x="1465" y="126"/>
                    </a:lnTo>
                    <a:lnTo>
                      <a:pt x="1507" y="314"/>
                    </a:lnTo>
                    <a:lnTo>
                      <a:pt x="1298" y="398"/>
                    </a:lnTo>
                    <a:lnTo>
                      <a:pt x="1193" y="314"/>
                    </a:lnTo>
                    <a:lnTo>
                      <a:pt x="1026" y="377"/>
                    </a:lnTo>
                    <a:lnTo>
                      <a:pt x="1026" y="440"/>
                    </a:lnTo>
                    <a:lnTo>
                      <a:pt x="900" y="502"/>
                    </a:lnTo>
                    <a:lnTo>
                      <a:pt x="879" y="419"/>
                    </a:lnTo>
                    <a:lnTo>
                      <a:pt x="796" y="419"/>
                    </a:lnTo>
                    <a:lnTo>
                      <a:pt x="733" y="502"/>
                    </a:lnTo>
                    <a:lnTo>
                      <a:pt x="607" y="398"/>
                    </a:lnTo>
                    <a:lnTo>
                      <a:pt x="524" y="440"/>
                    </a:lnTo>
                    <a:lnTo>
                      <a:pt x="503" y="544"/>
                    </a:lnTo>
                    <a:lnTo>
                      <a:pt x="419" y="544"/>
                    </a:lnTo>
                    <a:lnTo>
                      <a:pt x="377" y="523"/>
                    </a:lnTo>
                    <a:lnTo>
                      <a:pt x="398" y="440"/>
                    </a:lnTo>
                    <a:lnTo>
                      <a:pt x="315" y="419"/>
                    </a:lnTo>
                    <a:lnTo>
                      <a:pt x="189" y="481"/>
                    </a:lnTo>
                    <a:lnTo>
                      <a:pt x="147" y="523"/>
                    </a:lnTo>
                    <a:lnTo>
                      <a:pt x="105" y="586"/>
                    </a:lnTo>
                    <a:lnTo>
                      <a:pt x="63" y="607"/>
                    </a:lnTo>
                    <a:lnTo>
                      <a:pt x="1" y="628"/>
                    </a:lnTo>
                    <a:lnTo>
                      <a:pt x="63" y="712"/>
                    </a:lnTo>
                    <a:lnTo>
                      <a:pt x="252" y="795"/>
                    </a:lnTo>
                    <a:lnTo>
                      <a:pt x="356" y="942"/>
                    </a:lnTo>
                    <a:lnTo>
                      <a:pt x="461" y="1025"/>
                    </a:lnTo>
                    <a:lnTo>
                      <a:pt x="482" y="1151"/>
                    </a:lnTo>
                    <a:lnTo>
                      <a:pt x="419" y="1235"/>
                    </a:lnTo>
                    <a:lnTo>
                      <a:pt x="628" y="1423"/>
                    </a:lnTo>
                    <a:lnTo>
                      <a:pt x="733" y="1632"/>
                    </a:lnTo>
                    <a:lnTo>
                      <a:pt x="984" y="1632"/>
                    </a:lnTo>
                    <a:lnTo>
                      <a:pt x="1131" y="1674"/>
                    </a:lnTo>
                    <a:lnTo>
                      <a:pt x="1256" y="1590"/>
                    </a:lnTo>
                    <a:lnTo>
                      <a:pt x="1423" y="1590"/>
                    </a:lnTo>
                    <a:lnTo>
                      <a:pt x="1507" y="1695"/>
                    </a:lnTo>
                    <a:lnTo>
                      <a:pt x="1654" y="1737"/>
                    </a:lnTo>
                    <a:lnTo>
                      <a:pt x="1675" y="1841"/>
                    </a:lnTo>
                    <a:lnTo>
                      <a:pt x="1654" y="1946"/>
                    </a:lnTo>
                    <a:lnTo>
                      <a:pt x="1842" y="1988"/>
                    </a:lnTo>
                    <a:lnTo>
                      <a:pt x="1842" y="2072"/>
                    </a:lnTo>
                    <a:lnTo>
                      <a:pt x="1758" y="2092"/>
                    </a:lnTo>
                    <a:lnTo>
                      <a:pt x="1675" y="2302"/>
                    </a:lnTo>
                    <a:lnTo>
                      <a:pt x="1633" y="2385"/>
                    </a:lnTo>
                    <a:lnTo>
                      <a:pt x="1507" y="2385"/>
                    </a:lnTo>
                    <a:lnTo>
                      <a:pt x="1340" y="2469"/>
                    </a:lnTo>
                    <a:lnTo>
                      <a:pt x="1256" y="2469"/>
                    </a:lnTo>
                    <a:lnTo>
                      <a:pt x="1256" y="2532"/>
                    </a:lnTo>
                    <a:lnTo>
                      <a:pt x="1403" y="2699"/>
                    </a:lnTo>
                    <a:lnTo>
                      <a:pt x="1319" y="2783"/>
                    </a:lnTo>
                    <a:lnTo>
                      <a:pt x="1340" y="2846"/>
                    </a:lnTo>
                    <a:lnTo>
                      <a:pt x="1423" y="2846"/>
                    </a:lnTo>
                    <a:lnTo>
                      <a:pt x="1507" y="3013"/>
                    </a:lnTo>
                    <a:lnTo>
                      <a:pt x="1675" y="3013"/>
                    </a:lnTo>
                    <a:lnTo>
                      <a:pt x="1863" y="3118"/>
                    </a:lnTo>
                    <a:lnTo>
                      <a:pt x="1968" y="3118"/>
                    </a:lnTo>
                    <a:lnTo>
                      <a:pt x="2114" y="3327"/>
                    </a:lnTo>
                    <a:lnTo>
                      <a:pt x="2281" y="3411"/>
                    </a:lnTo>
                    <a:lnTo>
                      <a:pt x="2407" y="3557"/>
                    </a:lnTo>
                    <a:lnTo>
                      <a:pt x="2386" y="3641"/>
                    </a:lnTo>
                    <a:lnTo>
                      <a:pt x="2574" y="3850"/>
                    </a:lnTo>
                    <a:lnTo>
                      <a:pt x="2616" y="3976"/>
                    </a:lnTo>
                    <a:lnTo>
                      <a:pt x="2700" y="4038"/>
                    </a:lnTo>
                    <a:lnTo>
                      <a:pt x="2825" y="4038"/>
                    </a:lnTo>
                    <a:lnTo>
                      <a:pt x="2909" y="4143"/>
                    </a:lnTo>
                    <a:lnTo>
                      <a:pt x="2909" y="4206"/>
                    </a:lnTo>
                    <a:lnTo>
                      <a:pt x="2993" y="4289"/>
                    </a:lnTo>
                    <a:lnTo>
                      <a:pt x="3035" y="4289"/>
                    </a:lnTo>
                    <a:lnTo>
                      <a:pt x="3118" y="4310"/>
                    </a:lnTo>
                    <a:lnTo>
                      <a:pt x="3097" y="4415"/>
                    </a:lnTo>
                    <a:lnTo>
                      <a:pt x="3139" y="4478"/>
                    </a:lnTo>
                    <a:lnTo>
                      <a:pt x="3286" y="4478"/>
                    </a:lnTo>
                    <a:lnTo>
                      <a:pt x="3348" y="4582"/>
                    </a:lnTo>
                    <a:lnTo>
                      <a:pt x="3411" y="4603"/>
                    </a:lnTo>
                    <a:lnTo>
                      <a:pt x="3516" y="4561"/>
                    </a:lnTo>
                    <a:lnTo>
                      <a:pt x="3558" y="4624"/>
                    </a:lnTo>
                    <a:lnTo>
                      <a:pt x="3495" y="4708"/>
                    </a:lnTo>
                    <a:lnTo>
                      <a:pt x="3453" y="4875"/>
                    </a:lnTo>
                    <a:lnTo>
                      <a:pt x="3516" y="4938"/>
                    </a:lnTo>
                    <a:lnTo>
                      <a:pt x="3600" y="4938"/>
                    </a:lnTo>
                    <a:lnTo>
                      <a:pt x="3600" y="5105"/>
                    </a:lnTo>
                    <a:lnTo>
                      <a:pt x="3432" y="5231"/>
                    </a:lnTo>
                    <a:lnTo>
                      <a:pt x="3453" y="5357"/>
                    </a:lnTo>
                    <a:lnTo>
                      <a:pt x="3495" y="5440"/>
                    </a:lnTo>
                    <a:lnTo>
                      <a:pt x="3516" y="5629"/>
                    </a:lnTo>
                    <a:lnTo>
                      <a:pt x="3411" y="5670"/>
                    </a:lnTo>
                    <a:lnTo>
                      <a:pt x="3390" y="5670"/>
                    </a:lnTo>
                    <a:lnTo>
                      <a:pt x="3453" y="5859"/>
                    </a:lnTo>
                    <a:lnTo>
                      <a:pt x="3558" y="5921"/>
                    </a:lnTo>
                    <a:lnTo>
                      <a:pt x="3662" y="6152"/>
                    </a:lnTo>
                    <a:lnTo>
                      <a:pt x="3641" y="6340"/>
                    </a:lnTo>
                    <a:lnTo>
                      <a:pt x="3662" y="6445"/>
                    </a:lnTo>
                    <a:lnTo>
                      <a:pt x="3641" y="6591"/>
                    </a:lnTo>
                    <a:lnTo>
                      <a:pt x="3662" y="6717"/>
                    </a:lnTo>
                    <a:lnTo>
                      <a:pt x="3558" y="6905"/>
                    </a:lnTo>
                    <a:lnTo>
                      <a:pt x="3495" y="6926"/>
                    </a:lnTo>
                    <a:lnTo>
                      <a:pt x="3453" y="7010"/>
                    </a:lnTo>
                    <a:lnTo>
                      <a:pt x="3307" y="7072"/>
                    </a:lnTo>
                    <a:lnTo>
                      <a:pt x="3139" y="7177"/>
                    </a:lnTo>
                    <a:lnTo>
                      <a:pt x="3076" y="7282"/>
                    </a:lnTo>
                    <a:lnTo>
                      <a:pt x="2867" y="7282"/>
                    </a:lnTo>
                    <a:lnTo>
                      <a:pt x="2763" y="7344"/>
                    </a:lnTo>
                    <a:lnTo>
                      <a:pt x="2784" y="7554"/>
                    </a:lnTo>
                    <a:lnTo>
                      <a:pt x="2909" y="7595"/>
                    </a:lnTo>
                    <a:lnTo>
                      <a:pt x="3014" y="7700"/>
                    </a:lnTo>
                    <a:lnTo>
                      <a:pt x="2993" y="7763"/>
                    </a:lnTo>
                    <a:lnTo>
                      <a:pt x="3035" y="7909"/>
                    </a:lnTo>
                    <a:lnTo>
                      <a:pt x="2867" y="7909"/>
                    </a:lnTo>
                    <a:lnTo>
                      <a:pt x="2825" y="7826"/>
                    </a:lnTo>
                    <a:lnTo>
                      <a:pt x="2721" y="7763"/>
                    </a:lnTo>
                    <a:lnTo>
                      <a:pt x="2449" y="7826"/>
                    </a:lnTo>
                    <a:lnTo>
                      <a:pt x="2386" y="7805"/>
                    </a:lnTo>
                    <a:lnTo>
                      <a:pt x="2260" y="7805"/>
                    </a:lnTo>
                    <a:lnTo>
                      <a:pt x="2198" y="7951"/>
                    </a:lnTo>
                    <a:lnTo>
                      <a:pt x="2072" y="7972"/>
                    </a:lnTo>
                    <a:lnTo>
                      <a:pt x="1968" y="8118"/>
                    </a:lnTo>
                    <a:lnTo>
                      <a:pt x="1988" y="8139"/>
                    </a:lnTo>
                    <a:lnTo>
                      <a:pt x="1988" y="8244"/>
                    </a:lnTo>
                    <a:lnTo>
                      <a:pt x="1988" y="8265"/>
                    </a:lnTo>
                    <a:lnTo>
                      <a:pt x="2093" y="8286"/>
                    </a:lnTo>
                    <a:lnTo>
                      <a:pt x="2156" y="8265"/>
                    </a:lnTo>
                    <a:lnTo>
                      <a:pt x="2198" y="8286"/>
                    </a:lnTo>
                    <a:lnTo>
                      <a:pt x="2281" y="8265"/>
                    </a:lnTo>
                    <a:lnTo>
                      <a:pt x="2407" y="8286"/>
                    </a:lnTo>
                    <a:lnTo>
                      <a:pt x="2491" y="8265"/>
                    </a:lnTo>
                    <a:lnTo>
                      <a:pt x="2449" y="8328"/>
                    </a:lnTo>
                    <a:lnTo>
                      <a:pt x="2281" y="8453"/>
                    </a:lnTo>
                    <a:lnTo>
                      <a:pt x="2198" y="8579"/>
                    </a:lnTo>
                    <a:lnTo>
                      <a:pt x="2198" y="8767"/>
                    </a:lnTo>
                    <a:lnTo>
                      <a:pt x="2177" y="8851"/>
                    </a:lnTo>
                    <a:lnTo>
                      <a:pt x="2240" y="8851"/>
                    </a:lnTo>
                    <a:lnTo>
                      <a:pt x="2198" y="8872"/>
                    </a:lnTo>
                    <a:lnTo>
                      <a:pt x="2198" y="9018"/>
                    </a:lnTo>
                    <a:lnTo>
                      <a:pt x="2281" y="9081"/>
                    </a:lnTo>
                    <a:lnTo>
                      <a:pt x="2344" y="9060"/>
                    </a:lnTo>
                    <a:lnTo>
                      <a:pt x="2344" y="9060"/>
                    </a:lnTo>
                    <a:lnTo>
                      <a:pt x="2281" y="9123"/>
                    </a:lnTo>
                    <a:lnTo>
                      <a:pt x="2177" y="9165"/>
                    </a:lnTo>
                    <a:lnTo>
                      <a:pt x="2072" y="9227"/>
                    </a:lnTo>
                    <a:lnTo>
                      <a:pt x="2240" y="9227"/>
                    </a:lnTo>
                    <a:lnTo>
                      <a:pt x="2470" y="9123"/>
                    </a:lnTo>
                    <a:lnTo>
                      <a:pt x="2470" y="9102"/>
                    </a:lnTo>
                    <a:lnTo>
                      <a:pt x="2491" y="9102"/>
                    </a:lnTo>
                    <a:lnTo>
                      <a:pt x="2574" y="9018"/>
                    </a:lnTo>
                    <a:lnTo>
                      <a:pt x="2595" y="8914"/>
                    </a:lnTo>
                    <a:lnTo>
                      <a:pt x="2616" y="8851"/>
                    </a:lnTo>
                    <a:lnTo>
                      <a:pt x="2700" y="8872"/>
                    </a:lnTo>
                    <a:lnTo>
                      <a:pt x="2721" y="8851"/>
                    </a:lnTo>
                    <a:lnTo>
                      <a:pt x="2867" y="8746"/>
                    </a:lnTo>
                    <a:lnTo>
                      <a:pt x="2909" y="8746"/>
                    </a:lnTo>
                    <a:lnTo>
                      <a:pt x="2930" y="8683"/>
                    </a:lnTo>
                    <a:lnTo>
                      <a:pt x="2993" y="8662"/>
                    </a:lnTo>
                    <a:lnTo>
                      <a:pt x="2972" y="8600"/>
                    </a:lnTo>
                    <a:lnTo>
                      <a:pt x="2972" y="8579"/>
                    </a:lnTo>
                    <a:lnTo>
                      <a:pt x="2930" y="8495"/>
                    </a:lnTo>
                    <a:lnTo>
                      <a:pt x="2993" y="8495"/>
                    </a:lnTo>
                    <a:lnTo>
                      <a:pt x="3035" y="8558"/>
                    </a:lnTo>
                    <a:lnTo>
                      <a:pt x="3097" y="8579"/>
                    </a:lnTo>
                    <a:lnTo>
                      <a:pt x="3139" y="8537"/>
                    </a:lnTo>
                    <a:lnTo>
                      <a:pt x="3139" y="8453"/>
                    </a:lnTo>
                    <a:lnTo>
                      <a:pt x="3035" y="8349"/>
                    </a:lnTo>
                    <a:lnTo>
                      <a:pt x="3160" y="8453"/>
                    </a:lnTo>
                    <a:lnTo>
                      <a:pt x="3244" y="8390"/>
                    </a:lnTo>
                    <a:lnTo>
                      <a:pt x="3223" y="8286"/>
                    </a:lnTo>
                    <a:lnTo>
                      <a:pt x="3244" y="8244"/>
                    </a:lnTo>
                    <a:lnTo>
                      <a:pt x="3097" y="8181"/>
                    </a:lnTo>
                    <a:lnTo>
                      <a:pt x="3160" y="8181"/>
                    </a:lnTo>
                    <a:lnTo>
                      <a:pt x="3223" y="8160"/>
                    </a:lnTo>
                    <a:lnTo>
                      <a:pt x="3223" y="8139"/>
                    </a:lnTo>
                    <a:lnTo>
                      <a:pt x="3139" y="8077"/>
                    </a:lnTo>
                    <a:lnTo>
                      <a:pt x="3244" y="8118"/>
                    </a:lnTo>
                    <a:lnTo>
                      <a:pt x="3286" y="8077"/>
                    </a:lnTo>
                    <a:lnTo>
                      <a:pt x="3307" y="8014"/>
                    </a:lnTo>
                    <a:lnTo>
                      <a:pt x="3307" y="8077"/>
                    </a:lnTo>
                    <a:lnTo>
                      <a:pt x="3286" y="8160"/>
                    </a:lnTo>
                    <a:lnTo>
                      <a:pt x="3307" y="8160"/>
                    </a:lnTo>
                    <a:lnTo>
                      <a:pt x="3411" y="8139"/>
                    </a:lnTo>
                    <a:lnTo>
                      <a:pt x="3495" y="8181"/>
                    </a:lnTo>
                    <a:lnTo>
                      <a:pt x="3620" y="8160"/>
                    </a:lnTo>
                    <a:lnTo>
                      <a:pt x="3872" y="8014"/>
                    </a:lnTo>
                    <a:lnTo>
                      <a:pt x="3955" y="7951"/>
                    </a:lnTo>
                    <a:lnTo>
                      <a:pt x="4060" y="7951"/>
                    </a:lnTo>
                    <a:lnTo>
                      <a:pt x="4060" y="7846"/>
                    </a:lnTo>
                    <a:lnTo>
                      <a:pt x="4164" y="7763"/>
                    </a:lnTo>
                    <a:lnTo>
                      <a:pt x="4269" y="7721"/>
                    </a:lnTo>
                    <a:lnTo>
                      <a:pt x="4395" y="7595"/>
                    </a:lnTo>
                    <a:lnTo>
                      <a:pt x="4457" y="7554"/>
                    </a:lnTo>
                    <a:lnTo>
                      <a:pt x="4478" y="7428"/>
                    </a:lnTo>
                    <a:lnTo>
                      <a:pt x="4541" y="7407"/>
                    </a:lnTo>
                    <a:lnTo>
                      <a:pt x="4604" y="7323"/>
                    </a:lnTo>
                    <a:lnTo>
                      <a:pt x="4583" y="7282"/>
                    </a:lnTo>
                    <a:lnTo>
                      <a:pt x="4604" y="7177"/>
                    </a:lnTo>
                    <a:lnTo>
                      <a:pt x="4541" y="7072"/>
                    </a:lnTo>
                    <a:lnTo>
                      <a:pt x="4646" y="6989"/>
                    </a:lnTo>
                    <a:lnTo>
                      <a:pt x="4646" y="6905"/>
                    </a:lnTo>
                    <a:lnTo>
                      <a:pt x="4688" y="6884"/>
                    </a:lnTo>
                    <a:lnTo>
                      <a:pt x="4688" y="6821"/>
                    </a:lnTo>
                    <a:lnTo>
                      <a:pt x="4646" y="6758"/>
                    </a:lnTo>
                    <a:lnTo>
                      <a:pt x="4646" y="6675"/>
                    </a:lnTo>
                    <a:lnTo>
                      <a:pt x="4688" y="6654"/>
                    </a:lnTo>
                    <a:lnTo>
                      <a:pt x="4709" y="6696"/>
                    </a:lnTo>
                    <a:lnTo>
                      <a:pt x="4709" y="6717"/>
                    </a:lnTo>
                    <a:lnTo>
                      <a:pt x="4729" y="6717"/>
                    </a:lnTo>
                    <a:lnTo>
                      <a:pt x="4771" y="6654"/>
                    </a:lnTo>
                    <a:lnTo>
                      <a:pt x="4688" y="6507"/>
                    </a:lnTo>
                    <a:lnTo>
                      <a:pt x="4667" y="6445"/>
                    </a:lnTo>
                    <a:lnTo>
                      <a:pt x="4604" y="6403"/>
                    </a:lnTo>
                    <a:lnTo>
                      <a:pt x="4604" y="6361"/>
                    </a:lnTo>
                    <a:lnTo>
                      <a:pt x="4583" y="6194"/>
                    </a:lnTo>
                    <a:lnTo>
                      <a:pt x="4604" y="6173"/>
                    </a:lnTo>
                    <a:lnTo>
                      <a:pt x="4562" y="6068"/>
                    </a:lnTo>
                    <a:lnTo>
                      <a:pt x="4583" y="6026"/>
                    </a:lnTo>
                    <a:lnTo>
                      <a:pt x="4583" y="5921"/>
                    </a:lnTo>
                    <a:lnTo>
                      <a:pt x="4541" y="5859"/>
                    </a:lnTo>
                    <a:lnTo>
                      <a:pt x="4499" y="5670"/>
                    </a:lnTo>
                    <a:lnTo>
                      <a:pt x="4457" y="5649"/>
                    </a:lnTo>
                    <a:lnTo>
                      <a:pt x="4437" y="5440"/>
                    </a:lnTo>
                    <a:lnTo>
                      <a:pt x="4332" y="5315"/>
                    </a:lnTo>
                    <a:lnTo>
                      <a:pt x="4353" y="5252"/>
                    </a:lnTo>
                    <a:lnTo>
                      <a:pt x="4332" y="5210"/>
                    </a:lnTo>
                    <a:lnTo>
                      <a:pt x="4332" y="5147"/>
                    </a:lnTo>
                    <a:lnTo>
                      <a:pt x="4185" y="5022"/>
                    </a:lnTo>
                    <a:lnTo>
                      <a:pt x="4185" y="4938"/>
                    </a:lnTo>
                    <a:lnTo>
                      <a:pt x="4164" y="4938"/>
                    </a:lnTo>
                    <a:lnTo>
                      <a:pt x="4144" y="4833"/>
                    </a:lnTo>
                    <a:lnTo>
                      <a:pt x="4060" y="4708"/>
                    </a:lnTo>
                    <a:lnTo>
                      <a:pt x="3809" y="4499"/>
                    </a:lnTo>
                    <a:lnTo>
                      <a:pt x="3746" y="4394"/>
                    </a:lnTo>
                    <a:lnTo>
                      <a:pt x="3453" y="4185"/>
                    </a:lnTo>
                    <a:lnTo>
                      <a:pt x="3139" y="4038"/>
                    </a:lnTo>
                    <a:lnTo>
                      <a:pt x="3139" y="3976"/>
                    </a:lnTo>
                    <a:lnTo>
                      <a:pt x="3014" y="3934"/>
                    </a:lnTo>
                    <a:lnTo>
                      <a:pt x="2784" y="3745"/>
                    </a:lnTo>
                    <a:lnTo>
                      <a:pt x="2763" y="3662"/>
                    </a:lnTo>
                    <a:lnTo>
                      <a:pt x="2721" y="3536"/>
                    </a:lnTo>
                    <a:lnTo>
                      <a:pt x="2721" y="3473"/>
                    </a:lnTo>
                    <a:lnTo>
                      <a:pt x="2721" y="3432"/>
                    </a:lnTo>
                    <a:lnTo>
                      <a:pt x="2679" y="3306"/>
                    </a:lnTo>
                    <a:lnTo>
                      <a:pt x="2595" y="3306"/>
                    </a:lnTo>
                    <a:lnTo>
                      <a:pt x="2470" y="3139"/>
                    </a:lnTo>
                    <a:lnTo>
                      <a:pt x="2281" y="3055"/>
                    </a:lnTo>
                    <a:lnTo>
                      <a:pt x="2177" y="3034"/>
                    </a:lnTo>
                    <a:lnTo>
                      <a:pt x="2281" y="2992"/>
                    </a:lnTo>
                    <a:lnTo>
                      <a:pt x="2281" y="2929"/>
                    </a:lnTo>
                    <a:lnTo>
                      <a:pt x="2177" y="2825"/>
                    </a:lnTo>
                    <a:lnTo>
                      <a:pt x="2240" y="2720"/>
                    </a:lnTo>
                    <a:lnTo>
                      <a:pt x="2281" y="2532"/>
                    </a:lnTo>
                    <a:lnTo>
                      <a:pt x="2260" y="2490"/>
                    </a:lnTo>
                    <a:lnTo>
                      <a:pt x="2198" y="2490"/>
                    </a:lnTo>
                    <a:lnTo>
                      <a:pt x="2198" y="2385"/>
                    </a:lnTo>
                    <a:lnTo>
                      <a:pt x="2260" y="2323"/>
                    </a:lnTo>
                    <a:lnTo>
                      <a:pt x="2281" y="2218"/>
                    </a:lnTo>
                    <a:lnTo>
                      <a:pt x="2344" y="2197"/>
                    </a:lnTo>
                    <a:lnTo>
                      <a:pt x="2365" y="2155"/>
                    </a:lnTo>
                    <a:lnTo>
                      <a:pt x="2386" y="2176"/>
                    </a:lnTo>
                    <a:lnTo>
                      <a:pt x="2449" y="2176"/>
                    </a:lnTo>
                    <a:lnTo>
                      <a:pt x="2553" y="2051"/>
                    </a:lnTo>
                    <a:lnTo>
                      <a:pt x="2574" y="2051"/>
                    </a:lnTo>
                    <a:lnTo>
                      <a:pt x="2616" y="1988"/>
                    </a:lnTo>
                    <a:lnTo>
                      <a:pt x="2574" y="1904"/>
                    </a:lnTo>
                    <a:lnTo>
                      <a:pt x="2595" y="1883"/>
                    </a:lnTo>
                    <a:lnTo>
                      <a:pt x="2595" y="1800"/>
                    </a:lnTo>
                    <a:lnTo>
                      <a:pt x="2595" y="1737"/>
                    </a:lnTo>
                    <a:lnTo>
                      <a:pt x="2574" y="1674"/>
                    </a:lnTo>
                    <a:lnTo>
                      <a:pt x="2616" y="1632"/>
                    </a:lnTo>
                    <a:lnTo>
                      <a:pt x="2616" y="1548"/>
                    </a:lnTo>
                    <a:lnTo>
                      <a:pt x="2679" y="1548"/>
                    </a:lnTo>
                    <a:lnTo>
                      <a:pt x="2700" y="1590"/>
                    </a:lnTo>
                    <a:lnTo>
                      <a:pt x="2721" y="1590"/>
                    </a:lnTo>
                    <a:lnTo>
                      <a:pt x="2804" y="1548"/>
                    </a:lnTo>
                    <a:lnTo>
                      <a:pt x="2888" y="1528"/>
                    </a:lnTo>
                    <a:lnTo>
                      <a:pt x="2930" y="1548"/>
                    </a:lnTo>
                    <a:lnTo>
                      <a:pt x="2972" y="1528"/>
                    </a:lnTo>
                    <a:lnTo>
                      <a:pt x="3014" y="1465"/>
                    </a:lnTo>
                    <a:lnTo>
                      <a:pt x="2993" y="1381"/>
                    </a:lnTo>
                    <a:lnTo>
                      <a:pt x="3014" y="1339"/>
                    </a:lnTo>
                    <a:lnTo>
                      <a:pt x="3118" y="1318"/>
                    </a:lnTo>
                    <a:lnTo>
                      <a:pt x="3223" y="1339"/>
                    </a:lnTo>
                    <a:lnTo>
                      <a:pt x="3328" y="1256"/>
                    </a:lnTo>
                    <a:lnTo>
                      <a:pt x="3390" y="1256"/>
                    </a:lnTo>
                    <a:lnTo>
                      <a:pt x="3432" y="1235"/>
                    </a:lnTo>
                    <a:lnTo>
                      <a:pt x="3495" y="1172"/>
                    </a:lnTo>
                    <a:lnTo>
                      <a:pt x="3453" y="1130"/>
                    </a:lnTo>
                    <a:lnTo>
                      <a:pt x="3348" y="1067"/>
                    </a:lnTo>
                    <a:lnTo>
                      <a:pt x="3286" y="1109"/>
                    </a:lnTo>
                    <a:lnTo>
                      <a:pt x="3223" y="1046"/>
                    </a:lnTo>
                    <a:lnTo>
                      <a:pt x="3118" y="1109"/>
                    </a:lnTo>
                    <a:lnTo>
                      <a:pt x="3014" y="1025"/>
                    </a:lnTo>
                    <a:lnTo>
                      <a:pt x="2888" y="1004"/>
                    </a:lnTo>
                    <a:lnTo>
                      <a:pt x="2867" y="900"/>
                    </a:lnTo>
                    <a:lnTo>
                      <a:pt x="2616" y="816"/>
                    </a:lnTo>
                    <a:lnTo>
                      <a:pt x="2595" y="712"/>
                    </a:lnTo>
                    <a:lnTo>
                      <a:pt x="2512" y="691"/>
                    </a:lnTo>
                    <a:lnTo>
                      <a:pt x="2574" y="481"/>
                    </a:lnTo>
                    <a:lnTo>
                      <a:pt x="2679" y="440"/>
                    </a:lnTo>
                    <a:lnTo>
                      <a:pt x="2679" y="335"/>
                    </a:lnTo>
                    <a:lnTo>
                      <a:pt x="2595" y="272"/>
                    </a:lnTo>
                    <a:lnTo>
                      <a:pt x="2449" y="314"/>
                    </a:lnTo>
                    <a:lnTo>
                      <a:pt x="2386" y="272"/>
                    </a:lnTo>
                    <a:lnTo>
                      <a:pt x="2114" y="272"/>
                    </a:lnTo>
                    <a:lnTo>
                      <a:pt x="2072" y="188"/>
                    </a:lnTo>
                    <a:lnTo>
                      <a:pt x="1947" y="168"/>
                    </a:lnTo>
                    <a:lnTo>
                      <a:pt x="1947" y="84"/>
                    </a:lnTo>
                    <a:lnTo>
                      <a:pt x="1821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3034;p74">
                <a:extLst>
                  <a:ext uri="{FF2B5EF4-FFF2-40B4-BE49-F238E27FC236}">
                    <a16:creationId xmlns:a16="http://schemas.microsoft.com/office/drawing/2014/main" id="{25B10C0C-1D24-493F-964C-3FCCFFE8925E}"/>
                  </a:ext>
                </a:extLst>
              </p:cNvPr>
              <p:cNvSpPr/>
              <p:nvPr/>
            </p:nvSpPr>
            <p:spPr>
              <a:xfrm>
                <a:off x="4450186" y="3045644"/>
                <a:ext cx="36139" cy="29750"/>
              </a:xfrm>
              <a:custGeom>
                <a:avLst/>
                <a:gdLst/>
                <a:ahLst/>
                <a:cxnLst/>
                <a:rect l="l" t="t" r="r" b="b"/>
                <a:pathLst>
                  <a:path w="3035" h="2616" extrusionOk="0">
                    <a:moveTo>
                      <a:pt x="2407" y="0"/>
                    </a:moveTo>
                    <a:lnTo>
                      <a:pt x="2239" y="42"/>
                    </a:lnTo>
                    <a:lnTo>
                      <a:pt x="2135" y="126"/>
                    </a:lnTo>
                    <a:lnTo>
                      <a:pt x="2260" y="251"/>
                    </a:lnTo>
                    <a:lnTo>
                      <a:pt x="2239" y="356"/>
                    </a:lnTo>
                    <a:lnTo>
                      <a:pt x="2260" y="460"/>
                    </a:lnTo>
                    <a:lnTo>
                      <a:pt x="2260" y="544"/>
                    </a:lnTo>
                    <a:lnTo>
                      <a:pt x="2072" y="481"/>
                    </a:lnTo>
                    <a:lnTo>
                      <a:pt x="1967" y="314"/>
                    </a:lnTo>
                    <a:lnTo>
                      <a:pt x="1821" y="314"/>
                    </a:lnTo>
                    <a:lnTo>
                      <a:pt x="1758" y="230"/>
                    </a:lnTo>
                    <a:lnTo>
                      <a:pt x="1632" y="126"/>
                    </a:lnTo>
                    <a:lnTo>
                      <a:pt x="1549" y="167"/>
                    </a:lnTo>
                    <a:lnTo>
                      <a:pt x="1444" y="105"/>
                    </a:lnTo>
                    <a:lnTo>
                      <a:pt x="1298" y="126"/>
                    </a:lnTo>
                    <a:lnTo>
                      <a:pt x="1151" y="63"/>
                    </a:lnTo>
                    <a:lnTo>
                      <a:pt x="1026" y="63"/>
                    </a:lnTo>
                    <a:lnTo>
                      <a:pt x="879" y="146"/>
                    </a:lnTo>
                    <a:lnTo>
                      <a:pt x="816" y="105"/>
                    </a:lnTo>
                    <a:lnTo>
                      <a:pt x="670" y="105"/>
                    </a:lnTo>
                    <a:lnTo>
                      <a:pt x="398" y="167"/>
                    </a:lnTo>
                    <a:lnTo>
                      <a:pt x="272" y="167"/>
                    </a:lnTo>
                    <a:lnTo>
                      <a:pt x="168" y="335"/>
                    </a:lnTo>
                    <a:lnTo>
                      <a:pt x="105" y="523"/>
                    </a:lnTo>
                    <a:lnTo>
                      <a:pt x="42" y="649"/>
                    </a:lnTo>
                    <a:lnTo>
                      <a:pt x="0" y="858"/>
                    </a:lnTo>
                    <a:lnTo>
                      <a:pt x="63" y="1088"/>
                    </a:lnTo>
                    <a:lnTo>
                      <a:pt x="168" y="1151"/>
                    </a:lnTo>
                    <a:lnTo>
                      <a:pt x="210" y="1255"/>
                    </a:lnTo>
                    <a:lnTo>
                      <a:pt x="189" y="1486"/>
                    </a:lnTo>
                    <a:lnTo>
                      <a:pt x="189" y="1569"/>
                    </a:lnTo>
                    <a:lnTo>
                      <a:pt x="272" y="1632"/>
                    </a:lnTo>
                    <a:lnTo>
                      <a:pt x="272" y="1779"/>
                    </a:lnTo>
                    <a:lnTo>
                      <a:pt x="356" y="1820"/>
                    </a:lnTo>
                    <a:lnTo>
                      <a:pt x="356" y="1925"/>
                    </a:lnTo>
                    <a:lnTo>
                      <a:pt x="419" y="2051"/>
                    </a:lnTo>
                    <a:lnTo>
                      <a:pt x="482" y="2030"/>
                    </a:lnTo>
                    <a:lnTo>
                      <a:pt x="523" y="2113"/>
                    </a:lnTo>
                    <a:lnTo>
                      <a:pt x="503" y="2218"/>
                    </a:lnTo>
                    <a:lnTo>
                      <a:pt x="565" y="2260"/>
                    </a:lnTo>
                    <a:lnTo>
                      <a:pt x="565" y="2364"/>
                    </a:lnTo>
                    <a:lnTo>
                      <a:pt x="733" y="2364"/>
                    </a:lnTo>
                    <a:lnTo>
                      <a:pt x="733" y="2260"/>
                    </a:lnTo>
                    <a:lnTo>
                      <a:pt x="795" y="2218"/>
                    </a:lnTo>
                    <a:lnTo>
                      <a:pt x="837" y="2155"/>
                    </a:lnTo>
                    <a:lnTo>
                      <a:pt x="837" y="2239"/>
                    </a:lnTo>
                    <a:lnTo>
                      <a:pt x="900" y="2323"/>
                    </a:lnTo>
                    <a:lnTo>
                      <a:pt x="879" y="2406"/>
                    </a:lnTo>
                    <a:lnTo>
                      <a:pt x="816" y="2469"/>
                    </a:lnTo>
                    <a:lnTo>
                      <a:pt x="837" y="2553"/>
                    </a:lnTo>
                    <a:lnTo>
                      <a:pt x="879" y="2574"/>
                    </a:lnTo>
                    <a:lnTo>
                      <a:pt x="921" y="2574"/>
                    </a:lnTo>
                    <a:lnTo>
                      <a:pt x="1026" y="2511"/>
                    </a:lnTo>
                    <a:lnTo>
                      <a:pt x="1026" y="2469"/>
                    </a:lnTo>
                    <a:lnTo>
                      <a:pt x="1088" y="2532"/>
                    </a:lnTo>
                    <a:lnTo>
                      <a:pt x="1214" y="2553"/>
                    </a:lnTo>
                    <a:lnTo>
                      <a:pt x="1235" y="2532"/>
                    </a:lnTo>
                    <a:lnTo>
                      <a:pt x="1340" y="2615"/>
                    </a:lnTo>
                    <a:lnTo>
                      <a:pt x="1444" y="2469"/>
                    </a:lnTo>
                    <a:lnTo>
                      <a:pt x="1570" y="2448"/>
                    </a:lnTo>
                    <a:lnTo>
                      <a:pt x="1632" y="2302"/>
                    </a:lnTo>
                    <a:lnTo>
                      <a:pt x="1758" y="2302"/>
                    </a:lnTo>
                    <a:lnTo>
                      <a:pt x="1821" y="2323"/>
                    </a:lnTo>
                    <a:lnTo>
                      <a:pt x="2093" y="2260"/>
                    </a:lnTo>
                    <a:lnTo>
                      <a:pt x="2197" y="2323"/>
                    </a:lnTo>
                    <a:lnTo>
                      <a:pt x="2239" y="2406"/>
                    </a:lnTo>
                    <a:lnTo>
                      <a:pt x="2407" y="2406"/>
                    </a:lnTo>
                    <a:lnTo>
                      <a:pt x="2365" y="2260"/>
                    </a:lnTo>
                    <a:lnTo>
                      <a:pt x="2386" y="2197"/>
                    </a:lnTo>
                    <a:lnTo>
                      <a:pt x="2281" y="2092"/>
                    </a:lnTo>
                    <a:lnTo>
                      <a:pt x="2156" y="2051"/>
                    </a:lnTo>
                    <a:lnTo>
                      <a:pt x="2135" y="1841"/>
                    </a:lnTo>
                    <a:lnTo>
                      <a:pt x="2239" y="1779"/>
                    </a:lnTo>
                    <a:lnTo>
                      <a:pt x="2448" y="1779"/>
                    </a:lnTo>
                    <a:lnTo>
                      <a:pt x="2511" y="1674"/>
                    </a:lnTo>
                    <a:lnTo>
                      <a:pt x="2679" y="1569"/>
                    </a:lnTo>
                    <a:lnTo>
                      <a:pt x="2825" y="1507"/>
                    </a:lnTo>
                    <a:lnTo>
                      <a:pt x="2867" y="1423"/>
                    </a:lnTo>
                    <a:lnTo>
                      <a:pt x="2930" y="1402"/>
                    </a:lnTo>
                    <a:lnTo>
                      <a:pt x="3034" y="1214"/>
                    </a:lnTo>
                    <a:lnTo>
                      <a:pt x="3013" y="1088"/>
                    </a:lnTo>
                    <a:lnTo>
                      <a:pt x="3034" y="942"/>
                    </a:lnTo>
                    <a:lnTo>
                      <a:pt x="3013" y="837"/>
                    </a:lnTo>
                    <a:lnTo>
                      <a:pt x="3034" y="649"/>
                    </a:lnTo>
                    <a:lnTo>
                      <a:pt x="2930" y="418"/>
                    </a:lnTo>
                    <a:lnTo>
                      <a:pt x="2825" y="356"/>
                    </a:lnTo>
                    <a:lnTo>
                      <a:pt x="2762" y="167"/>
                    </a:lnTo>
                    <a:lnTo>
                      <a:pt x="2679" y="167"/>
                    </a:lnTo>
                    <a:lnTo>
                      <a:pt x="2574" y="126"/>
                    </a:lnTo>
                    <a:lnTo>
                      <a:pt x="2469" y="105"/>
                    </a:lnTo>
                    <a:lnTo>
                      <a:pt x="240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3035;p74">
                <a:extLst>
                  <a:ext uri="{FF2B5EF4-FFF2-40B4-BE49-F238E27FC236}">
                    <a16:creationId xmlns:a16="http://schemas.microsoft.com/office/drawing/2014/main" id="{18D842D6-9896-43C9-B162-0A40B2FDF29D}"/>
                  </a:ext>
                </a:extLst>
              </p:cNvPr>
              <p:cNvSpPr/>
              <p:nvPr/>
            </p:nvSpPr>
            <p:spPr>
              <a:xfrm>
                <a:off x="4429753" y="2990191"/>
                <a:ext cx="55822" cy="61650"/>
              </a:xfrm>
              <a:custGeom>
                <a:avLst/>
                <a:gdLst/>
                <a:ahLst/>
                <a:cxnLst/>
                <a:rect l="l" t="t" r="r" b="b"/>
                <a:pathLst>
                  <a:path w="4688" h="5421" extrusionOk="0">
                    <a:moveTo>
                      <a:pt x="879" y="1"/>
                    </a:moveTo>
                    <a:lnTo>
                      <a:pt x="879" y="85"/>
                    </a:lnTo>
                    <a:lnTo>
                      <a:pt x="817" y="126"/>
                    </a:lnTo>
                    <a:lnTo>
                      <a:pt x="817" y="336"/>
                    </a:lnTo>
                    <a:lnTo>
                      <a:pt x="859" y="440"/>
                    </a:lnTo>
                    <a:lnTo>
                      <a:pt x="859" y="587"/>
                    </a:lnTo>
                    <a:lnTo>
                      <a:pt x="879" y="733"/>
                    </a:lnTo>
                    <a:lnTo>
                      <a:pt x="775" y="712"/>
                    </a:lnTo>
                    <a:lnTo>
                      <a:pt x="649" y="754"/>
                    </a:lnTo>
                    <a:lnTo>
                      <a:pt x="587" y="649"/>
                    </a:lnTo>
                    <a:lnTo>
                      <a:pt x="524" y="608"/>
                    </a:lnTo>
                    <a:lnTo>
                      <a:pt x="419" y="712"/>
                    </a:lnTo>
                    <a:lnTo>
                      <a:pt x="252" y="733"/>
                    </a:lnTo>
                    <a:lnTo>
                      <a:pt x="231" y="838"/>
                    </a:lnTo>
                    <a:lnTo>
                      <a:pt x="189" y="942"/>
                    </a:lnTo>
                    <a:lnTo>
                      <a:pt x="231" y="1026"/>
                    </a:lnTo>
                    <a:lnTo>
                      <a:pt x="105" y="1110"/>
                    </a:lnTo>
                    <a:lnTo>
                      <a:pt x="43" y="1110"/>
                    </a:lnTo>
                    <a:lnTo>
                      <a:pt x="1" y="1256"/>
                    </a:lnTo>
                    <a:lnTo>
                      <a:pt x="43" y="1382"/>
                    </a:lnTo>
                    <a:lnTo>
                      <a:pt x="210" y="1361"/>
                    </a:lnTo>
                    <a:lnTo>
                      <a:pt x="315" y="1486"/>
                    </a:lnTo>
                    <a:lnTo>
                      <a:pt x="335" y="1675"/>
                    </a:lnTo>
                    <a:lnTo>
                      <a:pt x="252" y="1758"/>
                    </a:lnTo>
                    <a:lnTo>
                      <a:pt x="335" y="1884"/>
                    </a:lnTo>
                    <a:lnTo>
                      <a:pt x="440" y="1947"/>
                    </a:lnTo>
                    <a:lnTo>
                      <a:pt x="524" y="1863"/>
                    </a:lnTo>
                    <a:lnTo>
                      <a:pt x="733" y="1863"/>
                    </a:lnTo>
                    <a:lnTo>
                      <a:pt x="754" y="1968"/>
                    </a:lnTo>
                    <a:lnTo>
                      <a:pt x="670" y="2093"/>
                    </a:lnTo>
                    <a:lnTo>
                      <a:pt x="754" y="2198"/>
                    </a:lnTo>
                    <a:lnTo>
                      <a:pt x="733" y="2281"/>
                    </a:lnTo>
                    <a:lnTo>
                      <a:pt x="670" y="2386"/>
                    </a:lnTo>
                    <a:lnTo>
                      <a:pt x="733" y="2512"/>
                    </a:lnTo>
                    <a:lnTo>
                      <a:pt x="733" y="2721"/>
                    </a:lnTo>
                    <a:lnTo>
                      <a:pt x="733" y="3014"/>
                    </a:lnTo>
                    <a:lnTo>
                      <a:pt x="879" y="2930"/>
                    </a:lnTo>
                    <a:lnTo>
                      <a:pt x="1047" y="2909"/>
                    </a:lnTo>
                    <a:lnTo>
                      <a:pt x="1047" y="2784"/>
                    </a:lnTo>
                    <a:lnTo>
                      <a:pt x="1235" y="2700"/>
                    </a:lnTo>
                    <a:lnTo>
                      <a:pt x="1444" y="2805"/>
                    </a:lnTo>
                    <a:lnTo>
                      <a:pt x="1549" y="2805"/>
                    </a:lnTo>
                    <a:lnTo>
                      <a:pt x="1633" y="2930"/>
                    </a:lnTo>
                    <a:lnTo>
                      <a:pt x="1884" y="2909"/>
                    </a:lnTo>
                    <a:lnTo>
                      <a:pt x="2009" y="2637"/>
                    </a:lnTo>
                    <a:lnTo>
                      <a:pt x="2198" y="2595"/>
                    </a:lnTo>
                    <a:lnTo>
                      <a:pt x="2449" y="2679"/>
                    </a:lnTo>
                    <a:lnTo>
                      <a:pt x="2532" y="2826"/>
                    </a:lnTo>
                    <a:lnTo>
                      <a:pt x="2804" y="3014"/>
                    </a:lnTo>
                    <a:lnTo>
                      <a:pt x="2930" y="3118"/>
                    </a:lnTo>
                    <a:lnTo>
                      <a:pt x="2972" y="3244"/>
                    </a:lnTo>
                    <a:lnTo>
                      <a:pt x="2972" y="3328"/>
                    </a:lnTo>
                    <a:lnTo>
                      <a:pt x="2930" y="3411"/>
                    </a:lnTo>
                    <a:lnTo>
                      <a:pt x="2972" y="3537"/>
                    </a:lnTo>
                    <a:lnTo>
                      <a:pt x="2972" y="3725"/>
                    </a:lnTo>
                    <a:lnTo>
                      <a:pt x="2951" y="3788"/>
                    </a:lnTo>
                    <a:lnTo>
                      <a:pt x="3056" y="3872"/>
                    </a:lnTo>
                    <a:lnTo>
                      <a:pt x="3160" y="3997"/>
                    </a:lnTo>
                    <a:lnTo>
                      <a:pt x="3286" y="3997"/>
                    </a:lnTo>
                    <a:lnTo>
                      <a:pt x="3369" y="4060"/>
                    </a:lnTo>
                    <a:lnTo>
                      <a:pt x="3348" y="4102"/>
                    </a:lnTo>
                    <a:lnTo>
                      <a:pt x="3495" y="4206"/>
                    </a:lnTo>
                    <a:lnTo>
                      <a:pt x="3495" y="4290"/>
                    </a:lnTo>
                    <a:lnTo>
                      <a:pt x="3474" y="4416"/>
                    </a:lnTo>
                    <a:lnTo>
                      <a:pt x="3474" y="4499"/>
                    </a:lnTo>
                    <a:lnTo>
                      <a:pt x="3453" y="4604"/>
                    </a:lnTo>
                    <a:lnTo>
                      <a:pt x="3474" y="4688"/>
                    </a:lnTo>
                    <a:lnTo>
                      <a:pt x="3474" y="4897"/>
                    </a:lnTo>
                    <a:lnTo>
                      <a:pt x="3390" y="4981"/>
                    </a:lnTo>
                    <a:lnTo>
                      <a:pt x="3348" y="5002"/>
                    </a:lnTo>
                    <a:lnTo>
                      <a:pt x="3474" y="5106"/>
                    </a:lnTo>
                    <a:lnTo>
                      <a:pt x="3537" y="5190"/>
                    </a:lnTo>
                    <a:lnTo>
                      <a:pt x="3683" y="5190"/>
                    </a:lnTo>
                    <a:lnTo>
                      <a:pt x="3788" y="5357"/>
                    </a:lnTo>
                    <a:lnTo>
                      <a:pt x="3976" y="5420"/>
                    </a:lnTo>
                    <a:lnTo>
                      <a:pt x="3976" y="5336"/>
                    </a:lnTo>
                    <a:lnTo>
                      <a:pt x="3955" y="5232"/>
                    </a:lnTo>
                    <a:lnTo>
                      <a:pt x="3976" y="5127"/>
                    </a:lnTo>
                    <a:lnTo>
                      <a:pt x="3851" y="5002"/>
                    </a:lnTo>
                    <a:lnTo>
                      <a:pt x="3955" y="4918"/>
                    </a:lnTo>
                    <a:lnTo>
                      <a:pt x="4123" y="4876"/>
                    </a:lnTo>
                    <a:lnTo>
                      <a:pt x="4185" y="4981"/>
                    </a:lnTo>
                    <a:lnTo>
                      <a:pt x="4290" y="5002"/>
                    </a:lnTo>
                    <a:lnTo>
                      <a:pt x="4395" y="5043"/>
                    </a:lnTo>
                    <a:lnTo>
                      <a:pt x="4499" y="5043"/>
                    </a:lnTo>
                    <a:lnTo>
                      <a:pt x="4604" y="5002"/>
                    </a:lnTo>
                    <a:lnTo>
                      <a:pt x="4583" y="4813"/>
                    </a:lnTo>
                    <a:lnTo>
                      <a:pt x="4541" y="4730"/>
                    </a:lnTo>
                    <a:lnTo>
                      <a:pt x="4520" y="4604"/>
                    </a:lnTo>
                    <a:lnTo>
                      <a:pt x="4688" y="4478"/>
                    </a:lnTo>
                    <a:lnTo>
                      <a:pt x="4688" y="4311"/>
                    </a:lnTo>
                    <a:lnTo>
                      <a:pt x="4604" y="4311"/>
                    </a:lnTo>
                    <a:lnTo>
                      <a:pt x="4541" y="4248"/>
                    </a:lnTo>
                    <a:lnTo>
                      <a:pt x="4583" y="4081"/>
                    </a:lnTo>
                    <a:lnTo>
                      <a:pt x="4646" y="3997"/>
                    </a:lnTo>
                    <a:lnTo>
                      <a:pt x="4604" y="3934"/>
                    </a:lnTo>
                    <a:lnTo>
                      <a:pt x="4499" y="3976"/>
                    </a:lnTo>
                    <a:lnTo>
                      <a:pt x="4436" y="3955"/>
                    </a:lnTo>
                    <a:lnTo>
                      <a:pt x="4374" y="3851"/>
                    </a:lnTo>
                    <a:lnTo>
                      <a:pt x="4227" y="3851"/>
                    </a:lnTo>
                    <a:lnTo>
                      <a:pt x="4185" y="3788"/>
                    </a:lnTo>
                    <a:lnTo>
                      <a:pt x="4206" y="3683"/>
                    </a:lnTo>
                    <a:lnTo>
                      <a:pt x="4123" y="3662"/>
                    </a:lnTo>
                    <a:lnTo>
                      <a:pt x="4081" y="3662"/>
                    </a:lnTo>
                    <a:lnTo>
                      <a:pt x="3997" y="3579"/>
                    </a:lnTo>
                    <a:lnTo>
                      <a:pt x="3997" y="3516"/>
                    </a:lnTo>
                    <a:lnTo>
                      <a:pt x="3913" y="3411"/>
                    </a:lnTo>
                    <a:lnTo>
                      <a:pt x="3788" y="3411"/>
                    </a:lnTo>
                    <a:lnTo>
                      <a:pt x="3704" y="3349"/>
                    </a:lnTo>
                    <a:lnTo>
                      <a:pt x="3662" y="3223"/>
                    </a:lnTo>
                    <a:lnTo>
                      <a:pt x="3474" y="3014"/>
                    </a:lnTo>
                    <a:lnTo>
                      <a:pt x="3495" y="2930"/>
                    </a:lnTo>
                    <a:lnTo>
                      <a:pt x="3369" y="2784"/>
                    </a:lnTo>
                    <a:lnTo>
                      <a:pt x="3202" y="2700"/>
                    </a:lnTo>
                    <a:lnTo>
                      <a:pt x="3056" y="2491"/>
                    </a:lnTo>
                    <a:lnTo>
                      <a:pt x="2951" y="2491"/>
                    </a:lnTo>
                    <a:lnTo>
                      <a:pt x="2763" y="2386"/>
                    </a:lnTo>
                    <a:lnTo>
                      <a:pt x="2595" y="2386"/>
                    </a:lnTo>
                    <a:lnTo>
                      <a:pt x="2511" y="2219"/>
                    </a:lnTo>
                    <a:lnTo>
                      <a:pt x="2428" y="2219"/>
                    </a:lnTo>
                    <a:lnTo>
                      <a:pt x="2407" y="2156"/>
                    </a:lnTo>
                    <a:lnTo>
                      <a:pt x="2491" y="2072"/>
                    </a:lnTo>
                    <a:lnTo>
                      <a:pt x="2344" y="1905"/>
                    </a:lnTo>
                    <a:lnTo>
                      <a:pt x="2344" y="1842"/>
                    </a:lnTo>
                    <a:lnTo>
                      <a:pt x="2428" y="1842"/>
                    </a:lnTo>
                    <a:lnTo>
                      <a:pt x="2595" y="1758"/>
                    </a:lnTo>
                    <a:lnTo>
                      <a:pt x="2721" y="1758"/>
                    </a:lnTo>
                    <a:lnTo>
                      <a:pt x="2763" y="1675"/>
                    </a:lnTo>
                    <a:lnTo>
                      <a:pt x="2846" y="1465"/>
                    </a:lnTo>
                    <a:lnTo>
                      <a:pt x="2930" y="1445"/>
                    </a:lnTo>
                    <a:lnTo>
                      <a:pt x="2930" y="1361"/>
                    </a:lnTo>
                    <a:lnTo>
                      <a:pt x="2742" y="1319"/>
                    </a:lnTo>
                    <a:lnTo>
                      <a:pt x="2763" y="1214"/>
                    </a:lnTo>
                    <a:lnTo>
                      <a:pt x="2742" y="1110"/>
                    </a:lnTo>
                    <a:lnTo>
                      <a:pt x="2595" y="1068"/>
                    </a:lnTo>
                    <a:lnTo>
                      <a:pt x="2511" y="963"/>
                    </a:lnTo>
                    <a:lnTo>
                      <a:pt x="2344" y="963"/>
                    </a:lnTo>
                    <a:lnTo>
                      <a:pt x="2219" y="1047"/>
                    </a:lnTo>
                    <a:lnTo>
                      <a:pt x="2072" y="1005"/>
                    </a:lnTo>
                    <a:lnTo>
                      <a:pt x="1821" y="1005"/>
                    </a:lnTo>
                    <a:lnTo>
                      <a:pt x="1716" y="796"/>
                    </a:lnTo>
                    <a:lnTo>
                      <a:pt x="1507" y="608"/>
                    </a:lnTo>
                    <a:lnTo>
                      <a:pt x="1570" y="524"/>
                    </a:lnTo>
                    <a:lnTo>
                      <a:pt x="1549" y="398"/>
                    </a:lnTo>
                    <a:lnTo>
                      <a:pt x="1444" y="315"/>
                    </a:lnTo>
                    <a:lnTo>
                      <a:pt x="1340" y="168"/>
                    </a:lnTo>
                    <a:lnTo>
                      <a:pt x="1151" y="85"/>
                    </a:lnTo>
                    <a:lnTo>
                      <a:pt x="1089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3036;p74">
                <a:extLst>
                  <a:ext uri="{FF2B5EF4-FFF2-40B4-BE49-F238E27FC236}">
                    <a16:creationId xmlns:a16="http://schemas.microsoft.com/office/drawing/2014/main" id="{546DEB8D-338B-4620-85D1-AB9B6AA72E25}"/>
                  </a:ext>
                </a:extLst>
              </p:cNvPr>
              <p:cNvSpPr/>
              <p:nvPr/>
            </p:nvSpPr>
            <p:spPr>
              <a:xfrm>
                <a:off x="4413309" y="3004475"/>
                <a:ext cx="58061" cy="103285"/>
              </a:xfrm>
              <a:custGeom>
                <a:avLst/>
                <a:gdLst/>
                <a:ahLst/>
                <a:cxnLst/>
                <a:rect l="l" t="t" r="r" b="b"/>
                <a:pathLst>
                  <a:path w="4876" h="9082" extrusionOk="0">
                    <a:moveTo>
                      <a:pt x="1361" y="0"/>
                    </a:moveTo>
                    <a:lnTo>
                      <a:pt x="1193" y="21"/>
                    </a:lnTo>
                    <a:lnTo>
                      <a:pt x="1068" y="63"/>
                    </a:lnTo>
                    <a:lnTo>
                      <a:pt x="1068" y="126"/>
                    </a:lnTo>
                    <a:lnTo>
                      <a:pt x="1110" y="209"/>
                    </a:lnTo>
                    <a:lnTo>
                      <a:pt x="1089" y="293"/>
                    </a:lnTo>
                    <a:lnTo>
                      <a:pt x="921" y="272"/>
                    </a:lnTo>
                    <a:lnTo>
                      <a:pt x="859" y="314"/>
                    </a:lnTo>
                    <a:lnTo>
                      <a:pt x="859" y="481"/>
                    </a:lnTo>
                    <a:lnTo>
                      <a:pt x="838" y="523"/>
                    </a:lnTo>
                    <a:lnTo>
                      <a:pt x="691" y="523"/>
                    </a:lnTo>
                    <a:lnTo>
                      <a:pt x="566" y="628"/>
                    </a:lnTo>
                    <a:lnTo>
                      <a:pt x="335" y="544"/>
                    </a:lnTo>
                    <a:lnTo>
                      <a:pt x="252" y="691"/>
                    </a:lnTo>
                    <a:lnTo>
                      <a:pt x="273" y="858"/>
                    </a:lnTo>
                    <a:lnTo>
                      <a:pt x="210" y="942"/>
                    </a:lnTo>
                    <a:lnTo>
                      <a:pt x="210" y="1130"/>
                    </a:lnTo>
                    <a:lnTo>
                      <a:pt x="231" y="1214"/>
                    </a:lnTo>
                    <a:lnTo>
                      <a:pt x="126" y="1277"/>
                    </a:lnTo>
                    <a:lnTo>
                      <a:pt x="1" y="1360"/>
                    </a:lnTo>
                    <a:lnTo>
                      <a:pt x="1" y="1444"/>
                    </a:lnTo>
                    <a:lnTo>
                      <a:pt x="63" y="1465"/>
                    </a:lnTo>
                    <a:lnTo>
                      <a:pt x="168" y="1653"/>
                    </a:lnTo>
                    <a:lnTo>
                      <a:pt x="252" y="1737"/>
                    </a:lnTo>
                    <a:lnTo>
                      <a:pt x="315" y="1800"/>
                    </a:lnTo>
                    <a:lnTo>
                      <a:pt x="440" y="1904"/>
                    </a:lnTo>
                    <a:lnTo>
                      <a:pt x="587" y="2197"/>
                    </a:lnTo>
                    <a:lnTo>
                      <a:pt x="670" y="2260"/>
                    </a:lnTo>
                    <a:lnTo>
                      <a:pt x="754" y="2386"/>
                    </a:lnTo>
                    <a:lnTo>
                      <a:pt x="754" y="2511"/>
                    </a:lnTo>
                    <a:lnTo>
                      <a:pt x="879" y="2574"/>
                    </a:lnTo>
                    <a:lnTo>
                      <a:pt x="879" y="2699"/>
                    </a:lnTo>
                    <a:lnTo>
                      <a:pt x="775" y="2741"/>
                    </a:lnTo>
                    <a:lnTo>
                      <a:pt x="754" y="2825"/>
                    </a:lnTo>
                    <a:lnTo>
                      <a:pt x="796" y="3118"/>
                    </a:lnTo>
                    <a:lnTo>
                      <a:pt x="775" y="3222"/>
                    </a:lnTo>
                    <a:lnTo>
                      <a:pt x="670" y="3264"/>
                    </a:lnTo>
                    <a:lnTo>
                      <a:pt x="754" y="3474"/>
                    </a:lnTo>
                    <a:lnTo>
                      <a:pt x="754" y="3578"/>
                    </a:lnTo>
                    <a:lnTo>
                      <a:pt x="900" y="3766"/>
                    </a:lnTo>
                    <a:lnTo>
                      <a:pt x="1089" y="3892"/>
                    </a:lnTo>
                    <a:lnTo>
                      <a:pt x="1256" y="4059"/>
                    </a:lnTo>
                    <a:lnTo>
                      <a:pt x="1298" y="4311"/>
                    </a:lnTo>
                    <a:lnTo>
                      <a:pt x="1277" y="4394"/>
                    </a:lnTo>
                    <a:lnTo>
                      <a:pt x="1298" y="4520"/>
                    </a:lnTo>
                    <a:lnTo>
                      <a:pt x="1277" y="4624"/>
                    </a:lnTo>
                    <a:lnTo>
                      <a:pt x="1361" y="4708"/>
                    </a:lnTo>
                    <a:lnTo>
                      <a:pt x="1382" y="4896"/>
                    </a:lnTo>
                    <a:lnTo>
                      <a:pt x="1424" y="5001"/>
                    </a:lnTo>
                    <a:lnTo>
                      <a:pt x="1403" y="5147"/>
                    </a:lnTo>
                    <a:lnTo>
                      <a:pt x="1486" y="5294"/>
                    </a:lnTo>
                    <a:lnTo>
                      <a:pt x="1486" y="5461"/>
                    </a:lnTo>
                    <a:lnTo>
                      <a:pt x="1403" y="5524"/>
                    </a:lnTo>
                    <a:lnTo>
                      <a:pt x="1277" y="5880"/>
                    </a:lnTo>
                    <a:lnTo>
                      <a:pt x="1152" y="5963"/>
                    </a:lnTo>
                    <a:lnTo>
                      <a:pt x="1152" y="6131"/>
                    </a:lnTo>
                    <a:lnTo>
                      <a:pt x="1089" y="6194"/>
                    </a:lnTo>
                    <a:lnTo>
                      <a:pt x="1068" y="6298"/>
                    </a:lnTo>
                    <a:lnTo>
                      <a:pt x="1047" y="6487"/>
                    </a:lnTo>
                    <a:lnTo>
                      <a:pt x="1089" y="6487"/>
                    </a:lnTo>
                    <a:lnTo>
                      <a:pt x="1005" y="6591"/>
                    </a:lnTo>
                    <a:lnTo>
                      <a:pt x="1047" y="6654"/>
                    </a:lnTo>
                    <a:lnTo>
                      <a:pt x="963" y="6779"/>
                    </a:lnTo>
                    <a:lnTo>
                      <a:pt x="1047" y="6779"/>
                    </a:lnTo>
                    <a:lnTo>
                      <a:pt x="984" y="6863"/>
                    </a:lnTo>
                    <a:lnTo>
                      <a:pt x="921" y="6863"/>
                    </a:lnTo>
                    <a:lnTo>
                      <a:pt x="921" y="7072"/>
                    </a:lnTo>
                    <a:lnTo>
                      <a:pt x="859" y="7114"/>
                    </a:lnTo>
                    <a:lnTo>
                      <a:pt x="879" y="7282"/>
                    </a:lnTo>
                    <a:lnTo>
                      <a:pt x="859" y="7324"/>
                    </a:lnTo>
                    <a:lnTo>
                      <a:pt x="879" y="7533"/>
                    </a:lnTo>
                    <a:lnTo>
                      <a:pt x="921" y="7616"/>
                    </a:lnTo>
                    <a:lnTo>
                      <a:pt x="1005" y="7616"/>
                    </a:lnTo>
                    <a:lnTo>
                      <a:pt x="984" y="7512"/>
                    </a:lnTo>
                    <a:lnTo>
                      <a:pt x="1110" y="7449"/>
                    </a:lnTo>
                    <a:lnTo>
                      <a:pt x="1089" y="7512"/>
                    </a:lnTo>
                    <a:lnTo>
                      <a:pt x="1172" y="7554"/>
                    </a:lnTo>
                    <a:lnTo>
                      <a:pt x="1172" y="7637"/>
                    </a:lnTo>
                    <a:lnTo>
                      <a:pt x="1277" y="7658"/>
                    </a:lnTo>
                    <a:lnTo>
                      <a:pt x="1319" y="7868"/>
                    </a:lnTo>
                    <a:lnTo>
                      <a:pt x="1424" y="7868"/>
                    </a:lnTo>
                    <a:lnTo>
                      <a:pt x="1570" y="8035"/>
                    </a:lnTo>
                    <a:lnTo>
                      <a:pt x="1570" y="8119"/>
                    </a:lnTo>
                    <a:lnTo>
                      <a:pt x="1675" y="8140"/>
                    </a:lnTo>
                    <a:lnTo>
                      <a:pt x="1696" y="8244"/>
                    </a:lnTo>
                    <a:lnTo>
                      <a:pt x="1779" y="8244"/>
                    </a:lnTo>
                    <a:lnTo>
                      <a:pt x="1779" y="8286"/>
                    </a:lnTo>
                    <a:lnTo>
                      <a:pt x="1716" y="8370"/>
                    </a:lnTo>
                    <a:lnTo>
                      <a:pt x="1716" y="8391"/>
                    </a:lnTo>
                    <a:lnTo>
                      <a:pt x="1968" y="8579"/>
                    </a:lnTo>
                    <a:lnTo>
                      <a:pt x="2009" y="8663"/>
                    </a:lnTo>
                    <a:lnTo>
                      <a:pt x="2051" y="8537"/>
                    </a:lnTo>
                    <a:lnTo>
                      <a:pt x="2135" y="8453"/>
                    </a:lnTo>
                    <a:lnTo>
                      <a:pt x="2240" y="8537"/>
                    </a:lnTo>
                    <a:lnTo>
                      <a:pt x="2407" y="8579"/>
                    </a:lnTo>
                    <a:lnTo>
                      <a:pt x="2428" y="8642"/>
                    </a:lnTo>
                    <a:lnTo>
                      <a:pt x="2553" y="8642"/>
                    </a:lnTo>
                    <a:lnTo>
                      <a:pt x="2616" y="8704"/>
                    </a:lnTo>
                    <a:lnTo>
                      <a:pt x="2616" y="8893"/>
                    </a:lnTo>
                    <a:lnTo>
                      <a:pt x="2532" y="8976"/>
                    </a:lnTo>
                    <a:lnTo>
                      <a:pt x="2532" y="9060"/>
                    </a:lnTo>
                    <a:lnTo>
                      <a:pt x="2679" y="9081"/>
                    </a:lnTo>
                    <a:lnTo>
                      <a:pt x="2825" y="8976"/>
                    </a:lnTo>
                    <a:lnTo>
                      <a:pt x="2930" y="8976"/>
                    </a:lnTo>
                    <a:lnTo>
                      <a:pt x="2993" y="9018"/>
                    </a:lnTo>
                    <a:lnTo>
                      <a:pt x="3076" y="8976"/>
                    </a:lnTo>
                    <a:lnTo>
                      <a:pt x="3076" y="8872"/>
                    </a:lnTo>
                    <a:lnTo>
                      <a:pt x="3097" y="8851"/>
                    </a:lnTo>
                    <a:lnTo>
                      <a:pt x="3076" y="8788"/>
                    </a:lnTo>
                    <a:lnTo>
                      <a:pt x="2972" y="8704"/>
                    </a:lnTo>
                    <a:lnTo>
                      <a:pt x="2930" y="8642"/>
                    </a:lnTo>
                    <a:lnTo>
                      <a:pt x="2846" y="8474"/>
                    </a:lnTo>
                    <a:lnTo>
                      <a:pt x="2742" y="8432"/>
                    </a:lnTo>
                    <a:lnTo>
                      <a:pt x="2637" y="8432"/>
                    </a:lnTo>
                    <a:lnTo>
                      <a:pt x="2574" y="8453"/>
                    </a:lnTo>
                    <a:lnTo>
                      <a:pt x="2491" y="8391"/>
                    </a:lnTo>
                    <a:lnTo>
                      <a:pt x="2344" y="8244"/>
                    </a:lnTo>
                    <a:lnTo>
                      <a:pt x="2260" y="8160"/>
                    </a:lnTo>
                    <a:lnTo>
                      <a:pt x="2260" y="8056"/>
                    </a:lnTo>
                    <a:lnTo>
                      <a:pt x="2219" y="8035"/>
                    </a:lnTo>
                    <a:lnTo>
                      <a:pt x="2198" y="8140"/>
                    </a:lnTo>
                    <a:lnTo>
                      <a:pt x="2030" y="8056"/>
                    </a:lnTo>
                    <a:lnTo>
                      <a:pt x="2051" y="7972"/>
                    </a:lnTo>
                    <a:lnTo>
                      <a:pt x="2135" y="7930"/>
                    </a:lnTo>
                    <a:lnTo>
                      <a:pt x="2156" y="7951"/>
                    </a:lnTo>
                    <a:lnTo>
                      <a:pt x="2198" y="7930"/>
                    </a:lnTo>
                    <a:lnTo>
                      <a:pt x="2219" y="7868"/>
                    </a:lnTo>
                    <a:lnTo>
                      <a:pt x="2156" y="7637"/>
                    </a:lnTo>
                    <a:lnTo>
                      <a:pt x="2114" y="7616"/>
                    </a:lnTo>
                    <a:lnTo>
                      <a:pt x="2114" y="7533"/>
                    </a:lnTo>
                    <a:lnTo>
                      <a:pt x="2030" y="7428"/>
                    </a:lnTo>
                    <a:lnTo>
                      <a:pt x="2009" y="7344"/>
                    </a:lnTo>
                    <a:lnTo>
                      <a:pt x="2009" y="7386"/>
                    </a:lnTo>
                    <a:lnTo>
                      <a:pt x="2009" y="7449"/>
                    </a:lnTo>
                    <a:lnTo>
                      <a:pt x="1947" y="7449"/>
                    </a:lnTo>
                    <a:lnTo>
                      <a:pt x="1884" y="7324"/>
                    </a:lnTo>
                    <a:lnTo>
                      <a:pt x="1821" y="7303"/>
                    </a:lnTo>
                    <a:lnTo>
                      <a:pt x="1842" y="7177"/>
                    </a:lnTo>
                    <a:lnTo>
                      <a:pt x="1800" y="7114"/>
                    </a:lnTo>
                    <a:lnTo>
                      <a:pt x="1779" y="6989"/>
                    </a:lnTo>
                    <a:lnTo>
                      <a:pt x="1716" y="6926"/>
                    </a:lnTo>
                    <a:lnTo>
                      <a:pt x="1633" y="6926"/>
                    </a:lnTo>
                    <a:lnTo>
                      <a:pt x="1612" y="6905"/>
                    </a:lnTo>
                    <a:lnTo>
                      <a:pt x="1570" y="6968"/>
                    </a:lnTo>
                    <a:lnTo>
                      <a:pt x="1528" y="7010"/>
                    </a:lnTo>
                    <a:lnTo>
                      <a:pt x="1486" y="7031"/>
                    </a:lnTo>
                    <a:lnTo>
                      <a:pt x="1424" y="6989"/>
                    </a:lnTo>
                    <a:lnTo>
                      <a:pt x="1486" y="6884"/>
                    </a:lnTo>
                    <a:lnTo>
                      <a:pt x="1382" y="6717"/>
                    </a:lnTo>
                    <a:lnTo>
                      <a:pt x="1382" y="6654"/>
                    </a:lnTo>
                    <a:lnTo>
                      <a:pt x="1361" y="6507"/>
                    </a:lnTo>
                    <a:lnTo>
                      <a:pt x="1361" y="6466"/>
                    </a:lnTo>
                    <a:lnTo>
                      <a:pt x="1403" y="6382"/>
                    </a:lnTo>
                    <a:lnTo>
                      <a:pt x="1382" y="6361"/>
                    </a:lnTo>
                    <a:lnTo>
                      <a:pt x="1319" y="6361"/>
                    </a:lnTo>
                    <a:lnTo>
                      <a:pt x="1382" y="6256"/>
                    </a:lnTo>
                    <a:lnTo>
                      <a:pt x="1382" y="6131"/>
                    </a:lnTo>
                    <a:lnTo>
                      <a:pt x="1507" y="5943"/>
                    </a:lnTo>
                    <a:lnTo>
                      <a:pt x="1528" y="5503"/>
                    </a:lnTo>
                    <a:lnTo>
                      <a:pt x="1612" y="5399"/>
                    </a:lnTo>
                    <a:lnTo>
                      <a:pt x="1633" y="5252"/>
                    </a:lnTo>
                    <a:lnTo>
                      <a:pt x="1716" y="5147"/>
                    </a:lnTo>
                    <a:lnTo>
                      <a:pt x="1737" y="5001"/>
                    </a:lnTo>
                    <a:lnTo>
                      <a:pt x="1696" y="4980"/>
                    </a:lnTo>
                    <a:lnTo>
                      <a:pt x="1716" y="4896"/>
                    </a:lnTo>
                    <a:lnTo>
                      <a:pt x="1716" y="4771"/>
                    </a:lnTo>
                    <a:lnTo>
                      <a:pt x="1779" y="4666"/>
                    </a:lnTo>
                    <a:lnTo>
                      <a:pt x="1779" y="4562"/>
                    </a:lnTo>
                    <a:lnTo>
                      <a:pt x="1675" y="4520"/>
                    </a:lnTo>
                    <a:lnTo>
                      <a:pt x="1696" y="4457"/>
                    </a:lnTo>
                    <a:lnTo>
                      <a:pt x="1696" y="4415"/>
                    </a:lnTo>
                    <a:lnTo>
                      <a:pt x="1800" y="4415"/>
                    </a:lnTo>
                    <a:lnTo>
                      <a:pt x="1821" y="4394"/>
                    </a:lnTo>
                    <a:lnTo>
                      <a:pt x="1884" y="4415"/>
                    </a:lnTo>
                    <a:lnTo>
                      <a:pt x="1926" y="4415"/>
                    </a:lnTo>
                    <a:lnTo>
                      <a:pt x="2030" y="4373"/>
                    </a:lnTo>
                    <a:lnTo>
                      <a:pt x="2051" y="4394"/>
                    </a:lnTo>
                    <a:lnTo>
                      <a:pt x="2135" y="4394"/>
                    </a:lnTo>
                    <a:lnTo>
                      <a:pt x="2219" y="4415"/>
                    </a:lnTo>
                    <a:lnTo>
                      <a:pt x="2260" y="4499"/>
                    </a:lnTo>
                    <a:lnTo>
                      <a:pt x="2219" y="4520"/>
                    </a:lnTo>
                    <a:lnTo>
                      <a:pt x="2219" y="4687"/>
                    </a:lnTo>
                    <a:lnTo>
                      <a:pt x="2260" y="4792"/>
                    </a:lnTo>
                    <a:lnTo>
                      <a:pt x="2240" y="4813"/>
                    </a:lnTo>
                    <a:lnTo>
                      <a:pt x="2198" y="4917"/>
                    </a:lnTo>
                    <a:lnTo>
                      <a:pt x="2302" y="4896"/>
                    </a:lnTo>
                    <a:lnTo>
                      <a:pt x="2365" y="4917"/>
                    </a:lnTo>
                    <a:lnTo>
                      <a:pt x="2470" y="4896"/>
                    </a:lnTo>
                    <a:lnTo>
                      <a:pt x="2616" y="4917"/>
                    </a:lnTo>
                    <a:lnTo>
                      <a:pt x="2658" y="4980"/>
                    </a:lnTo>
                    <a:lnTo>
                      <a:pt x="2658" y="4938"/>
                    </a:lnTo>
                    <a:lnTo>
                      <a:pt x="2658" y="4917"/>
                    </a:lnTo>
                    <a:lnTo>
                      <a:pt x="2721" y="4875"/>
                    </a:lnTo>
                    <a:lnTo>
                      <a:pt x="2784" y="4896"/>
                    </a:lnTo>
                    <a:lnTo>
                      <a:pt x="2951" y="5043"/>
                    </a:lnTo>
                    <a:lnTo>
                      <a:pt x="3014" y="5085"/>
                    </a:lnTo>
                    <a:lnTo>
                      <a:pt x="3014" y="5127"/>
                    </a:lnTo>
                    <a:lnTo>
                      <a:pt x="3076" y="5127"/>
                    </a:lnTo>
                    <a:lnTo>
                      <a:pt x="3181" y="5231"/>
                    </a:lnTo>
                    <a:lnTo>
                      <a:pt x="3202" y="5252"/>
                    </a:lnTo>
                    <a:lnTo>
                      <a:pt x="3244" y="5252"/>
                    </a:lnTo>
                    <a:lnTo>
                      <a:pt x="3244" y="5189"/>
                    </a:lnTo>
                    <a:lnTo>
                      <a:pt x="3286" y="5189"/>
                    </a:lnTo>
                    <a:lnTo>
                      <a:pt x="3286" y="5106"/>
                    </a:lnTo>
                    <a:lnTo>
                      <a:pt x="3307" y="4875"/>
                    </a:lnTo>
                    <a:lnTo>
                      <a:pt x="3265" y="4771"/>
                    </a:lnTo>
                    <a:lnTo>
                      <a:pt x="3160" y="4708"/>
                    </a:lnTo>
                    <a:lnTo>
                      <a:pt x="3097" y="4478"/>
                    </a:lnTo>
                    <a:lnTo>
                      <a:pt x="3139" y="4269"/>
                    </a:lnTo>
                    <a:lnTo>
                      <a:pt x="3202" y="4143"/>
                    </a:lnTo>
                    <a:lnTo>
                      <a:pt x="3265" y="3955"/>
                    </a:lnTo>
                    <a:lnTo>
                      <a:pt x="3369" y="3787"/>
                    </a:lnTo>
                    <a:lnTo>
                      <a:pt x="3495" y="3787"/>
                    </a:lnTo>
                    <a:lnTo>
                      <a:pt x="3767" y="3725"/>
                    </a:lnTo>
                    <a:lnTo>
                      <a:pt x="3913" y="3725"/>
                    </a:lnTo>
                    <a:lnTo>
                      <a:pt x="3976" y="3766"/>
                    </a:lnTo>
                    <a:lnTo>
                      <a:pt x="4123" y="3683"/>
                    </a:lnTo>
                    <a:lnTo>
                      <a:pt x="4248" y="3683"/>
                    </a:lnTo>
                    <a:lnTo>
                      <a:pt x="4395" y="3746"/>
                    </a:lnTo>
                    <a:lnTo>
                      <a:pt x="4541" y="3725"/>
                    </a:lnTo>
                    <a:lnTo>
                      <a:pt x="4646" y="3787"/>
                    </a:lnTo>
                    <a:lnTo>
                      <a:pt x="4771" y="3725"/>
                    </a:lnTo>
                    <a:lnTo>
                      <a:pt x="4855" y="3641"/>
                    </a:lnTo>
                    <a:lnTo>
                      <a:pt x="4855" y="3432"/>
                    </a:lnTo>
                    <a:lnTo>
                      <a:pt x="4834" y="3348"/>
                    </a:lnTo>
                    <a:lnTo>
                      <a:pt x="4855" y="3243"/>
                    </a:lnTo>
                    <a:lnTo>
                      <a:pt x="4855" y="3160"/>
                    </a:lnTo>
                    <a:lnTo>
                      <a:pt x="4876" y="3034"/>
                    </a:lnTo>
                    <a:lnTo>
                      <a:pt x="4876" y="2950"/>
                    </a:lnTo>
                    <a:lnTo>
                      <a:pt x="4729" y="2846"/>
                    </a:lnTo>
                    <a:lnTo>
                      <a:pt x="4750" y="2804"/>
                    </a:lnTo>
                    <a:lnTo>
                      <a:pt x="4667" y="2741"/>
                    </a:lnTo>
                    <a:lnTo>
                      <a:pt x="4541" y="2741"/>
                    </a:lnTo>
                    <a:lnTo>
                      <a:pt x="4437" y="2616"/>
                    </a:lnTo>
                    <a:lnTo>
                      <a:pt x="4332" y="2532"/>
                    </a:lnTo>
                    <a:lnTo>
                      <a:pt x="4353" y="2469"/>
                    </a:lnTo>
                    <a:lnTo>
                      <a:pt x="4353" y="2281"/>
                    </a:lnTo>
                    <a:lnTo>
                      <a:pt x="4311" y="2155"/>
                    </a:lnTo>
                    <a:lnTo>
                      <a:pt x="4353" y="2072"/>
                    </a:lnTo>
                    <a:lnTo>
                      <a:pt x="4353" y="1988"/>
                    </a:lnTo>
                    <a:lnTo>
                      <a:pt x="4311" y="1862"/>
                    </a:lnTo>
                    <a:lnTo>
                      <a:pt x="4185" y="1758"/>
                    </a:lnTo>
                    <a:lnTo>
                      <a:pt x="3913" y="1570"/>
                    </a:lnTo>
                    <a:lnTo>
                      <a:pt x="3830" y="1423"/>
                    </a:lnTo>
                    <a:lnTo>
                      <a:pt x="3579" y="1339"/>
                    </a:lnTo>
                    <a:lnTo>
                      <a:pt x="3390" y="1381"/>
                    </a:lnTo>
                    <a:lnTo>
                      <a:pt x="3265" y="1653"/>
                    </a:lnTo>
                    <a:lnTo>
                      <a:pt x="3014" y="1674"/>
                    </a:lnTo>
                    <a:lnTo>
                      <a:pt x="2930" y="1549"/>
                    </a:lnTo>
                    <a:lnTo>
                      <a:pt x="2825" y="1549"/>
                    </a:lnTo>
                    <a:lnTo>
                      <a:pt x="2616" y="1444"/>
                    </a:lnTo>
                    <a:lnTo>
                      <a:pt x="2428" y="1528"/>
                    </a:lnTo>
                    <a:lnTo>
                      <a:pt x="2428" y="1653"/>
                    </a:lnTo>
                    <a:lnTo>
                      <a:pt x="2260" y="1674"/>
                    </a:lnTo>
                    <a:lnTo>
                      <a:pt x="2114" y="1758"/>
                    </a:lnTo>
                    <a:lnTo>
                      <a:pt x="2114" y="1465"/>
                    </a:lnTo>
                    <a:lnTo>
                      <a:pt x="2114" y="1256"/>
                    </a:lnTo>
                    <a:lnTo>
                      <a:pt x="2051" y="1130"/>
                    </a:lnTo>
                    <a:lnTo>
                      <a:pt x="2114" y="1025"/>
                    </a:lnTo>
                    <a:lnTo>
                      <a:pt x="2135" y="942"/>
                    </a:lnTo>
                    <a:lnTo>
                      <a:pt x="2051" y="837"/>
                    </a:lnTo>
                    <a:lnTo>
                      <a:pt x="2135" y="712"/>
                    </a:lnTo>
                    <a:lnTo>
                      <a:pt x="2114" y="607"/>
                    </a:lnTo>
                    <a:lnTo>
                      <a:pt x="1905" y="607"/>
                    </a:lnTo>
                    <a:lnTo>
                      <a:pt x="1821" y="691"/>
                    </a:lnTo>
                    <a:lnTo>
                      <a:pt x="1716" y="628"/>
                    </a:lnTo>
                    <a:lnTo>
                      <a:pt x="1633" y="502"/>
                    </a:lnTo>
                    <a:lnTo>
                      <a:pt x="1716" y="419"/>
                    </a:lnTo>
                    <a:lnTo>
                      <a:pt x="1696" y="230"/>
                    </a:lnTo>
                    <a:lnTo>
                      <a:pt x="1591" y="105"/>
                    </a:lnTo>
                    <a:lnTo>
                      <a:pt x="1424" y="126"/>
                    </a:lnTo>
                    <a:lnTo>
                      <a:pt x="1382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3037;p74">
                <a:extLst>
                  <a:ext uri="{FF2B5EF4-FFF2-40B4-BE49-F238E27FC236}">
                    <a16:creationId xmlns:a16="http://schemas.microsoft.com/office/drawing/2014/main" id="{01952258-E673-4967-8DED-EF5DB713322B}"/>
                  </a:ext>
                </a:extLst>
              </p:cNvPr>
              <p:cNvSpPr/>
              <p:nvPr/>
            </p:nvSpPr>
            <p:spPr>
              <a:xfrm>
                <a:off x="4375443" y="2948079"/>
                <a:ext cx="61050" cy="131125"/>
              </a:xfrm>
              <a:custGeom>
                <a:avLst/>
                <a:gdLst/>
                <a:ahLst/>
                <a:cxnLst/>
                <a:rect l="l" t="t" r="r" b="b"/>
                <a:pathLst>
                  <a:path w="5127" h="11530" extrusionOk="0">
                    <a:moveTo>
                      <a:pt x="2407" y="0"/>
                    </a:moveTo>
                    <a:lnTo>
                      <a:pt x="2302" y="42"/>
                    </a:lnTo>
                    <a:lnTo>
                      <a:pt x="2344" y="63"/>
                    </a:lnTo>
                    <a:lnTo>
                      <a:pt x="2365" y="147"/>
                    </a:lnTo>
                    <a:lnTo>
                      <a:pt x="2260" y="251"/>
                    </a:lnTo>
                    <a:lnTo>
                      <a:pt x="2260" y="419"/>
                    </a:lnTo>
                    <a:lnTo>
                      <a:pt x="2281" y="523"/>
                    </a:lnTo>
                    <a:lnTo>
                      <a:pt x="2155" y="461"/>
                    </a:lnTo>
                    <a:lnTo>
                      <a:pt x="2072" y="377"/>
                    </a:lnTo>
                    <a:lnTo>
                      <a:pt x="1925" y="482"/>
                    </a:lnTo>
                    <a:lnTo>
                      <a:pt x="1716" y="544"/>
                    </a:lnTo>
                    <a:lnTo>
                      <a:pt x="1653" y="691"/>
                    </a:lnTo>
                    <a:lnTo>
                      <a:pt x="1528" y="858"/>
                    </a:lnTo>
                    <a:lnTo>
                      <a:pt x="1402" y="900"/>
                    </a:lnTo>
                    <a:lnTo>
                      <a:pt x="1214" y="1193"/>
                    </a:lnTo>
                    <a:lnTo>
                      <a:pt x="1193" y="1360"/>
                    </a:lnTo>
                    <a:lnTo>
                      <a:pt x="1235" y="1402"/>
                    </a:lnTo>
                    <a:lnTo>
                      <a:pt x="1151" y="1632"/>
                    </a:lnTo>
                    <a:lnTo>
                      <a:pt x="1005" y="1904"/>
                    </a:lnTo>
                    <a:lnTo>
                      <a:pt x="1005" y="2009"/>
                    </a:lnTo>
                    <a:lnTo>
                      <a:pt x="1130" y="2051"/>
                    </a:lnTo>
                    <a:lnTo>
                      <a:pt x="1005" y="2365"/>
                    </a:lnTo>
                    <a:lnTo>
                      <a:pt x="942" y="2616"/>
                    </a:lnTo>
                    <a:lnTo>
                      <a:pt x="879" y="2825"/>
                    </a:lnTo>
                    <a:lnTo>
                      <a:pt x="712" y="2825"/>
                    </a:lnTo>
                    <a:lnTo>
                      <a:pt x="607" y="2783"/>
                    </a:lnTo>
                    <a:lnTo>
                      <a:pt x="502" y="2783"/>
                    </a:lnTo>
                    <a:lnTo>
                      <a:pt x="565" y="3076"/>
                    </a:lnTo>
                    <a:lnTo>
                      <a:pt x="565" y="3202"/>
                    </a:lnTo>
                    <a:lnTo>
                      <a:pt x="565" y="3411"/>
                    </a:lnTo>
                    <a:lnTo>
                      <a:pt x="419" y="3411"/>
                    </a:lnTo>
                    <a:lnTo>
                      <a:pt x="440" y="3578"/>
                    </a:lnTo>
                    <a:lnTo>
                      <a:pt x="419" y="3704"/>
                    </a:lnTo>
                    <a:lnTo>
                      <a:pt x="440" y="3808"/>
                    </a:lnTo>
                    <a:lnTo>
                      <a:pt x="398" y="4018"/>
                    </a:lnTo>
                    <a:lnTo>
                      <a:pt x="314" y="4039"/>
                    </a:lnTo>
                    <a:lnTo>
                      <a:pt x="272" y="4018"/>
                    </a:lnTo>
                    <a:lnTo>
                      <a:pt x="251" y="4122"/>
                    </a:lnTo>
                    <a:lnTo>
                      <a:pt x="251" y="4206"/>
                    </a:lnTo>
                    <a:lnTo>
                      <a:pt x="251" y="4332"/>
                    </a:lnTo>
                    <a:lnTo>
                      <a:pt x="189" y="4457"/>
                    </a:lnTo>
                    <a:lnTo>
                      <a:pt x="147" y="4436"/>
                    </a:lnTo>
                    <a:lnTo>
                      <a:pt x="42" y="4562"/>
                    </a:lnTo>
                    <a:lnTo>
                      <a:pt x="0" y="4666"/>
                    </a:lnTo>
                    <a:lnTo>
                      <a:pt x="0" y="4729"/>
                    </a:lnTo>
                    <a:lnTo>
                      <a:pt x="84" y="4834"/>
                    </a:lnTo>
                    <a:lnTo>
                      <a:pt x="105" y="4980"/>
                    </a:lnTo>
                    <a:lnTo>
                      <a:pt x="377" y="5231"/>
                    </a:lnTo>
                    <a:lnTo>
                      <a:pt x="377" y="5231"/>
                    </a:lnTo>
                    <a:lnTo>
                      <a:pt x="314" y="5127"/>
                    </a:lnTo>
                    <a:lnTo>
                      <a:pt x="314" y="5064"/>
                    </a:lnTo>
                    <a:lnTo>
                      <a:pt x="398" y="5148"/>
                    </a:lnTo>
                    <a:lnTo>
                      <a:pt x="523" y="5148"/>
                    </a:lnTo>
                    <a:lnTo>
                      <a:pt x="419" y="5231"/>
                    </a:lnTo>
                    <a:lnTo>
                      <a:pt x="440" y="5273"/>
                    </a:lnTo>
                    <a:lnTo>
                      <a:pt x="565" y="5273"/>
                    </a:lnTo>
                    <a:lnTo>
                      <a:pt x="565" y="5189"/>
                    </a:lnTo>
                    <a:lnTo>
                      <a:pt x="586" y="5273"/>
                    </a:lnTo>
                    <a:lnTo>
                      <a:pt x="691" y="5273"/>
                    </a:lnTo>
                    <a:lnTo>
                      <a:pt x="733" y="5357"/>
                    </a:lnTo>
                    <a:lnTo>
                      <a:pt x="921" y="5399"/>
                    </a:lnTo>
                    <a:lnTo>
                      <a:pt x="1026" y="5566"/>
                    </a:lnTo>
                    <a:lnTo>
                      <a:pt x="1026" y="5671"/>
                    </a:lnTo>
                    <a:lnTo>
                      <a:pt x="942" y="5692"/>
                    </a:lnTo>
                    <a:lnTo>
                      <a:pt x="900" y="5608"/>
                    </a:lnTo>
                    <a:lnTo>
                      <a:pt x="816" y="5671"/>
                    </a:lnTo>
                    <a:lnTo>
                      <a:pt x="900" y="5754"/>
                    </a:lnTo>
                    <a:lnTo>
                      <a:pt x="921" y="5775"/>
                    </a:lnTo>
                    <a:lnTo>
                      <a:pt x="900" y="5796"/>
                    </a:lnTo>
                    <a:lnTo>
                      <a:pt x="795" y="5775"/>
                    </a:lnTo>
                    <a:lnTo>
                      <a:pt x="774" y="5671"/>
                    </a:lnTo>
                    <a:lnTo>
                      <a:pt x="670" y="5671"/>
                    </a:lnTo>
                    <a:lnTo>
                      <a:pt x="670" y="5712"/>
                    </a:lnTo>
                    <a:lnTo>
                      <a:pt x="795" y="5817"/>
                    </a:lnTo>
                    <a:lnTo>
                      <a:pt x="795" y="5880"/>
                    </a:lnTo>
                    <a:lnTo>
                      <a:pt x="900" y="6005"/>
                    </a:lnTo>
                    <a:lnTo>
                      <a:pt x="1109" y="6068"/>
                    </a:lnTo>
                    <a:lnTo>
                      <a:pt x="1088" y="5880"/>
                    </a:lnTo>
                    <a:lnTo>
                      <a:pt x="1026" y="5775"/>
                    </a:lnTo>
                    <a:lnTo>
                      <a:pt x="1151" y="5859"/>
                    </a:lnTo>
                    <a:lnTo>
                      <a:pt x="1151" y="5964"/>
                    </a:lnTo>
                    <a:lnTo>
                      <a:pt x="1214" y="6068"/>
                    </a:lnTo>
                    <a:lnTo>
                      <a:pt x="1298" y="6131"/>
                    </a:lnTo>
                    <a:lnTo>
                      <a:pt x="1319" y="6298"/>
                    </a:lnTo>
                    <a:lnTo>
                      <a:pt x="1402" y="6382"/>
                    </a:lnTo>
                    <a:lnTo>
                      <a:pt x="1360" y="6403"/>
                    </a:lnTo>
                    <a:lnTo>
                      <a:pt x="1402" y="6445"/>
                    </a:lnTo>
                    <a:lnTo>
                      <a:pt x="1465" y="6487"/>
                    </a:lnTo>
                    <a:lnTo>
                      <a:pt x="1465" y="6717"/>
                    </a:lnTo>
                    <a:lnTo>
                      <a:pt x="1570" y="6947"/>
                    </a:lnTo>
                    <a:lnTo>
                      <a:pt x="1632" y="7010"/>
                    </a:lnTo>
                    <a:lnTo>
                      <a:pt x="1486" y="7114"/>
                    </a:lnTo>
                    <a:lnTo>
                      <a:pt x="1402" y="7658"/>
                    </a:lnTo>
                    <a:lnTo>
                      <a:pt x="1444" y="7784"/>
                    </a:lnTo>
                    <a:lnTo>
                      <a:pt x="1423" y="7847"/>
                    </a:lnTo>
                    <a:lnTo>
                      <a:pt x="1444" y="7889"/>
                    </a:lnTo>
                    <a:lnTo>
                      <a:pt x="1528" y="7742"/>
                    </a:lnTo>
                    <a:lnTo>
                      <a:pt x="1653" y="7637"/>
                    </a:lnTo>
                    <a:lnTo>
                      <a:pt x="1716" y="7470"/>
                    </a:lnTo>
                    <a:lnTo>
                      <a:pt x="1716" y="7658"/>
                    </a:lnTo>
                    <a:lnTo>
                      <a:pt x="1549" y="7805"/>
                    </a:lnTo>
                    <a:lnTo>
                      <a:pt x="1549" y="7972"/>
                    </a:lnTo>
                    <a:lnTo>
                      <a:pt x="1632" y="7951"/>
                    </a:lnTo>
                    <a:lnTo>
                      <a:pt x="1632" y="7868"/>
                    </a:lnTo>
                    <a:lnTo>
                      <a:pt x="1779" y="7784"/>
                    </a:lnTo>
                    <a:lnTo>
                      <a:pt x="1863" y="7868"/>
                    </a:lnTo>
                    <a:lnTo>
                      <a:pt x="1925" y="7868"/>
                    </a:lnTo>
                    <a:lnTo>
                      <a:pt x="1925" y="7805"/>
                    </a:lnTo>
                    <a:lnTo>
                      <a:pt x="1946" y="7847"/>
                    </a:lnTo>
                    <a:lnTo>
                      <a:pt x="1988" y="7847"/>
                    </a:lnTo>
                    <a:lnTo>
                      <a:pt x="2009" y="7805"/>
                    </a:lnTo>
                    <a:lnTo>
                      <a:pt x="2135" y="7805"/>
                    </a:lnTo>
                    <a:lnTo>
                      <a:pt x="2365" y="7658"/>
                    </a:lnTo>
                    <a:lnTo>
                      <a:pt x="2386" y="7575"/>
                    </a:lnTo>
                    <a:lnTo>
                      <a:pt x="2448" y="7596"/>
                    </a:lnTo>
                    <a:lnTo>
                      <a:pt x="2511" y="7596"/>
                    </a:lnTo>
                    <a:lnTo>
                      <a:pt x="2658" y="7533"/>
                    </a:lnTo>
                    <a:lnTo>
                      <a:pt x="2574" y="7491"/>
                    </a:lnTo>
                    <a:lnTo>
                      <a:pt x="2574" y="7470"/>
                    </a:lnTo>
                    <a:lnTo>
                      <a:pt x="2511" y="7365"/>
                    </a:lnTo>
                    <a:lnTo>
                      <a:pt x="2574" y="7365"/>
                    </a:lnTo>
                    <a:lnTo>
                      <a:pt x="2616" y="7449"/>
                    </a:lnTo>
                    <a:lnTo>
                      <a:pt x="2720" y="7470"/>
                    </a:lnTo>
                    <a:lnTo>
                      <a:pt x="2888" y="7345"/>
                    </a:lnTo>
                    <a:lnTo>
                      <a:pt x="2867" y="7282"/>
                    </a:lnTo>
                    <a:lnTo>
                      <a:pt x="2909" y="7240"/>
                    </a:lnTo>
                    <a:lnTo>
                      <a:pt x="2909" y="7114"/>
                    </a:lnTo>
                    <a:lnTo>
                      <a:pt x="2867" y="7052"/>
                    </a:lnTo>
                    <a:lnTo>
                      <a:pt x="2867" y="7010"/>
                    </a:lnTo>
                    <a:lnTo>
                      <a:pt x="2888" y="6947"/>
                    </a:lnTo>
                    <a:lnTo>
                      <a:pt x="2804" y="6863"/>
                    </a:lnTo>
                    <a:lnTo>
                      <a:pt x="2909" y="6947"/>
                    </a:lnTo>
                    <a:lnTo>
                      <a:pt x="2909" y="7010"/>
                    </a:lnTo>
                    <a:lnTo>
                      <a:pt x="2992" y="7010"/>
                    </a:lnTo>
                    <a:lnTo>
                      <a:pt x="2992" y="7073"/>
                    </a:lnTo>
                    <a:lnTo>
                      <a:pt x="3118" y="7282"/>
                    </a:lnTo>
                    <a:lnTo>
                      <a:pt x="3181" y="7365"/>
                    </a:lnTo>
                    <a:lnTo>
                      <a:pt x="3202" y="7491"/>
                    </a:lnTo>
                    <a:lnTo>
                      <a:pt x="3306" y="7491"/>
                    </a:lnTo>
                    <a:lnTo>
                      <a:pt x="3390" y="7470"/>
                    </a:lnTo>
                    <a:lnTo>
                      <a:pt x="3411" y="7386"/>
                    </a:lnTo>
                    <a:lnTo>
                      <a:pt x="3411" y="7470"/>
                    </a:lnTo>
                    <a:lnTo>
                      <a:pt x="3390" y="7533"/>
                    </a:lnTo>
                    <a:lnTo>
                      <a:pt x="3432" y="7658"/>
                    </a:lnTo>
                    <a:lnTo>
                      <a:pt x="3432" y="7700"/>
                    </a:lnTo>
                    <a:lnTo>
                      <a:pt x="3411" y="7742"/>
                    </a:lnTo>
                    <a:lnTo>
                      <a:pt x="3432" y="7847"/>
                    </a:lnTo>
                    <a:lnTo>
                      <a:pt x="3495" y="7889"/>
                    </a:lnTo>
                    <a:lnTo>
                      <a:pt x="3536" y="8307"/>
                    </a:lnTo>
                    <a:lnTo>
                      <a:pt x="3578" y="8328"/>
                    </a:lnTo>
                    <a:lnTo>
                      <a:pt x="3578" y="8516"/>
                    </a:lnTo>
                    <a:lnTo>
                      <a:pt x="3725" y="8600"/>
                    </a:lnTo>
                    <a:lnTo>
                      <a:pt x="3704" y="8642"/>
                    </a:lnTo>
                    <a:lnTo>
                      <a:pt x="3704" y="8788"/>
                    </a:lnTo>
                    <a:lnTo>
                      <a:pt x="3767" y="8851"/>
                    </a:lnTo>
                    <a:lnTo>
                      <a:pt x="3767" y="9123"/>
                    </a:lnTo>
                    <a:lnTo>
                      <a:pt x="3829" y="9228"/>
                    </a:lnTo>
                    <a:lnTo>
                      <a:pt x="3829" y="9332"/>
                    </a:lnTo>
                    <a:lnTo>
                      <a:pt x="3850" y="9311"/>
                    </a:lnTo>
                    <a:lnTo>
                      <a:pt x="3871" y="9123"/>
                    </a:lnTo>
                    <a:lnTo>
                      <a:pt x="3955" y="9249"/>
                    </a:lnTo>
                    <a:lnTo>
                      <a:pt x="3976" y="9374"/>
                    </a:lnTo>
                    <a:lnTo>
                      <a:pt x="4059" y="9458"/>
                    </a:lnTo>
                    <a:lnTo>
                      <a:pt x="4080" y="9793"/>
                    </a:lnTo>
                    <a:lnTo>
                      <a:pt x="4164" y="9855"/>
                    </a:lnTo>
                    <a:lnTo>
                      <a:pt x="4185" y="9960"/>
                    </a:lnTo>
                    <a:lnTo>
                      <a:pt x="4143" y="10002"/>
                    </a:lnTo>
                    <a:lnTo>
                      <a:pt x="4164" y="10169"/>
                    </a:lnTo>
                    <a:lnTo>
                      <a:pt x="4227" y="10253"/>
                    </a:lnTo>
                    <a:lnTo>
                      <a:pt x="4290" y="10316"/>
                    </a:lnTo>
                    <a:lnTo>
                      <a:pt x="4227" y="10399"/>
                    </a:lnTo>
                    <a:lnTo>
                      <a:pt x="4269" y="10567"/>
                    </a:lnTo>
                    <a:lnTo>
                      <a:pt x="4248" y="10609"/>
                    </a:lnTo>
                    <a:lnTo>
                      <a:pt x="4227" y="10630"/>
                    </a:lnTo>
                    <a:lnTo>
                      <a:pt x="4185" y="10797"/>
                    </a:lnTo>
                    <a:lnTo>
                      <a:pt x="4227" y="10818"/>
                    </a:lnTo>
                    <a:lnTo>
                      <a:pt x="4227" y="10922"/>
                    </a:lnTo>
                    <a:lnTo>
                      <a:pt x="4143" y="11027"/>
                    </a:lnTo>
                    <a:lnTo>
                      <a:pt x="4101" y="11048"/>
                    </a:lnTo>
                    <a:lnTo>
                      <a:pt x="4059" y="11048"/>
                    </a:lnTo>
                    <a:lnTo>
                      <a:pt x="4059" y="11111"/>
                    </a:lnTo>
                    <a:lnTo>
                      <a:pt x="4101" y="11194"/>
                    </a:lnTo>
                    <a:lnTo>
                      <a:pt x="4101" y="11341"/>
                    </a:lnTo>
                    <a:lnTo>
                      <a:pt x="4164" y="11529"/>
                    </a:lnTo>
                    <a:lnTo>
                      <a:pt x="4185" y="11341"/>
                    </a:lnTo>
                    <a:lnTo>
                      <a:pt x="4248" y="11236"/>
                    </a:lnTo>
                    <a:lnTo>
                      <a:pt x="4248" y="11257"/>
                    </a:lnTo>
                    <a:lnTo>
                      <a:pt x="4269" y="11153"/>
                    </a:lnTo>
                    <a:lnTo>
                      <a:pt x="4332" y="11090"/>
                    </a:lnTo>
                    <a:lnTo>
                      <a:pt x="4332" y="10922"/>
                    </a:lnTo>
                    <a:lnTo>
                      <a:pt x="4457" y="10839"/>
                    </a:lnTo>
                    <a:lnTo>
                      <a:pt x="4583" y="10483"/>
                    </a:lnTo>
                    <a:lnTo>
                      <a:pt x="4666" y="10420"/>
                    </a:lnTo>
                    <a:lnTo>
                      <a:pt x="4666" y="10253"/>
                    </a:lnTo>
                    <a:lnTo>
                      <a:pt x="4583" y="10106"/>
                    </a:lnTo>
                    <a:lnTo>
                      <a:pt x="4604" y="9960"/>
                    </a:lnTo>
                    <a:lnTo>
                      <a:pt x="4562" y="9855"/>
                    </a:lnTo>
                    <a:lnTo>
                      <a:pt x="4541" y="9667"/>
                    </a:lnTo>
                    <a:lnTo>
                      <a:pt x="4457" y="9583"/>
                    </a:lnTo>
                    <a:lnTo>
                      <a:pt x="4478" y="9479"/>
                    </a:lnTo>
                    <a:lnTo>
                      <a:pt x="4457" y="9353"/>
                    </a:lnTo>
                    <a:lnTo>
                      <a:pt x="4478" y="9270"/>
                    </a:lnTo>
                    <a:lnTo>
                      <a:pt x="4436" y="9018"/>
                    </a:lnTo>
                    <a:lnTo>
                      <a:pt x="4269" y="8851"/>
                    </a:lnTo>
                    <a:lnTo>
                      <a:pt x="4080" y="8725"/>
                    </a:lnTo>
                    <a:lnTo>
                      <a:pt x="3934" y="8537"/>
                    </a:lnTo>
                    <a:lnTo>
                      <a:pt x="3934" y="8433"/>
                    </a:lnTo>
                    <a:lnTo>
                      <a:pt x="3850" y="8223"/>
                    </a:lnTo>
                    <a:lnTo>
                      <a:pt x="3955" y="8181"/>
                    </a:lnTo>
                    <a:lnTo>
                      <a:pt x="3976" y="8077"/>
                    </a:lnTo>
                    <a:lnTo>
                      <a:pt x="3934" y="7784"/>
                    </a:lnTo>
                    <a:lnTo>
                      <a:pt x="3955" y="7700"/>
                    </a:lnTo>
                    <a:lnTo>
                      <a:pt x="4059" y="7658"/>
                    </a:lnTo>
                    <a:lnTo>
                      <a:pt x="4059" y="7533"/>
                    </a:lnTo>
                    <a:lnTo>
                      <a:pt x="3934" y="7470"/>
                    </a:lnTo>
                    <a:lnTo>
                      <a:pt x="3934" y="7345"/>
                    </a:lnTo>
                    <a:lnTo>
                      <a:pt x="3850" y="7219"/>
                    </a:lnTo>
                    <a:lnTo>
                      <a:pt x="3767" y="7156"/>
                    </a:lnTo>
                    <a:lnTo>
                      <a:pt x="3620" y="6863"/>
                    </a:lnTo>
                    <a:lnTo>
                      <a:pt x="3495" y="6759"/>
                    </a:lnTo>
                    <a:lnTo>
                      <a:pt x="3432" y="6696"/>
                    </a:lnTo>
                    <a:lnTo>
                      <a:pt x="3348" y="6612"/>
                    </a:lnTo>
                    <a:lnTo>
                      <a:pt x="3243" y="6424"/>
                    </a:lnTo>
                    <a:lnTo>
                      <a:pt x="3181" y="6403"/>
                    </a:lnTo>
                    <a:lnTo>
                      <a:pt x="3181" y="6319"/>
                    </a:lnTo>
                    <a:lnTo>
                      <a:pt x="3306" y="6236"/>
                    </a:lnTo>
                    <a:lnTo>
                      <a:pt x="3411" y="6173"/>
                    </a:lnTo>
                    <a:lnTo>
                      <a:pt x="3390" y="6089"/>
                    </a:lnTo>
                    <a:lnTo>
                      <a:pt x="3390" y="5901"/>
                    </a:lnTo>
                    <a:lnTo>
                      <a:pt x="3453" y="5817"/>
                    </a:lnTo>
                    <a:lnTo>
                      <a:pt x="3432" y="5650"/>
                    </a:lnTo>
                    <a:lnTo>
                      <a:pt x="3515" y="5503"/>
                    </a:lnTo>
                    <a:lnTo>
                      <a:pt x="3746" y="5587"/>
                    </a:lnTo>
                    <a:lnTo>
                      <a:pt x="3871" y="5482"/>
                    </a:lnTo>
                    <a:lnTo>
                      <a:pt x="4018" y="5482"/>
                    </a:lnTo>
                    <a:lnTo>
                      <a:pt x="4039" y="5440"/>
                    </a:lnTo>
                    <a:lnTo>
                      <a:pt x="4039" y="5273"/>
                    </a:lnTo>
                    <a:lnTo>
                      <a:pt x="4101" y="5231"/>
                    </a:lnTo>
                    <a:lnTo>
                      <a:pt x="4269" y="5252"/>
                    </a:lnTo>
                    <a:lnTo>
                      <a:pt x="4290" y="5168"/>
                    </a:lnTo>
                    <a:lnTo>
                      <a:pt x="4248" y="5085"/>
                    </a:lnTo>
                    <a:lnTo>
                      <a:pt x="4248" y="5022"/>
                    </a:lnTo>
                    <a:lnTo>
                      <a:pt x="4373" y="4980"/>
                    </a:lnTo>
                    <a:lnTo>
                      <a:pt x="4541" y="4959"/>
                    </a:lnTo>
                    <a:lnTo>
                      <a:pt x="4562" y="4959"/>
                    </a:lnTo>
                    <a:lnTo>
                      <a:pt x="4604" y="4813"/>
                    </a:lnTo>
                    <a:lnTo>
                      <a:pt x="4666" y="4813"/>
                    </a:lnTo>
                    <a:lnTo>
                      <a:pt x="4792" y="4729"/>
                    </a:lnTo>
                    <a:lnTo>
                      <a:pt x="4750" y="4645"/>
                    </a:lnTo>
                    <a:lnTo>
                      <a:pt x="4792" y="4541"/>
                    </a:lnTo>
                    <a:lnTo>
                      <a:pt x="4813" y="4436"/>
                    </a:lnTo>
                    <a:lnTo>
                      <a:pt x="4980" y="4415"/>
                    </a:lnTo>
                    <a:lnTo>
                      <a:pt x="5085" y="4311"/>
                    </a:lnTo>
                    <a:lnTo>
                      <a:pt x="5127" y="4290"/>
                    </a:lnTo>
                    <a:lnTo>
                      <a:pt x="5127" y="4143"/>
                    </a:lnTo>
                    <a:lnTo>
                      <a:pt x="5022" y="4122"/>
                    </a:lnTo>
                    <a:lnTo>
                      <a:pt x="4771" y="4227"/>
                    </a:lnTo>
                    <a:lnTo>
                      <a:pt x="4624" y="4227"/>
                    </a:lnTo>
                    <a:lnTo>
                      <a:pt x="4562" y="4311"/>
                    </a:lnTo>
                    <a:lnTo>
                      <a:pt x="4436" y="4248"/>
                    </a:lnTo>
                    <a:lnTo>
                      <a:pt x="4394" y="4122"/>
                    </a:lnTo>
                    <a:lnTo>
                      <a:pt x="4436" y="3997"/>
                    </a:lnTo>
                    <a:lnTo>
                      <a:pt x="4352" y="3892"/>
                    </a:lnTo>
                    <a:lnTo>
                      <a:pt x="4269" y="3976"/>
                    </a:lnTo>
                    <a:lnTo>
                      <a:pt x="4227" y="3913"/>
                    </a:lnTo>
                    <a:lnTo>
                      <a:pt x="4039" y="3913"/>
                    </a:lnTo>
                    <a:lnTo>
                      <a:pt x="3955" y="3934"/>
                    </a:lnTo>
                    <a:lnTo>
                      <a:pt x="3934" y="3871"/>
                    </a:lnTo>
                    <a:lnTo>
                      <a:pt x="4039" y="3767"/>
                    </a:lnTo>
                    <a:lnTo>
                      <a:pt x="4185" y="3578"/>
                    </a:lnTo>
                    <a:lnTo>
                      <a:pt x="4164" y="3495"/>
                    </a:lnTo>
                    <a:lnTo>
                      <a:pt x="4227" y="3390"/>
                    </a:lnTo>
                    <a:lnTo>
                      <a:pt x="4227" y="3306"/>
                    </a:lnTo>
                    <a:lnTo>
                      <a:pt x="4101" y="3244"/>
                    </a:lnTo>
                    <a:lnTo>
                      <a:pt x="3955" y="3244"/>
                    </a:lnTo>
                    <a:lnTo>
                      <a:pt x="3934" y="3285"/>
                    </a:lnTo>
                    <a:lnTo>
                      <a:pt x="3871" y="3202"/>
                    </a:lnTo>
                    <a:lnTo>
                      <a:pt x="3913" y="3160"/>
                    </a:lnTo>
                    <a:lnTo>
                      <a:pt x="3767" y="3139"/>
                    </a:lnTo>
                    <a:lnTo>
                      <a:pt x="3704" y="3055"/>
                    </a:lnTo>
                    <a:lnTo>
                      <a:pt x="3725" y="2951"/>
                    </a:lnTo>
                    <a:lnTo>
                      <a:pt x="3704" y="2846"/>
                    </a:lnTo>
                    <a:lnTo>
                      <a:pt x="3557" y="2867"/>
                    </a:lnTo>
                    <a:lnTo>
                      <a:pt x="3495" y="2825"/>
                    </a:lnTo>
                    <a:lnTo>
                      <a:pt x="3515" y="2741"/>
                    </a:lnTo>
                    <a:lnTo>
                      <a:pt x="3495" y="2658"/>
                    </a:lnTo>
                    <a:lnTo>
                      <a:pt x="3223" y="2720"/>
                    </a:lnTo>
                    <a:lnTo>
                      <a:pt x="3097" y="2825"/>
                    </a:lnTo>
                    <a:lnTo>
                      <a:pt x="3034" y="2679"/>
                    </a:lnTo>
                    <a:lnTo>
                      <a:pt x="3055" y="2532"/>
                    </a:lnTo>
                    <a:lnTo>
                      <a:pt x="2992" y="2469"/>
                    </a:lnTo>
                    <a:lnTo>
                      <a:pt x="2930" y="2407"/>
                    </a:lnTo>
                    <a:lnTo>
                      <a:pt x="2825" y="2344"/>
                    </a:lnTo>
                    <a:lnTo>
                      <a:pt x="2825" y="2239"/>
                    </a:lnTo>
                    <a:lnTo>
                      <a:pt x="2888" y="2155"/>
                    </a:lnTo>
                    <a:lnTo>
                      <a:pt x="2825" y="2093"/>
                    </a:lnTo>
                    <a:lnTo>
                      <a:pt x="2888" y="2009"/>
                    </a:lnTo>
                    <a:lnTo>
                      <a:pt x="2971" y="1904"/>
                    </a:lnTo>
                    <a:lnTo>
                      <a:pt x="3034" y="1925"/>
                    </a:lnTo>
                    <a:lnTo>
                      <a:pt x="3097" y="1883"/>
                    </a:lnTo>
                    <a:lnTo>
                      <a:pt x="3034" y="1779"/>
                    </a:lnTo>
                    <a:lnTo>
                      <a:pt x="3055" y="1695"/>
                    </a:lnTo>
                    <a:lnTo>
                      <a:pt x="3118" y="1674"/>
                    </a:lnTo>
                    <a:lnTo>
                      <a:pt x="3139" y="1570"/>
                    </a:lnTo>
                    <a:lnTo>
                      <a:pt x="3243" y="1507"/>
                    </a:lnTo>
                    <a:lnTo>
                      <a:pt x="3285" y="1423"/>
                    </a:lnTo>
                    <a:lnTo>
                      <a:pt x="3285" y="1319"/>
                    </a:lnTo>
                    <a:lnTo>
                      <a:pt x="3306" y="1067"/>
                    </a:lnTo>
                    <a:lnTo>
                      <a:pt x="3285" y="900"/>
                    </a:lnTo>
                    <a:lnTo>
                      <a:pt x="3202" y="691"/>
                    </a:lnTo>
                    <a:lnTo>
                      <a:pt x="3202" y="544"/>
                    </a:lnTo>
                    <a:lnTo>
                      <a:pt x="3097" y="419"/>
                    </a:lnTo>
                    <a:lnTo>
                      <a:pt x="2992" y="419"/>
                    </a:lnTo>
                    <a:lnTo>
                      <a:pt x="2971" y="251"/>
                    </a:lnTo>
                    <a:lnTo>
                      <a:pt x="2825" y="147"/>
                    </a:lnTo>
                    <a:lnTo>
                      <a:pt x="2783" y="0"/>
                    </a:lnTo>
                    <a:lnTo>
                      <a:pt x="2616" y="0"/>
                    </a:lnTo>
                    <a:lnTo>
                      <a:pt x="2532" y="42"/>
                    </a:lnTo>
                    <a:lnTo>
                      <a:pt x="240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3038;p74">
                <a:extLst>
                  <a:ext uri="{FF2B5EF4-FFF2-40B4-BE49-F238E27FC236}">
                    <a16:creationId xmlns:a16="http://schemas.microsoft.com/office/drawing/2014/main" id="{B9C09302-4CF1-4F46-BFBD-CBAC837428FB}"/>
                  </a:ext>
                </a:extLst>
              </p:cNvPr>
              <p:cNvSpPr/>
              <p:nvPr/>
            </p:nvSpPr>
            <p:spPr>
              <a:xfrm>
                <a:off x="4343054" y="2959975"/>
                <a:ext cx="35389" cy="43557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3830" extrusionOk="0">
                    <a:moveTo>
                      <a:pt x="209" y="1"/>
                    </a:moveTo>
                    <a:lnTo>
                      <a:pt x="189" y="63"/>
                    </a:lnTo>
                    <a:lnTo>
                      <a:pt x="147" y="63"/>
                    </a:lnTo>
                    <a:lnTo>
                      <a:pt x="147" y="147"/>
                    </a:lnTo>
                    <a:lnTo>
                      <a:pt x="189" y="210"/>
                    </a:lnTo>
                    <a:lnTo>
                      <a:pt x="147" y="356"/>
                    </a:lnTo>
                    <a:lnTo>
                      <a:pt x="21" y="482"/>
                    </a:lnTo>
                    <a:lnTo>
                      <a:pt x="0" y="628"/>
                    </a:lnTo>
                    <a:lnTo>
                      <a:pt x="293" y="733"/>
                    </a:lnTo>
                    <a:lnTo>
                      <a:pt x="398" y="670"/>
                    </a:lnTo>
                    <a:lnTo>
                      <a:pt x="523" y="691"/>
                    </a:lnTo>
                    <a:lnTo>
                      <a:pt x="502" y="754"/>
                    </a:lnTo>
                    <a:lnTo>
                      <a:pt x="544" y="900"/>
                    </a:lnTo>
                    <a:lnTo>
                      <a:pt x="481" y="963"/>
                    </a:lnTo>
                    <a:lnTo>
                      <a:pt x="398" y="942"/>
                    </a:lnTo>
                    <a:lnTo>
                      <a:pt x="314" y="984"/>
                    </a:lnTo>
                    <a:lnTo>
                      <a:pt x="272" y="1151"/>
                    </a:lnTo>
                    <a:lnTo>
                      <a:pt x="168" y="1172"/>
                    </a:lnTo>
                    <a:lnTo>
                      <a:pt x="168" y="1402"/>
                    </a:lnTo>
                    <a:lnTo>
                      <a:pt x="293" y="1570"/>
                    </a:lnTo>
                    <a:lnTo>
                      <a:pt x="419" y="1612"/>
                    </a:lnTo>
                    <a:lnTo>
                      <a:pt x="586" y="1800"/>
                    </a:lnTo>
                    <a:lnTo>
                      <a:pt x="586" y="1988"/>
                    </a:lnTo>
                    <a:lnTo>
                      <a:pt x="628" y="2114"/>
                    </a:lnTo>
                    <a:lnTo>
                      <a:pt x="607" y="2218"/>
                    </a:lnTo>
                    <a:lnTo>
                      <a:pt x="628" y="2407"/>
                    </a:lnTo>
                    <a:lnTo>
                      <a:pt x="816" y="2637"/>
                    </a:lnTo>
                    <a:lnTo>
                      <a:pt x="816" y="2783"/>
                    </a:lnTo>
                    <a:lnTo>
                      <a:pt x="837" y="2888"/>
                    </a:lnTo>
                    <a:lnTo>
                      <a:pt x="879" y="3076"/>
                    </a:lnTo>
                    <a:lnTo>
                      <a:pt x="921" y="3055"/>
                    </a:lnTo>
                    <a:lnTo>
                      <a:pt x="984" y="3160"/>
                    </a:lnTo>
                    <a:lnTo>
                      <a:pt x="1005" y="3202"/>
                    </a:lnTo>
                    <a:lnTo>
                      <a:pt x="1046" y="3202"/>
                    </a:lnTo>
                    <a:lnTo>
                      <a:pt x="1067" y="3139"/>
                    </a:lnTo>
                    <a:lnTo>
                      <a:pt x="1130" y="3097"/>
                    </a:lnTo>
                    <a:lnTo>
                      <a:pt x="1214" y="3160"/>
                    </a:lnTo>
                    <a:lnTo>
                      <a:pt x="1214" y="3181"/>
                    </a:lnTo>
                    <a:lnTo>
                      <a:pt x="1256" y="3160"/>
                    </a:lnTo>
                    <a:lnTo>
                      <a:pt x="1298" y="3055"/>
                    </a:lnTo>
                    <a:lnTo>
                      <a:pt x="1214" y="2930"/>
                    </a:lnTo>
                    <a:lnTo>
                      <a:pt x="1256" y="2888"/>
                    </a:lnTo>
                    <a:lnTo>
                      <a:pt x="1256" y="2783"/>
                    </a:lnTo>
                    <a:lnTo>
                      <a:pt x="1318" y="2721"/>
                    </a:lnTo>
                    <a:lnTo>
                      <a:pt x="1318" y="2742"/>
                    </a:lnTo>
                    <a:lnTo>
                      <a:pt x="1256" y="2951"/>
                    </a:lnTo>
                    <a:lnTo>
                      <a:pt x="1339" y="3055"/>
                    </a:lnTo>
                    <a:lnTo>
                      <a:pt x="1423" y="2930"/>
                    </a:lnTo>
                    <a:lnTo>
                      <a:pt x="1507" y="2888"/>
                    </a:lnTo>
                    <a:lnTo>
                      <a:pt x="1507" y="2888"/>
                    </a:lnTo>
                    <a:lnTo>
                      <a:pt x="1465" y="2951"/>
                    </a:lnTo>
                    <a:lnTo>
                      <a:pt x="1423" y="2972"/>
                    </a:lnTo>
                    <a:lnTo>
                      <a:pt x="1360" y="3076"/>
                    </a:lnTo>
                    <a:lnTo>
                      <a:pt x="1465" y="3139"/>
                    </a:lnTo>
                    <a:lnTo>
                      <a:pt x="1549" y="2951"/>
                    </a:lnTo>
                    <a:lnTo>
                      <a:pt x="1653" y="2930"/>
                    </a:lnTo>
                    <a:lnTo>
                      <a:pt x="1674" y="2762"/>
                    </a:lnTo>
                    <a:lnTo>
                      <a:pt x="1590" y="2637"/>
                    </a:lnTo>
                    <a:lnTo>
                      <a:pt x="1528" y="2616"/>
                    </a:lnTo>
                    <a:lnTo>
                      <a:pt x="1632" y="2553"/>
                    </a:lnTo>
                    <a:lnTo>
                      <a:pt x="1653" y="2511"/>
                    </a:lnTo>
                    <a:lnTo>
                      <a:pt x="1570" y="2365"/>
                    </a:lnTo>
                    <a:lnTo>
                      <a:pt x="1549" y="2156"/>
                    </a:lnTo>
                    <a:lnTo>
                      <a:pt x="1590" y="2344"/>
                    </a:lnTo>
                    <a:lnTo>
                      <a:pt x="1716" y="2449"/>
                    </a:lnTo>
                    <a:lnTo>
                      <a:pt x="1779" y="2428"/>
                    </a:lnTo>
                    <a:lnTo>
                      <a:pt x="1779" y="2470"/>
                    </a:lnTo>
                    <a:lnTo>
                      <a:pt x="1988" y="2574"/>
                    </a:lnTo>
                    <a:lnTo>
                      <a:pt x="2093" y="2511"/>
                    </a:lnTo>
                    <a:lnTo>
                      <a:pt x="2155" y="2532"/>
                    </a:lnTo>
                    <a:lnTo>
                      <a:pt x="2155" y="2470"/>
                    </a:lnTo>
                    <a:lnTo>
                      <a:pt x="2197" y="2470"/>
                    </a:lnTo>
                    <a:lnTo>
                      <a:pt x="2365" y="2888"/>
                    </a:lnTo>
                    <a:lnTo>
                      <a:pt x="2448" y="2951"/>
                    </a:lnTo>
                    <a:lnTo>
                      <a:pt x="2448" y="3034"/>
                    </a:lnTo>
                    <a:lnTo>
                      <a:pt x="2406" y="3160"/>
                    </a:lnTo>
                    <a:lnTo>
                      <a:pt x="2469" y="3181"/>
                    </a:lnTo>
                    <a:lnTo>
                      <a:pt x="2406" y="3348"/>
                    </a:lnTo>
                    <a:lnTo>
                      <a:pt x="2448" y="3369"/>
                    </a:lnTo>
                    <a:lnTo>
                      <a:pt x="2511" y="3306"/>
                    </a:lnTo>
                    <a:lnTo>
                      <a:pt x="2553" y="3265"/>
                    </a:lnTo>
                    <a:lnTo>
                      <a:pt x="2553" y="3265"/>
                    </a:lnTo>
                    <a:lnTo>
                      <a:pt x="2511" y="3369"/>
                    </a:lnTo>
                    <a:lnTo>
                      <a:pt x="2490" y="3411"/>
                    </a:lnTo>
                    <a:lnTo>
                      <a:pt x="2553" y="3495"/>
                    </a:lnTo>
                    <a:lnTo>
                      <a:pt x="2637" y="3620"/>
                    </a:lnTo>
                    <a:lnTo>
                      <a:pt x="2720" y="3830"/>
                    </a:lnTo>
                    <a:lnTo>
                      <a:pt x="2762" y="3830"/>
                    </a:lnTo>
                    <a:lnTo>
                      <a:pt x="2720" y="3683"/>
                    </a:lnTo>
                    <a:lnTo>
                      <a:pt x="2720" y="3620"/>
                    </a:lnTo>
                    <a:lnTo>
                      <a:pt x="2762" y="3516"/>
                    </a:lnTo>
                    <a:lnTo>
                      <a:pt x="2867" y="3390"/>
                    </a:lnTo>
                    <a:lnTo>
                      <a:pt x="2909" y="3411"/>
                    </a:lnTo>
                    <a:lnTo>
                      <a:pt x="2971" y="3286"/>
                    </a:lnTo>
                    <a:lnTo>
                      <a:pt x="2971" y="3160"/>
                    </a:lnTo>
                    <a:lnTo>
                      <a:pt x="2930" y="3139"/>
                    </a:lnTo>
                    <a:lnTo>
                      <a:pt x="2909" y="3076"/>
                    </a:lnTo>
                    <a:lnTo>
                      <a:pt x="2909" y="3034"/>
                    </a:lnTo>
                    <a:lnTo>
                      <a:pt x="2888" y="2972"/>
                    </a:lnTo>
                    <a:lnTo>
                      <a:pt x="2867" y="2888"/>
                    </a:lnTo>
                    <a:lnTo>
                      <a:pt x="2804" y="2742"/>
                    </a:lnTo>
                    <a:lnTo>
                      <a:pt x="2783" y="2511"/>
                    </a:lnTo>
                    <a:lnTo>
                      <a:pt x="2720" y="2428"/>
                    </a:lnTo>
                    <a:lnTo>
                      <a:pt x="2720" y="2302"/>
                    </a:lnTo>
                    <a:lnTo>
                      <a:pt x="2699" y="2135"/>
                    </a:lnTo>
                    <a:lnTo>
                      <a:pt x="2637" y="2051"/>
                    </a:lnTo>
                    <a:lnTo>
                      <a:pt x="2595" y="2009"/>
                    </a:lnTo>
                    <a:lnTo>
                      <a:pt x="2511" y="2009"/>
                    </a:lnTo>
                    <a:lnTo>
                      <a:pt x="2448" y="1946"/>
                    </a:lnTo>
                    <a:lnTo>
                      <a:pt x="2386" y="2009"/>
                    </a:lnTo>
                    <a:lnTo>
                      <a:pt x="2406" y="2051"/>
                    </a:lnTo>
                    <a:lnTo>
                      <a:pt x="2386" y="2114"/>
                    </a:lnTo>
                    <a:lnTo>
                      <a:pt x="2386" y="2156"/>
                    </a:lnTo>
                    <a:lnTo>
                      <a:pt x="2344" y="2239"/>
                    </a:lnTo>
                    <a:lnTo>
                      <a:pt x="2365" y="2302"/>
                    </a:lnTo>
                    <a:lnTo>
                      <a:pt x="2365" y="2365"/>
                    </a:lnTo>
                    <a:lnTo>
                      <a:pt x="2281" y="2365"/>
                    </a:lnTo>
                    <a:lnTo>
                      <a:pt x="2197" y="2260"/>
                    </a:lnTo>
                    <a:lnTo>
                      <a:pt x="2093" y="2156"/>
                    </a:lnTo>
                    <a:lnTo>
                      <a:pt x="2093" y="2114"/>
                    </a:lnTo>
                    <a:lnTo>
                      <a:pt x="2030" y="2051"/>
                    </a:lnTo>
                    <a:lnTo>
                      <a:pt x="1967" y="1905"/>
                    </a:lnTo>
                    <a:lnTo>
                      <a:pt x="1967" y="1821"/>
                    </a:lnTo>
                    <a:lnTo>
                      <a:pt x="2030" y="1800"/>
                    </a:lnTo>
                    <a:lnTo>
                      <a:pt x="2051" y="1716"/>
                    </a:lnTo>
                    <a:lnTo>
                      <a:pt x="2155" y="1633"/>
                    </a:lnTo>
                    <a:lnTo>
                      <a:pt x="2176" y="1695"/>
                    </a:lnTo>
                    <a:lnTo>
                      <a:pt x="2260" y="1695"/>
                    </a:lnTo>
                    <a:lnTo>
                      <a:pt x="2302" y="1633"/>
                    </a:lnTo>
                    <a:lnTo>
                      <a:pt x="2302" y="1570"/>
                    </a:lnTo>
                    <a:lnTo>
                      <a:pt x="2365" y="1528"/>
                    </a:lnTo>
                    <a:lnTo>
                      <a:pt x="2448" y="1319"/>
                    </a:lnTo>
                    <a:lnTo>
                      <a:pt x="2469" y="1193"/>
                    </a:lnTo>
                    <a:lnTo>
                      <a:pt x="2511" y="1068"/>
                    </a:lnTo>
                    <a:lnTo>
                      <a:pt x="2469" y="1047"/>
                    </a:lnTo>
                    <a:lnTo>
                      <a:pt x="2365" y="942"/>
                    </a:lnTo>
                    <a:lnTo>
                      <a:pt x="2302" y="963"/>
                    </a:lnTo>
                    <a:lnTo>
                      <a:pt x="2260" y="942"/>
                    </a:lnTo>
                    <a:lnTo>
                      <a:pt x="2176" y="942"/>
                    </a:lnTo>
                    <a:lnTo>
                      <a:pt x="1967" y="963"/>
                    </a:lnTo>
                    <a:lnTo>
                      <a:pt x="1779" y="942"/>
                    </a:lnTo>
                    <a:lnTo>
                      <a:pt x="1423" y="942"/>
                    </a:lnTo>
                    <a:lnTo>
                      <a:pt x="1298" y="879"/>
                    </a:lnTo>
                    <a:lnTo>
                      <a:pt x="1193" y="900"/>
                    </a:lnTo>
                    <a:lnTo>
                      <a:pt x="1067" y="858"/>
                    </a:lnTo>
                    <a:lnTo>
                      <a:pt x="1067" y="775"/>
                    </a:lnTo>
                    <a:lnTo>
                      <a:pt x="1026" y="649"/>
                    </a:lnTo>
                    <a:lnTo>
                      <a:pt x="1026" y="565"/>
                    </a:lnTo>
                    <a:lnTo>
                      <a:pt x="1005" y="440"/>
                    </a:lnTo>
                    <a:lnTo>
                      <a:pt x="921" y="314"/>
                    </a:lnTo>
                    <a:lnTo>
                      <a:pt x="879" y="314"/>
                    </a:lnTo>
                    <a:lnTo>
                      <a:pt x="837" y="356"/>
                    </a:lnTo>
                    <a:lnTo>
                      <a:pt x="733" y="314"/>
                    </a:lnTo>
                    <a:lnTo>
                      <a:pt x="691" y="252"/>
                    </a:lnTo>
                    <a:lnTo>
                      <a:pt x="607" y="168"/>
                    </a:lnTo>
                    <a:lnTo>
                      <a:pt x="544" y="168"/>
                    </a:lnTo>
                    <a:lnTo>
                      <a:pt x="523" y="252"/>
                    </a:lnTo>
                    <a:lnTo>
                      <a:pt x="607" y="314"/>
                    </a:lnTo>
                    <a:lnTo>
                      <a:pt x="544" y="335"/>
                    </a:lnTo>
                    <a:lnTo>
                      <a:pt x="419" y="314"/>
                    </a:lnTo>
                    <a:lnTo>
                      <a:pt x="356" y="210"/>
                    </a:lnTo>
                    <a:lnTo>
                      <a:pt x="356" y="147"/>
                    </a:lnTo>
                    <a:lnTo>
                      <a:pt x="272" y="42"/>
                    </a:lnTo>
                    <a:lnTo>
                      <a:pt x="209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3039;p74">
                <a:extLst>
                  <a:ext uri="{FF2B5EF4-FFF2-40B4-BE49-F238E27FC236}">
                    <a16:creationId xmlns:a16="http://schemas.microsoft.com/office/drawing/2014/main" id="{B2ED65A8-BED9-4E3A-B9CD-915700DC61B8}"/>
                  </a:ext>
                </a:extLst>
              </p:cNvPr>
              <p:cNvSpPr/>
              <p:nvPr/>
            </p:nvSpPr>
            <p:spPr>
              <a:xfrm>
                <a:off x="3793178" y="2712975"/>
                <a:ext cx="26423" cy="30945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2721" extrusionOk="0">
                    <a:moveTo>
                      <a:pt x="1298" y="1"/>
                    </a:moveTo>
                    <a:lnTo>
                      <a:pt x="1152" y="168"/>
                    </a:lnTo>
                    <a:lnTo>
                      <a:pt x="984" y="231"/>
                    </a:lnTo>
                    <a:lnTo>
                      <a:pt x="880" y="231"/>
                    </a:lnTo>
                    <a:lnTo>
                      <a:pt x="817" y="336"/>
                    </a:lnTo>
                    <a:lnTo>
                      <a:pt x="754" y="482"/>
                    </a:lnTo>
                    <a:lnTo>
                      <a:pt x="649" y="545"/>
                    </a:lnTo>
                    <a:lnTo>
                      <a:pt x="524" y="545"/>
                    </a:lnTo>
                    <a:lnTo>
                      <a:pt x="357" y="649"/>
                    </a:lnTo>
                    <a:lnTo>
                      <a:pt x="315" y="629"/>
                    </a:lnTo>
                    <a:lnTo>
                      <a:pt x="231" y="629"/>
                    </a:lnTo>
                    <a:lnTo>
                      <a:pt x="210" y="754"/>
                    </a:lnTo>
                    <a:lnTo>
                      <a:pt x="126" y="838"/>
                    </a:lnTo>
                    <a:lnTo>
                      <a:pt x="189" y="901"/>
                    </a:lnTo>
                    <a:lnTo>
                      <a:pt x="231" y="859"/>
                    </a:lnTo>
                    <a:lnTo>
                      <a:pt x="357" y="1005"/>
                    </a:lnTo>
                    <a:lnTo>
                      <a:pt x="336" y="838"/>
                    </a:lnTo>
                    <a:lnTo>
                      <a:pt x="357" y="754"/>
                    </a:lnTo>
                    <a:lnTo>
                      <a:pt x="545" y="629"/>
                    </a:lnTo>
                    <a:lnTo>
                      <a:pt x="566" y="649"/>
                    </a:lnTo>
                    <a:lnTo>
                      <a:pt x="670" y="629"/>
                    </a:lnTo>
                    <a:lnTo>
                      <a:pt x="817" y="649"/>
                    </a:lnTo>
                    <a:lnTo>
                      <a:pt x="859" y="629"/>
                    </a:lnTo>
                    <a:lnTo>
                      <a:pt x="859" y="629"/>
                    </a:lnTo>
                    <a:cubicBezTo>
                      <a:pt x="859" y="649"/>
                      <a:pt x="838" y="649"/>
                      <a:pt x="838" y="691"/>
                    </a:cubicBezTo>
                    <a:lnTo>
                      <a:pt x="754" y="712"/>
                    </a:lnTo>
                    <a:lnTo>
                      <a:pt x="670" y="712"/>
                    </a:lnTo>
                    <a:lnTo>
                      <a:pt x="629" y="733"/>
                    </a:lnTo>
                    <a:lnTo>
                      <a:pt x="733" y="859"/>
                    </a:lnTo>
                    <a:lnTo>
                      <a:pt x="691" y="921"/>
                    </a:lnTo>
                    <a:lnTo>
                      <a:pt x="775" y="1026"/>
                    </a:lnTo>
                    <a:lnTo>
                      <a:pt x="775" y="1047"/>
                    </a:lnTo>
                    <a:lnTo>
                      <a:pt x="691" y="1026"/>
                    </a:lnTo>
                    <a:lnTo>
                      <a:pt x="587" y="1047"/>
                    </a:lnTo>
                    <a:lnTo>
                      <a:pt x="566" y="1005"/>
                    </a:lnTo>
                    <a:lnTo>
                      <a:pt x="629" y="942"/>
                    </a:lnTo>
                    <a:lnTo>
                      <a:pt x="566" y="838"/>
                    </a:lnTo>
                    <a:lnTo>
                      <a:pt x="545" y="838"/>
                    </a:lnTo>
                    <a:lnTo>
                      <a:pt x="461" y="963"/>
                    </a:lnTo>
                    <a:lnTo>
                      <a:pt x="524" y="1047"/>
                    </a:lnTo>
                    <a:lnTo>
                      <a:pt x="419" y="1131"/>
                    </a:lnTo>
                    <a:lnTo>
                      <a:pt x="336" y="1047"/>
                    </a:lnTo>
                    <a:lnTo>
                      <a:pt x="231" y="1047"/>
                    </a:lnTo>
                    <a:lnTo>
                      <a:pt x="147" y="1026"/>
                    </a:lnTo>
                    <a:lnTo>
                      <a:pt x="64" y="1110"/>
                    </a:lnTo>
                    <a:lnTo>
                      <a:pt x="210" y="1173"/>
                    </a:lnTo>
                    <a:lnTo>
                      <a:pt x="210" y="1277"/>
                    </a:lnTo>
                    <a:lnTo>
                      <a:pt x="126" y="1235"/>
                    </a:lnTo>
                    <a:lnTo>
                      <a:pt x="64" y="1256"/>
                    </a:lnTo>
                    <a:lnTo>
                      <a:pt x="105" y="1424"/>
                    </a:lnTo>
                    <a:lnTo>
                      <a:pt x="168" y="1465"/>
                    </a:lnTo>
                    <a:lnTo>
                      <a:pt x="168" y="1591"/>
                    </a:lnTo>
                    <a:lnTo>
                      <a:pt x="231" y="1675"/>
                    </a:lnTo>
                    <a:lnTo>
                      <a:pt x="64" y="1758"/>
                    </a:lnTo>
                    <a:lnTo>
                      <a:pt x="1" y="1905"/>
                    </a:lnTo>
                    <a:lnTo>
                      <a:pt x="64" y="1968"/>
                    </a:lnTo>
                    <a:lnTo>
                      <a:pt x="168" y="1905"/>
                    </a:lnTo>
                    <a:lnTo>
                      <a:pt x="315" y="2051"/>
                    </a:lnTo>
                    <a:lnTo>
                      <a:pt x="336" y="2219"/>
                    </a:lnTo>
                    <a:lnTo>
                      <a:pt x="273" y="2261"/>
                    </a:lnTo>
                    <a:lnTo>
                      <a:pt x="315" y="2323"/>
                    </a:lnTo>
                    <a:lnTo>
                      <a:pt x="461" y="2323"/>
                    </a:lnTo>
                    <a:lnTo>
                      <a:pt x="608" y="2533"/>
                    </a:lnTo>
                    <a:lnTo>
                      <a:pt x="649" y="2574"/>
                    </a:lnTo>
                    <a:lnTo>
                      <a:pt x="754" y="2533"/>
                    </a:lnTo>
                    <a:lnTo>
                      <a:pt x="775" y="2470"/>
                    </a:lnTo>
                    <a:lnTo>
                      <a:pt x="691" y="2386"/>
                    </a:lnTo>
                    <a:lnTo>
                      <a:pt x="649" y="2386"/>
                    </a:lnTo>
                    <a:lnTo>
                      <a:pt x="649" y="2302"/>
                    </a:lnTo>
                    <a:lnTo>
                      <a:pt x="733" y="2261"/>
                    </a:lnTo>
                    <a:lnTo>
                      <a:pt x="733" y="2177"/>
                    </a:lnTo>
                    <a:lnTo>
                      <a:pt x="670" y="2135"/>
                    </a:lnTo>
                    <a:lnTo>
                      <a:pt x="670" y="2072"/>
                    </a:lnTo>
                    <a:lnTo>
                      <a:pt x="754" y="2009"/>
                    </a:lnTo>
                    <a:cubicBezTo>
                      <a:pt x="775" y="2051"/>
                      <a:pt x="817" y="2093"/>
                      <a:pt x="838" y="2135"/>
                    </a:cubicBezTo>
                    <a:lnTo>
                      <a:pt x="838" y="2177"/>
                    </a:lnTo>
                    <a:lnTo>
                      <a:pt x="880" y="2302"/>
                    </a:lnTo>
                    <a:lnTo>
                      <a:pt x="984" y="2407"/>
                    </a:lnTo>
                    <a:lnTo>
                      <a:pt x="1089" y="2407"/>
                    </a:lnTo>
                    <a:lnTo>
                      <a:pt x="1152" y="2449"/>
                    </a:lnTo>
                    <a:lnTo>
                      <a:pt x="1256" y="2428"/>
                    </a:lnTo>
                    <a:cubicBezTo>
                      <a:pt x="1277" y="2428"/>
                      <a:pt x="1298" y="2428"/>
                      <a:pt x="1298" y="2407"/>
                    </a:cubicBezTo>
                    <a:cubicBezTo>
                      <a:pt x="1319" y="2407"/>
                      <a:pt x="1319" y="2428"/>
                      <a:pt x="1361" y="2428"/>
                    </a:cubicBezTo>
                    <a:lnTo>
                      <a:pt x="1361" y="2449"/>
                    </a:lnTo>
                    <a:lnTo>
                      <a:pt x="1298" y="2533"/>
                    </a:lnTo>
                    <a:lnTo>
                      <a:pt x="1319" y="2595"/>
                    </a:lnTo>
                    <a:lnTo>
                      <a:pt x="1382" y="2512"/>
                    </a:lnTo>
                    <a:lnTo>
                      <a:pt x="1403" y="2449"/>
                    </a:lnTo>
                    <a:cubicBezTo>
                      <a:pt x="1445" y="2491"/>
                      <a:pt x="1486" y="2512"/>
                      <a:pt x="1507" y="2553"/>
                    </a:cubicBezTo>
                    <a:lnTo>
                      <a:pt x="1507" y="2595"/>
                    </a:lnTo>
                    <a:lnTo>
                      <a:pt x="1465" y="2616"/>
                    </a:lnTo>
                    <a:lnTo>
                      <a:pt x="1507" y="2658"/>
                    </a:lnTo>
                    <a:lnTo>
                      <a:pt x="1675" y="2721"/>
                    </a:lnTo>
                    <a:lnTo>
                      <a:pt x="1821" y="2700"/>
                    </a:lnTo>
                    <a:lnTo>
                      <a:pt x="1884" y="2616"/>
                    </a:lnTo>
                    <a:lnTo>
                      <a:pt x="1905" y="2700"/>
                    </a:lnTo>
                    <a:lnTo>
                      <a:pt x="1926" y="2721"/>
                    </a:lnTo>
                    <a:lnTo>
                      <a:pt x="1926" y="2616"/>
                    </a:lnTo>
                    <a:lnTo>
                      <a:pt x="1968" y="2574"/>
                    </a:lnTo>
                    <a:cubicBezTo>
                      <a:pt x="2009" y="2533"/>
                      <a:pt x="2030" y="2512"/>
                      <a:pt x="2030" y="2470"/>
                    </a:cubicBezTo>
                    <a:lnTo>
                      <a:pt x="2093" y="2386"/>
                    </a:lnTo>
                    <a:lnTo>
                      <a:pt x="2177" y="2344"/>
                    </a:lnTo>
                    <a:lnTo>
                      <a:pt x="2135" y="2302"/>
                    </a:lnTo>
                    <a:lnTo>
                      <a:pt x="2072" y="2323"/>
                    </a:lnTo>
                    <a:lnTo>
                      <a:pt x="2009" y="2407"/>
                    </a:lnTo>
                    <a:lnTo>
                      <a:pt x="2009" y="2386"/>
                    </a:lnTo>
                    <a:cubicBezTo>
                      <a:pt x="1989" y="2344"/>
                      <a:pt x="1989" y="2344"/>
                      <a:pt x="1989" y="2323"/>
                    </a:cubicBezTo>
                    <a:lnTo>
                      <a:pt x="2009" y="2302"/>
                    </a:lnTo>
                    <a:lnTo>
                      <a:pt x="2009" y="2219"/>
                    </a:lnTo>
                    <a:lnTo>
                      <a:pt x="2135" y="2177"/>
                    </a:lnTo>
                    <a:lnTo>
                      <a:pt x="2198" y="2114"/>
                    </a:lnTo>
                    <a:lnTo>
                      <a:pt x="2177" y="2051"/>
                    </a:lnTo>
                    <a:lnTo>
                      <a:pt x="2072" y="1968"/>
                    </a:lnTo>
                    <a:lnTo>
                      <a:pt x="2072" y="1905"/>
                    </a:lnTo>
                    <a:lnTo>
                      <a:pt x="2198" y="1863"/>
                    </a:lnTo>
                    <a:lnTo>
                      <a:pt x="2219" y="1737"/>
                    </a:lnTo>
                    <a:lnTo>
                      <a:pt x="2219" y="1591"/>
                    </a:lnTo>
                    <a:lnTo>
                      <a:pt x="2198" y="1486"/>
                    </a:lnTo>
                    <a:lnTo>
                      <a:pt x="2072" y="1486"/>
                    </a:lnTo>
                    <a:lnTo>
                      <a:pt x="1905" y="1528"/>
                    </a:lnTo>
                    <a:lnTo>
                      <a:pt x="1863" y="1633"/>
                    </a:lnTo>
                    <a:lnTo>
                      <a:pt x="1905" y="1675"/>
                    </a:lnTo>
                    <a:lnTo>
                      <a:pt x="1989" y="1737"/>
                    </a:lnTo>
                    <a:lnTo>
                      <a:pt x="1989" y="1779"/>
                    </a:lnTo>
                    <a:lnTo>
                      <a:pt x="1926" y="1758"/>
                    </a:lnTo>
                    <a:lnTo>
                      <a:pt x="1905" y="1779"/>
                    </a:lnTo>
                    <a:lnTo>
                      <a:pt x="1800" y="1696"/>
                    </a:lnTo>
                    <a:lnTo>
                      <a:pt x="1800" y="1654"/>
                    </a:lnTo>
                    <a:lnTo>
                      <a:pt x="1758" y="1570"/>
                    </a:lnTo>
                    <a:lnTo>
                      <a:pt x="1696" y="1591"/>
                    </a:lnTo>
                    <a:lnTo>
                      <a:pt x="1654" y="1675"/>
                    </a:lnTo>
                    <a:lnTo>
                      <a:pt x="1570" y="1696"/>
                    </a:lnTo>
                    <a:lnTo>
                      <a:pt x="1591" y="1779"/>
                    </a:lnTo>
                    <a:lnTo>
                      <a:pt x="1654" y="1863"/>
                    </a:lnTo>
                    <a:lnTo>
                      <a:pt x="1654" y="1989"/>
                    </a:lnTo>
                    <a:lnTo>
                      <a:pt x="1717" y="2072"/>
                    </a:lnTo>
                    <a:lnTo>
                      <a:pt x="1800" y="2072"/>
                    </a:lnTo>
                    <a:lnTo>
                      <a:pt x="1926" y="2093"/>
                    </a:lnTo>
                    <a:lnTo>
                      <a:pt x="1968" y="2156"/>
                    </a:lnTo>
                    <a:lnTo>
                      <a:pt x="1905" y="2198"/>
                    </a:lnTo>
                    <a:lnTo>
                      <a:pt x="1968" y="2261"/>
                    </a:lnTo>
                    <a:cubicBezTo>
                      <a:pt x="1926" y="2281"/>
                      <a:pt x="1926" y="2323"/>
                      <a:pt x="1926" y="2365"/>
                    </a:cubicBezTo>
                    <a:lnTo>
                      <a:pt x="1905" y="2386"/>
                    </a:lnTo>
                    <a:lnTo>
                      <a:pt x="1863" y="2386"/>
                    </a:lnTo>
                    <a:lnTo>
                      <a:pt x="1779" y="2407"/>
                    </a:lnTo>
                    <a:lnTo>
                      <a:pt x="1675" y="2261"/>
                    </a:lnTo>
                    <a:lnTo>
                      <a:pt x="1612" y="2281"/>
                    </a:lnTo>
                    <a:cubicBezTo>
                      <a:pt x="1591" y="2261"/>
                      <a:pt x="1570" y="2261"/>
                      <a:pt x="1549" y="2219"/>
                    </a:cubicBezTo>
                    <a:lnTo>
                      <a:pt x="1549" y="2198"/>
                    </a:lnTo>
                    <a:lnTo>
                      <a:pt x="1465" y="2114"/>
                    </a:lnTo>
                    <a:lnTo>
                      <a:pt x="1465" y="2177"/>
                    </a:lnTo>
                    <a:cubicBezTo>
                      <a:pt x="1465" y="2177"/>
                      <a:pt x="1445" y="2177"/>
                      <a:pt x="1445" y="2156"/>
                    </a:cubicBezTo>
                    <a:cubicBezTo>
                      <a:pt x="1403" y="2156"/>
                      <a:pt x="1403" y="2156"/>
                      <a:pt x="1382" y="2177"/>
                    </a:cubicBezTo>
                    <a:lnTo>
                      <a:pt x="1403" y="2093"/>
                    </a:lnTo>
                    <a:lnTo>
                      <a:pt x="1382" y="2009"/>
                    </a:lnTo>
                    <a:lnTo>
                      <a:pt x="1298" y="1863"/>
                    </a:lnTo>
                    <a:lnTo>
                      <a:pt x="1235" y="1863"/>
                    </a:lnTo>
                    <a:lnTo>
                      <a:pt x="1089" y="1779"/>
                    </a:lnTo>
                    <a:lnTo>
                      <a:pt x="1026" y="1612"/>
                    </a:lnTo>
                    <a:lnTo>
                      <a:pt x="1047" y="1654"/>
                    </a:lnTo>
                    <a:lnTo>
                      <a:pt x="1173" y="1591"/>
                    </a:lnTo>
                    <a:lnTo>
                      <a:pt x="1173" y="1445"/>
                    </a:lnTo>
                    <a:lnTo>
                      <a:pt x="1131" y="1340"/>
                    </a:lnTo>
                    <a:lnTo>
                      <a:pt x="1193" y="1256"/>
                    </a:lnTo>
                    <a:lnTo>
                      <a:pt x="1298" y="1235"/>
                    </a:lnTo>
                    <a:lnTo>
                      <a:pt x="1382" y="1298"/>
                    </a:lnTo>
                    <a:lnTo>
                      <a:pt x="1445" y="1277"/>
                    </a:lnTo>
                    <a:lnTo>
                      <a:pt x="1486" y="1298"/>
                    </a:lnTo>
                    <a:lnTo>
                      <a:pt x="1507" y="1256"/>
                    </a:lnTo>
                    <a:lnTo>
                      <a:pt x="1549" y="1152"/>
                    </a:lnTo>
                    <a:lnTo>
                      <a:pt x="1445" y="1047"/>
                    </a:lnTo>
                    <a:lnTo>
                      <a:pt x="1382" y="1110"/>
                    </a:lnTo>
                    <a:lnTo>
                      <a:pt x="1256" y="1110"/>
                    </a:lnTo>
                    <a:lnTo>
                      <a:pt x="1193" y="1026"/>
                    </a:lnTo>
                    <a:lnTo>
                      <a:pt x="1152" y="921"/>
                    </a:lnTo>
                    <a:lnTo>
                      <a:pt x="1089" y="921"/>
                    </a:lnTo>
                    <a:lnTo>
                      <a:pt x="1152" y="859"/>
                    </a:lnTo>
                    <a:lnTo>
                      <a:pt x="1152" y="754"/>
                    </a:lnTo>
                    <a:lnTo>
                      <a:pt x="1131" y="754"/>
                    </a:lnTo>
                    <a:cubicBezTo>
                      <a:pt x="1131" y="733"/>
                      <a:pt x="1152" y="712"/>
                      <a:pt x="1152" y="691"/>
                    </a:cubicBezTo>
                    <a:lnTo>
                      <a:pt x="1173" y="691"/>
                    </a:lnTo>
                    <a:lnTo>
                      <a:pt x="1277" y="503"/>
                    </a:lnTo>
                    <a:lnTo>
                      <a:pt x="1256" y="377"/>
                    </a:lnTo>
                    <a:lnTo>
                      <a:pt x="1277" y="315"/>
                    </a:lnTo>
                    <a:lnTo>
                      <a:pt x="1256" y="210"/>
                    </a:lnTo>
                    <a:lnTo>
                      <a:pt x="1340" y="64"/>
                    </a:lnTo>
                    <a:lnTo>
                      <a:pt x="1298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3040;p74">
                <a:extLst>
                  <a:ext uri="{FF2B5EF4-FFF2-40B4-BE49-F238E27FC236}">
                    <a16:creationId xmlns:a16="http://schemas.microsoft.com/office/drawing/2014/main" id="{E9480259-D071-4800-8B50-2241A78925F3}"/>
                  </a:ext>
                </a:extLst>
              </p:cNvPr>
              <p:cNvSpPr/>
              <p:nvPr/>
            </p:nvSpPr>
            <p:spPr>
              <a:xfrm>
                <a:off x="3772256" y="2560208"/>
                <a:ext cx="138282" cy="153495"/>
              </a:xfrm>
              <a:custGeom>
                <a:avLst/>
                <a:gdLst/>
                <a:ahLst/>
                <a:cxnLst/>
                <a:rect l="l" t="t" r="r" b="b"/>
                <a:pathLst>
                  <a:path w="11613" h="13497" extrusionOk="0">
                    <a:moveTo>
                      <a:pt x="9792" y="1"/>
                    </a:moveTo>
                    <a:lnTo>
                      <a:pt x="9709" y="64"/>
                    </a:lnTo>
                    <a:lnTo>
                      <a:pt x="9709" y="126"/>
                    </a:lnTo>
                    <a:lnTo>
                      <a:pt x="9792" y="231"/>
                    </a:lnTo>
                    <a:lnTo>
                      <a:pt x="9730" y="273"/>
                    </a:lnTo>
                    <a:lnTo>
                      <a:pt x="9688" y="273"/>
                    </a:lnTo>
                    <a:lnTo>
                      <a:pt x="9604" y="168"/>
                    </a:lnTo>
                    <a:lnTo>
                      <a:pt x="9541" y="231"/>
                    </a:lnTo>
                    <a:lnTo>
                      <a:pt x="9520" y="336"/>
                    </a:lnTo>
                    <a:lnTo>
                      <a:pt x="9541" y="357"/>
                    </a:lnTo>
                    <a:lnTo>
                      <a:pt x="9625" y="357"/>
                    </a:lnTo>
                    <a:lnTo>
                      <a:pt x="9688" y="419"/>
                    </a:lnTo>
                    <a:lnTo>
                      <a:pt x="9646" y="440"/>
                    </a:lnTo>
                    <a:lnTo>
                      <a:pt x="9604" y="482"/>
                    </a:lnTo>
                    <a:lnTo>
                      <a:pt x="9604" y="566"/>
                    </a:lnTo>
                    <a:lnTo>
                      <a:pt x="9520" y="587"/>
                    </a:lnTo>
                    <a:lnTo>
                      <a:pt x="9520" y="670"/>
                    </a:lnTo>
                    <a:lnTo>
                      <a:pt x="9541" y="691"/>
                    </a:lnTo>
                    <a:lnTo>
                      <a:pt x="9479" y="754"/>
                    </a:lnTo>
                    <a:lnTo>
                      <a:pt x="9520" y="859"/>
                    </a:lnTo>
                    <a:lnTo>
                      <a:pt x="9479" y="901"/>
                    </a:lnTo>
                    <a:lnTo>
                      <a:pt x="9416" y="859"/>
                    </a:lnTo>
                    <a:lnTo>
                      <a:pt x="9332" y="901"/>
                    </a:lnTo>
                    <a:lnTo>
                      <a:pt x="9332" y="942"/>
                    </a:lnTo>
                    <a:lnTo>
                      <a:pt x="9269" y="984"/>
                    </a:lnTo>
                    <a:lnTo>
                      <a:pt x="9228" y="880"/>
                    </a:lnTo>
                    <a:lnTo>
                      <a:pt x="9332" y="670"/>
                    </a:lnTo>
                    <a:lnTo>
                      <a:pt x="9269" y="649"/>
                    </a:lnTo>
                    <a:lnTo>
                      <a:pt x="9269" y="587"/>
                    </a:lnTo>
                    <a:lnTo>
                      <a:pt x="9311" y="545"/>
                    </a:lnTo>
                    <a:lnTo>
                      <a:pt x="9311" y="357"/>
                    </a:lnTo>
                    <a:lnTo>
                      <a:pt x="9290" y="315"/>
                    </a:lnTo>
                    <a:lnTo>
                      <a:pt x="9228" y="315"/>
                    </a:lnTo>
                    <a:lnTo>
                      <a:pt x="9102" y="545"/>
                    </a:lnTo>
                    <a:lnTo>
                      <a:pt x="9081" y="670"/>
                    </a:lnTo>
                    <a:lnTo>
                      <a:pt x="8956" y="880"/>
                    </a:lnTo>
                    <a:lnTo>
                      <a:pt x="8893" y="1005"/>
                    </a:lnTo>
                    <a:lnTo>
                      <a:pt x="8956" y="1068"/>
                    </a:lnTo>
                    <a:lnTo>
                      <a:pt x="8914" y="1193"/>
                    </a:lnTo>
                    <a:lnTo>
                      <a:pt x="8767" y="1361"/>
                    </a:lnTo>
                    <a:lnTo>
                      <a:pt x="8704" y="1382"/>
                    </a:lnTo>
                    <a:lnTo>
                      <a:pt x="8704" y="1298"/>
                    </a:lnTo>
                    <a:lnTo>
                      <a:pt x="8663" y="1214"/>
                    </a:lnTo>
                    <a:lnTo>
                      <a:pt x="8767" y="1068"/>
                    </a:lnTo>
                    <a:lnTo>
                      <a:pt x="8746" y="963"/>
                    </a:lnTo>
                    <a:lnTo>
                      <a:pt x="8788" y="880"/>
                    </a:lnTo>
                    <a:lnTo>
                      <a:pt x="8746" y="775"/>
                    </a:lnTo>
                    <a:lnTo>
                      <a:pt x="8893" y="587"/>
                    </a:lnTo>
                    <a:lnTo>
                      <a:pt x="8914" y="482"/>
                    </a:lnTo>
                    <a:lnTo>
                      <a:pt x="8956" y="461"/>
                    </a:lnTo>
                    <a:lnTo>
                      <a:pt x="8956" y="419"/>
                    </a:lnTo>
                    <a:lnTo>
                      <a:pt x="8851" y="419"/>
                    </a:lnTo>
                    <a:lnTo>
                      <a:pt x="8767" y="315"/>
                    </a:lnTo>
                    <a:lnTo>
                      <a:pt x="8704" y="336"/>
                    </a:lnTo>
                    <a:lnTo>
                      <a:pt x="8746" y="440"/>
                    </a:lnTo>
                    <a:lnTo>
                      <a:pt x="8663" y="482"/>
                    </a:lnTo>
                    <a:lnTo>
                      <a:pt x="8663" y="419"/>
                    </a:lnTo>
                    <a:lnTo>
                      <a:pt x="8579" y="336"/>
                    </a:lnTo>
                    <a:lnTo>
                      <a:pt x="8495" y="315"/>
                    </a:lnTo>
                    <a:lnTo>
                      <a:pt x="8432" y="336"/>
                    </a:lnTo>
                    <a:lnTo>
                      <a:pt x="8453" y="482"/>
                    </a:lnTo>
                    <a:lnTo>
                      <a:pt x="8391" y="545"/>
                    </a:lnTo>
                    <a:lnTo>
                      <a:pt x="8349" y="482"/>
                    </a:lnTo>
                    <a:lnTo>
                      <a:pt x="8286" y="461"/>
                    </a:lnTo>
                    <a:lnTo>
                      <a:pt x="8244" y="482"/>
                    </a:lnTo>
                    <a:lnTo>
                      <a:pt x="8265" y="545"/>
                    </a:lnTo>
                    <a:lnTo>
                      <a:pt x="8391" y="608"/>
                    </a:lnTo>
                    <a:lnTo>
                      <a:pt x="8432" y="733"/>
                    </a:lnTo>
                    <a:lnTo>
                      <a:pt x="8391" y="775"/>
                    </a:lnTo>
                    <a:lnTo>
                      <a:pt x="8349" y="691"/>
                    </a:lnTo>
                    <a:lnTo>
                      <a:pt x="8265" y="775"/>
                    </a:lnTo>
                    <a:lnTo>
                      <a:pt x="8265" y="838"/>
                    </a:lnTo>
                    <a:lnTo>
                      <a:pt x="8286" y="880"/>
                    </a:lnTo>
                    <a:lnTo>
                      <a:pt x="8265" y="901"/>
                    </a:lnTo>
                    <a:lnTo>
                      <a:pt x="8160" y="859"/>
                    </a:lnTo>
                    <a:lnTo>
                      <a:pt x="8119" y="859"/>
                    </a:lnTo>
                    <a:lnTo>
                      <a:pt x="8035" y="963"/>
                    </a:lnTo>
                    <a:lnTo>
                      <a:pt x="7951" y="1005"/>
                    </a:lnTo>
                    <a:lnTo>
                      <a:pt x="7951" y="1047"/>
                    </a:lnTo>
                    <a:lnTo>
                      <a:pt x="8014" y="1068"/>
                    </a:lnTo>
                    <a:lnTo>
                      <a:pt x="7909" y="1131"/>
                    </a:lnTo>
                    <a:lnTo>
                      <a:pt x="7868" y="1214"/>
                    </a:lnTo>
                    <a:lnTo>
                      <a:pt x="7972" y="1319"/>
                    </a:lnTo>
                    <a:lnTo>
                      <a:pt x="7909" y="1382"/>
                    </a:lnTo>
                    <a:lnTo>
                      <a:pt x="7972" y="1424"/>
                    </a:lnTo>
                    <a:lnTo>
                      <a:pt x="8035" y="1466"/>
                    </a:lnTo>
                    <a:lnTo>
                      <a:pt x="7972" y="1507"/>
                    </a:lnTo>
                    <a:lnTo>
                      <a:pt x="7847" y="1507"/>
                    </a:lnTo>
                    <a:lnTo>
                      <a:pt x="7805" y="1361"/>
                    </a:lnTo>
                    <a:lnTo>
                      <a:pt x="7742" y="1319"/>
                    </a:lnTo>
                    <a:lnTo>
                      <a:pt x="7805" y="1277"/>
                    </a:lnTo>
                    <a:lnTo>
                      <a:pt x="7721" y="1214"/>
                    </a:lnTo>
                    <a:lnTo>
                      <a:pt x="7491" y="1214"/>
                    </a:lnTo>
                    <a:lnTo>
                      <a:pt x="7303" y="1089"/>
                    </a:lnTo>
                    <a:lnTo>
                      <a:pt x="7240" y="1089"/>
                    </a:lnTo>
                    <a:lnTo>
                      <a:pt x="7198" y="1131"/>
                    </a:lnTo>
                    <a:lnTo>
                      <a:pt x="7177" y="1068"/>
                    </a:lnTo>
                    <a:lnTo>
                      <a:pt x="7072" y="1173"/>
                    </a:lnTo>
                    <a:lnTo>
                      <a:pt x="6968" y="1173"/>
                    </a:lnTo>
                    <a:lnTo>
                      <a:pt x="6968" y="1214"/>
                    </a:lnTo>
                    <a:lnTo>
                      <a:pt x="7093" y="1382"/>
                    </a:lnTo>
                    <a:lnTo>
                      <a:pt x="7177" y="1382"/>
                    </a:lnTo>
                    <a:lnTo>
                      <a:pt x="7219" y="1424"/>
                    </a:lnTo>
                    <a:lnTo>
                      <a:pt x="7344" y="1424"/>
                    </a:lnTo>
                    <a:lnTo>
                      <a:pt x="7303" y="1528"/>
                    </a:lnTo>
                    <a:lnTo>
                      <a:pt x="7303" y="1633"/>
                    </a:lnTo>
                    <a:lnTo>
                      <a:pt x="7407" y="1779"/>
                    </a:lnTo>
                    <a:lnTo>
                      <a:pt x="7386" y="1842"/>
                    </a:lnTo>
                    <a:lnTo>
                      <a:pt x="7303" y="1800"/>
                    </a:lnTo>
                    <a:lnTo>
                      <a:pt x="7219" y="1654"/>
                    </a:lnTo>
                    <a:lnTo>
                      <a:pt x="7114" y="1612"/>
                    </a:lnTo>
                    <a:lnTo>
                      <a:pt x="7072" y="1528"/>
                    </a:lnTo>
                    <a:lnTo>
                      <a:pt x="7031" y="1633"/>
                    </a:lnTo>
                    <a:lnTo>
                      <a:pt x="6968" y="1717"/>
                    </a:lnTo>
                    <a:lnTo>
                      <a:pt x="6926" y="1591"/>
                    </a:lnTo>
                    <a:lnTo>
                      <a:pt x="6863" y="1633"/>
                    </a:lnTo>
                    <a:lnTo>
                      <a:pt x="6863" y="1717"/>
                    </a:lnTo>
                    <a:lnTo>
                      <a:pt x="6759" y="1800"/>
                    </a:lnTo>
                    <a:lnTo>
                      <a:pt x="6759" y="1884"/>
                    </a:lnTo>
                    <a:lnTo>
                      <a:pt x="6884" y="1947"/>
                    </a:lnTo>
                    <a:lnTo>
                      <a:pt x="6926" y="2051"/>
                    </a:lnTo>
                    <a:lnTo>
                      <a:pt x="6821" y="2030"/>
                    </a:lnTo>
                    <a:lnTo>
                      <a:pt x="6779" y="1989"/>
                    </a:lnTo>
                    <a:lnTo>
                      <a:pt x="6696" y="2114"/>
                    </a:lnTo>
                    <a:lnTo>
                      <a:pt x="6675" y="2177"/>
                    </a:lnTo>
                    <a:lnTo>
                      <a:pt x="6549" y="2302"/>
                    </a:lnTo>
                    <a:lnTo>
                      <a:pt x="6549" y="2219"/>
                    </a:lnTo>
                    <a:lnTo>
                      <a:pt x="6654" y="2156"/>
                    </a:lnTo>
                    <a:lnTo>
                      <a:pt x="6591" y="2093"/>
                    </a:lnTo>
                    <a:lnTo>
                      <a:pt x="6696" y="1926"/>
                    </a:lnTo>
                    <a:lnTo>
                      <a:pt x="6612" y="1612"/>
                    </a:lnTo>
                    <a:lnTo>
                      <a:pt x="6549" y="1654"/>
                    </a:lnTo>
                    <a:lnTo>
                      <a:pt x="6403" y="1842"/>
                    </a:lnTo>
                    <a:lnTo>
                      <a:pt x="6403" y="2010"/>
                    </a:lnTo>
                    <a:lnTo>
                      <a:pt x="6445" y="2051"/>
                    </a:lnTo>
                    <a:lnTo>
                      <a:pt x="6340" y="2156"/>
                    </a:lnTo>
                    <a:lnTo>
                      <a:pt x="6340" y="2051"/>
                    </a:lnTo>
                    <a:lnTo>
                      <a:pt x="6382" y="1947"/>
                    </a:lnTo>
                    <a:lnTo>
                      <a:pt x="6340" y="1800"/>
                    </a:lnTo>
                    <a:lnTo>
                      <a:pt x="6277" y="1779"/>
                    </a:lnTo>
                    <a:lnTo>
                      <a:pt x="6173" y="1842"/>
                    </a:lnTo>
                    <a:lnTo>
                      <a:pt x="6089" y="1989"/>
                    </a:lnTo>
                    <a:lnTo>
                      <a:pt x="6152" y="2114"/>
                    </a:lnTo>
                    <a:lnTo>
                      <a:pt x="6152" y="2177"/>
                    </a:lnTo>
                    <a:lnTo>
                      <a:pt x="6298" y="2323"/>
                    </a:lnTo>
                    <a:lnTo>
                      <a:pt x="6340" y="2407"/>
                    </a:lnTo>
                    <a:lnTo>
                      <a:pt x="6277" y="2512"/>
                    </a:lnTo>
                    <a:lnTo>
                      <a:pt x="6235" y="2344"/>
                    </a:lnTo>
                    <a:lnTo>
                      <a:pt x="6131" y="2302"/>
                    </a:lnTo>
                    <a:lnTo>
                      <a:pt x="6047" y="2114"/>
                    </a:lnTo>
                    <a:lnTo>
                      <a:pt x="5984" y="2093"/>
                    </a:lnTo>
                    <a:lnTo>
                      <a:pt x="5859" y="2135"/>
                    </a:lnTo>
                    <a:lnTo>
                      <a:pt x="5838" y="2219"/>
                    </a:lnTo>
                    <a:lnTo>
                      <a:pt x="5984" y="2323"/>
                    </a:lnTo>
                    <a:lnTo>
                      <a:pt x="6047" y="2323"/>
                    </a:lnTo>
                    <a:lnTo>
                      <a:pt x="6089" y="2365"/>
                    </a:lnTo>
                    <a:lnTo>
                      <a:pt x="5984" y="2344"/>
                    </a:lnTo>
                    <a:lnTo>
                      <a:pt x="5880" y="2407"/>
                    </a:lnTo>
                    <a:lnTo>
                      <a:pt x="5963" y="2512"/>
                    </a:lnTo>
                    <a:lnTo>
                      <a:pt x="5838" y="2428"/>
                    </a:lnTo>
                    <a:lnTo>
                      <a:pt x="5838" y="2302"/>
                    </a:lnTo>
                    <a:lnTo>
                      <a:pt x="5775" y="2261"/>
                    </a:lnTo>
                    <a:lnTo>
                      <a:pt x="5754" y="2156"/>
                    </a:lnTo>
                    <a:lnTo>
                      <a:pt x="5712" y="2219"/>
                    </a:lnTo>
                    <a:lnTo>
                      <a:pt x="5671" y="2365"/>
                    </a:lnTo>
                    <a:lnTo>
                      <a:pt x="5733" y="2428"/>
                    </a:lnTo>
                    <a:lnTo>
                      <a:pt x="5712" y="2554"/>
                    </a:lnTo>
                    <a:lnTo>
                      <a:pt x="5629" y="2512"/>
                    </a:lnTo>
                    <a:lnTo>
                      <a:pt x="5545" y="2533"/>
                    </a:lnTo>
                    <a:lnTo>
                      <a:pt x="5419" y="2658"/>
                    </a:lnTo>
                    <a:lnTo>
                      <a:pt x="5440" y="2679"/>
                    </a:lnTo>
                    <a:lnTo>
                      <a:pt x="5524" y="2658"/>
                    </a:lnTo>
                    <a:lnTo>
                      <a:pt x="5608" y="2763"/>
                    </a:lnTo>
                    <a:lnTo>
                      <a:pt x="5503" y="2763"/>
                    </a:lnTo>
                    <a:lnTo>
                      <a:pt x="5440" y="2826"/>
                    </a:lnTo>
                    <a:lnTo>
                      <a:pt x="5503" y="2846"/>
                    </a:lnTo>
                    <a:lnTo>
                      <a:pt x="5461" y="2888"/>
                    </a:lnTo>
                    <a:lnTo>
                      <a:pt x="5357" y="2930"/>
                    </a:lnTo>
                    <a:lnTo>
                      <a:pt x="5357" y="2972"/>
                    </a:lnTo>
                    <a:lnTo>
                      <a:pt x="5399" y="2993"/>
                    </a:lnTo>
                    <a:lnTo>
                      <a:pt x="5336" y="2993"/>
                    </a:lnTo>
                    <a:lnTo>
                      <a:pt x="5294" y="2951"/>
                    </a:lnTo>
                    <a:lnTo>
                      <a:pt x="5210" y="2972"/>
                    </a:lnTo>
                    <a:lnTo>
                      <a:pt x="5127" y="3077"/>
                    </a:lnTo>
                    <a:lnTo>
                      <a:pt x="5147" y="3139"/>
                    </a:lnTo>
                    <a:lnTo>
                      <a:pt x="5127" y="3160"/>
                    </a:lnTo>
                    <a:lnTo>
                      <a:pt x="5022" y="3160"/>
                    </a:lnTo>
                    <a:lnTo>
                      <a:pt x="4938" y="3265"/>
                    </a:lnTo>
                    <a:lnTo>
                      <a:pt x="5043" y="3307"/>
                    </a:lnTo>
                    <a:lnTo>
                      <a:pt x="5315" y="3223"/>
                    </a:lnTo>
                    <a:lnTo>
                      <a:pt x="5357" y="3265"/>
                    </a:lnTo>
                    <a:lnTo>
                      <a:pt x="5461" y="3202"/>
                    </a:lnTo>
                    <a:lnTo>
                      <a:pt x="5524" y="3202"/>
                    </a:lnTo>
                    <a:lnTo>
                      <a:pt x="5524" y="3286"/>
                    </a:lnTo>
                    <a:lnTo>
                      <a:pt x="5461" y="3370"/>
                    </a:lnTo>
                    <a:lnTo>
                      <a:pt x="5440" y="3516"/>
                    </a:lnTo>
                    <a:lnTo>
                      <a:pt x="5419" y="3558"/>
                    </a:lnTo>
                    <a:lnTo>
                      <a:pt x="5357" y="3495"/>
                    </a:lnTo>
                    <a:lnTo>
                      <a:pt x="5336" y="3411"/>
                    </a:lnTo>
                    <a:lnTo>
                      <a:pt x="5252" y="3453"/>
                    </a:lnTo>
                    <a:lnTo>
                      <a:pt x="5210" y="3390"/>
                    </a:lnTo>
                    <a:lnTo>
                      <a:pt x="5106" y="3390"/>
                    </a:lnTo>
                    <a:lnTo>
                      <a:pt x="5127" y="3453"/>
                    </a:lnTo>
                    <a:lnTo>
                      <a:pt x="5106" y="3495"/>
                    </a:lnTo>
                    <a:lnTo>
                      <a:pt x="5022" y="3453"/>
                    </a:lnTo>
                    <a:lnTo>
                      <a:pt x="4938" y="3474"/>
                    </a:lnTo>
                    <a:lnTo>
                      <a:pt x="5043" y="3516"/>
                    </a:lnTo>
                    <a:lnTo>
                      <a:pt x="5085" y="3600"/>
                    </a:lnTo>
                    <a:lnTo>
                      <a:pt x="5022" y="3621"/>
                    </a:lnTo>
                    <a:lnTo>
                      <a:pt x="5001" y="3683"/>
                    </a:lnTo>
                    <a:lnTo>
                      <a:pt x="5001" y="3746"/>
                    </a:lnTo>
                    <a:lnTo>
                      <a:pt x="4980" y="3809"/>
                    </a:lnTo>
                    <a:lnTo>
                      <a:pt x="4938" y="3725"/>
                    </a:lnTo>
                    <a:lnTo>
                      <a:pt x="4938" y="3621"/>
                    </a:lnTo>
                    <a:lnTo>
                      <a:pt x="4875" y="3558"/>
                    </a:lnTo>
                    <a:lnTo>
                      <a:pt x="4792" y="3621"/>
                    </a:lnTo>
                    <a:lnTo>
                      <a:pt x="4708" y="3662"/>
                    </a:lnTo>
                    <a:lnTo>
                      <a:pt x="4666" y="3579"/>
                    </a:lnTo>
                    <a:lnTo>
                      <a:pt x="4687" y="3516"/>
                    </a:lnTo>
                    <a:lnTo>
                      <a:pt x="4624" y="3516"/>
                    </a:lnTo>
                    <a:lnTo>
                      <a:pt x="4520" y="3621"/>
                    </a:lnTo>
                    <a:lnTo>
                      <a:pt x="4603" y="3704"/>
                    </a:lnTo>
                    <a:lnTo>
                      <a:pt x="4729" y="3704"/>
                    </a:lnTo>
                    <a:lnTo>
                      <a:pt x="4834" y="3746"/>
                    </a:lnTo>
                    <a:lnTo>
                      <a:pt x="4792" y="3830"/>
                    </a:lnTo>
                    <a:lnTo>
                      <a:pt x="4583" y="3893"/>
                    </a:lnTo>
                    <a:lnTo>
                      <a:pt x="4520" y="3830"/>
                    </a:lnTo>
                    <a:lnTo>
                      <a:pt x="4457" y="3830"/>
                    </a:lnTo>
                    <a:lnTo>
                      <a:pt x="4394" y="3934"/>
                    </a:lnTo>
                    <a:lnTo>
                      <a:pt x="4478" y="4018"/>
                    </a:lnTo>
                    <a:lnTo>
                      <a:pt x="4394" y="4102"/>
                    </a:lnTo>
                    <a:lnTo>
                      <a:pt x="4478" y="4102"/>
                    </a:lnTo>
                    <a:lnTo>
                      <a:pt x="4583" y="3976"/>
                    </a:lnTo>
                    <a:lnTo>
                      <a:pt x="4687" y="3976"/>
                    </a:lnTo>
                    <a:lnTo>
                      <a:pt x="4729" y="4039"/>
                    </a:lnTo>
                    <a:lnTo>
                      <a:pt x="4583" y="4081"/>
                    </a:lnTo>
                    <a:lnTo>
                      <a:pt x="4562" y="4186"/>
                    </a:lnTo>
                    <a:lnTo>
                      <a:pt x="4603" y="4248"/>
                    </a:lnTo>
                    <a:lnTo>
                      <a:pt x="4729" y="4332"/>
                    </a:lnTo>
                    <a:lnTo>
                      <a:pt x="4729" y="4416"/>
                    </a:lnTo>
                    <a:lnTo>
                      <a:pt x="4666" y="4353"/>
                    </a:lnTo>
                    <a:lnTo>
                      <a:pt x="4583" y="4353"/>
                    </a:lnTo>
                    <a:lnTo>
                      <a:pt x="4499" y="4248"/>
                    </a:lnTo>
                    <a:lnTo>
                      <a:pt x="4457" y="4248"/>
                    </a:lnTo>
                    <a:lnTo>
                      <a:pt x="4373" y="4332"/>
                    </a:lnTo>
                    <a:lnTo>
                      <a:pt x="4457" y="4395"/>
                    </a:lnTo>
                    <a:lnTo>
                      <a:pt x="4352" y="4416"/>
                    </a:lnTo>
                    <a:lnTo>
                      <a:pt x="4248" y="4499"/>
                    </a:lnTo>
                    <a:lnTo>
                      <a:pt x="4248" y="4541"/>
                    </a:lnTo>
                    <a:lnTo>
                      <a:pt x="4352" y="4604"/>
                    </a:lnTo>
                    <a:lnTo>
                      <a:pt x="4457" y="4541"/>
                    </a:lnTo>
                    <a:lnTo>
                      <a:pt x="4499" y="4604"/>
                    </a:lnTo>
                    <a:lnTo>
                      <a:pt x="4603" y="4562"/>
                    </a:lnTo>
                    <a:lnTo>
                      <a:pt x="4624" y="4646"/>
                    </a:lnTo>
                    <a:lnTo>
                      <a:pt x="4708" y="4709"/>
                    </a:lnTo>
                    <a:lnTo>
                      <a:pt x="4708" y="4751"/>
                    </a:lnTo>
                    <a:lnTo>
                      <a:pt x="4562" y="4667"/>
                    </a:lnTo>
                    <a:lnTo>
                      <a:pt x="4415" y="4667"/>
                    </a:lnTo>
                    <a:lnTo>
                      <a:pt x="4373" y="4709"/>
                    </a:lnTo>
                    <a:lnTo>
                      <a:pt x="4206" y="4730"/>
                    </a:lnTo>
                    <a:lnTo>
                      <a:pt x="4206" y="4792"/>
                    </a:lnTo>
                    <a:lnTo>
                      <a:pt x="4143" y="4855"/>
                    </a:lnTo>
                    <a:lnTo>
                      <a:pt x="4080" y="4834"/>
                    </a:lnTo>
                    <a:lnTo>
                      <a:pt x="3955" y="4918"/>
                    </a:lnTo>
                    <a:lnTo>
                      <a:pt x="3871" y="4918"/>
                    </a:lnTo>
                    <a:lnTo>
                      <a:pt x="3850" y="4960"/>
                    </a:lnTo>
                    <a:lnTo>
                      <a:pt x="3955" y="4981"/>
                    </a:lnTo>
                    <a:lnTo>
                      <a:pt x="3997" y="5064"/>
                    </a:lnTo>
                    <a:lnTo>
                      <a:pt x="3934" y="5127"/>
                    </a:lnTo>
                    <a:lnTo>
                      <a:pt x="3871" y="5085"/>
                    </a:lnTo>
                    <a:lnTo>
                      <a:pt x="3850" y="5127"/>
                    </a:lnTo>
                    <a:lnTo>
                      <a:pt x="3934" y="5169"/>
                    </a:lnTo>
                    <a:lnTo>
                      <a:pt x="3892" y="5232"/>
                    </a:lnTo>
                    <a:lnTo>
                      <a:pt x="3787" y="5190"/>
                    </a:lnTo>
                    <a:lnTo>
                      <a:pt x="3766" y="5169"/>
                    </a:lnTo>
                    <a:lnTo>
                      <a:pt x="3746" y="5190"/>
                    </a:lnTo>
                    <a:lnTo>
                      <a:pt x="3829" y="5274"/>
                    </a:lnTo>
                    <a:lnTo>
                      <a:pt x="3766" y="5295"/>
                    </a:lnTo>
                    <a:lnTo>
                      <a:pt x="3787" y="5378"/>
                    </a:lnTo>
                    <a:lnTo>
                      <a:pt x="3850" y="5378"/>
                    </a:lnTo>
                    <a:lnTo>
                      <a:pt x="3787" y="5399"/>
                    </a:lnTo>
                    <a:lnTo>
                      <a:pt x="3725" y="5441"/>
                    </a:lnTo>
                    <a:lnTo>
                      <a:pt x="3662" y="5378"/>
                    </a:lnTo>
                    <a:lnTo>
                      <a:pt x="3662" y="5462"/>
                    </a:lnTo>
                    <a:lnTo>
                      <a:pt x="3641" y="5504"/>
                    </a:lnTo>
                    <a:lnTo>
                      <a:pt x="3683" y="5546"/>
                    </a:lnTo>
                    <a:lnTo>
                      <a:pt x="3850" y="5587"/>
                    </a:lnTo>
                    <a:lnTo>
                      <a:pt x="3871" y="5671"/>
                    </a:lnTo>
                    <a:lnTo>
                      <a:pt x="3934" y="5671"/>
                    </a:lnTo>
                    <a:lnTo>
                      <a:pt x="4039" y="5650"/>
                    </a:lnTo>
                    <a:lnTo>
                      <a:pt x="3955" y="5692"/>
                    </a:lnTo>
                    <a:lnTo>
                      <a:pt x="3955" y="5755"/>
                    </a:lnTo>
                    <a:lnTo>
                      <a:pt x="3850" y="5755"/>
                    </a:lnTo>
                    <a:lnTo>
                      <a:pt x="3829" y="5713"/>
                    </a:lnTo>
                    <a:lnTo>
                      <a:pt x="3662" y="5713"/>
                    </a:lnTo>
                    <a:lnTo>
                      <a:pt x="3557" y="5818"/>
                    </a:lnTo>
                    <a:lnTo>
                      <a:pt x="3578" y="5839"/>
                    </a:lnTo>
                    <a:lnTo>
                      <a:pt x="3683" y="5839"/>
                    </a:lnTo>
                    <a:lnTo>
                      <a:pt x="3725" y="5922"/>
                    </a:lnTo>
                    <a:lnTo>
                      <a:pt x="3766" y="5985"/>
                    </a:lnTo>
                    <a:lnTo>
                      <a:pt x="3766" y="6069"/>
                    </a:lnTo>
                    <a:lnTo>
                      <a:pt x="3683" y="6006"/>
                    </a:lnTo>
                    <a:lnTo>
                      <a:pt x="3641" y="6006"/>
                    </a:lnTo>
                    <a:lnTo>
                      <a:pt x="3578" y="6069"/>
                    </a:lnTo>
                    <a:lnTo>
                      <a:pt x="3578" y="6131"/>
                    </a:lnTo>
                    <a:lnTo>
                      <a:pt x="3557" y="6173"/>
                    </a:lnTo>
                    <a:lnTo>
                      <a:pt x="3620" y="6215"/>
                    </a:lnTo>
                    <a:lnTo>
                      <a:pt x="3641" y="6299"/>
                    </a:lnTo>
                    <a:lnTo>
                      <a:pt x="3578" y="6299"/>
                    </a:lnTo>
                    <a:lnTo>
                      <a:pt x="3515" y="6236"/>
                    </a:lnTo>
                    <a:lnTo>
                      <a:pt x="3474" y="6278"/>
                    </a:lnTo>
                    <a:lnTo>
                      <a:pt x="3474" y="6341"/>
                    </a:lnTo>
                    <a:lnTo>
                      <a:pt x="3578" y="6362"/>
                    </a:lnTo>
                    <a:lnTo>
                      <a:pt x="3578" y="6424"/>
                    </a:lnTo>
                    <a:lnTo>
                      <a:pt x="3578" y="6508"/>
                    </a:lnTo>
                    <a:lnTo>
                      <a:pt x="3453" y="6403"/>
                    </a:lnTo>
                    <a:lnTo>
                      <a:pt x="3411" y="6445"/>
                    </a:lnTo>
                    <a:lnTo>
                      <a:pt x="3411" y="6529"/>
                    </a:lnTo>
                    <a:lnTo>
                      <a:pt x="3432" y="6529"/>
                    </a:lnTo>
                    <a:lnTo>
                      <a:pt x="3432" y="6634"/>
                    </a:lnTo>
                    <a:lnTo>
                      <a:pt x="3474" y="6738"/>
                    </a:lnTo>
                    <a:lnTo>
                      <a:pt x="3536" y="6738"/>
                    </a:lnTo>
                    <a:lnTo>
                      <a:pt x="3578" y="6634"/>
                    </a:lnTo>
                    <a:lnTo>
                      <a:pt x="3641" y="6634"/>
                    </a:lnTo>
                    <a:lnTo>
                      <a:pt x="3578" y="6759"/>
                    </a:lnTo>
                    <a:lnTo>
                      <a:pt x="3536" y="6801"/>
                    </a:lnTo>
                    <a:lnTo>
                      <a:pt x="3432" y="6885"/>
                    </a:lnTo>
                    <a:lnTo>
                      <a:pt x="3348" y="6885"/>
                    </a:lnTo>
                    <a:lnTo>
                      <a:pt x="3264" y="6927"/>
                    </a:lnTo>
                    <a:lnTo>
                      <a:pt x="3264" y="6968"/>
                    </a:lnTo>
                    <a:lnTo>
                      <a:pt x="3202" y="7031"/>
                    </a:lnTo>
                    <a:lnTo>
                      <a:pt x="3118" y="7073"/>
                    </a:lnTo>
                    <a:lnTo>
                      <a:pt x="3202" y="7136"/>
                    </a:lnTo>
                    <a:lnTo>
                      <a:pt x="3160" y="7157"/>
                    </a:lnTo>
                    <a:lnTo>
                      <a:pt x="3013" y="7178"/>
                    </a:lnTo>
                    <a:lnTo>
                      <a:pt x="2950" y="7261"/>
                    </a:lnTo>
                    <a:lnTo>
                      <a:pt x="2950" y="7324"/>
                    </a:lnTo>
                    <a:lnTo>
                      <a:pt x="3055" y="7345"/>
                    </a:lnTo>
                    <a:lnTo>
                      <a:pt x="2992" y="7387"/>
                    </a:lnTo>
                    <a:lnTo>
                      <a:pt x="2930" y="7492"/>
                    </a:lnTo>
                    <a:lnTo>
                      <a:pt x="2846" y="7492"/>
                    </a:lnTo>
                    <a:lnTo>
                      <a:pt x="2825" y="7408"/>
                    </a:lnTo>
                    <a:lnTo>
                      <a:pt x="2783" y="7366"/>
                    </a:lnTo>
                    <a:lnTo>
                      <a:pt x="2741" y="7408"/>
                    </a:lnTo>
                    <a:lnTo>
                      <a:pt x="2678" y="7408"/>
                    </a:lnTo>
                    <a:lnTo>
                      <a:pt x="2699" y="7492"/>
                    </a:lnTo>
                    <a:lnTo>
                      <a:pt x="2637" y="7554"/>
                    </a:lnTo>
                    <a:lnTo>
                      <a:pt x="2637" y="7596"/>
                    </a:lnTo>
                    <a:lnTo>
                      <a:pt x="2678" y="7659"/>
                    </a:lnTo>
                    <a:lnTo>
                      <a:pt x="2532" y="7659"/>
                    </a:lnTo>
                    <a:lnTo>
                      <a:pt x="2490" y="7680"/>
                    </a:lnTo>
                    <a:lnTo>
                      <a:pt x="2490" y="7805"/>
                    </a:lnTo>
                    <a:lnTo>
                      <a:pt x="2386" y="7868"/>
                    </a:lnTo>
                    <a:lnTo>
                      <a:pt x="2406" y="7910"/>
                    </a:lnTo>
                    <a:lnTo>
                      <a:pt x="2386" y="8015"/>
                    </a:lnTo>
                    <a:lnTo>
                      <a:pt x="2302" y="8098"/>
                    </a:lnTo>
                    <a:lnTo>
                      <a:pt x="2197" y="8182"/>
                    </a:lnTo>
                    <a:lnTo>
                      <a:pt x="2218" y="8224"/>
                    </a:lnTo>
                    <a:lnTo>
                      <a:pt x="2365" y="8161"/>
                    </a:lnTo>
                    <a:lnTo>
                      <a:pt x="2406" y="8161"/>
                    </a:lnTo>
                    <a:lnTo>
                      <a:pt x="2406" y="8224"/>
                    </a:lnTo>
                    <a:lnTo>
                      <a:pt x="2323" y="8266"/>
                    </a:lnTo>
                    <a:lnTo>
                      <a:pt x="2323" y="8370"/>
                    </a:lnTo>
                    <a:lnTo>
                      <a:pt x="2386" y="8454"/>
                    </a:lnTo>
                    <a:lnTo>
                      <a:pt x="2511" y="8391"/>
                    </a:lnTo>
                    <a:lnTo>
                      <a:pt x="2637" y="8370"/>
                    </a:lnTo>
                    <a:lnTo>
                      <a:pt x="2804" y="8203"/>
                    </a:lnTo>
                    <a:lnTo>
                      <a:pt x="2804" y="8119"/>
                    </a:lnTo>
                    <a:lnTo>
                      <a:pt x="2720" y="8161"/>
                    </a:lnTo>
                    <a:lnTo>
                      <a:pt x="2804" y="8056"/>
                    </a:lnTo>
                    <a:lnTo>
                      <a:pt x="2825" y="7910"/>
                    </a:lnTo>
                    <a:lnTo>
                      <a:pt x="2846" y="7910"/>
                    </a:lnTo>
                    <a:lnTo>
                      <a:pt x="2909" y="7868"/>
                    </a:lnTo>
                    <a:lnTo>
                      <a:pt x="3013" y="7889"/>
                    </a:lnTo>
                    <a:lnTo>
                      <a:pt x="3055" y="7889"/>
                    </a:lnTo>
                    <a:lnTo>
                      <a:pt x="2909" y="7994"/>
                    </a:lnTo>
                    <a:lnTo>
                      <a:pt x="2909" y="8056"/>
                    </a:lnTo>
                    <a:lnTo>
                      <a:pt x="3055" y="8098"/>
                    </a:lnTo>
                    <a:lnTo>
                      <a:pt x="3013" y="8182"/>
                    </a:lnTo>
                    <a:lnTo>
                      <a:pt x="2930" y="8182"/>
                    </a:lnTo>
                    <a:lnTo>
                      <a:pt x="2783" y="8370"/>
                    </a:lnTo>
                    <a:lnTo>
                      <a:pt x="2888" y="8412"/>
                    </a:lnTo>
                    <a:lnTo>
                      <a:pt x="2804" y="8496"/>
                    </a:lnTo>
                    <a:lnTo>
                      <a:pt x="2825" y="8600"/>
                    </a:lnTo>
                    <a:lnTo>
                      <a:pt x="2720" y="8580"/>
                    </a:lnTo>
                    <a:lnTo>
                      <a:pt x="2637" y="8496"/>
                    </a:lnTo>
                    <a:lnTo>
                      <a:pt x="2511" y="8496"/>
                    </a:lnTo>
                    <a:lnTo>
                      <a:pt x="2427" y="8538"/>
                    </a:lnTo>
                    <a:lnTo>
                      <a:pt x="2427" y="8642"/>
                    </a:lnTo>
                    <a:lnTo>
                      <a:pt x="2365" y="8705"/>
                    </a:lnTo>
                    <a:lnTo>
                      <a:pt x="2260" y="8747"/>
                    </a:lnTo>
                    <a:lnTo>
                      <a:pt x="2260" y="8747"/>
                    </a:lnTo>
                    <a:lnTo>
                      <a:pt x="2323" y="8684"/>
                    </a:lnTo>
                    <a:lnTo>
                      <a:pt x="2386" y="8642"/>
                    </a:lnTo>
                    <a:lnTo>
                      <a:pt x="2302" y="8538"/>
                    </a:lnTo>
                    <a:lnTo>
                      <a:pt x="2302" y="8433"/>
                    </a:lnTo>
                    <a:lnTo>
                      <a:pt x="2218" y="8328"/>
                    </a:lnTo>
                    <a:lnTo>
                      <a:pt x="2155" y="8328"/>
                    </a:lnTo>
                    <a:lnTo>
                      <a:pt x="2093" y="8412"/>
                    </a:lnTo>
                    <a:lnTo>
                      <a:pt x="1988" y="8412"/>
                    </a:lnTo>
                    <a:lnTo>
                      <a:pt x="1988" y="8454"/>
                    </a:lnTo>
                    <a:lnTo>
                      <a:pt x="2155" y="8454"/>
                    </a:lnTo>
                    <a:lnTo>
                      <a:pt x="1988" y="8600"/>
                    </a:lnTo>
                    <a:lnTo>
                      <a:pt x="1883" y="8580"/>
                    </a:lnTo>
                    <a:lnTo>
                      <a:pt x="1800" y="8580"/>
                    </a:lnTo>
                    <a:lnTo>
                      <a:pt x="1695" y="8684"/>
                    </a:lnTo>
                    <a:lnTo>
                      <a:pt x="1758" y="8705"/>
                    </a:lnTo>
                    <a:lnTo>
                      <a:pt x="1842" y="8684"/>
                    </a:lnTo>
                    <a:lnTo>
                      <a:pt x="1862" y="8705"/>
                    </a:lnTo>
                    <a:lnTo>
                      <a:pt x="1737" y="8789"/>
                    </a:lnTo>
                    <a:lnTo>
                      <a:pt x="1674" y="8831"/>
                    </a:lnTo>
                    <a:lnTo>
                      <a:pt x="1632" y="8789"/>
                    </a:lnTo>
                    <a:lnTo>
                      <a:pt x="1549" y="8789"/>
                    </a:lnTo>
                    <a:lnTo>
                      <a:pt x="1549" y="8831"/>
                    </a:lnTo>
                    <a:lnTo>
                      <a:pt x="1674" y="8914"/>
                    </a:lnTo>
                    <a:lnTo>
                      <a:pt x="1800" y="8914"/>
                    </a:lnTo>
                    <a:lnTo>
                      <a:pt x="1779" y="8977"/>
                    </a:lnTo>
                    <a:lnTo>
                      <a:pt x="1862" y="9019"/>
                    </a:lnTo>
                    <a:lnTo>
                      <a:pt x="1842" y="9103"/>
                    </a:lnTo>
                    <a:lnTo>
                      <a:pt x="1695" y="9040"/>
                    </a:lnTo>
                    <a:lnTo>
                      <a:pt x="1695" y="8956"/>
                    </a:lnTo>
                    <a:lnTo>
                      <a:pt x="1590" y="8956"/>
                    </a:lnTo>
                    <a:lnTo>
                      <a:pt x="1486" y="8893"/>
                    </a:lnTo>
                    <a:lnTo>
                      <a:pt x="1465" y="8810"/>
                    </a:lnTo>
                    <a:lnTo>
                      <a:pt x="1444" y="8810"/>
                    </a:lnTo>
                    <a:lnTo>
                      <a:pt x="1423" y="8914"/>
                    </a:lnTo>
                    <a:lnTo>
                      <a:pt x="1528" y="9040"/>
                    </a:lnTo>
                    <a:lnTo>
                      <a:pt x="1632" y="9124"/>
                    </a:lnTo>
                    <a:lnTo>
                      <a:pt x="1695" y="9124"/>
                    </a:lnTo>
                    <a:lnTo>
                      <a:pt x="1758" y="9165"/>
                    </a:lnTo>
                    <a:lnTo>
                      <a:pt x="1653" y="9165"/>
                    </a:lnTo>
                    <a:lnTo>
                      <a:pt x="1486" y="9124"/>
                    </a:lnTo>
                    <a:lnTo>
                      <a:pt x="1360" y="8956"/>
                    </a:lnTo>
                    <a:lnTo>
                      <a:pt x="1277" y="8977"/>
                    </a:lnTo>
                    <a:lnTo>
                      <a:pt x="1214" y="8935"/>
                    </a:lnTo>
                    <a:lnTo>
                      <a:pt x="1067" y="8935"/>
                    </a:lnTo>
                    <a:lnTo>
                      <a:pt x="1026" y="8893"/>
                    </a:lnTo>
                    <a:lnTo>
                      <a:pt x="963" y="8935"/>
                    </a:lnTo>
                    <a:lnTo>
                      <a:pt x="1005" y="9019"/>
                    </a:lnTo>
                    <a:lnTo>
                      <a:pt x="942" y="9061"/>
                    </a:lnTo>
                    <a:lnTo>
                      <a:pt x="1026" y="9165"/>
                    </a:lnTo>
                    <a:lnTo>
                      <a:pt x="1214" y="9124"/>
                    </a:lnTo>
                    <a:lnTo>
                      <a:pt x="1235" y="9144"/>
                    </a:lnTo>
                    <a:lnTo>
                      <a:pt x="1151" y="9207"/>
                    </a:lnTo>
                    <a:lnTo>
                      <a:pt x="1214" y="9228"/>
                    </a:lnTo>
                    <a:lnTo>
                      <a:pt x="1339" y="9165"/>
                    </a:lnTo>
                    <a:lnTo>
                      <a:pt x="1423" y="9165"/>
                    </a:lnTo>
                    <a:lnTo>
                      <a:pt x="1381" y="9228"/>
                    </a:lnTo>
                    <a:lnTo>
                      <a:pt x="1214" y="9312"/>
                    </a:lnTo>
                    <a:lnTo>
                      <a:pt x="1151" y="9375"/>
                    </a:lnTo>
                    <a:lnTo>
                      <a:pt x="1026" y="9354"/>
                    </a:lnTo>
                    <a:lnTo>
                      <a:pt x="942" y="9228"/>
                    </a:lnTo>
                    <a:lnTo>
                      <a:pt x="900" y="9228"/>
                    </a:lnTo>
                    <a:lnTo>
                      <a:pt x="837" y="9270"/>
                    </a:lnTo>
                    <a:lnTo>
                      <a:pt x="753" y="9207"/>
                    </a:lnTo>
                    <a:lnTo>
                      <a:pt x="691" y="9249"/>
                    </a:lnTo>
                    <a:lnTo>
                      <a:pt x="628" y="9228"/>
                    </a:lnTo>
                    <a:lnTo>
                      <a:pt x="544" y="9270"/>
                    </a:lnTo>
                    <a:lnTo>
                      <a:pt x="586" y="9333"/>
                    </a:lnTo>
                    <a:lnTo>
                      <a:pt x="753" y="9354"/>
                    </a:lnTo>
                    <a:lnTo>
                      <a:pt x="858" y="9416"/>
                    </a:lnTo>
                    <a:lnTo>
                      <a:pt x="1005" y="9479"/>
                    </a:lnTo>
                    <a:lnTo>
                      <a:pt x="963" y="9584"/>
                    </a:lnTo>
                    <a:lnTo>
                      <a:pt x="1026" y="9668"/>
                    </a:lnTo>
                    <a:lnTo>
                      <a:pt x="921" y="9688"/>
                    </a:lnTo>
                    <a:lnTo>
                      <a:pt x="900" y="9668"/>
                    </a:lnTo>
                    <a:lnTo>
                      <a:pt x="900" y="9500"/>
                    </a:lnTo>
                    <a:lnTo>
                      <a:pt x="795" y="9479"/>
                    </a:lnTo>
                    <a:lnTo>
                      <a:pt x="691" y="9479"/>
                    </a:lnTo>
                    <a:lnTo>
                      <a:pt x="733" y="9563"/>
                    </a:lnTo>
                    <a:lnTo>
                      <a:pt x="712" y="9626"/>
                    </a:lnTo>
                    <a:lnTo>
                      <a:pt x="586" y="9542"/>
                    </a:lnTo>
                    <a:lnTo>
                      <a:pt x="481" y="9668"/>
                    </a:lnTo>
                    <a:lnTo>
                      <a:pt x="586" y="9730"/>
                    </a:lnTo>
                    <a:lnTo>
                      <a:pt x="502" y="9751"/>
                    </a:lnTo>
                    <a:lnTo>
                      <a:pt x="440" y="9772"/>
                    </a:lnTo>
                    <a:lnTo>
                      <a:pt x="398" y="9668"/>
                    </a:lnTo>
                    <a:lnTo>
                      <a:pt x="230" y="9647"/>
                    </a:lnTo>
                    <a:lnTo>
                      <a:pt x="293" y="9772"/>
                    </a:lnTo>
                    <a:lnTo>
                      <a:pt x="209" y="9793"/>
                    </a:lnTo>
                    <a:lnTo>
                      <a:pt x="189" y="9688"/>
                    </a:lnTo>
                    <a:lnTo>
                      <a:pt x="105" y="9626"/>
                    </a:lnTo>
                    <a:lnTo>
                      <a:pt x="63" y="9647"/>
                    </a:lnTo>
                    <a:lnTo>
                      <a:pt x="63" y="9688"/>
                    </a:lnTo>
                    <a:lnTo>
                      <a:pt x="168" y="9793"/>
                    </a:lnTo>
                    <a:lnTo>
                      <a:pt x="105" y="9856"/>
                    </a:lnTo>
                    <a:lnTo>
                      <a:pt x="168" y="9898"/>
                    </a:lnTo>
                    <a:lnTo>
                      <a:pt x="293" y="9877"/>
                    </a:lnTo>
                    <a:lnTo>
                      <a:pt x="481" y="9898"/>
                    </a:lnTo>
                    <a:lnTo>
                      <a:pt x="586" y="9981"/>
                    </a:lnTo>
                    <a:lnTo>
                      <a:pt x="733" y="9981"/>
                    </a:lnTo>
                    <a:lnTo>
                      <a:pt x="795" y="9940"/>
                    </a:lnTo>
                    <a:lnTo>
                      <a:pt x="858" y="9940"/>
                    </a:lnTo>
                    <a:lnTo>
                      <a:pt x="753" y="10023"/>
                    </a:lnTo>
                    <a:lnTo>
                      <a:pt x="607" y="10023"/>
                    </a:lnTo>
                    <a:lnTo>
                      <a:pt x="544" y="10065"/>
                    </a:lnTo>
                    <a:lnTo>
                      <a:pt x="377" y="9960"/>
                    </a:lnTo>
                    <a:lnTo>
                      <a:pt x="272" y="9981"/>
                    </a:lnTo>
                    <a:lnTo>
                      <a:pt x="209" y="9981"/>
                    </a:lnTo>
                    <a:lnTo>
                      <a:pt x="126" y="10023"/>
                    </a:lnTo>
                    <a:lnTo>
                      <a:pt x="0" y="10065"/>
                    </a:lnTo>
                    <a:lnTo>
                      <a:pt x="0" y="10107"/>
                    </a:lnTo>
                    <a:lnTo>
                      <a:pt x="189" y="10191"/>
                    </a:lnTo>
                    <a:lnTo>
                      <a:pt x="105" y="10274"/>
                    </a:lnTo>
                    <a:lnTo>
                      <a:pt x="209" y="10295"/>
                    </a:lnTo>
                    <a:lnTo>
                      <a:pt x="272" y="10253"/>
                    </a:lnTo>
                    <a:lnTo>
                      <a:pt x="419" y="10253"/>
                    </a:lnTo>
                    <a:lnTo>
                      <a:pt x="314" y="10316"/>
                    </a:lnTo>
                    <a:lnTo>
                      <a:pt x="126" y="10316"/>
                    </a:lnTo>
                    <a:lnTo>
                      <a:pt x="105" y="10358"/>
                    </a:lnTo>
                    <a:lnTo>
                      <a:pt x="63" y="10358"/>
                    </a:lnTo>
                    <a:lnTo>
                      <a:pt x="63" y="10379"/>
                    </a:lnTo>
                    <a:lnTo>
                      <a:pt x="126" y="10400"/>
                    </a:lnTo>
                    <a:lnTo>
                      <a:pt x="189" y="10400"/>
                    </a:lnTo>
                    <a:lnTo>
                      <a:pt x="105" y="10463"/>
                    </a:lnTo>
                    <a:lnTo>
                      <a:pt x="63" y="10484"/>
                    </a:lnTo>
                    <a:lnTo>
                      <a:pt x="63" y="10525"/>
                    </a:lnTo>
                    <a:lnTo>
                      <a:pt x="105" y="10546"/>
                    </a:lnTo>
                    <a:lnTo>
                      <a:pt x="168" y="10630"/>
                    </a:lnTo>
                    <a:lnTo>
                      <a:pt x="293" y="10630"/>
                    </a:lnTo>
                    <a:lnTo>
                      <a:pt x="335" y="10588"/>
                    </a:lnTo>
                    <a:lnTo>
                      <a:pt x="523" y="10546"/>
                    </a:lnTo>
                    <a:lnTo>
                      <a:pt x="649" y="10588"/>
                    </a:lnTo>
                    <a:lnTo>
                      <a:pt x="691" y="10609"/>
                    </a:lnTo>
                    <a:lnTo>
                      <a:pt x="753" y="10546"/>
                    </a:lnTo>
                    <a:lnTo>
                      <a:pt x="753" y="10484"/>
                    </a:lnTo>
                    <a:lnTo>
                      <a:pt x="837" y="10463"/>
                    </a:lnTo>
                    <a:lnTo>
                      <a:pt x="858" y="10525"/>
                    </a:lnTo>
                    <a:lnTo>
                      <a:pt x="963" y="10525"/>
                    </a:lnTo>
                    <a:lnTo>
                      <a:pt x="1067" y="10421"/>
                    </a:lnTo>
                    <a:lnTo>
                      <a:pt x="1130" y="10463"/>
                    </a:lnTo>
                    <a:lnTo>
                      <a:pt x="1130" y="10505"/>
                    </a:lnTo>
                    <a:lnTo>
                      <a:pt x="1046" y="10525"/>
                    </a:lnTo>
                    <a:lnTo>
                      <a:pt x="1151" y="10588"/>
                    </a:lnTo>
                    <a:lnTo>
                      <a:pt x="1214" y="10525"/>
                    </a:lnTo>
                    <a:lnTo>
                      <a:pt x="1214" y="10463"/>
                    </a:lnTo>
                    <a:lnTo>
                      <a:pt x="1277" y="10358"/>
                    </a:lnTo>
                    <a:lnTo>
                      <a:pt x="1256" y="10421"/>
                    </a:lnTo>
                    <a:lnTo>
                      <a:pt x="1339" y="10525"/>
                    </a:lnTo>
                    <a:lnTo>
                      <a:pt x="1277" y="10609"/>
                    </a:lnTo>
                    <a:lnTo>
                      <a:pt x="1130" y="10672"/>
                    </a:lnTo>
                    <a:lnTo>
                      <a:pt x="1046" y="10714"/>
                    </a:lnTo>
                    <a:lnTo>
                      <a:pt x="1109" y="10735"/>
                    </a:lnTo>
                    <a:lnTo>
                      <a:pt x="1046" y="10839"/>
                    </a:lnTo>
                    <a:lnTo>
                      <a:pt x="921" y="10839"/>
                    </a:lnTo>
                    <a:lnTo>
                      <a:pt x="921" y="10797"/>
                    </a:lnTo>
                    <a:lnTo>
                      <a:pt x="963" y="10735"/>
                    </a:lnTo>
                    <a:lnTo>
                      <a:pt x="942" y="10630"/>
                    </a:lnTo>
                    <a:lnTo>
                      <a:pt x="837" y="10609"/>
                    </a:lnTo>
                    <a:lnTo>
                      <a:pt x="733" y="10735"/>
                    </a:lnTo>
                    <a:lnTo>
                      <a:pt x="712" y="10797"/>
                    </a:lnTo>
                    <a:lnTo>
                      <a:pt x="628" y="10693"/>
                    </a:lnTo>
                    <a:lnTo>
                      <a:pt x="523" y="10672"/>
                    </a:lnTo>
                    <a:lnTo>
                      <a:pt x="419" y="10693"/>
                    </a:lnTo>
                    <a:lnTo>
                      <a:pt x="335" y="10672"/>
                    </a:lnTo>
                    <a:lnTo>
                      <a:pt x="209" y="10735"/>
                    </a:lnTo>
                    <a:lnTo>
                      <a:pt x="126" y="10735"/>
                    </a:lnTo>
                    <a:lnTo>
                      <a:pt x="63" y="10693"/>
                    </a:lnTo>
                    <a:lnTo>
                      <a:pt x="21" y="10693"/>
                    </a:lnTo>
                    <a:lnTo>
                      <a:pt x="63" y="10797"/>
                    </a:lnTo>
                    <a:lnTo>
                      <a:pt x="21" y="10839"/>
                    </a:lnTo>
                    <a:lnTo>
                      <a:pt x="84" y="10902"/>
                    </a:lnTo>
                    <a:lnTo>
                      <a:pt x="168" y="10881"/>
                    </a:lnTo>
                    <a:lnTo>
                      <a:pt x="209" y="10818"/>
                    </a:lnTo>
                    <a:lnTo>
                      <a:pt x="293" y="10818"/>
                    </a:lnTo>
                    <a:lnTo>
                      <a:pt x="209" y="10902"/>
                    </a:lnTo>
                    <a:lnTo>
                      <a:pt x="209" y="11007"/>
                    </a:lnTo>
                    <a:lnTo>
                      <a:pt x="168" y="11049"/>
                    </a:lnTo>
                    <a:lnTo>
                      <a:pt x="84" y="11007"/>
                    </a:lnTo>
                    <a:lnTo>
                      <a:pt x="126" y="11132"/>
                    </a:lnTo>
                    <a:lnTo>
                      <a:pt x="189" y="11195"/>
                    </a:lnTo>
                    <a:lnTo>
                      <a:pt x="335" y="11007"/>
                    </a:lnTo>
                    <a:lnTo>
                      <a:pt x="481" y="11049"/>
                    </a:lnTo>
                    <a:lnTo>
                      <a:pt x="419" y="11111"/>
                    </a:lnTo>
                    <a:lnTo>
                      <a:pt x="419" y="11195"/>
                    </a:lnTo>
                    <a:lnTo>
                      <a:pt x="293" y="11258"/>
                    </a:lnTo>
                    <a:lnTo>
                      <a:pt x="314" y="11300"/>
                    </a:lnTo>
                    <a:lnTo>
                      <a:pt x="398" y="11321"/>
                    </a:lnTo>
                    <a:lnTo>
                      <a:pt x="377" y="11404"/>
                    </a:lnTo>
                    <a:lnTo>
                      <a:pt x="419" y="11467"/>
                    </a:lnTo>
                    <a:lnTo>
                      <a:pt x="377" y="11572"/>
                    </a:lnTo>
                    <a:lnTo>
                      <a:pt x="419" y="11572"/>
                    </a:lnTo>
                    <a:lnTo>
                      <a:pt x="502" y="11446"/>
                    </a:lnTo>
                    <a:lnTo>
                      <a:pt x="586" y="11425"/>
                    </a:lnTo>
                    <a:lnTo>
                      <a:pt x="607" y="11300"/>
                    </a:lnTo>
                    <a:lnTo>
                      <a:pt x="816" y="11216"/>
                    </a:lnTo>
                    <a:lnTo>
                      <a:pt x="921" y="11216"/>
                    </a:lnTo>
                    <a:lnTo>
                      <a:pt x="1005" y="11195"/>
                    </a:lnTo>
                    <a:lnTo>
                      <a:pt x="942" y="11237"/>
                    </a:lnTo>
                    <a:lnTo>
                      <a:pt x="837" y="11321"/>
                    </a:lnTo>
                    <a:lnTo>
                      <a:pt x="837" y="11446"/>
                    </a:lnTo>
                    <a:lnTo>
                      <a:pt x="858" y="11530"/>
                    </a:lnTo>
                    <a:lnTo>
                      <a:pt x="795" y="11467"/>
                    </a:lnTo>
                    <a:lnTo>
                      <a:pt x="753" y="11341"/>
                    </a:lnTo>
                    <a:lnTo>
                      <a:pt x="712" y="11341"/>
                    </a:lnTo>
                    <a:lnTo>
                      <a:pt x="628" y="11467"/>
                    </a:lnTo>
                    <a:lnTo>
                      <a:pt x="586" y="11509"/>
                    </a:lnTo>
                    <a:lnTo>
                      <a:pt x="691" y="11530"/>
                    </a:lnTo>
                    <a:lnTo>
                      <a:pt x="586" y="11655"/>
                    </a:lnTo>
                    <a:lnTo>
                      <a:pt x="502" y="11655"/>
                    </a:lnTo>
                    <a:lnTo>
                      <a:pt x="481" y="11739"/>
                    </a:lnTo>
                    <a:lnTo>
                      <a:pt x="523" y="11760"/>
                    </a:lnTo>
                    <a:lnTo>
                      <a:pt x="691" y="11760"/>
                    </a:lnTo>
                    <a:lnTo>
                      <a:pt x="733" y="11823"/>
                    </a:lnTo>
                    <a:lnTo>
                      <a:pt x="607" y="11844"/>
                    </a:lnTo>
                    <a:lnTo>
                      <a:pt x="586" y="11885"/>
                    </a:lnTo>
                    <a:lnTo>
                      <a:pt x="544" y="11969"/>
                    </a:lnTo>
                    <a:lnTo>
                      <a:pt x="440" y="11885"/>
                    </a:lnTo>
                    <a:lnTo>
                      <a:pt x="398" y="11927"/>
                    </a:lnTo>
                    <a:lnTo>
                      <a:pt x="377" y="12032"/>
                    </a:lnTo>
                    <a:lnTo>
                      <a:pt x="335" y="11885"/>
                    </a:lnTo>
                    <a:lnTo>
                      <a:pt x="272" y="11948"/>
                    </a:lnTo>
                    <a:lnTo>
                      <a:pt x="168" y="12074"/>
                    </a:lnTo>
                    <a:lnTo>
                      <a:pt x="209" y="12178"/>
                    </a:lnTo>
                    <a:lnTo>
                      <a:pt x="335" y="12367"/>
                    </a:lnTo>
                    <a:lnTo>
                      <a:pt x="398" y="12262"/>
                    </a:lnTo>
                    <a:lnTo>
                      <a:pt x="419" y="12283"/>
                    </a:lnTo>
                    <a:lnTo>
                      <a:pt x="502" y="12262"/>
                    </a:lnTo>
                    <a:lnTo>
                      <a:pt x="481" y="12199"/>
                    </a:lnTo>
                    <a:lnTo>
                      <a:pt x="523" y="12095"/>
                    </a:lnTo>
                    <a:lnTo>
                      <a:pt x="649" y="12178"/>
                    </a:lnTo>
                    <a:lnTo>
                      <a:pt x="607" y="12241"/>
                    </a:lnTo>
                    <a:lnTo>
                      <a:pt x="649" y="12304"/>
                    </a:lnTo>
                    <a:lnTo>
                      <a:pt x="628" y="12388"/>
                    </a:lnTo>
                    <a:lnTo>
                      <a:pt x="586" y="12450"/>
                    </a:lnTo>
                    <a:lnTo>
                      <a:pt x="628" y="12597"/>
                    </a:lnTo>
                    <a:lnTo>
                      <a:pt x="691" y="12555"/>
                    </a:lnTo>
                    <a:lnTo>
                      <a:pt x="816" y="12513"/>
                    </a:lnTo>
                    <a:lnTo>
                      <a:pt x="900" y="12597"/>
                    </a:lnTo>
                    <a:lnTo>
                      <a:pt x="753" y="12597"/>
                    </a:lnTo>
                    <a:lnTo>
                      <a:pt x="712" y="12639"/>
                    </a:lnTo>
                    <a:lnTo>
                      <a:pt x="753" y="12722"/>
                    </a:lnTo>
                    <a:lnTo>
                      <a:pt x="753" y="12785"/>
                    </a:lnTo>
                    <a:lnTo>
                      <a:pt x="544" y="12618"/>
                    </a:lnTo>
                    <a:lnTo>
                      <a:pt x="481" y="12639"/>
                    </a:lnTo>
                    <a:lnTo>
                      <a:pt x="419" y="12597"/>
                    </a:lnTo>
                    <a:lnTo>
                      <a:pt x="314" y="12597"/>
                    </a:lnTo>
                    <a:lnTo>
                      <a:pt x="314" y="12701"/>
                    </a:lnTo>
                    <a:lnTo>
                      <a:pt x="272" y="12764"/>
                    </a:lnTo>
                    <a:lnTo>
                      <a:pt x="419" y="12994"/>
                    </a:lnTo>
                    <a:lnTo>
                      <a:pt x="523" y="13015"/>
                    </a:lnTo>
                    <a:lnTo>
                      <a:pt x="691" y="13141"/>
                    </a:lnTo>
                    <a:lnTo>
                      <a:pt x="900" y="13245"/>
                    </a:lnTo>
                    <a:lnTo>
                      <a:pt x="921" y="13308"/>
                    </a:lnTo>
                    <a:lnTo>
                      <a:pt x="858" y="13329"/>
                    </a:lnTo>
                    <a:lnTo>
                      <a:pt x="963" y="13413"/>
                    </a:lnTo>
                    <a:lnTo>
                      <a:pt x="1026" y="13392"/>
                    </a:lnTo>
                    <a:lnTo>
                      <a:pt x="1005" y="13287"/>
                    </a:lnTo>
                    <a:lnTo>
                      <a:pt x="1067" y="13287"/>
                    </a:lnTo>
                    <a:lnTo>
                      <a:pt x="1151" y="13329"/>
                    </a:lnTo>
                    <a:lnTo>
                      <a:pt x="1130" y="13350"/>
                    </a:lnTo>
                    <a:lnTo>
                      <a:pt x="1235" y="13497"/>
                    </a:lnTo>
                    <a:lnTo>
                      <a:pt x="1277" y="13434"/>
                    </a:lnTo>
                    <a:lnTo>
                      <a:pt x="1339" y="13455"/>
                    </a:lnTo>
                    <a:lnTo>
                      <a:pt x="1444" y="13413"/>
                    </a:lnTo>
                    <a:lnTo>
                      <a:pt x="1570" y="13308"/>
                    </a:lnTo>
                    <a:lnTo>
                      <a:pt x="1632" y="13287"/>
                    </a:lnTo>
                    <a:lnTo>
                      <a:pt x="1653" y="13225"/>
                    </a:lnTo>
                    <a:lnTo>
                      <a:pt x="1674" y="13245"/>
                    </a:lnTo>
                    <a:lnTo>
                      <a:pt x="1695" y="13329"/>
                    </a:lnTo>
                    <a:lnTo>
                      <a:pt x="1779" y="13329"/>
                    </a:lnTo>
                    <a:lnTo>
                      <a:pt x="1988" y="13120"/>
                    </a:lnTo>
                    <a:lnTo>
                      <a:pt x="1967" y="13078"/>
                    </a:lnTo>
                    <a:lnTo>
                      <a:pt x="1883" y="12932"/>
                    </a:lnTo>
                    <a:lnTo>
                      <a:pt x="2051" y="13036"/>
                    </a:lnTo>
                    <a:lnTo>
                      <a:pt x="2155" y="12911"/>
                    </a:lnTo>
                    <a:lnTo>
                      <a:pt x="2114" y="12890"/>
                    </a:lnTo>
                    <a:lnTo>
                      <a:pt x="2197" y="12827"/>
                    </a:lnTo>
                    <a:lnTo>
                      <a:pt x="2176" y="12764"/>
                    </a:lnTo>
                    <a:lnTo>
                      <a:pt x="2281" y="12701"/>
                    </a:lnTo>
                    <a:lnTo>
                      <a:pt x="2386" y="12681"/>
                    </a:lnTo>
                    <a:lnTo>
                      <a:pt x="2386" y="12597"/>
                    </a:lnTo>
                    <a:lnTo>
                      <a:pt x="2302" y="12492"/>
                    </a:lnTo>
                    <a:lnTo>
                      <a:pt x="2323" y="12409"/>
                    </a:lnTo>
                    <a:lnTo>
                      <a:pt x="2260" y="12304"/>
                    </a:lnTo>
                    <a:lnTo>
                      <a:pt x="2155" y="12241"/>
                    </a:lnTo>
                    <a:lnTo>
                      <a:pt x="2176" y="12157"/>
                    </a:lnTo>
                    <a:lnTo>
                      <a:pt x="2218" y="12178"/>
                    </a:lnTo>
                    <a:lnTo>
                      <a:pt x="2323" y="12304"/>
                    </a:lnTo>
                    <a:lnTo>
                      <a:pt x="2386" y="12471"/>
                    </a:lnTo>
                    <a:lnTo>
                      <a:pt x="2406" y="12492"/>
                    </a:lnTo>
                    <a:lnTo>
                      <a:pt x="2490" y="12513"/>
                    </a:lnTo>
                    <a:lnTo>
                      <a:pt x="2469" y="12576"/>
                    </a:lnTo>
                    <a:lnTo>
                      <a:pt x="2511" y="12639"/>
                    </a:lnTo>
                    <a:lnTo>
                      <a:pt x="2616" y="12597"/>
                    </a:lnTo>
                    <a:lnTo>
                      <a:pt x="2595" y="12513"/>
                    </a:lnTo>
                    <a:lnTo>
                      <a:pt x="2532" y="12492"/>
                    </a:lnTo>
                    <a:lnTo>
                      <a:pt x="2595" y="12409"/>
                    </a:lnTo>
                    <a:lnTo>
                      <a:pt x="2678" y="12492"/>
                    </a:lnTo>
                    <a:lnTo>
                      <a:pt x="2699" y="12555"/>
                    </a:lnTo>
                    <a:lnTo>
                      <a:pt x="2825" y="12409"/>
                    </a:lnTo>
                    <a:lnTo>
                      <a:pt x="2846" y="12283"/>
                    </a:lnTo>
                    <a:lnTo>
                      <a:pt x="2825" y="12178"/>
                    </a:lnTo>
                    <a:lnTo>
                      <a:pt x="2741" y="12157"/>
                    </a:lnTo>
                    <a:lnTo>
                      <a:pt x="2720" y="12074"/>
                    </a:lnTo>
                    <a:lnTo>
                      <a:pt x="2783" y="12053"/>
                    </a:lnTo>
                    <a:lnTo>
                      <a:pt x="2783" y="11990"/>
                    </a:lnTo>
                    <a:lnTo>
                      <a:pt x="2825" y="11990"/>
                    </a:lnTo>
                    <a:lnTo>
                      <a:pt x="2888" y="11948"/>
                    </a:lnTo>
                    <a:lnTo>
                      <a:pt x="2825" y="11865"/>
                    </a:lnTo>
                    <a:lnTo>
                      <a:pt x="2825" y="11760"/>
                    </a:lnTo>
                    <a:lnTo>
                      <a:pt x="2909" y="11718"/>
                    </a:lnTo>
                    <a:lnTo>
                      <a:pt x="2992" y="11781"/>
                    </a:lnTo>
                    <a:lnTo>
                      <a:pt x="2930" y="11885"/>
                    </a:lnTo>
                    <a:lnTo>
                      <a:pt x="2950" y="12032"/>
                    </a:lnTo>
                    <a:lnTo>
                      <a:pt x="2930" y="12095"/>
                    </a:lnTo>
                    <a:lnTo>
                      <a:pt x="2992" y="12199"/>
                    </a:lnTo>
                    <a:lnTo>
                      <a:pt x="3013" y="12283"/>
                    </a:lnTo>
                    <a:lnTo>
                      <a:pt x="3118" y="12409"/>
                    </a:lnTo>
                    <a:lnTo>
                      <a:pt x="3264" y="12409"/>
                    </a:lnTo>
                    <a:lnTo>
                      <a:pt x="3327" y="12450"/>
                    </a:lnTo>
                    <a:lnTo>
                      <a:pt x="3264" y="12492"/>
                    </a:lnTo>
                    <a:lnTo>
                      <a:pt x="3348" y="12555"/>
                    </a:lnTo>
                    <a:lnTo>
                      <a:pt x="3432" y="12639"/>
                    </a:lnTo>
                    <a:lnTo>
                      <a:pt x="3474" y="12555"/>
                    </a:lnTo>
                    <a:lnTo>
                      <a:pt x="3453" y="12178"/>
                    </a:lnTo>
                    <a:lnTo>
                      <a:pt x="3369" y="12032"/>
                    </a:lnTo>
                    <a:lnTo>
                      <a:pt x="3432" y="11948"/>
                    </a:lnTo>
                    <a:lnTo>
                      <a:pt x="3515" y="11885"/>
                    </a:lnTo>
                    <a:lnTo>
                      <a:pt x="3432" y="11781"/>
                    </a:lnTo>
                    <a:lnTo>
                      <a:pt x="3474" y="11718"/>
                    </a:lnTo>
                    <a:lnTo>
                      <a:pt x="3662" y="11676"/>
                    </a:lnTo>
                    <a:lnTo>
                      <a:pt x="3683" y="11593"/>
                    </a:lnTo>
                    <a:lnTo>
                      <a:pt x="3683" y="11467"/>
                    </a:lnTo>
                    <a:lnTo>
                      <a:pt x="3766" y="11321"/>
                    </a:lnTo>
                    <a:lnTo>
                      <a:pt x="3683" y="11195"/>
                    </a:lnTo>
                    <a:lnTo>
                      <a:pt x="3662" y="10923"/>
                    </a:lnTo>
                    <a:lnTo>
                      <a:pt x="3536" y="10714"/>
                    </a:lnTo>
                    <a:lnTo>
                      <a:pt x="3557" y="10609"/>
                    </a:lnTo>
                    <a:lnTo>
                      <a:pt x="3829" y="10525"/>
                    </a:lnTo>
                    <a:lnTo>
                      <a:pt x="3829" y="10358"/>
                    </a:lnTo>
                    <a:lnTo>
                      <a:pt x="3871" y="10212"/>
                    </a:lnTo>
                    <a:lnTo>
                      <a:pt x="3662" y="10002"/>
                    </a:lnTo>
                    <a:lnTo>
                      <a:pt x="3515" y="9898"/>
                    </a:lnTo>
                    <a:lnTo>
                      <a:pt x="3515" y="9688"/>
                    </a:lnTo>
                    <a:lnTo>
                      <a:pt x="3536" y="9479"/>
                    </a:lnTo>
                    <a:lnTo>
                      <a:pt x="3515" y="9249"/>
                    </a:lnTo>
                    <a:lnTo>
                      <a:pt x="3453" y="9103"/>
                    </a:lnTo>
                    <a:lnTo>
                      <a:pt x="3515" y="8914"/>
                    </a:lnTo>
                    <a:lnTo>
                      <a:pt x="3453" y="8621"/>
                    </a:lnTo>
                    <a:lnTo>
                      <a:pt x="3411" y="8308"/>
                    </a:lnTo>
                    <a:lnTo>
                      <a:pt x="3453" y="8077"/>
                    </a:lnTo>
                    <a:lnTo>
                      <a:pt x="3578" y="7847"/>
                    </a:lnTo>
                    <a:lnTo>
                      <a:pt x="3683" y="7764"/>
                    </a:lnTo>
                    <a:lnTo>
                      <a:pt x="3850" y="7784"/>
                    </a:lnTo>
                    <a:lnTo>
                      <a:pt x="4059" y="7805"/>
                    </a:lnTo>
                    <a:lnTo>
                      <a:pt x="4164" y="7680"/>
                    </a:lnTo>
                    <a:lnTo>
                      <a:pt x="4143" y="7450"/>
                    </a:lnTo>
                    <a:lnTo>
                      <a:pt x="4080" y="7366"/>
                    </a:lnTo>
                    <a:lnTo>
                      <a:pt x="4080" y="7240"/>
                    </a:lnTo>
                    <a:lnTo>
                      <a:pt x="4290" y="6738"/>
                    </a:lnTo>
                    <a:lnTo>
                      <a:pt x="4290" y="6487"/>
                    </a:lnTo>
                    <a:lnTo>
                      <a:pt x="4352" y="6215"/>
                    </a:lnTo>
                    <a:lnTo>
                      <a:pt x="4394" y="6069"/>
                    </a:lnTo>
                    <a:lnTo>
                      <a:pt x="4394" y="5901"/>
                    </a:lnTo>
                    <a:lnTo>
                      <a:pt x="4311" y="5818"/>
                    </a:lnTo>
                    <a:lnTo>
                      <a:pt x="4311" y="5692"/>
                    </a:lnTo>
                    <a:lnTo>
                      <a:pt x="4499" y="5587"/>
                    </a:lnTo>
                    <a:lnTo>
                      <a:pt x="4708" y="5567"/>
                    </a:lnTo>
                    <a:lnTo>
                      <a:pt x="4792" y="5483"/>
                    </a:lnTo>
                    <a:lnTo>
                      <a:pt x="4813" y="5357"/>
                    </a:lnTo>
                    <a:lnTo>
                      <a:pt x="4980" y="5064"/>
                    </a:lnTo>
                    <a:lnTo>
                      <a:pt x="5127" y="4855"/>
                    </a:lnTo>
                    <a:lnTo>
                      <a:pt x="5189" y="4730"/>
                    </a:lnTo>
                    <a:lnTo>
                      <a:pt x="5106" y="4541"/>
                    </a:lnTo>
                    <a:lnTo>
                      <a:pt x="5043" y="4458"/>
                    </a:lnTo>
                    <a:lnTo>
                      <a:pt x="5043" y="4206"/>
                    </a:lnTo>
                    <a:lnTo>
                      <a:pt x="5127" y="4186"/>
                    </a:lnTo>
                    <a:lnTo>
                      <a:pt x="5189" y="4081"/>
                    </a:lnTo>
                    <a:lnTo>
                      <a:pt x="5231" y="3934"/>
                    </a:lnTo>
                    <a:lnTo>
                      <a:pt x="5315" y="3893"/>
                    </a:lnTo>
                    <a:lnTo>
                      <a:pt x="5399" y="3704"/>
                    </a:lnTo>
                    <a:lnTo>
                      <a:pt x="5524" y="3600"/>
                    </a:lnTo>
                    <a:lnTo>
                      <a:pt x="5629" y="3683"/>
                    </a:lnTo>
                    <a:lnTo>
                      <a:pt x="5712" y="3725"/>
                    </a:lnTo>
                    <a:lnTo>
                      <a:pt x="5754" y="3725"/>
                    </a:lnTo>
                    <a:lnTo>
                      <a:pt x="5859" y="3621"/>
                    </a:lnTo>
                    <a:lnTo>
                      <a:pt x="5775" y="3516"/>
                    </a:lnTo>
                    <a:lnTo>
                      <a:pt x="5859" y="3474"/>
                    </a:lnTo>
                    <a:lnTo>
                      <a:pt x="5859" y="3390"/>
                    </a:lnTo>
                    <a:lnTo>
                      <a:pt x="5880" y="3349"/>
                    </a:lnTo>
                    <a:lnTo>
                      <a:pt x="5775" y="3181"/>
                    </a:lnTo>
                    <a:lnTo>
                      <a:pt x="5838" y="3160"/>
                    </a:lnTo>
                    <a:lnTo>
                      <a:pt x="6026" y="3160"/>
                    </a:lnTo>
                    <a:lnTo>
                      <a:pt x="6152" y="3077"/>
                    </a:lnTo>
                    <a:lnTo>
                      <a:pt x="6340" y="3139"/>
                    </a:lnTo>
                    <a:lnTo>
                      <a:pt x="6445" y="3202"/>
                    </a:lnTo>
                    <a:lnTo>
                      <a:pt x="6570" y="3223"/>
                    </a:lnTo>
                    <a:lnTo>
                      <a:pt x="6654" y="3286"/>
                    </a:lnTo>
                    <a:lnTo>
                      <a:pt x="6696" y="3265"/>
                    </a:lnTo>
                    <a:lnTo>
                      <a:pt x="6759" y="3307"/>
                    </a:lnTo>
                    <a:lnTo>
                      <a:pt x="6759" y="3160"/>
                    </a:lnTo>
                    <a:lnTo>
                      <a:pt x="6696" y="3077"/>
                    </a:lnTo>
                    <a:lnTo>
                      <a:pt x="6717" y="2888"/>
                    </a:lnTo>
                    <a:lnTo>
                      <a:pt x="6800" y="2846"/>
                    </a:lnTo>
                    <a:lnTo>
                      <a:pt x="6779" y="2700"/>
                    </a:lnTo>
                    <a:lnTo>
                      <a:pt x="6696" y="2658"/>
                    </a:lnTo>
                    <a:lnTo>
                      <a:pt x="6675" y="2554"/>
                    </a:lnTo>
                    <a:lnTo>
                      <a:pt x="6675" y="2554"/>
                    </a:lnTo>
                    <a:lnTo>
                      <a:pt x="6800" y="2616"/>
                    </a:lnTo>
                    <a:lnTo>
                      <a:pt x="6926" y="2574"/>
                    </a:lnTo>
                    <a:lnTo>
                      <a:pt x="6989" y="2554"/>
                    </a:lnTo>
                    <a:lnTo>
                      <a:pt x="7010" y="2533"/>
                    </a:lnTo>
                    <a:lnTo>
                      <a:pt x="7072" y="2533"/>
                    </a:lnTo>
                    <a:lnTo>
                      <a:pt x="7093" y="2512"/>
                    </a:lnTo>
                    <a:lnTo>
                      <a:pt x="7072" y="2428"/>
                    </a:lnTo>
                    <a:lnTo>
                      <a:pt x="7093" y="2323"/>
                    </a:lnTo>
                    <a:lnTo>
                      <a:pt x="7177" y="2261"/>
                    </a:lnTo>
                    <a:lnTo>
                      <a:pt x="7282" y="2261"/>
                    </a:lnTo>
                    <a:lnTo>
                      <a:pt x="7344" y="2407"/>
                    </a:lnTo>
                    <a:lnTo>
                      <a:pt x="7616" y="2616"/>
                    </a:lnTo>
                    <a:lnTo>
                      <a:pt x="7637" y="2742"/>
                    </a:lnTo>
                    <a:lnTo>
                      <a:pt x="7742" y="2846"/>
                    </a:lnTo>
                    <a:lnTo>
                      <a:pt x="7909" y="2930"/>
                    </a:lnTo>
                    <a:lnTo>
                      <a:pt x="8160" y="2930"/>
                    </a:lnTo>
                    <a:lnTo>
                      <a:pt x="8328" y="2784"/>
                    </a:lnTo>
                    <a:lnTo>
                      <a:pt x="8391" y="2700"/>
                    </a:lnTo>
                    <a:lnTo>
                      <a:pt x="8495" y="2700"/>
                    </a:lnTo>
                    <a:lnTo>
                      <a:pt x="8704" y="2846"/>
                    </a:lnTo>
                    <a:lnTo>
                      <a:pt x="8851" y="2867"/>
                    </a:lnTo>
                    <a:lnTo>
                      <a:pt x="8893" y="2742"/>
                    </a:lnTo>
                    <a:lnTo>
                      <a:pt x="8976" y="2679"/>
                    </a:lnTo>
                    <a:lnTo>
                      <a:pt x="9060" y="2616"/>
                    </a:lnTo>
                    <a:lnTo>
                      <a:pt x="9165" y="2616"/>
                    </a:lnTo>
                    <a:lnTo>
                      <a:pt x="9269" y="2554"/>
                    </a:lnTo>
                    <a:lnTo>
                      <a:pt x="9311" y="2470"/>
                    </a:lnTo>
                    <a:lnTo>
                      <a:pt x="9269" y="2365"/>
                    </a:lnTo>
                    <a:lnTo>
                      <a:pt x="9207" y="2219"/>
                    </a:lnTo>
                    <a:lnTo>
                      <a:pt x="9228" y="1905"/>
                    </a:lnTo>
                    <a:lnTo>
                      <a:pt x="9290" y="1821"/>
                    </a:lnTo>
                    <a:lnTo>
                      <a:pt x="9228" y="1717"/>
                    </a:lnTo>
                    <a:lnTo>
                      <a:pt x="9290" y="1696"/>
                    </a:lnTo>
                    <a:lnTo>
                      <a:pt x="9395" y="1570"/>
                    </a:lnTo>
                    <a:lnTo>
                      <a:pt x="9374" y="1507"/>
                    </a:lnTo>
                    <a:lnTo>
                      <a:pt x="9500" y="1424"/>
                    </a:lnTo>
                    <a:lnTo>
                      <a:pt x="9646" y="1486"/>
                    </a:lnTo>
                    <a:lnTo>
                      <a:pt x="9730" y="1466"/>
                    </a:lnTo>
                    <a:lnTo>
                      <a:pt x="9730" y="1403"/>
                    </a:lnTo>
                    <a:lnTo>
                      <a:pt x="9813" y="1298"/>
                    </a:lnTo>
                    <a:lnTo>
                      <a:pt x="10065" y="1298"/>
                    </a:lnTo>
                    <a:lnTo>
                      <a:pt x="10169" y="1382"/>
                    </a:lnTo>
                    <a:lnTo>
                      <a:pt x="10316" y="1528"/>
                    </a:lnTo>
                    <a:lnTo>
                      <a:pt x="10378" y="1633"/>
                    </a:lnTo>
                    <a:lnTo>
                      <a:pt x="10525" y="1654"/>
                    </a:lnTo>
                    <a:lnTo>
                      <a:pt x="10692" y="1696"/>
                    </a:lnTo>
                    <a:lnTo>
                      <a:pt x="10755" y="1800"/>
                    </a:lnTo>
                    <a:lnTo>
                      <a:pt x="10860" y="1905"/>
                    </a:lnTo>
                    <a:lnTo>
                      <a:pt x="10839" y="2030"/>
                    </a:lnTo>
                    <a:lnTo>
                      <a:pt x="10734" y="2177"/>
                    </a:lnTo>
                    <a:lnTo>
                      <a:pt x="10755" y="2428"/>
                    </a:lnTo>
                    <a:lnTo>
                      <a:pt x="10839" y="2428"/>
                    </a:lnTo>
                    <a:lnTo>
                      <a:pt x="10839" y="2219"/>
                    </a:lnTo>
                    <a:lnTo>
                      <a:pt x="10985" y="2051"/>
                    </a:lnTo>
                    <a:lnTo>
                      <a:pt x="11111" y="2030"/>
                    </a:lnTo>
                    <a:lnTo>
                      <a:pt x="11194" y="1926"/>
                    </a:lnTo>
                    <a:lnTo>
                      <a:pt x="11194" y="1779"/>
                    </a:lnTo>
                    <a:lnTo>
                      <a:pt x="11299" y="1738"/>
                    </a:lnTo>
                    <a:lnTo>
                      <a:pt x="11404" y="1800"/>
                    </a:lnTo>
                    <a:lnTo>
                      <a:pt x="11487" y="1717"/>
                    </a:lnTo>
                    <a:lnTo>
                      <a:pt x="11487" y="1591"/>
                    </a:lnTo>
                    <a:lnTo>
                      <a:pt x="11425" y="1591"/>
                    </a:lnTo>
                    <a:lnTo>
                      <a:pt x="11362" y="1507"/>
                    </a:lnTo>
                    <a:lnTo>
                      <a:pt x="11299" y="1507"/>
                    </a:lnTo>
                    <a:lnTo>
                      <a:pt x="11278" y="1528"/>
                    </a:lnTo>
                    <a:lnTo>
                      <a:pt x="11278" y="1612"/>
                    </a:lnTo>
                    <a:lnTo>
                      <a:pt x="11215" y="1570"/>
                    </a:lnTo>
                    <a:lnTo>
                      <a:pt x="11194" y="1507"/>
                    </a:lnTo>
                    <a:lnTo>
                      <a:pt x="11153" y="1507"/>
                    </a:lnTo>
                    <a:lnTo>
                      <a:pt x="11153" y="1570"/>
                    </a:lnTo>
                    <a:lnTo>
                      <a:pt x="11111" y="1696"/>
                    </a:lnTo>
                    <a:lnTo>
                      <a:pt x="11090" y="1654"/>
                    </a:lnTo>
                    <a:lnTo>
                      <a:pt x="11048" y="1591"/>
                    </a:lnTo>
                    <a:lnTo>
                      <a:pt x="10964" y="1633"/>
                    </a:lnTo>
                    <a:lnTo>
                      <a:pt x="10943" y="1696"/>
                    </a:lnTo>
                    <a:lnTo>
                      <a:pt x="10901" y="1612"/>
                    </a:lnTo>
                    <a:lnTo>
                      <a:pt x="10881" y="1486"/>
                    </a:lnTo>
                    <a:lnTo>
                      <a:pt x="10839" y="1486"/>
                    </a:lnTo>
                    <a:lnTo>
                      <a:pt x="10776" y="1361"/>
                    </a:lnTo>
                    <a:lnTo>
                      <a:pt x="10734" y="1319"/>
                    </a:lnTo>
                    <a:lnTo>
                      <a:pt x="10650" y="1319"/>
                    </a:lnTo>
                    <a:lnTo>
                      <a:pt x="10567" y="1298"/>
                    </a:lnTo>
                    <a:lnTo>
                      <a:pt x="10420" y="1277"/>
                    </a:lnTo>
                    <a:lnTo>
                      <a:pt x="10357" y="1193"/>
                    </a:lnTo>
                    <a:lnTo>
                      <a:pt x="10378" y="1173"/>
                    </a:lnTo>
                    <a:lnTo>
                      <a:pt x="10546" y="1214"/>
                    </a:lnTo>
                    <a:lnTo>
                      <a:pt x="10692" y="1193"/>
                    </a:lnTo>
                    <a:lnTo>
                      <a:pt x="10797" y="1214"/>
                    </a:lnTo>
                    <a:lnTo>
                      <a:pt x="11048" y="1256"/>
                    </a:lnTo>
                    <a:lnTo>
                      <a:pt x="11194" y="1193"/>
                    </a:lnTo>
                    <a:lnTo>
                      <a:pt x="11299" y="984"/>
                    </a:lnTo>
                    <a:lnTo>
                      <a:pt x="11508" y="942"/>
                    </a:lnTo>
                    <a:lnTo>
                      <a:pt x="11613" y="859"/>
                    </a:lnTo>
                    <a:lnTo>
                      <a:pt x="11613" y="838"/>
                    </a:lnTo>
                    <a:lnTo>
                      <a:pt x="11529" y="796"/>
                    </a:lnTo>
                    <a:lnTo>
                      <a:pt x="11508" y="754"/>
                    </a:lnTo>
                    <a:lnTo>
                      <a:pt x="11425" y="733"/>
                    </a:lnTo>
                    <a:lnTo>
                      <a:pt x="11320" y="754"/>
                    </a:lnTo>
                    <a:lnTo>
                      <a:pt x="11194" y="608"/>
                    </a:lnTo>
                    <a:lnTo>
                      <a:pt x="11111" y="608"/>
                    </a:lnTo>
                    <a:lnTo>
                      <a:pt x="11006" y="733"/>
                    </a:lnTo>
                    <a:lnTo>
                      <a:pt x="10964" y="733"/>
                    </a:lnTo>
                    <a:lnTo>
                      <a:pt x="10943" y="691"/>
                    </a:lnTo>
                    <a:lnTo>
                      <a:pt x="11048" y="649"/>
                    </a:lnTo>
                    <a:lnTo>
                      <a:pt x="11048" y="566"/>
                    </a:lnTo>
                    <a:lnTo>
                      <a:pt x="10943" y="524"/>
                    </a:lnTo>
                    <a:lnTo>
                      <a:pt x="10901" y="482"/>
                    </a:lnTo>
                    <a:lnTo>
                      <a:pt x="10839" y="482"/>
                    </a:lnTo>
                    <a:lnTo>
                      <a:pt x="10776" y="608"/>
                    </a:lnTo>
                    <a:lnTo>
                      <a:pt x="10734" y="608"/>
                    </a:lnTo>
                    <a:lnTo>
                      <a:pt x="10734" y="524"/>
                    </a:lnTo>
                    <a:lnTo>
                      <a:pt x="10671" y="545"/>
                    </a:lnTo>
                    <a:lnTo>
                      <a:pt x="10650" y="587"/>
                    </a:lnTo>
                    <a:lnTo>
                      <a:pt x="10588" y="587"/>
                    </a:lnTo>
                    <a:lnTo>
                      <a:pt x="10567" y="545"/>
                    </a:lnTo>
                    <a:lnTo>
                      <a:pt x="10650" y="482"/>
                    </a:lnTo>
                    <a:lnTo>
                      <a:pt x="10650" y="419"/>
                    </a:lnTo>
                    <a:lnTo>
                      <a:pt x="10546" y="357"/>
                    </a:lnTo>
                    <a:lnTo>
                      <a:pt x="10420" y="357"/>
                    </a:lnTo>
                    <a:lnTo>
                      <a:pt x="10357" y="377"/>
                    </a:lnTo>
                    <a:lnTo>
                      <a:pt x="10337" y="545"/>
                    </a:lnTo>
                    <a:lnTo>
                      <a:pt x="10253" y="587"/>
                    </a:lnTo>
                    <a:lnTo>
                      <a:pt x="10253" y="649"/>
                    </a:lnTo>
                    <a:lnTo>
                      <a:pt x="10316" y="796"/>
                    </a:lnTo>
                    <a:lnTo>
                      <a:pt x="10316" y="880"/>
                    </a:lnTo>
                    <a:lnTo>
                      <a:pt x="10253" y="942"/>
                    </a:lnTo>
                    <a:lnTo>
                      <a:pt x="10211" y="838"/>
                    </a:lnTo>
                    <a:lnTo>
                      <a:pt x="10127" y="838"/>
                    </a:lnTo>
                    <a:lnTo>
                      <a:pt x="10127" y="859"/>
                    </a:lnTo>
                    <a:lnTo>
                      <a:pt x="10023" y="838"/>
                    </a:lnTo>
                    <a:lnTo>
                      <a:pt x="9897" y="901"/>
                    </a:lnTo>
                    <a:lnTo>
                      <a:pt x="9897" y="901"/>
                    </a:lnTo>
                    <a:lnTo>
                      <a:pt x="10002" y="754"/>
                    </a:lnTo>
                    <a:lnTo>
                      <a:pt x="10065" y="733"/>
                    </a:lnTo>
                    <a:lnTo>
                      <a:pt x="10127" y="608"/>
                    </a:lnTo>
                    <a:lnTo>
                      <a:pt x="10127" y="566"/>
                    </a:lnTo>
                    <a:lnTo>
                      <a:pt x="10065" y="566"/>
                    </a:lnTo>
                    <a:lnTo>
                      <a:pt x="9960" y="649"/>
                    </a:lnTo>
                    <a:lnTo>
                      <a:pt x="9897" y="649"/>
                    </a:lnTo>
                    <a:lnTo>
                      <a:pt x="9918" y="587"/>
                    </a:lnTo>
                    <a:lnTo>
                      <a:pt x="10002" y="524"/>
                    </a:lnTo>
                    <a:lnTo>
                      <a:pt x="10002" y="482"/>
                    </a:lnTo>
                    <a:lnTo>
                      <a:pt x="9897" y="461"/>
                    </a:lnTo>
                    <a:lnTo>
                      <a:pt x="9855" y="419"/>
                    </a:lnTo>
                    <a:lnTo>
                      <a:pt x="9960" y="377"/>
                    </a:lnTo>
                    <a:lnTo>
                      <a:pt x="10002" y="419"/>
                    </a:lnTo>
                    <a:lnTo>
                      <a:pt x="10127" y="419"/>
                    </a:lnTo>
                    <a:lnTo>
                      <a:pt x="10169" y="231"/>
                    </a:lnTo>
                    <a:lnTo>
                      <a:pt x="10169" y="168"/>
                    </a:lnTo>
                    <a:lnTo>
                      <a:pt x="10044" y="210"/>
                    </a:lnTo>
                    <a:lnTo>
                      <a:pt x="10002" y="147"/>
                    </a:lnTo>
                    <a:lnTo>
                      <a:pt x="10023" y="64"/>
                    </a:lnTo>
                    <a:lnTo>
                      <a:pt x="10002" y="1"/>
                    </a:lnTo>
                    <a:lnTo>
                      <a:pt x="9918" y="64"/>
                    </a:lnTo>
                    <a:lnTo>
                      <a:pt x="9855" y="64"/>
                    </a:lnTo>
                    <a:lnTo>
                      <a:pt x="9792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3041;p74">
                <a:extLst>
                  <a:ext uri="{FF2B5EF4-FFF2-40B4-BE49-F238E27FC236}">
                    <a16:creationId xmlns:a16="http://schemas.microsoft.com/office/drawing/2014/main" id="{E928C054-0B2E-4422-8E2E-265197BDD483}"/>
                  </a:ext>
                </a:extLst>
              </p:cNvPr>
              <p:cNvSpPr/>
              <p:nvPr/>
            </p:nvSpPr>
            <p:spPr>
              <a:xfrm>
                <a:off x="3810372" y="2589242"/>
                <a:ext cx="68528" cy="147786"/>
              </a:xfrm>
              <a:custGeom>
                <a:avLst/>
                <a:gdLst/>
                <a:ahLst/>
                <a:cxnLst/>
                <a:rect l="l" t="t" r="r" b="b"/>
                <a:pathLst>
                  <a:path w="5755" h="12995" extrusionOk="0">
                    <a:moveTo>
                      <a:pt x="3788" y="1"/>
                    </a:moveTo>
                    <a:lnTo>
                      <a:pt x="3725" y="21"/>
                    </a:lnTo>
                    <a:lnTo>
                      <a:pt x="3599" y="63"/>
                    </a:lnTo>
                    <a:lnTo>
                      <a:pt x="3474" y="1"/>
                    </a:lnTo>
                    <a:lnTo>
                      <a:pt x="3474" y="1"/>
                    </a:lnTo>
                    <a:lnTo>
                      <a:pt x="3495" y="105"/>
                    </a:lnTo>
                    <a:lnTo>
                      <a:pt x="3578" y="147"/>
                    </a:lnTo>
                    <a:lnTo>
                      <a:pt x="3599" y="293"/>
                    </a:lnTo>
                    <a:lnTo>
                      <a:pt x="3516" y="335"/>
                    </a:lnTo>
                    <a:lnTo>
                      <a:pt x="3495" y="524"/>
                    </a:lnTo>
                    <a:lnTo>
                      <a:pt x="3558" y="607"/>
                    </a:lnTo>
                    <a:lnTo>
                      <a:pt x="3558" y="754"/>
                    </a:lnTo>
                    <a:lnTo>
                      <a:pt x="3495" y="712"/>
                    </a:lnTo>
                    <a:lnTo>
                      <a:pt x="3453" y="733"/>
                    </a:lnTo>
                    <a:lnTo>
                      <a:pt x="3369" y="670"/>
                    </a:lnTo>
                    <a:lnTo>
                      <a:pt x="3244" y="649"/>
                    </a:lnTo>
                    <a:lnTo>
                      <a:pt x="3139" y="586"/>
                    </a:lnTo>
                    <a:lnTo>
                      <a:pt x="2951" y="524"/>
                    </a:lnTo>
                    <a:lnTo>
                      <a:pt x="2825" y="607"/>
                    </a:lnTo>
                    <a:lnTo>
                      <a:pt x="2637" y="607"/>
                    </a:lnTo>
                    <a:lnTo>
                      <a:pt x="2574" y="628"/>
                    </a:lnTo>
                    <a:lnTo>
                      <a:pt x="2679" y="796"/>
                    </a:lnTo>
                    <a:lnTo>
                      <a:pt x="2658" y="837"/>
                    </a:lnTo>
                    <a:lnTo>
                      <a:pt x="2658" y="921"/>
                    </a:lnTo>
                    <a:lnTo>
                      <a:pt x="2574" y="963"/>
                    </a:lnTo>
                    <a:lnTo>
                      <a:pt x="2658" y="1068"/>
                    </a:lnTo>
                    <a:lnTo>
                      <a:pt x="2553" y="1172"/>
                    </a:lnTo>
                    <a:lnTo>
                      <a:pt x="2511" y="1172"/>
                    </a:lnTo>
                    <a:lnTo>
                      <a:pt x="2428" y="1130"/>
                    </a:lnTo>
                    <a:lnTo>
                      <a:pt x="2323" y="1047"/>
                    </a:lnTo>
                    <a:lnTo>
                      <a:pt x="2198" y="1151"/>
                    </a:lnTo>
                    <a:lnTo>
                      <a:pt x="2114" y="1340"/>
                    </a:lnTo>
                    <a:lnTo>
                      <a:pt x="2030" y="1381"/>
                    </a:lnTo>
                    <a:lnTo>
                      <a:pt x="1988" y="1528"/>
                    </a:lnTo>
                    <a:lnTo>
                      <a:pt x="1926" y="1633"/>
                    </a:lnTo>
                    <a:lnTo>
                      <a:pt x="1842" y="1653"/>
                    </a:lnTo>
                    <a:lnTo>
                      <a:pt x="1842" y="1905"/>
                    </a:lnTo>
                    <a:lnTo>
                      <a:pt x="1905" y="1988"/>
                    </a:lnTo>
                    <a:lnTo>
                      <a:pt x="1988" y="2177"/>
                    </a:lnTo>
                    <a:lnTo>
                      <a:pt x="1926" y="2302"/>
                    </a:lnTo>
                    <a:lnTo>
                      <a:pt x="1779" y="2511"/>
                    </a:lnTo>
                    <a:lnTo>
                      <a:pt x="1612" y="2804"/>
                    </a:lnTo>
                    <a:lnTo>
                      <a:pt x="1591" y="2930"/>
                    </a:lnTo>
                    <a:lnTo>
                      <a:pt x="1507" y="3014"/>
                    </a:lnTo>
                    <a:lnTo>
                      <a:pt x="1298" y="3034"/>
                    </a:lnTo>
                    <a:lnTo>
                      <a:pt x="1110" y="3139"/>
                    </a:lnTo>
                    <a:lnTo>
                      <a:pt x="1110" y="3265"/>
                    </a:lnTo>
                    <a:lnTo>
                      <a:pt x="1193" y="3348"/>
                    </a:lnTo>
                    <a:lnTo>
                      <a:pt x="1193" y="3516"/>
                    </a:lnTo>
                    <a:lnTo>
                      <a:pt x="1151" y="3662"/>
                    </a:lnTo>
                    <a:lnTo>
                      <a:pt x="1089" y="3934"/>
                    </a:lnTo>
                    <a:lnTo>
                      <a:pt x="1089" y="4185"/>
                    </a:lnTo>
                    <a:lnTo>
                      <a:pt x="879" y="4687"/>
                    </a:lnTo>
                    <a:lnTo>
                      <a:pt x="879" y="4813"/>
                    </a:lnTo>
                    <a:lnTo>
                      <a:pt x="942" y="4897"/>
                    </a:lnTo>
                    <a:lnTo>
                      <a:pt x="963" y="5127"/>
                    </a:lnTo>
                    <a:lnTo>
                      <a:pt x="858" y="5252"/>
                    </a:lnTo>
                    <a:lnTo>
                      <a:pt x="649" y="5231"/>
                    </a:lnTo>
                    <a:lnTo>
                      <a:pt x="482" y="5211"/>
                    </a:lnTo>
                    <a:lnTo>
                      <a:pt x="377" y="5294"/>
                    </a:lnTo>
                    <a:lnTo>
                      <a:pt x="252" y="5524"/>
                    </a:lnTo>
                    <a:lnTo>
                      <a:pt x="210" y="5755"/>
                    </a:lnTo>
                    <a:lnTo>
                      <a:pt x="252" y="6068"/>
                    </a:lnTo>
                    <a:lnTo>
                      <a:pt x="314" y="6361"/>
                    </a:lnTo>
                    <a:lnTo>
                      <a:pt x="252" y="6550"/>
                    </a:lnTo>
                    <a:lnTo>
                      <a:pt x="314" y="6696"/>
                    </a:lnTo>
                    <a:lnTo>
                      <a:pt x="335" y="6926"/>
                    </a:lnTo>
                    <a:lnTo>
                      <a:pt x="314" y="7135"/>
                    </a:lnTo>
                    <a:lnTo>
                      <a:pt x="314" y="7345"/>
                    </a:lnTo>
                    <a:lnTo>
                      <a:pt x="461" y="7449"/>
                    </a:lnTo>
                    <a:lnTo>
                      <a:pt x="670" y="7659"/>
                    </a:lnTo>
                    <a:lnTo>
                      <a:pt x="628" y="7805"/>
                    </a:lnTo>
                    <a:lnTo>
                      <a:pt x="628" y="7972"/>
                    </a:lnTo>
                    <a:lnTo>
                      <a:pt x="356" y="8056"/>
                    </a:lnTo>
                    <a:lnTo>
                      <a:pt x="335" y="8161"/>
                    </a:lnTo>
                    <a:lnTo>
                      <a:pt x="461" y="8370"/>
                    </a:lnTo>
                    <a:lnTo>
                      <a:pt x="482" y="8642"/>
                    </a:lnTo>
                    <a:lnTo>
                      <a:pt x="565" y="8768"/>
                    </a:lnTo>
                    <a:lnTo>
                      <a:pt x="482" y="8914"/>
                    </a:lnTo>
                    <a:lnTo>
                      <a:pt x="482" y="9040"/>
                    </a:lnTo>
                    <a:lnTo>
                      <a:pt x="461" y="9123"/>
                    </a:lnTo>
                    <a:lnTo>
                      <a:pt x="273" y="9165"/>
                    </a:lnTo>
                    <a:lnTo>
                      <a:pt x="231" y="9228"/>
                    </a:lnTo>
                    <a:lnTo>
                      <a:pt x="314" y="9332"/>
                    </a:lnTo>
                    <a:lnTo>
                      <a:pt x="231" y="9395"/>
                    </a:lnTo>
                    <a:lnTo>
                      <a:pt x="168" y="9479"/>
                    </a:lnTo>
                    <a:lnTo>
                      <a:pt x="252" y="9625"/>
                    </a:lnTo>
                    <a:lnTo>
                      <a:pt x="273" y="10002"/>
                    </a:lnTo>
                    <a:lnTo>
                      <a:pt x="231" y="10086"/>
                    </a:lnTo>
                    <a:lnTo>
                      <a:pt x="147" y="10002"/>
                    </a:lnTo>
                    <a:lnTo>
                      <a:pt x="63" y="9939"/>
                    </a:lnTo>
                    <a:lnTo>
                      <a:pt x="63" y="9960"/>
                    </a:lnTo>
                    <a:lnTo>
                      <a:pt x="1" y="10023"/>
                    </a:lnTo>
                    <a:lnTo>
                      <a:pt x="21" y="10253"/>
                    </a:lnTo>
                    <a:lnTo>
                      <a:pt x="42" y="10337"/>
                    </a:lnTo>
                    <a:lnTo>
                      <a:pt x="63" y="10525"/>
                    </a:lnTo>
                    <a:lnTo>
                      <a:pt x="147" y="10546"/>
                    </a:lnTo>
                    <a:lnTo>
                      <a:pt x="168" y="10588"/>
                    </a:lnTo>
                    <a:lnTo>
                      <a:pt x="147" y="10734"/>
                    </a:lnTo>
                    <a:lnTo>
                      <a:pt x="273" y="10672"/>
                    </a:lnTo>
                    <a:lnTo>
                      <a:pt x="210" y="10567"/>
                    </a:lnTo>
                    <a:lnTo>
                      <a:pt x="231" y="10483"/>
                    </a:lnTo>
                    <a:lnTo>
                      <a:pt x="273" y="10483"/>
                    </a:lnTo>
                    <a:lnTo>
                      <a:pt x="252" y="10546"/>
                    </a:lnTo>
                    <a:lnTo>
                      <a:pt x="335" y="10588"/>
                    </a:lnTo>
                    <a:lnTo>
                      <a:pt x="377" y="10672"/>
                    </a:lnTo>
                    <a:lnTo>
                      <a:pt x="252" y="10755"/>
                    </a:lnTo>
                    <a:lnTo>
                      <a:pt x="231" y="10860"/>
                    </a:lnTo>
                    <a:lnTo>
                      <a:pt x="273" y="10944"/>
                    </a:lnTo>
                    <a:lnTo>
                      <a:pt x="252" y="11069"/>
                    </a:lnTo>
                    <a:lnTo>
                      <a:pt x="210" y="11111"/>
                    </a:lnTo>
                    <a:lnTo>
                      <a:pt x="273" y="11216"/>
                    </a:lnTo>
                    <a:lnTo>
                      <a:pt x="356" y="11257"/>
                    </a:lnTo>
                    <a:lnTo>
                      <a:pt x="440" y="11383"/>
                    </a:lnTo>
                    <a:lnTo>
                      <a:pt x="482" y="11425"/>
                    </a:lnTo>
                    <a:lnTo>
                      <a:pt x="586" y="11634"/>
                    </a:lnTo>
                    <a:lnTo>
                      <a:pt x="586" y="11801"/>
                    </a:lnTo>
                    <a:lnTo>
                      <a:pt x="733" y="11843"/>
                    </a:lnTo>
                    <a:lnTo>
                      <a:pt x="754" y="11948"/>
                    </a:lnTo>
                    <a:lnTo>
                      <a:pt x="858" y="12094"/>
                    </a:lnTo>
                    <a:lnTo>
                      <a:pt x="984" y="12011"/>
                    </a:lnTo>
                    <a:lnTo>
                      <a:pt x="1005" y="12136"/>
                    </a:lnTo>
                    <a:lnTo>
                      <a:pt x="942" y="12304"/>
                    </a:lnTo>
                    <a:lnTo>
                      <a:pt x="775" y="12325"/>
                    </a:lnTo>
                    <a:lnTo>
                      <a:pt x="754" y="12366"/>
                    </a:lnTo>
                    <a:lnTo>
                      <a:pt x="838" y="12429"/>
                    </a:lnTo>
                    <a:lnTo>
                      <a:pt x="858" y="12534"/>
                    </a:lnTo>
                    <a:lnTo>
                      <a:pt x="984" y="12555"/>
                    </a:lnTo>
                    <a:lnTo>
                      <a:pt x="1047" y="12848"/>
                    </a:lnTo>
                    <a:lnTo>
                      <a:pt x="963" y="12952"/>
                    </a:lnTo>
                    <a:lnTo>
                      <a:pt x="1005" y="12994"/>
                    </a:lnTo>
                    <a:lnTo>
                      <a:pt x="1151" y="12994"/>
                    </a:lnTo>
                    <a:lnTo>
                      <a:pt x="1423" y="12931"/>
                    </a:lnTo>
                    <a:lnTo>
                      <a:pt x="1570" y="12973"/>
                    </a:lnTo>
                    <a:lnTo>
                      <a:pt x="1695" y="12869"/>
                    </a:lnTo>
                    <a:lnTo>
                      <a:pt x="1674" y="12764"/>
                    </a:lnTo>
                    <a:lnTo>
                      <a:pt x="1612" y="12701"/>
                    </a:lnTo>
                    <a:lnTo>
                      <a:pt x="1695" y="12534"/>
                    </a:lnTo>
                    <a:lnTo>
                      <a:pt x="1884" y="12513"/>
                    </a:lnTo>
                    <a:lnTo>
                      <a:pt x="1905" y="12325"/>
                    </a:lnTo>
                    <a:lnTo>
                      <a:pt x="1926" y="12408"/>
                    </a:lnTo>
                    <a:lnTo>
                      <a:pt x="2135" y="12450"/>
                    </a:lnTo>
                    <a:lnTo>
                      <a:pt x="2260" y="12366"/>
                    </a:lnTo>
                    <a:lnTo>
                      <a:pt x="2365" y="12429"/>
                    </a:lnTo>
                    <a:lnTo>
                      <a:pt x="2449" y="12513"/>
                    </a:lnTo>
                    <a:lnTo>
                      <a:pt x="2553" y="12345"/>
                    </a:lnTo>
                    <a:lnTo>
                      <a:pt x="2616" y="12115"/>
                    </a:lnTo>
                    <a:lnTo>
                      <a:pt x="2679" y="12032"/>
                    </a:lnTo>
                    <a:lnTo>
                      <a:pt x="2721" y="11739"/>
                    </a:lnTo>
                    <a:lnTo>
                      <a:pt x="2762" y="11634"/>
                    </a:lnTo>
                    <a:lnTo>
                      <a:pt x="2658" y="11571"/>
                    </a:lnTo>
                    <a:lnTo>
                      <a:pt x="2679" y="11467"/>
                    </a:lnTo>
                    <a:lnTo>
                      <a:pt x="2783" y="11320"/>
                    </a:lnTo>
                    <a:lnTo>
                      <a:pt x="2679" y="11216"/>
                    </a:lnTo>
                    <a:lnTo>
                      <a:pt x="2783" y="11111"/>
                    </a:lnTo>
                    <a:lnTo>
                      <a:pt x="2658" y="11048"/>
                    </a:lnTo>
                    <a:lnTo>
                      <a:pt x="2721" y="10965"/>
                    </a:lnTo>
                    <a:lnTo>
                      <a:pt x="2658" y="10839"/>
                    </a:lnTo>
                    <a:lnTo>
                      <a:pt x="2762" y="10881"/>
                    </a:lnTo>
                    <a:lnTo>
                      <a:pt x="2930" y="10860"/>
                    </a:lnTo>
                    <a:lnTo>
                      <a:pt x="2783" y="10755"/>
                    </a:lnTo>
                    <a:lnTo>
                      <a:pt x="2846" y="10609"/>
                    </a:lnTo>
                    <a:lnTo>
                      <a:pt x="2846" y="10546"/>
                    </a:lnTo>
                    <a:lnTo>
                      <a:pt x="2658" y="10483"/>
                    </a:lnTo>
                    <a:lnTo>
                      <a:pt x="2888" y="10483"/>
                    </a:lnTo>
                    <a:lnTo>
                      <a:pt x="2762" y="10358"/>
                    </a:lnTo>
                    <a:lnTo>
                      <a:pt x="2679" y="10358"/>
                    </a:lnTo>
                    <a:lnTo>
                      <a:pt x="2742" y="10274"/>
                    </a:lnTo>
                    <a:lnTo>
                      <a:pt x="2783" y="10274"/>
                    </a:lnTo>
                    <a:lnTo>
                      <a:pt x="2825" y="10316"/>
                    </a:lnTo>
                    <a:lnTo>
                      <a:pt x="2888" y="10232"/>
                    </a:lnTo>
                    <a:lnTo>
                      <a:pt x="2867" y="10148"/>
                    </a:lnTo>
                    <a:lnTo>
                      <a:pt x="2972" y="10232"/>
                    </a:lnTo>
                    <a:lnTo>
                      <a:pt x="2993" y="10128"/>
                    </a:lnTo>
                    <a:lnTo>
                      <a:pt x="3076" y="10023"/>
                    </a:lnTo>
                    <a:lnTo>
                      <a:pt x="3160" y="10023"/>
                    </a:lnTo>
                    <a:lnTo>
                      <a:pt x="3139" y="9939"/>
                    </a:lnTo>
                    <a:lnTo>
                      <a:pt x="3181" y="9897"/>
                    </a:lnTo>
                    <a:lnTo>
                      <a:pt x="3202" y="9939"/>
                    </a:lnTo>
                    <a:lnTo>
                      <a:pt x="3181" y="10044"/>
                    </a:lnTo>
                    <a:lnTo>
                      <a:pt x="3265" y="10044"/>
                    </a:lnTo>
                    <a:lnTo>
                      <a:pt x="3369" y="9897"/>
                    </a:lnTo>
                    <a:lnTo>
                      <a:pt x="3453" y="9897"/>
                    </a:lnTo>
                    <a:lnTo>
                      <a:pt x="3516" y="9835"/>
                    </a:lnTo>
                    <a:lnTo>
                      <a:pt x="3495" y="9730"/>
                    </a:lnTo>
                    <a:lnTo>
                      <a:pt x="3411" y="9646"/>
                    </a:lnTo>
                    <a:lnTo>
                      <a:pt x="3286" y="9625"/>
                    </a:lnTo>
                    <a:lnTo>
                      <a:pt x="3181" y="9688"/>
                    </a:lnTo>
                    <a:lnTo>
                      <a:pt x="3139" y="9646"/>
                    </a:lnTo>
                    <a:lnTo>
                      <a:pt x="3055" y="9709"/>
                    </a:lnTo>
                    <a:lnTo>
                      <a:pt x="2972" y="9604"/>
                    </a:lnTo>
                    <a:lnTo>
                      <a:pt x="2846" y="9563"/>
                    </a:lnTo>
                    <a:lnTo>
                      <a:pt x="2762" y="9521"/>
                    </a:lnTo>
                    <a:lnTo>
                      <a:pt x="2616" y="9542"/>
                    </a:lnTo>
                    <a:lnTo>
                      <a:pt x="2616" y="9604"/>
                    </a:lnTo>
                    <a:lnTo>
                      <a:pt x="2553" y="9542"/>
                    </a:lnTo>
                    <a:lnTo>
                      <a:pt x="2407" y="9542"/>
                    </a:lnTo>
                    <a:lnTo>
                      <a:pt x="2365" y="9500"/>
                    </a:lnTo>
                    <a:lnTo>
                      <a:pt x="2470" y="9479"/>
                    </a:lnTo>
                    <a:lnTo>
                      <a:pt x="2553" y="9521"/>
                    </a:lnTo>
                    <a:lnTo>
                      <a:pt x="2637" y="9395"/>
                    </a:lnTo>
                    <a:lnTo>
                      <a:pt x="2679" y="9437"/>
                    </a:lnTo>
                    <a:lnTo>
                      <a:pt x="2783" y="9416"/>
                    </a:lnTo>
                    <a:lnTo>
                      <a:pt x="2825" y="9332"/>
                    </a:lnTo>
                    <a:lnTo>
                      <a:pt x="2930" y="9374"/>
                    </a:lnTo>
                    <a:lnTo>
                      <a:pt x="2972" y="9416"/>
                    </a:lnTo>
                    <a:lnTo>
                      <a:pt x="3034" y="9416"/>
                    </a:lnTo>
                    <a:lnTo>
                      <a:pt x="3055" y="9332"/>
                    </a:lnTo>
                    <a:lnTo>
                      <a:pt x="3097" y="9416"/>
                    </a:lnTo>
                    <a:lnTo>
                      <a:pt x="3244" y="9437"/>
                    </a:lnTo>
                    <a:lnTo>
                      <a:pt x="3202" y="9521"/>
                    </a:lnTo>
                    <a:lnTo>
                      <a:pt x="3306" y="9563"/>
                    </a:lnTo>
                    <a:lnTo>
                      <a:pt x="3474" y="9542"/>
                    </a:lnTo>
                    <a:lnTo>
                      <a:pt x="3495" y="9416"/>
                    </a:lnTo>
                    <a:lnTo>
                      <a:pt x="3662" y="9270"/>
                    </a:lnTo>
                    <a:lnTo>
                      <a:pt x="3725" y="9102"/>
                    </a:lnTo>
                    <a:lnTo>
                      <a:pt x="3599" y="8977"/>
                    </a:lnTo>
                    <a:lnTo>
                      <a:pt x="3599" y="8893"/>
                    </a:lnTo>
                    <a:lnTo>
                      <a:pt x="3453" y="8788"/>
                    </a:lnTo>
                    <a:lnTo>
                      <a:pt x="3474" y="8747"/>
                    </a:lnTo>
                    <a:lnTo>
                      <a:pt x="3265" y="8579"/>
                    </a:lnTo>
                    <a:lnTo>
                      <a:pt x="3244" y="8475"/>
                    </a:lnTo>
                    <a:lnTo>
                      <a:pt x="3160" y="8391"/>
                    </a:lnTo>
                    <a:lnTo>
                      <a:pt x="3055" y="8516"/>
                    </a:lnTo>
                    <a:lnTo>
                      <a:pt x="2993" y="8433"/>
                    </a:lnTo>
                    <a:lnTo>
                      <a:pt x="2951" y="8454"/>
                    </a:lnTo>
                    <a:lnTo>
                      <a:pt x="2951" y="8349"/>
                    </a:lnTo>
                    <a:lnTo>
                      <a:pt x="2867" y="8349"/>
                    </a:lnTo>
                    <a:lnTo>
                      <a:pt x="2825" y="8244"/>
                    </a:lnTo>
                    <a:lnTo>
                      <a:pt x="2742" y="8182"/>
                    </a:lnTo>
                    <a:lnTo>
                      <a:pt x="2825" y="8077"/>
                    </a:lnTo>
                    <a:lnTo>
                      <a:pt x="2762" y="7952"/>
                    </a:lnTo>
                    <a:lnTo>
                      <a:pt x="2825" y="7931"/>
                    </a:lnTo>
                    <a:lnTo>
                      <a:pt x="2825" y="7847"/>
                    </a:lnTo>
                    <a:lnTo>
                      <a:pt x="2742" y="7826"/>
                    </a:lnTo>
                    <a:lnTo>
                      <a:pt x="2825" y="7721"/>
                    </a:lnTo>
                    <a:lnTo>
                      <a:pt x="2783" y="7533"/>
                    </a:lnTo>
                    <a:lnTo>
                      <a:pt x="2825" y="7512"/>
                    </a:lnTo>
                    <a:lnTo>
                      <a:pt x="2867" y="7554"/>
                    </a:lnTo>
                    <a:lnTo>
                      <a:pt x="2888" y="7449"/>
                    </a:lnTo>
                    <a:lnTo>
                      <a:pt x="2825" y="7345"/>
                    </a:lnTo>
                    <a:lnTo>
                      <a:pt x="2846" y="7198"/>
                    </a:lnTo>
                    <a:lnTo>
                      <a:pt x="2825" y="7073"/>
                    </a:lnTo>
                    <a:lnTo>
                      <a:pt x="2846" y="7010"/>
                    </a:lnTo>
                    <a:lnTo>
                      <a:pt x="2825" y="6884"/>
                    </a:lnTo>
                    <a:lnTo>
                      <a:pt x="2679" y="6696"/>
                    </a:lnTo>
                    <a:lnTo>
                      <a:pt x="2679" y="6696"/>
                    </a:lnTo>
                    <a:lnTo>
                      <a:pt x="2783" y="6759"/>
                    </a:lnTo>
                    <a:lnTo>
                      <a:pt x="2951" y="6717"/>
                    </a:lnTo>
                    <a:lnTo>
                      <a:pt x="3055" y="6571"/>
                    </a:lnTo>
                    <a:lnTo>
                      <a:pt x="2993" y="6466"/>
                    </a:lnTo>
                    <a:lnTo>
                      <a:pt x="3034" y="6403"/>
                    </a:lnTo>
                    <a:lnTo>
                      <a:pt x="3139" y="6424"/>
                    </a:lnTo>
                    <a:lnTo>
                      <a:pt x="3286" y="6299"/>
                    </a:lnTo>
                    <a:lnTo>
                      <a:pt x="3286" y="6236"/>
                    </a:lnTo>
                    <a:lnTo>
                      <a:pt x="3202" y="6236"/>
                    </a:lnTo>
                    <a:lnTo>
                      <a:pt x="3265" y="6131"/>
                    </a:lnTo>
                    <a:lnTo>
                      <a:pt x="3348" y="6047"/>
                    </a:lnTo>
                    <a:lnTo>
                      <a:pt x="3390" y="6089"/>
                    </a:lnTo>
                    <a:lnTo>
                      <a:pt x="3453" y="6089"/>
                    </a:lnTo>
                    <a:lnTo>
                      <a:pt x="3474" y="5964"/>
                    </a:lnTo>
                    <a:lnTo>
                      <a:pt x="3516" y="5964"/>
                    </a:lnTo>
                    <a:lnTo>
                      <a:pt x="3558" y="6047"/>
                    </a:lnTo>
                    <a:lnTo>
                      <a:pt x="3620" y="5964"/>
                    </a:lnTo>
                    <a:lnTo>
                      <a:pt x="3620" y="5838"/>
                    </a:lnTo>
                    <a:lnTo>
                      <a:pt x="3683" y="5734"/>
                    </a:lnTo>
                    <a:lnTo>
                      <a:pt x="3788" y="5734"/>
                    </a:lnTo>
                    <a:lnTo>
                      <a:pt x="3788" y="5817"/>
                    </a:lnTo>
                    <a:lnTo>
                      <a:pt x="3871" y="5817"/>
                    </a:lnTo>
                    <a:lnTo>
                      <a:pt x="3913" y="5713"/>
                    </a:lnTo>
                    <a:lnTo>
                      <a:pt x="4039" y="5629"/>
                    </a:lnTo>
                    <a:lnTo>
                      <a:pt x="4018" y="5524"/>
                    </a:lnTo>
                    <a:lnTo>
                      <a:pt x="4018" y="5420"/>
                    </a:lnTo>
                    <a:lnTo>
                      <a:pt x="4102" y="5503"/>
                    </a:lnTo>
                    <a:lnTo>
                      <a:pt x="4206" y="5378"/>
                    </a:lnTo>
                    <a:lnTo>
                      <a:pt x="4290" y="5378"/>
                    </a:lnTo>
                    <a:lnTo>
                      <a:pt x="4395" y="5190"/>
                    </a:lnTo>
                    <a:lnTo>
                      <a:pt x="4395" y="5001"/>
                    </a:lnTo>
                    <a:lnTo>
                      <a:pt x="4457" y="4897"/>
                    </a:lnTo>
                    <a:lnTo>
                      <a:pt x="4541" y="4897"/>
                    </a:lnTo>
                    <a:lnTo>
                      <a:pt x="4646" y="4771"/>
                    </a:lnTo>
                    <a:lnTo>
                      <a:pt x="4562" y="4771"/>
                    </a:lnTo>
                    <a:lnTo>
                      <a:pt x="4499" y="4666"/>
                    </a:lnTo>
                    <a:lnTo>
                      <a:pt x="4562" y="4625"/>
                    </a:lnTo>
                    <a:lnTo>
                      <a:pt x="4541" y="4562"/>
                    </a:lnTo>
                    <a:lnTo>
                      <a:pt x="4436" y="4562"/>
                    </a:lnTo>
                    <a:lnTo>
                      <a:pt x="4332" y="4457"/>
                    </a:lnTo>
                    <a:lnTo>
                      <a:pt x="4457" y="4415"/>
                    </a:lnTo>
                    <a:lnTo>
                      <a:pt x="4436" y="4332"/>
                    </a:lnTo>
                    <a:lnTo>
                      <a:pt x="4520" y="4164"/>
                    </a:lnTo>
                    <a:lnTo>
                      <a:pt x="4541" y="4081"/>
                    </a:lnTo>
                    <a:lnTo>
                      <a:pt x="4499" y="3997"/>
                    </a:lnTo>
                    <a:lnTo>
                      <a:pt x="4415" y="3997"/>
                    </a:lnTo>
                    <a:lnTo>
                      <a:pt x="4395" y="3934"/>
                    </a:lnTo>
                    <a:lnTo>
                      <a:pt x="4415" y="3892"/>
                    </a:lnTo>
                    <a:lnTo>
                      <a:pt x="4499" y="3934"/>
                    </a:lnTo>
                    <a:lnTo>
                      <a:pt x="4520" y="3955"/>
                    </a:lnTo>
                    <a:lnTo>
                      <a:pt x="4541" y="3955"/>
                    </a:lnTo>
                    <a:lnTo>
                      <a:pt x="4541" y="3871"/>
                    </a:lnTo>
                    <a:lnTo>
                      <a:pt x="4436" y="3850"/>
                    </a:lnTo>
                    <a:lnTo>
                      <a:pt x="4541" y="3788"/>
                    </a:lnTo>
                    <a:lnTo>
                      <a:pt x="4625" y="3788"/>
                    </a:lnTo>
                    <a:lnTo>
                      <a:pt x="4729" y="3725"/>
                    </a:lnTo>
                    <a:lnTo>
                      <a:pt x="4646" y="3662"/>
                    </a:lnTo>
                    <a:lnTo>
                      <a:pt x="4562" y="3516"/>
                    </a:lnTo>
                    <a:lnTo>
                      <a:pt x="4646" y="3537"/>
                    </a:lnTo>
                    <a:lnTo>
                      <a:pt x="4708" y="3620"/>
                    </a:lnTo>
                    <a:lnTo>
                      <a:pt x="4813" y="3578"/>
                    </a:lnTo>
                    <a:lnTo>
                      <a:pt x="4834" y="3474"/>
                    </a:lnTo>
                    <a:lnTo>
                      <a:pt x="4855" y="3369"/>
                    </a:lnTo>
                    <a:lnTo>
                      <a:pt x="4918" y="3327"/>
                    </a:lnTo>
                    <a:lnTo>
                      <a:pt x="4980" y="3453"/>
                    </a:lnTo>
                    <a:lnTo>
                      <a:pt x="5064" y="3348"/>
                    </a:lnTo>
                    <a:lnTo>
                      <a:pt x="5127" y="3453"/>
                    </a:lnTo>
                    <a:lnTo>
                      <a:pt x="5190" y="3474"/>
                    </a:lnTo>
                    <a:lnTo>
                      <a:pt x="5252" y="3369"/>
                    </a:lnTo>
                    <a:lnTo>
                      <a:pt x="5357" y="3432"/>
                    </a:lnTo>
                    <a:lnTo>
                      <a:pt x="5483" y="3348"/>
                    </a:lnTo>
                    <a:lnTo>
                      <a:pt x="5545" y="3432"/>
                    </a:lnTo>
                    <a:lnTo>
                      <a:pt x="5671" y="3432"/>
                    </a:lnTo>
                    <a:lnTo>
                      <a:pt x="5713" y="3369"/>
                    </a:lnTo>
                    <a:lnTo>
                      <a:pt x="5755" y="3411"/>
                    </a:lnTo>
                    <a:lnTo>
                      <a:pt x="5755" y="3265"/>
                    </a:lnTo>
                    <a:lnTo>
                      <a:pt x="5671" y="3202"/>
                    </a:lnTo>
                    <a:lnTo>
                      <a:pt x="5587" y="2993"/>
                    </a:lnTo>
                    <a:lnTo>
                      <a:pt x="5462" y="2951"/>
                    </a:lnTo>
                    <a:lnTo>
                      <a:pt x="5399" y="2762"/>
                    </a:lnTo>
                    <a:lnTo>
                      <a:pt x="5462" y="2700"/>
                    </a:lnTo>
                    <a:lnTo>
                      <a:pt x="5462" y="2490"/>
                    </a:lnTo>
                    <a:lnTo>
                      <a:pt x="5441" y="2386"/>
                    </a:lnTo>
                    <a:lnTo>
                      <a:pt x="5462" y="2302"/>
                    </a:lnTo>
                    <a:lnTo>
                      <a:pt x="5399" y="2093"/>
                    </a:lnTo>
                    <a:lnTo>
                      <a:pt x="5357" y="1988"/>
                    </a:lnTo>
                    <a:lnTo>
                      <a:pt x="5336" y="1842"/>
                    </a:lnTo>
                    <a:lnTo>
                      <a:pt x="5378" y="1758"/>
                    </a:lnTo>
                    <a:lnTo>
                      <a:pt x="5357" y="1633"/>
                    </a:lnTo>
                    <a:lnTo>
                      <a:pt x="5190" y="1591"/>
                    </a:lnTo>
                    <a:lnTo>
                      <a:pt x="5190" y="1486"/>
                    </a:lnTo>
                    <a:lnTo>
                      <a:pt x="5252" y="1361"/>
                    </a:lnTo>
                    <a:lnTo>
                      <a:pt x="5190" y="1172"/>
                    </a:lnTo>
                    <a:lnTo>
                      <a:pt x="5252" y="1068"/>
                    </a:lnTo>
                    <a:lnTo>
                      <a:pt x="5190" y="1005"/>
                    </a:lnTo>
                    <a:lnTo>
                      <a:pt x="5127" y="1005"/>
                    </a:lnTo>
                    <a:lnTo>
                      <a:pt x="5022" y="858"/>
                    </a:lnTo>
                    <a:lnTo>
                      <a:pt x="4939" y="858"/>
                    </a:lnTo>
                    <a:lnTo>
                      <a:pt x="4876" y="754"/>
                    </a:lnTo>
                    <a:lnTo>
                      <a:pt x="4771" y="628"/>
                    </a:lnTo>
                    <a:lnTo>
                      <a:pt x="4708" y="607"/>
                    </a:lnTo>
                    <a:lnTo>
                      <a:pt x="4604" y="545"/>
                    </a:lnTo>
                    <a:lnTo>
                      <a:pt x="4395" y="524"/>
                    </a:lnTo>
                    <a:lnTo>
                      <a:pt x="4227" y="419"/>
                    </a:lnTo>
                    <a:lnTo>
                      <a:pt x="4018" y="189"/>
                    </a:lnTo>
                    <a:lnTo>
                      <a:pt x="3892" y="105"/>
                    </a:lnTo>
                    <a:lnTo>
                      <a:pt x="3788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3042;p74">
                <a:extLst>
                  <a:ext uri="{FF2B5EF4-FFF2-40B4-BE49-F238E27FC236}">
                    <a16:creationId xmlns:a16="http://schemas.microsoft.com/office/drawing/2014/main" id="{17F2EF28-AF23-4B69-A8B6-AAB136A8FEEE}"/>
                  </a:ext>
                </a:extLst>
              </p:cNvPr>
              <p:cNvSpPr/>
              <p:nvPr/>
            </p:nvSpPr>
            <p:spPr>
              <a:xfrm>
                <a:off x="3883127" y="2693471"/>
                <a:ext cx="27411" cy="23803"/>
              </a:xfrm>
              <a:custGeom>
                <a:avLst/>
                <a:gdLst/>
                <a:ahLst/>
                <a:cxnLst/>
                <a:rect l="l" t="t" r="r" b="b"/>
                <a:pathLst>
                  <a:path w="2302" h="2093" extrusionOk="0">
                    <a:moveTo>
                      <a:pt x="1026" y="0"/>
                    </a:moveTo>
                    <a:lnTo>
                      <a:pt x="1026" y="63"/>
                    </a:lnTo>
                    <a:lnTo>
                      <a:pt x="942" y="63"/>
                    </a:lnTo>
                    <a:lnTo>
                      <a:pt x="942" y="105"/>
                    </a:lnTo>
                    <a:lnTo>
                      <a:pt x="1005" y="167"/>
                    </a:lnTo>
                    <a:lnTo>
                      <a:pt x="900" y="230"/>
                    </a:lnTo>
                    <a:lnTo>
                      <a:pt x="837" y="209"/>
                    </a:lnTo>
                    <a:lnTo>
                      <a:pt x="628" y="209"/>
                    </a:lnTo>
                    <a:lnTo>
                      <a:pt x="607" y="147"/>
                    </a:lnTo>
                    <a:lnTo>
                      <a:pt x="586" y="251"/>
                    </a:lnTo>
                    <a:lnTo>
                      <a:pt x="481" y="230"/>
                    </a:lnTo>
                    <a:lnTo>
                      <a:pt x="335" y="272"/>
                    </a:lnTo>
                    <a:lnTo>
                      <a:pt x="335" y="356"/>
                    </a:lnTo>
                    <a:lnTo>
                      <a:pt x="272" y="356"/>
                    </a:lnTo>
                    <a:lnTo>
                      <a:pt x="84" y="439"/>
                    </a:lnTo>
                    <a:lnTo>
                      <a:pt x="0" y="544"/>
                    </a:lnTo>
                    <a:lnTo>
                      <a:pt x="21" y="900"/>
                    </a:lnTo>
                    <a:lnTo>
                      <a:pt x="84" y="900"/>
                    </a:lnTo>
                    <a:lnTo>
                      <a:pt x="126" y="879"/>
                    </a:lnTo>
                    <a:lnTo>
                      <a:pt x="230" y="900"/>
                    </a:lnTo>
                    <a:lnTo>
                      <a:pt x="189" y="983"/>
                    </a:lnTo>
                    <a:lnTo>
                      <a:pt x="105" y="983"/>
                    </a:lnTo>
                    <a:lnTo>
                      <a:pt x="105" y="1151"/>
                    </a:lnTo>
                    <a:lnTo>
                      <a:pt x="209" y="1276"/>
                    </a:lnTo>
                    <a:lnTo>
                      <a:pt x="377" y="1423"/>
                    </a:lnTo>
                    <a:lnTo>
                      <a:pt x="419" y="1423"/>
                    </a:lnTo>
                    <a:lnTo>
                      <a:pt x="419" y="1318"/>
                    </a:lnTo>
                    <a:lnTo>
                      <a:pt x="544" y="1214"/>
                    </a:lnTo>
                    <a:lnTo>
                      <a:pt x="586" y="1318"/>
                    </a:lnTo>
                    <a:lnTo>
                      <a:pt x="523" y="1611"/>
                    </a:lnTo>
                    <a:lnTo>
                      <a:pt x="523" y="1695"/>
                    </a:lnTo>
                    <a:lnTo>
                      <a:pt x="586" y="1674"/>
                    </a:lnTo>
                    <a:lnTo>
                      <a:pt x="754" y="1569"/>
                    </a:lnTo>
                    <a:lnTo>
                      <a:pt x="900" y="1507"/>
                    </a:lnTo>
                    <a:lnTo>
                      <a:pt x="1046" y="1632"/>
                    </a:lnTo>
                    <a:lnTo>
                      <a:pt x="1130" y="1611"/>
                    </a:lnTo>
                    <a:lnTo>
                      <a:pt x="1151" y="1507"/>
                    </a:lnTo>
                    <a:lnTo>
                      <a:pt x="1235" y="1590"/>
                    </a:lnTo>
                    <a:lnTo>
                      <a:pt x="1277" y="1674"/>
                    </a:lnTo>
                    <a:lnTo>
                      <a:pt x="1339" y="1674"/>
                    </a:lnTo>
                    <a:lnTo>
                      <a:pt x="1528" y="1779"/>
                    </a:lnTo>
                    <a:lnTo>
                      <a:pt x="1570" y="1925"/>
                    </a:lnTo>
                    <a:lnTo>
                      <a:pt x="1695" y="1967"/>
                    </a:lnTo>
                    <a:lnTo>
                      <a:pt x="1779" y="2092"/>
                    </a:lnTo>
                    <a:lnTo>
                      <a:pt x="1988" y="2009"/>
                    </a:lnTo>
                    <a:lnTo>
                      <a:pt x="2155" y="2030"/>
                    </a:lnTo>
                    <a:lnTo>
                      <a:pt x="2260" y="1904"/>
                    </a:lnTo>
                    <a:lnTo>
                      <a:pt x="2218" y="1800"/>
                    </a:lnTo>
                    <a:lnTo>
                      <a:pt x="2302" y="1716"/>
                    </a:lnTo>
                    <a:lnTo>
                      <a:pt x="2302" y="1611"/>
                    </a:lnTo>
                    <a:lnTo>
                      <a:pt x="2051" y="1109"/>
                    </a:lnTo>
                    <a:lnTo>
                      <a:pt x="2093" y="691"/>
                    </a:lnTo>
                    <a:lnTo>
                      <a:pt x="2155" y="649"/>
                    </a:lnTo>
                    <a:lnTo>
                      <a:pt x="2197" y="481"/>
                    </a:lnTo>
                    <a:lnTo>
                      <a:pt x="2281" y="356"/>
                    </a:lnTo>
                    <a:lnTo>
                      <a:pt x="2302" y="335"/>
                    </a:lnTo>
                    <a:lnTo>
                      <a:pt x="2302" y="314"/>
                    </a:lnTo>
                    <a:lnTo>
                      <a:pt x="2260" y="230"/>
                    </a:lnTo>
                    <a:lnTo>
                      <a:pt x="2218" y="272"/>
                    </a:lnTo>
                    <a:lnTo>
                      <a:pt x="1758" y="251"/>
                    </a:lnTo>
                    <a:lnTo>
                      <a:pt x="1570" y="126"/>
                    </a:lnTo>
                    <a:lnTo>
                      <a:pt x="1339" y="126"/>
                    </a:lnTo>
                    <a:lnTo>
                      <a:pt x="1235" y="63"/>
                    </a:lnTo>
                    <a:lnTo>
                      <a:pt x="1130" y="105"/>
                    </a:lnTo>
                    <a:lnTo>
                      <a:pt x="1026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3043;p74">
                <a:extLst>
                  <a:ext uri="{FF2B5EF4-FFF2-40B4-BE49-F238E27FC236}">
                    <a16:creationId xmlns:a16="http://schemas.microsoft.com/office/drawing/2014/main" id="{28380A49-1D53-477E-BE67-1BE1FBB3604D}"/>
                  </a:ext>
                </a:extLst>
              </p:cNvPr>
              <p:cNvSpPr/>
              <p:nvPr/>
            </p:nvSpPr>
            <p:spPr>
              <a:xfrm>
                <a:off x="3870422" y="2710598"/>
                <a:ext cx="43605" cy="22620"/>
              </a:xfrm>
              <a:custGeom>
                <a:avLst/>
                <a:gdLst/>
                <a:ahLst/>
                <a:cxnLst/>
                <a:rect l="l" t="t" r="r" b="b"/>
                <a:pathLst>
                  <a:path w="3662" h="1989" extrusionOk="0">
                    <a:moveTo>
                      <a:pt x="1967" y="1"/>
                    </a:moveTo>
                    <a:lnTo>
                      <a:pt x="1821" y="63"/>
                    </a:lnTo>
                    <a:lnTo>
                      <a:pt x="1653" y="168"/>
                    </a:lnTo>
                    <a:lnTo>
                      <a:pt x="1590" y="189"/>
                    </a:lnTo>
                    <a:lnTo>
                      <a:pt x="1590" y="314"/>
                    </a:lnTo>
                    <a:lnTo>
                      <a:pt x="1653" y="586"/>
                    </a:lnTo>
                    <a:lnTo>
                      <a:pt x="1590" y="754"/>
                    </a:lnTo>
                    <a:lnTo>
                      <a:pt x="1402" y="963"/>
                    </a:lnTo>
                    <a:lnTo>
                      <a:pt x="1256" y="963"/>
                    </a:lnTo>
                    <a:lnTo>
                      <a:pt x="1130" y="838"/>
                    </a:lnTo>
                    <a:lnTo>
                      <a:pt x="1130" y="733"/>
                    </a:lnTo>
                    <a:lnTo>
                      <a:pt x="837" y="440"/>
                    </a:lnTo>
                    <a:lnTo>
                      <a:pt x="837" y="294"/>
                    </a:lnTo>
                    <a:lnTo>
                      <a:pt x="774" y="294"/>
                    </a:lnTo>
                    <a:lnTo>
                      <a:pt x="670" y="398"/>
                    </a:lnTo>
                    <a:lnTo>
                      <a:pt x="523" y="419"/>
                    </a:lnTo>
                    <a:lnTo>
                      <a:pt x="460" y="461"/>
                    </a:lnTo>
                    <a:lnTo>
                      <a:pt x="335" y="461"/>
                    </a:lnTo>
                    <a:lnTo>
                      <a:pt x="251" y="607"/>
                    </a:lnTo>
                    <a:lnTo>
                      <a:pt x="293" y="733"/>
                    </a:lnTo>
                    <a:lnTo>
                      <a:pt x="230" y="712"/>
                    </a:lnTo>
                    <a:lnTo>
                      <a:pt x="230" y="921"/>
                    </a:lnTo>
                    <a:lnTo>
                      <a:pt x="84" y="1110"/>
                    </a:lnTo>
                    <a:lnTo>
                      <a:pt x="84" y="1214"/>
                    </a:lnTo>
                    <a:lnTo>
                      <a:pt x="84" y="1319"/>
                    </a:lnTo>
                    <a:lnTo>
                      <a:pt x="0" y="1382"/>
                    </a:lnTo>
                    <a:lnTo>
                      <a:pt x="42" y="1674"/>
                    </a:lnTo>
                    <a:lnTo>
                      <a:pt x="126" y="1737"/>
                    </a:lnTo>
                    <a:lnTo>
                      <a:pt x="126" y="1758"/>
                    </a:lnTo>
                    <a:lnTo>
                      <a:pt x="230" y="1737"/>
                    </a:lnTo>
                    <a:lnTo>
                      <a:pt x="251" y="1591"/>
                    </a:lnTo>
                    <a:lnTo>
                      <a:pt x="440" y="1465"/>
                    </a:lnTo>
                    <a:lnTo>
                      <a:pt x="670" y="1382"/>
                    </a:lnTo>
                    <a:lnTo>
                      <a:pt x="879" y="1423"/>
                    </a:lnTo>
                    <a:lnTo>
                      <a:pt x="1025" y="1423"/>
                    </a:lnTo>
                    <a:lnTo>
                      <a:pt x="1088" y="1465"/>
                    </a:lnTo>
                    <a:lnTo>
                      <a:pt x="1235" y="1382"/>
                    </a:lnTo>
                    <a:lnTo>
                      <a:pt x="1339" y="1361"/>
                    </a:lnTo>
                    <a:lnTo>
                      <a:pt x="1360" y="1444"/>
                    </a:lnTo>
                    <a:lnTo>
                      <a:pt x="1465" y="1444"/>
                    </a:lnTo>
                    <a:lnTo>
                      <a:pt x="1548" y="1549"/>
                    </a:lnTo>
                    <a:lnTo>
                      <a:pt x="1716" y="1549"/>
                    </a:lnTo>
                    <a:lnTo>
                      <a:pt x="1779" y="1570"/>
                    </a:lnTo>
                    <a:lnTo>
                      <a:pt x="1967" y="1444"/>
                    </a:lnTo>
                    <a:lnTo>
                      <a:pt x="2176" y="1549"/>
                    </a:lnTo>
                    <a:lnTo>
                      <a:pt x="2344" y="1570"/>
                    </a:lnTo>
                    <a:lnTo>
                      <a:pt x="2511" y="1758"/>
                    </a:lnTo>
                    <a:lnTo>
                      <a:pt x="2637" y="1758"/>
                    </a:lnTo>
                    <a:lnTo>
                      <a:pt x="2762" y="1946"/>
                    </a:lnTo>
                    <a:lnTo>
                      <a:pt x="2929" y="1967"/>
                    </a:lnTo>
                    <a:lnTo>
                      <a:pt x="2971" y="1988"/>
                    </a:lnTo>
                    <a:lnTo>
                      <a:pt x="3160" y="1905"/>
                    </a:lnTo>
                    <a:lnTo>
                      <a:pt x="3390" y="1884"/>
                    </a:lnTo>
                    <a:lnTo>
                      <a:pt x="3432" y="1737"/>
                    </a:lnTo>
                    <a:lnTo>
                      <a:pt x="3536" y="1674"/>
                    </a:lnTo>
                    <a:lnTo>
                      <a:pt x="3578" y="1570"/>
                    </a:lnTo>
                    <a:lnTo>
                      <a:pt x="3662" y="1549"/>
                    </a:lnTo>
                    <a:lnTo>
                      <a:pt x="3662" y="1382"/>
                    </a:lnTo>
                    <a:lnTo>
                      <a:pt x="3578" y="1277"/>
                    </a:lnTo>
                    <a:lnTo>
                      <a:pt x="3494" y="1110"/>
                    </a:lnTo>
                    <a:lnTo>
                      <a:pt x="3473" y="1047"/>
                    </a:lnTo>
                    <a:lnTo>
                      <a:pt x="3390" y="921"/>
                    </a:lnTo>
                    <a:lnTo>
                      <a:pt x="3432" y="838"/>
                    </a:lnTo>
                    <a:lnTo>
                      <a:pt x="3369" y="733"/>
                    </a:lnTo>
                    <a:lnTo>
                      <a:pt x="3327" y="712"/>
                    </a:lnTo>
                    <a:lnTo>
                      <a:pt x="3348" y="649"/>
                    </a:lnTo>
                    <a:lnTo>
                      <a:pt x="3348" y="545"/>
                    </a:lnTo>
                    <a:lnTo>
                      <a:pt x="3055" y="503"/>
                    </a:lnTo>
                    <a:lnTo>
                      <a:pt x="2846" y="586"/>
                    </a:lnTo>
                    <a:lnTo>
                      <a:pt x="2762" y="461"/>
                    </a:lnTo>
                    <a:lnTo>
                      <a:pt x="2637" y="419"/>
                    </a:lnTo>
                    <a:lnTo>
                      <a:pt x="2595" y="273"/>
                    </a:lnTo>
                    <a:lnTo>
                      <a:pt x="2406" y="168"/>
                    </a:lnTo>
                    <a:lnTo>
                      <a:pt x="2344" y="168"/>
                    </a:lnTo>
                    <a:lnTo>
                      <a:pt x="2302" y="84"/>
                    </a:lnTo>
                    <a:lnTo>
                      <a:pt x="2218" y="1"/>
                    </a:lnTo>
                    <a:lnTo>
                      <a:pt x="2197" y="105"/>
                    </a:lnTo>
                    <a:lnTo>
                      <a:pt x="2113" y="126"/>
                    </a:lnTo>
                    <a:lnTo>
                      <a:pt x="1967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3044;p74">
                <a:extLst>
                  <a:ext uri="{FF2B5EF4-FFF2-40B4-BE49-F238E27FC236}">
                    <a16:creationId xmlns:a16="http://schemas.microsoft.com/office/drawing/2014/main" id="{D595B954-9069-47CB-AD92-2FF82CEDEFD8}"/>
                  </a:ext>
                </a:extLst>
              </p:cNvPr>
              <p:cNvSpPr/>
              <p:nvPr/>
            </p:nvSpPr>
            <p:spPr>
              <a:xfrm>
                <a:off x="3871910" y="2726065"/>
                <a:ext cx="33901" cy="23803"/>
              </a:xfrm>
              <a:custGeom>
                <a:avLst/>
                <a:gdLst/>
                <a:ahLst/>
                <a:cxnLst/>
                <a:rect l="l" t="t" r="r" b="b"/>
                <a:pathLst>
                  <a:path w="2847" h="2093" extrusionOk="0">
                    <a:moveTo>
                      <a:pt x="1214" y="1"/>
                    </a:moveTo>
                    <a:lnTo>
                      <a:pt x="1110" y="22"/>
                    </a:lnTo>
                    <a:lnTo>
                      <a:pt x="963" y="105"/>
                    </a:lnTo>
                    <a:lnTo>
                      <a:pt x="900" y="63"/>
                    </a:lnTo>
                    <a:lnTo>
                      <a:pt x="754" y="63"/>
                    </a:lnTo>
                    <a:lnTo>
                      <a:pt x="545" y="22"/>
                    </a:lnTo>
                    <a:lnTo>
                      <a:pt x="315" y="105"/>
                    </a:lnTo>
                    <a:lnTo>
                      <a:pt x="126" y="231"/>
                    </a:lnTo>
                    <a:lnTo>
                      <a:pt x="105" y="377"/>
                    </a:lnTo>
                    <a:lnTo>
                      <a:pt x="1" y="398"/>
                    </a:lnTo>
                    <a:lnTo>
                      <a:pt x="1" y="586"/>
                    </a:lnTo>
                    <a:lnTo>
                      <a:pt x="63" y="712"/>
                    </a:lnTo>
                    <a:lnTo>
                      <a:pt x="1" y="796"/>
                    </a:lnTo>
                    <a:lnTo>
                      <a:pt x="22" y="817"/>
                    </a:lnTo>
                    <a:lnTo>
                      <a:pt x="231" y="754"/>
                    </a:lnTo>
                    <a:lnTo>
                      <a:pt x="398" y="1005"/>
                    </a:lnTo>
                    <a:lnTo>
                      <a:pt x="524" y="1047"/>
                    </a:lnTo>
                    <a:lnTo>
                      <a:pt x="733" y="1005"/>
                    </a:lnTo>
                    <a:lnTo>
                      <a:pt x="817" y="1047"/>
                    </a:lnTo>
                    <a:lnTo>
                      <a:pt x="838" y="1151"/>
                    </a:lnTo>
                    <a:lnTo>
                      <a:pt x="921" y="1172"/>
                    </a:lnTo>
                    <a:lnTo>
                      <a:pt x="963" y="1235"/>
                    </a:lnTo>
                    <a:lnTo>
                      <a:pt x="921" y="1340"/>
                    </a:lnTo>
                    <a:lnTo>
                      <a:pt x="921" y="1549"/>
                    </a:lnTo>
                    <a:lnTo>
                      <a:pt x="1047" y="1528"/>
                    </a:lnTo>
                    <a:lnTo>
                      <a:pt x="1172" y="1633"/>
                    </a:lnTo>
                    <a:lnTo>
                      <a:pt x="1256" y="1633"/>
                    </a:lnTo>
                    <a:lnTo>
                      <a:pt x="1319" y="1863"/>
                    </a:lnTo>
                    <a:lnTo>
                      <a:pt x="1319" y="1988"/>
                    </a:lnTo>
                    <a:lnTo>
                      <a:pt x="1361" y="2093"/>
                    </a:lnTo>
                    <a:lnTo>
                      <a:pt x="1486" y="2009"/>
                    </a:lnTo>
                    <a:lnTo>
                      <a:pt x="1696" y="1947"/>
                    </a:lnTo>
                    <a:lnTo>
                      <a:pt x="1863" y="2009"/>
                    </a:lnTo>
                    <a:lnTo>
                      <a:pt x="2009" y="1947"/>
                    </a:lnTo>
                    <a:lnTo>
                      <a:pt x="2114" y="1947"/>
                    </a:lnTo>
                    <a:lnTo>
                      <a:pt x="2051" y="1779"/>
                    </a:lnTo>
                    <a:lnTo>
                      <a:pt x="2219" y="1758"/>
                    </a:lnTo>
                    <a:lnTo>
                      <a:pt x="2281" y="1633"/>
                    </a:lnTo>
                    <a:lnTo>
                      <a:pt x="2386" y="1570"/>
                    </a:lnTo>
                    <a:lnTo>
                      <a:pt x="2407" y="1654"/>
                    </a:lnTo>
                    <a:lnTo>
                      <a:pt x="2532" y="1654"/>
                    </a:lnTo>
                    <a:lnTo>
                      <a:pt x="2532" y="1528"/>
                    </a:lnTo>
                    <a:lnTo>
                      <a:pt x="2386" y="1444"/>
                    </a:lnTo>
                    <a:lnTo>
                      <a:pt x="2428" y="1277"/>
                    </a:lnTo>
                    <a:lnTo>
                      <a:pt x="2512" y="1256"/>
                    </a:lnTo>
                    <a:lnTo>
                      <a:pt x="2616" y="1068"/>
                    </a:lnTo>
                    <a:lnTo>
                      <a:pt x="2825" y="963"/>
                    </a:lnTo>
                    <a:lnTo>
                      <a:pt x="2825" y="858"/>
                    </a:lnTo>
                    <a:lnTo>
                      <a:pt x="2721" y="817"/>
                    </a:lnTo>
                    <a:lnTo>
                      <a:pt x="2846" y="628"/>
                    </a:lnTo>
                    <a:lnTo>
                      <a:pt x="2804" y="607"/>
                    </a:lnTo>
                    <a:lnTo>
                      <a:pt x="2637" y="586"/>
                    </a:lnTo>
                    <a:lnTo>
                      <a:pt x="2512" y="398"/>
                    </a:lnTo>
                    <a:lnTo>
                      <a:pt x="2386" y="398"/>
                    </a:lnTo>
                    <a:lnTo>
                      <a:pt x="2219" y="210"/>
                    </a:lnTo>
                    <a:lnTo>
                      <a:pt x="2051" y="189"/>
                    </a:lnTo>
                    <a:lnTo>
                      <a:pt x="1842" y="84"/>
                    </a:lnTo>
                    <a:lnTo>
                      <a:pt x="1654" y="210"/>
                    </a:lnTo>
                    <a:lnTo>
                      <a:pt x="1591" y="189"/>
                    </a:lnTo>
                    <a:lnTo>
                      <a:pt x="1423" y="189"/>
                    </a:lnTo>
                    <a:lnTo>
                      <a:pt x="1340" y="84"/>
                    </a:lnTo>
                    <a:lnTo>
                      <a:pt x="1235" y="84"/>
                    </a:lnTo>
                    <a:lnTo>
                      <a:pt x="1214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3045;p74">
                <a:extLst>
                  <a:ext uri="{FF2B5EF4-FFF2-40B4-BE49-F238E27FC236}">
                    <a16:creationId xmlns:a16="http://schemas.microsoft.com/office/drawing/2014/main" id="{AFCAC221-2126-47B2-AE50-426E61112710}"/>
                  </a:ext>
                </a:extLst>
              </p:cNvPr>
              <p:cNvSpPr/>
              <p:nvPr/>
            </p:nvSpPr>
            <p:spPr>
              <a:xfrm>
                <a:off x="3888104" y="2727737"/>
                <a:ext cx="57573" cy="42601"/>
              </a:xfrm>
              <a:custGeom>
                <a:avLst/>
                <a:gdLst/>
                <a:ahLst/>
                <a:cxnLst/>
                <a:rect l="l" t="t" r="r" b="b"/>
                <a:pathLst>
                  <a:path w="4835" h="3746" extrusionOk="0">
                    <a:moveTo>
                      <a:pt x="2470" y="0"/>
                    </a:moveTo>
                    <a:lnTo>
                      <a:pt x="2323" y="84"/>
                    </a:lnTo>
                    <a:lnTo>
                      <a:pt x="2219" y="42"/>
                    </a:lnTo>
                    <a:lnTo>
                      <a:pt x="2093" y="63"/>
                    </a:lnTo>
                    <a:lnTo>
                      <a:pt x="2051" y="167"/>
                    </a:lnTo>
                    <a:lnTo>
                      <a:pt x="1947" y="230"/>
                    </a:lnTo>
                    <a:lnTo>
                      <a:pt x="1905" y="377"/>
                    </a:lnTo>
                    <a:lnTo>
                      <a:pt x="1675" y="398"/>
                    </a:lnTo>
                    <a:lnTo>
                      <a:pt x="1486" y="481"/>
                    </a:lnTo>
                    <a:lnTo>
                      <a:pt x="1361" y="670"/>
                    </a:lnTo>
                    <a:lnTo>
                      <a:pt x="1465" y="711"/>
                    </a:lnTo>
                    <a:lnTo>
                      <a:pt x="1465" y="816"/>
                    </a:lnTo>
                    <a:lnTo>
                      <a:pt x="1256" y="921"/>
                    </a:lnTo>
                    <a:lnTo>
                      <a:pt x="1152" y="1109"/>
                    </a:lnTo>
                    <a:lnTo>
                      <a:pt x="1068" y="1130"/>
                    </a:lnTo>
                    <a:lnTo>
                      <a:pt x="1026" y="1297"/>
                    </a:lnTo>
                    <a:lnTo>
                      <a:pt x="1172" y="1381"/>
                    </a:lnTo>
                    <a:lnTo>
                      <a:pt x="1172" y="1507"/>
                    </a:lnTo>
                    <a:lnTo>
                      <a:pt x="1047" y="1507"/>
                    </a:lnTo>
                    <a:lnTo>
                      <a:pt x="1026" y="1423"/>
                    </a:lnTo>
                    <a:lnTo>
                      <a:pt x="921" y="1486"/>
                    </a:lnTo>
                    <a:lnTo>
                      <a:pt x="859" y="1611"/>
                    </a:lnTo>
                    <a:lnTo>
                      <a:pt x="691" y="1632"/>
                    </a:lnTo>
                    <a:lnTo>
                      <a:pt x="754" y="1800"/>
                    </a:lnTo>
                    <a:lnTo>
                      <a:pt x="649" y="1800"/>
                    </a:lnTo>
                    <a:lnTo>
                      <a:pt x="503" y="1862"/>
                    </a:lnTo>
                    <a:lnTo>
                      <a:pt x="336" y="1800"/>
                    </a:lnTo>
                    <a:lnTo>
                      <a:pt x="126" y="1862"/>
                    </a:lnTo>
                    <a:lnTo>
                      <a:pt x="1" y="1946"/>
                    </a:lnTo>
                    <a:lnTo>
                      <a:pt x="22" y="2009"/>
                    </a:lnTo>
                    <a:lnTo>
                      <a:pt x="126" y="2260"/>
                    </a:lnTo>
                    <a:lnTo>
                      <a:pt x="210" y="2385"/>
                    </a:lnTo>
                    <a:lnTo>
                      <a:pt x="231" y="2532"/>
                    </a:lnTo>
                    <a:lnTo>
                      <a:pt x="294" y="2574"/>
                    </a:lnTo>
                    <a:lnTo>
                      <a:pt x="294" y="2950"/>
                    </a:lnTo>
                    <a:lnTo>
                      <a:pt x="189" y="2992"/>
                    </a:lnTo>
                    <a:lnTo>
                      <a:pt x="105" y="3118"/>
                    </a:lnTo>
                    <a:lnTo>
                      <a:pt x="126" y="3306"/>
                    </a:lnTo>
                    <a:lnTo>
                      <a:pt x="273" y="3494"/>
                    </a:lnTo>
                    <a:lnTo>
                      <a:pt x="273" y="3536"/>
                    </a:lnTo>
                    <a:lnTo>
                      <a:pt x="336" y="3536"/>
                    </a:lnTo>
                    <a:lnTo>
                      <a:pt x="524" y="3620"/>
                    </a:lnTo>
                    <a:lnTo>
                      <a:pt x="628" y="3578"/>
                    </a:lnTo>
                    <a:lnTo>
                      <a:pt x="1047" y="3515"/>
                    </a:lnTo>
                    <a:lnTo>
                      <a:pt x="1235" y="3515"/>
                    </a:lnTo>
                    <a:lnTo>
                      <a:pt x="1340" y="3411"/>
                    </a:lnTo>
                    <a:lnTo>
                      <a:pt x="1424" y="3411"/>
                    </a:lnTo>
                    <a:lnTo>
                      <a:pt x="1549" y="3494"/>
                    </a:lnTo>
                    <a:lnTo>
                      <a:pt x="1884" y="3536"/>
                    </a:lnTo>
                    <a:lnTo>
                      <a:pt x="2009" y="3620"/>
                    </a:lnTo>
                    <a:lnTo>
                      <a:pt x="2051" y="3683"/>
                    </a:lnTo>
                    <a:lnTo>
                      <a:pt x="2260" y="3599"/>
                    </a:lnTo>
                    <a:lnTo>
                      <a:pt x="2365" y="3683"/>
                    </a:lnTo>
                    <a:lnTo>
                      <a:pt x="2428" y="3683"/>
                    </a:lnTo>
                    <a:lnTo>
                      <a:pt x="2470" y="3620"/>
                    </a:lnTo>
                    <a:lnTo>
                      <a:pt x="2637" y="3641"/>
                    </a:lnTo>
                    <a:lnTo>
                      <a:pt x="2721" y="3704"/>
                    </a:lnTo>
                    <a:lnTo>
                      <a:pt x="2909" y="3599"/>
                    </a:lnTo>
                    <a:lnTo>
                      <a:pt x="3056" y="3599"/>
                    </a:lnTo>
                    <a:lnTo>
                      <a:pt x="3097" y="3724"/>
                    </a:lnTo>
                    <a:lnTo>
                      <a:pt x="3202" y="3745"/>
                    </a:lnTo>
                    <a:lnTo>
                      <a:pt x="3307" y="3620"/>
                    </a:lnTo>
                    <a:lnTo>
                      <a:pt x="3411" y="3599"/>
                    </a:lnTo>
                    <a:lnTo>
                      <a:pt x="3516" y="3683"/>
                    </a:lnTo>
                    <a:lnTo>
                      <a:pt x="3662" y="3620"/>
                    </a:lnTo>
                    <a:lnTo>
                      <a:pt x="3767" y="3704"/>
                    </a:lnTo>
                    <a:lnTo>
                      <a:pt x="3893" y="3704"/>
                    </a:lnTo>
                    <a:lnTo>
                      <a:pt x="3893" y="3494"/>
                    </a:lnTo>
                    <a:lnTo>
                      <a:pt x="3997" y="3285"/>
                    </a:lnTo>
                    <a:lnTo>
                      <a:pt x="4165" y="3264"/>
                    </a:lnTo>
                    <a:lnTo>
                      <a:pt x="4395" y="3201"/>
                    </a:lnTo>
                    <a:lnTo>
                      <a:pt x="4416" y="3201"/>
                    </a:lnTo>
                    <a:lnTo>
                      <a:pt x="4416" y="3055"/>
                    </a:lnTo>
                    <a:lnTo>
                      <a:pt x="4290" y="2908"/>
                    </a:lnTo>
                    <a:lnTo>
                      <a:pt x="4311" y="2762"/>
                    </a:lnTo>
                    <a:lnTo>
                      <a:pt x="4185" y="2574"/>
                    </a:lnTo>
                    <a:lnTo>
                      <a:pt x="4185" y="2427"/>
                    </a:lnTo>
                    <a:lnTo>
                      <a:pt x="4248" y="2344"/>
                    </a:lnTo>
                    <a:lnTo>
                      <a:pt x="4374" y="2448"/>
                    </a:lnTo>
                    <a:lnTo>
                      <a:pt x="4667" y="2427"/>
                    </a:lnTo>
                    <a:lnTo>
                      <a:pt x="4771" y="2218"/>
                    </a:lnTo>
                    <a:lnTo>
                      <a:pt x="4834" y="2155"/>
                    </a:lnTo>
                    <a:lnTo>
                      <a:pt x="4688" y="2051"/>
                    </a:lnTo>
                    <a:lnTo>
                      <a:pt x="4688" y="1946"/>
                    </a:lnTo>
                    <a:lnTo>
                      <a:pt x="4457" y="1758"/>
                    </a:lnTo>
                    <a:lnTo>
                      <a:pt x="4269" y="1716"/>
                    </a:lnTo>
                    <a:lnTo>
                      <a:pt x="4206" y="1527"/>
                    </a:lnTo>
                    <a:lnTo>
                      <a:pt x="4102" y="1423"/>
                    </a:lnTo>
                    <a:lnTo>
                      <a:pt x="3955" y="1214"/>
                    </a:lnTo>
                    <a:lnTo>
                      <a:pt x="3872" y="1046"/>
                    </a:lnTo>
                    <a:lnTo>
                      <a:pt x="3746" y="921"/>
                    </a:lnTo>
                    <a:lnTo>
                      <a:pt x="3746" y="753"/>
                    </a:lnTo>
                    <a:lnTo>
                      <a:pt x="3662" y="649"/>
                    </a:lnTo>
                    <a:lnTo>
                      <a:pt x="3683" y="481"/>
                    </a:lnTo>
                    <a:lnTo>
                      <a:pt x="3662" y="356"/>
                    </a:lnTo>
                    <a:lnTo>
                      <a:pt x="3411" y="272"/>
                    </a:lnTo>
                    <a:lnTo>
                      <a:pt x="3328" y="272"/>
                    </a:lnTo>
                    <a:lnTo>
                      <a:pt x="3265" y="167"/>
                    </a:lnTo>
                    <a:lnTo>
                      <a:pt x="3097" y="230"/>
                    </a:lnTo>
                    <a:lnTo>
                      <a:pt x="2930" y="356"/>
                    </a:lnTo>
                    <a:lnTo>
                      <a:pt x="2825" y="147"/>
                    </a:lnTo>
                    <a:lnTo>
                      <a:pt x="2721" y="147"/>
                    </a:lnTo>
                    <a:lnTo>
                      <a:pt x="2574" y="188"/>
                    </a:lnTo>
                    <a:lnTo>
                      <a:pt x="247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3046;p74">
                <a:extLst>
                  <a:ext uri="{FF2B5EF4-FFF2-40B4-BE49-F238E27FC236}">
                    <a16:creationId xmlns:a16="http://schemas.microsoft.com/office/drawing/2014/main" id="{ED89BC1F-AFC0-4A9A-82A4-676A66228684}"/>
                  </a:ext>
                </a:extLst>
              </p:cNvPr>
              <p:cNvSpPr/>
              <p:nvPr/>
            </p:nvSpPr>
            <p:spPr>
              <a:xfrm>
                <a:off x="3848488" y="2796972"/>
                <a:ext cx="39628" cy="24519"/>
              </a:xfrm>
              <a:custGeom>
                <a:avLst/>
                <a:gdLst/>
                <a:ahLst/>
                <a:cxnLst/>
                <a:rect l="l" t="t" r="r" b="b"/>
                <a:pathLst>
                  <a:path w="3328" h="2156" extrusionOk="0">
                    <a:moveTo>
                      <a:pt x="2993" y="1"/>
                    </a:moveTo>
                    <a:lnTo>
                      <a:pt x="2867" y="64"/>
                    </a:lnTo>
                    <a:lnTo>
                      <a:pt x="2679" y="43"/>
                    </a:lnTo>
                    <a:lnTo>
                      <a:pt x="2449" y="43"/>
                    </a:lnTo>
                    <a:lnTo>
                      <a:pt x="2302" y="22"/>
                    </a:lnTo>
                    <a:lnTo>
                      <a:pt x="2135" y="43"/>
                    </a:lnTo>
                    <a:lnTo>
                      <a:pt x="2030" y="210"/>
                    </a:lnTo>
                    <a:lnTo>
                      <a:pt x="1926" y="273"/>
                    </a:lnTo>
                    <a:lnTo>
                      <a:pt x="1926" y="377"/>
                    </a:lnTo>
                    <a:lnTo>
                      <a:pt x="1758" y="210"/>
                    </a:lnTo>
                    <a:lnTo>
                      <a:pt x="1549" y="357"/>
                    </a:lnTo>
                    <a:lnTo>
                      <a:pt x="1403" y="419"/>
                    </a:lnTo>
                    <a:lnTo>
                      <a:pt x="1403" y="545"/>
                    </a:lnTo>
                    <a:lnTo>
                      <a:pt x="1089" y="566"/>
                    </a:lnTo>
                    <a:lnTo>
                      <a:pt x="880" y="629"/>
                    </a:lnTo>
                    <a:lnTo>
                      <a:pt x="691" y="587"/>
                    </a:lnTo>
                    <a:lnTo>
                      <a:pt x="294" y="357"/>
                    </a:lnTo>
                    <a:lnTo>
                      <a:pt x="294" y="440"/>
                    </a:lnTo>
                    <a:lnTo>
                      <a:pt x="315" y="566"/>
                    </a:lnTo>
                    <a:lnTo>
                      <a:pt x="294" y="670"/>
                    </a:lnTo>
                    <a:lnTo>
                      <a:pt x="64" y="670"/>
                    </a:lnTo>
                    <a:lnTo>
                      <a:pt x="43" y="733"/>
                    </a:lnTo>
                    <a:lnTo>
                      <a:pt x="147" y="838"/>
                    </a:lnTo>
                    <a:lnTo>
                      <a:pt x="85" y="984"/>
                    </a:lnTo>
                    <a:lnTo>
                      <a:pt x="64" y="1089"/>
                    </a:lnTo>
                    <a:lnTo>
                      <a:pt x="147" y="1193"/>
                    </a:lnTo>
                    <a:lnTo>
                      <a:pt x="43" y="1298"/>
                    </a:lnTo>
                    <a:lnTo>
                      <a:pt x="1" y="1298"/>
                    </a:lnTo>
                    <a:lnTo>
                      <a:pt x="168" y="1486"/>
                    </a:lnTo>
                    <a:lnTo>
                      <a:pt x="189" y="1675"/>
                    </a:lnTo>
                    <a:lnTo>
                      <a:pt x="273" y="1696"/>
                    </a:lnTo>
                    <a:lnTo>
                      <a:pt x="524" y="1905"/>
                    </a:lnTo>
                    <a:lnTo>
                      <a:pt x="629" y="1947"/>
                    </a:lnTo>
                    <a:lnTo>
                      <a:pt x="733" y="2030"/>
                    </a:lnTo>
                    <a:lnTo>
                      <a:pt x="1026" y="2093"/>
                    </a:lnTo>
                    <a:lnTo>
                      <a:pt x="1235" y="2156"/>
                    </a:lnTo>
                    <a:lnTo>
                      <a:pt x="1340" y="2030"/>
                    </a:lnTo>
                    <a:lnTo>
                      <a:pt x="1403" y="2051"/>
                    </a:lnTo>
                    <a:lnTo>
                      <a:pt x="1466" y="1989"/>
                    </a:lnTo>
                    <a:lnTo>
                      <a:pt x="1612" y="1926"/>
                    </a:lnTo>
                    <a:lnTo>
                      <a:pt x="1717" y="1926"/>
                    </a:lnTo>
                    <a:lnTo>
                      <a:pt x="1738" y="1884"/>
                    </a:lnTo>
                    <a:lnTo>
                      <a:pt x="1863" y="1779"/>
                    </a:lnTo>
                    <a:lnTo>
                      <a:pt x="1968" y="1800"/>
                    </a:lnTo>
                    <a:lnTo>
                      <a:pt x="2072" y="1821"/>
                    </a:lnTo>
                    <a:lnTo>
                      <a:pt x="2156" y="1842"/>
                    </a:lnTo>
                    <a:lnTo>
                      <a:pt x="2282" y="1717"/>
                    </a:lnTo>
                    <a:lnTo>
                      <a:pt x="2386" y="1696"/>
                    </a:lnTo>
                    <a:lnTo>
                      <a:pt x="2449" y="1591"/>
                    </a:lnTo>
                    <a:lnTo>
                      <a:pt x="2595" y="1612"/>
                    </a:lnTo>
                    <a:lnTo>
                      <a:pt x="2700" y="1507"/>
                    </a:lnTo>
                    <a:lnTo>
                      <a:pt x="2679" y="1403"/>
                    </a:lnTo>
                    <a:lnTo>
                      <a:pt x="2888" y="1089"/>
                    </a:lnTo>
                    <a:lnTo>
                      <a:pt x="3014" y="754"/>
                    </a:lnTo>
                    <a:lnTo>
                      <a:pt x="3118" y="524"/>
                    </a:lnTo>
                    <a:lnTo>
                      <a:pt x="3286" y="482"/>
                    </a:lnTo>
                    <a:lnTo>
                      <a:pt x="3328" y="357"/>
                    </a:lnTo>
                    <a:lnTo>
                      <a:pt x="3307" y="336"/>
                    </a:lnTo>
                    <a:lnTo>
                      <a:pt x="3286" y="231"/>
                    </a:lnTo>
                    <a:lnTo>
                      <a:pt x="3118" y="126"/>
                    </a:lnTo>
                    <a:lnTo>
                      <a:pt x="2993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3047;p74">
                <a:extLst>
                  <a:ext uri="{FF2B5EF4-FFF2-40B4-BE49-F238E27FC236}">
                    <a16:creationId xmlns:a16="http://schemas.microsoft.com/office/drawing/2014/main" id="{F7DC39DE-DD70-46DF-B41C-6672536694A6}"/>
                  </a:ext>
                </a:extLst>
              </p:cNvPr>
              <p:cNvSpPr/>
              <p:nvPr/>
            </p:nvSpPr>
            <p:spPr>
              <a:xfrm>
                <a:off x="3851727" y="2789842"/>
                <a:ext cx="34151" cy="14284"/>
              </a:xfrm>
              <a:custGeom>
                <a:avLst/>
                <a:gdLst/>
                <a:ahLst/>
                <a:cxnLst/>
                <a:rect l="l" t="t" r="r" b="b"/>
                <a:pathLst>
                  <a:path w="2868" h="1256" extrusionOk="0">
                    <a:moveTo>
                      <a:pt x="2240" y="0"/>
                    </a:moveTo>
                    <a:lnTo>
                      <a:pt x="2177" y="21"/>
                    </a:lnTo>
                    <a:lnTo>
                      <a:pt x="2093" y="105"/>
                    </a:lnTo>
                    <a:lnTo>
                      <a:pt x="2010" y="42"/>
                    </a:lnTo>
                    <a:lnTo>
                      <a:pt x="1884" y="42"/>
                    </a:lnTo>
                    <a:lnTo>
                      <a:pt x="1779" y="21"/>
                    </a:lnTo>
                    <a:lnTo>
                      <a:pt x="1696" y="42"/>
                    </a:lnTo>
                    <a:lnTo>
                      <a:pt x="1612" y="147"/>
                    </a:lnTo>
                    <a:lnTo>
                      <a:pt x="1507" y="168"/>
                    </a:lnTo>
                    <a:lnTo>
                      <a:pt x="1486" y="147"/>
                    </a:lnTo>
                    <a:lnTo>
                      <a:pt x="1235" y="126"/>
                    </a:lnTo>
                    <a:lnTo>
                      <a:pt x="1089" y="230"/>
                    </a:lnTo>
                    <a:lnTo>
                      <a:pt x="942" y="251"/>
                    </a:lnTo>
                    <a:lnTo>
                      <a:pt x="775" y="419"/>
                    </a:lnTo>
                    <a:lnTo>
                      <a:pt x="566" y="440"/>
                    </a:lnTo>
                    <a:lnTo>
                      <a:pt x="336" y="523"/>
                    </a:lnTo>
                    <a:lnTo>
                      <a:pt x="294" y="460"/>
                    </a:lnTo>
                    <a:lnTo>
                      <a:pt x="147" y="481"/>
                    </a:lnTo>
                    <a:lnTo>
                      <a:pt x="22" y="565"/>
                    </a:lnTo>
                    <a:lnTo>
                      <a:pt x="1" y="565"/>
                    </a:lnTo>
                    <a:lnTo>
                      <a:pt x="1" y="753"/>
                    </a:lnTo>
                    <a:lnTo>
                      <a:pt x="22" y="984"/>
                    </a:lnTo>
                    <a:lnTo>
                      <a:pt x="419" y="1214"/>
                    </a:lnTo>
                    <a:lnTo>
                      <a:pt x="608" y="1256"/>
                    </a:lnTo>
                    <a:lnTo>
                      <a:pt x="817" y="1193"/>
                    </a:lnTo>
                    <a:lnTo>
                      <a:pt x="1131" y="1172"/>
                    </a:lnTo>
                    <a:lnTo>
                      <a:pt x="1131" y="1046"/>
                    </a:lnTo>
                    <a:lnTo>
                      <a:pt x="1277" y="984"/>
                    </a:lnTo>
                    <a:lnTo>
                      <a:pt x="1486" y="837"/>
                    </a:lnTo>
                    <a:lnTo>
                      <a:pt x="1654" y="1004"/>
                    </a:lnTo>
                    <a:lnTo>
                      <a:pt x="1654" y="900"/>
                    </a:lnTo>
                    <a:lnTo>
                      <a:pt x="1758" y="837"/>
                    </a:lnTo>
                    <a:lnTo>
                      <a:pt x="1863" y="670"/>
                    </a:lnTo>
                    <a:lnTo>
                      <a:pt x="2030" y="649"/>
                    </a:lnTo>
                    <a:lnTo>
                      <a:pt x="2177" y="670"/>
                    </a:lnTo>
                    <a:lnTo>
                      <a:pt x="2407" y="670"/>
                    </a:lnTo>
                    <a:lnTo>
                      <a:pt x="2595" y="691"/>
                    </a:lnTo>
                    <a:lnTo>
                      <a:pt x="2742" y="628"/>
                    </a:lnTo>
                    <a:lnTo>
                      <a:pt x="2763" y="419"/>
                    </a:lnTo>
                    <a:lnTo>
                      <a:pt x="2867" y="147"/>
                    </a:lnTo>
                    <a:lnTo>
                      <a:pt x="2637" y="21"/>
                    </a:lnTo>
                    <a:lnTo>
                      <a:pt x="2407" y="21"/>
                    </a:lnTo>
                    <a:lnTo>
                      <a:pt x="2344" y="42"/>
                    </a:lnTo>
                    <a:lnTo>
                      <a:pt x="224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3048;p74">
                <a:extLst>
                  <a:ext uri="{FF2B5EF4-FFF2-40B4-BE49-F238E27FC236}">
                    <a16:creationId xmlns:a16="http://schemas.microsoft.com/office/drawing/2014/main" id="{9F263BE0-C640-4AD3-B2AA-B0B70AF6D882}"/>
                  </a:ext>
                </a:extLst>
              </p:cNvPr>
              <p:cNvSpPr/>
              <p:nvPr/>
            </p:nvSpPr>
            <p:spPr>
              <a:xfrm>
                <a:off x="3869672" y="2845760"/>
                <a:ext cx="12967" cy="23803"/>
              </a:xfrm>
              <a:custGeom>
                <a:avLst/>
                <a:gdLst/>
                <a:ahLst/>
                <a:cxnLst/>
                <a:rect l="l" t="t" r="r" b="b"/>
                <a:pathLst>
                  <a:path w="1089" h="2093" extrusionOk="0">
                    <a:moveTo>
                      <a:pt x="419" y="0"/>
                    </a:moveTo>
                    <a:lnTo>
                      <a:pt x="314" y="126"/>
                    </a:lnTo>
                    <a:lnTo>
                      <a:pt x="272" y="21"/>
                    </a:lnTo>
                    <a:lnTo>
                      <a:pt x="210" y="21"/>
                    </a:lnTo>
                    <a:lnTo>
                      <a:pt x="84" y="147"/>
                    </a:lnTo>
                    <a:lnTo>
                      <a:pt x="0" y="314"/>
                    </a:lnTo>
                    <a:lnTo>
                      <a:pt x="0" y="544"/>
                    </a:lnTo>
                    <a:lnTo>
                      <a:pt x="189" y="628"/>
                    </a:lnTo>
                    <a:lnTo>
                      <a:pt x="168" y="691"/>
                    </a:lnTo>
                    <a:lnTo>
                      <a:pt x="105" y="733"/>
                    </a:lnTo>
                    <a:lnTo>
                      <a:pt x="63" y="984"/>
                    </a:lnTo>
                    <a:lnTo>
                      <a:pt x="105" y="1172"/>
                    </a:lnTo>
                    <a:lnTo>
                      <a:pt x="63" y="1277"/>
                    </a:lnTo>
                    <a:lnTo>
                      <a:pt x="63" y="1423"/>
                    </a:lnTo>
                    <a:lnTo>
                      <a:pt x="147" y="1528"/>
                    </a:lnTo>
                    <a:lnTo>
                      <a:pt x="84" y="1674"/>
                    </a:lnTo>
                    <a:lnTo>
                      <a:pt x="147" y="1716"/>
                    </a:lnTo>
                    <a:lnTo>
                      <a:pt x="377" y="1737"/>
                    </a:lnTo>
                    <a:lnTo>
                      <a:pt x="482" y="2009"/>
                    </a:lnTo>
                    <a:lnTo>
                      <a:pt x="565" y="2093"/>
                    </a:lnTo>
                    <a:lnTo>
                      <a:pt x="628" y="2030"/>
                    </a:lnTo>
                    <a:lnTo>
                      <a:pt x="712" y="1883"/>
                    </a:lnTo>
                    <a:lnTo>
                      <a:pt x="733" y="1737"/>
                    </a:lnTo>
                    <a:lnTo>
                      <a:pt x="942" y="1674"/>
                    </a:lnTo>
                    <a:lnTo>
                      <a:pt x="1047" y="1507"/>
                    </a:lnTo>
                    <a:lnTo>
                      <a:pt x="1088" y="1360"/>
                    </a:lnTo>
                    <a:lnTo>
                      <a:pt x="942" y="1256"/>
                    </a:lnTo>
                    <a:lnTo>
                      <a:pt x="900" y="1109"/>
                    </a:lnTo>
                    <a:lnTo>
                      <a:pt x="795" y="963"/>
                    </a:lnTo>
                    <a:lnTo>
                      <a:pt x="775" y="753"/>
                    </a:lnTo>
                    <a:lnTo>
                      <a:pt x="795" y="544"/>
                    </a:lnTo>
                    <a:lnTo>
                      <a:pt x="775" y="481"/>
                    </a:lnTo>
                    <a:lnTo>
                      <a:pt x="775" y="335"/>
                    </a:lnTo>
                    <a:lnTo>
                      <a:pt x="712" y="230"/>
                    </a:lnTo>
                    <a:lnTo>
                      <a:pt x="607" y="147"/>
                    </a:lnTo>
                    <a:lnTo>
                      <a:pt x="565" y="147"/>
                    </a:lnTo>
                    <a:lnTo>
                      <a:pt x="482" y="21"/>
                    </a:lnTo>
                    <a:lnTo>
                      <a:pt x="41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3049;p74">
                <a:extLst>
                  <a:ext uri="{FF2B5EF4-FFF2-40B4-BE49-F238E27FC236}">
                    <a16:creationId xmlns:a16="http://schemas.microsoft.com/office/drawing/2014/main" id="{2B5BCEC2-9976-4311-BF2A-BE92780DA7DB}"/>
                  </a:ext>
                </a:extLst>
              </p:cNvPr>
              <p:cNvSpPr/>
              <p:nvPr/>
            </p:nvSpPr>
            <p:spPr>
              <a:xfrm>
                <a:off x="3863444" y="2836958"/>
                <a:ext cx="12467" cy="15000"/>
              </a:xfrm>
              <a:custGeom>
                <a:avLst/>
                <a:gdLst/>
                <a:ahLst/>
                <a:cxnLst/>
                <a:rect l="l" t="t" r="r" b="b"/>
                <a:pathLst>
                  <a:path w="1047" h="1319" extrusionOk="0">
                    <a:moveTo>
                      <a:pt x="293" y="0"/>
                    </a:moveTo>
                    <a:lnTo>
                      <a:pt x="210" y="63"/>
                    </a:lnTo>
                    <a:lnTo>
                      <a:pt x="210" y="167"/>
                    </a:lnTo>
                    <a:lnTo>
                      <a:pt x="314" y="209"/>
                    </a:lnTo>
                    <a:lnTo>
                      <a:pt x="356" y="293"/>
                    </a:lnTo>
                    <a:lnTo>
                      <a:pt x="272" y="356"/>
                    </a:lnTo>
                    <a:lnTo>
                      <a:pt x="189" y="356"/>
                    </a:lnTo>
                    <a:lnTo>
                      <a:pt x="147" y="481"/>
                    </a:lnTo>
                    <a:lnTo>
                      <a:pt x="147" y="628"/>
                    </a:lnTo>
                    <a:lnTo>
                      <a:pt x="84" y="732"/>
                    </a:lnTo>
                    <a:lnTo>
                      <a:pt x="0" y="795"/>
                    </a:lnTo>
                    <a:lnTo>
                      <a:pt x="63" y="837"/>
                    </a:lnTo>
                    <a:lnTo>
                      <a:pt x="168" y="879"/>
                    </a:lnTo>
                    <a:lnTo>
                      <a:pt x="377" y="1151"/>
                    </a:lnTo>
                    <a:lnTo>
                      <a:pt x="398" y="1235"/>
                    </a:lnTo>
                    <a:lnTo>
                      <a:pt x="523" y="1318"/>
                    </a:lnTo>
                    <a:lnTo>
                      <a:pt x="523" y="1088"/>
                    </a:lnTo>
                    <a:lnTo>
                      <a:pt x="607" y="921"/>
                    </a:lnTo>
                    <a:lnTo>
                      <a:pt x="733" y="795"/>
                    </a:lnTo>
                    <a:lnTo>
                      <a:pt x="795" y="795"/>
                    </a:lnTo>
                    <a:lnTo>
                      <a:pt x="837" y="900"/>
                    </a:lnTo>
                    <a:lnTo>
                      <a:pt x="942" y="774"/>
                    </a:lnTo>
                    <a:lnTo>
                      <a:pt x="984" y="711"/>
                    </a:lnTo>
                    <a:lnTo>
                      <a:pt x="1046" y="628"/>
                    </a:lnTo>
                    <a:lnTo>
                      <a:pt x="1046" y="502"/>
                    </a:lnTo>
                    <a:lnTo>
                      <a:pt x="900" y="481"/>
                    </a:lnTo>
                    <a:lnTo>
                      <a:pt x="816" y="398"/>
                    </a:lnTo>
                    <a:lnTo>
                      <a:pt x="691" y="398"/>
                    </a:lnTo>
                    <a:lnTo>
                      <a:pt x="628" y="314"/>
                    </a:lnTo>
                    <a:lnTo>
                      <a:pt x="628" y="251"/>
                    </a:lnTo>
                    <a:lnTo>
                      <a:pt x="502" y="105"/>
                    </a:lnTo>
                    <a:lnTo>
                      <a:pt x="502" y="146"/>
                    </a:lnTo>
                    <a:lnTo>
                      <a:pt x="398" y="84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3050;p74">
                <a:extLst>
                  <a:ext uri="{FF2B5EF4-FFF2-40B4-BE49-F238E27FC236}">
                    <a16:creationId xmlns:a16="http://schemas.microsoft.com/office/drawing/2014/main" id="{015501FA-50DF-413B-B254-D0A8F2D32D7E}"/>
                  </a:ext>
                </a:extLst>
              </p:cNvPr>
              <p:cNvSpPr/>
              <p:nvPr/>
            </p:nvSpPr>
            <p:spPr>
              <a:xfrm>
                <a:off x="3844761" y="2824346"/>
                <a:ext cx="25923" cy="21665"/>
              </a:xfrm>
              <a:custGeom>
                <a:avLst/>
                <a:gdLst/>
                <a:ahLst/>
                <a:cxnLst/>
                <a:rect l="l" t="t" r="r" b="b"/>
                <a:pathLst>
                  <a:path w="2177" h="1905" extrusionOk="0">
                    <a:moveTo>
                      <a:pt x="105" y="0"/>
                    </a:moveTo>
                    <a:lnTo>
                      <a:pt x="63" y="42"/>
                    </a:lnTo>
                    <a:lnTo>
                      <a:pt x="63" y="167"/>
                    </a:lnTo>
                    <a:lnTo>
                      <a:pt x="0" y="230"/>
                    </a:lnTo>
                    <a:lnTo>
                      <a:pt x="42" y="314"/>
                    </a:lnTo>
                    <a:lnTo>
                      <a:pt x="84" y="314"/>
                    </a:lnTo>
                    <a:lnTo>
                      <a:pt x="209" y="439"/>
                    </a:lnTo>
                    <a:lnTo>
                      <a:pt x="251" y="544"/>
                    </a:lnTo>
                    <a:lnTo>
                      <a:pt x="314" y="649"/>
                    </a:lnTo>
                    <a:lnTo>
                      <a:pt x="272" y="670"/>
                    </a:lnTo>
                    <a:lnTo>
                      <a:pt x="293" y="753"/>
                    </a:lnTo>
                    <a:lnTo>
                      <a:pt x="774" y="1151"/>
                    </a:lnTo>
                    <a:lnTo>
                      <a:pt x="1151" y="1611"/>
                    </a:lnTo>
                    <a:lnTo>
                      <a:pt x="1109" y="1695"/>
                    </a:lnTo>
                    <a:lnTo>
                      <a:pt x="1193" y="1716"/>
                    </a:lnTo>
                    <a:lnTo>
                      <a:pt x="1402" y="1737"/>
                    </a:lnTo>
                    <a:lnTo>
                      <a:pt x="1465" y="1716"/>
                    </a:lnTo>
                    <a:lnTo>
                      <a:pt x="1569" y="1904"/>
                    </a:lnTo>
                    <a:lnTo>
                      <a:pt x="1653" y="1841"/>
                    </a:lnTo>
                    <a:lnTo>
                      <a:pt x="1716" y="1737"/>
                    </a:lnTo>
                    <a:lnTo>
                      <a:pt x="1716" y="1590"/>
                    </a:lnTo>
                    <a:lnTo>
                      <a:pt x="1758" y="1465"/>
                    </a:lnTo>
                    <a:lnTo>
                      <a:pt x="1841" y="1465"/>
                    </a:lnTo>
                    <a:lnTo>
                      <a:pt x="1925" y="1402"/>
                    </a:lnTo>
                    <a:lnTo>
                      <a:pt x="1883" y="1318"/>
                    </a:lnTo>
                    <a:lnTo>
                      <a:pt x="1779" y="1276"/>
                    </a:lnTo>
                    <a:lnTo>
                      <a:pt x="1779" y="1172"/>
                    </a:lnTo>
                    <a:lnTo>
                      <a:pt x="1862" y="1109"/>
                    </a:lnTo>
                    <a:lnTo>
                      <a:pt x="1967" y="1193"/>
                    </a:lnTo>
                    <a:lnTo>
                      <a:pt x="2071" y="1255"/>
                    </a:lnTo>
                    <a:lnTo>
                      <a:pt x="2134" y="1193"/>
                    </a:lnTo>
                    <a:lnTo>
                      <a:pt x="1988" y="1046"/>
                    </a:lnTo>
                    <a:lnTo>
                      <a:pt x="1988" y="900"/>
                    </a:lnTo>
                    <a:lnTo>
                      <a:pt x="2051" y="879"/>
                    </a:lnTo>
                    <a:lnTo>
                      <a:pt x="2155" y="942"/>
                    </a:lnTo>
                    <a:lnTo>
                      <a:pt x="2176" y="858"/>
                    </a:lnTo>
                    <a:lnTo>
                      <a:pt x="2134" y="795"/>
                    </a:lnTo>
                    <a:lnTo>
                      <a:pt x="2030" y="774"/>
                    </a:lnTo>
                    <a:lnTo>
                      <a:pt x="1862" y="649"/>
                    </a:lnTo>
                    <a:lnTo>
                      <a:pt x="1862" y="565"/>
                    </a:lnTo>
                    <a:lnTo>
                      <a:pt x="1967" y="419"/>
                    </a:lnTo>
                    <a:lnTo>
                      <a:pt x="1988" y="251"/>
                    </a:lnTo>
                    <a:lnTo>
                      <a:pt x="1925" y="251"/>
                    </a:lnTo>
                    <a:lnTo>
                      <a:pt x="1862" y="272"/>
                    </a:lnTo>
                    <a:lnTo>
                      <a:pt x="1820" y="230"/>
                    </a:lnTo>
                    <a:lnTo>
                      <a:pt x="1653" y="230"/>
                    </a:lnTo>
                    <a:lnTo>
                      <a:pt x="1548" y="126"/>
                    </a:lnTo>
                    <a:lnTo>
                      <a:pt x="1465" y="147"/>
                    </a:lnTo>
                    <a:lnTo>
                      <a:pt x="1339" y="105"/>
                    </a:lnTo>
                    <a:lnTo>
                      <a:pt x="1214" y="126"/>
                    </a:lnTo>
                    <a:lnTo>
                      <a:pt x="1193" y="63"/>
                    </a:lnTo>
                    <a:lnTo>
                      <a:pt x="1088" y="126"/>
                    </a:lnTo>
                    <a:lnTo>
                      <a:pt x="942" y="63"/>
                    </a:lnTo>
                    <a:lnTo>
                      <a:pt x="900" y="126"/>
                    </a:lnTo>
                    <a:lnTo>
                      <a:pt x="837" y="21"/>
                    </a:lnTo>
                    <a:lnTo>
                      <a:pt x="732" y="0"/>
                    </a:lnTo>
                    <a:lnTo>
                      <a:pt x="690" y="42"/>
                    </a:lnTo>
                    <a:lnTo>
                      <a:pt x="607" y="0"/>
                    </a:lnTo>
                    <a:lnTo>
                      <a:pt x="565" y="63"/>
                    </a:lnTo>
                    <a:lnTo>
                      <a:pt x="481" y="42"/>
                    </a:lnTo>
                    <a:lnTo>
                      <a:pt x="377" y="63"/>
                    </a:lnTo>
                    <a:lnTo>
                      <a:pt x="377" y="147"/>
                    </a:lnTo>
                    <a:lnTo>
                      <a:pt x="293" y="167"/>
                    </a:lnTo>
                    <a:lnTo>
                      <a:pt x="251" y="105"/>
                    </a:lnTo>
                    <a:lnTo>
                      <a:pt x="105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3051;p74">
                <a:extLst>
                  <a:ext uri="{FF2B5EF4-FFF2-40B4-BE49-F238E27FC236}">
                    <a16:creationId xmlns:a16="http://schemas.microsoft.com/office/drawing/2014/main" id="{FEAB5DED-CC6E-4566-B30B-23E57CB731DA}"/>
                  </a:ext>
                </a:extLst>
              </p:cNvPr>
              <p:cNvSpPr/>
              <p:nvPr/>
            </p:nvSpPr>
            <p:spPr>
              <a:xfrm>
                <a:off x="3830555" y="2811734"/>
                <a:ext cx="20195" cy="12146"/>
              </a:xfrm>
              <a:custGeom>
                <a:avLst/>
                <a:gdLst/>
                <a:ahLst/>
                <a:cxnLst/>
                <a:rect l="l" t="t" r="r" b="b"/>
                <a:pathLst>
                  <a:path w="1696" h="1068" extrusionOk="0">
                    <a:moveTo>
                      <a:pt x="1507" y="0"/>
                    </a:moveTo>
                    <a:lnTo>
                      <a:pt x="1381" y="63"/>
                    </a:lnTo>
                    <a:lnTo>
                      <a:pt x="1130" y="209"/>
                    </a:lnTo>
                    <a:lnTo>
                      <a:pt x="1067" y="188"/>
                    </a:lnTo>
                    <a:lnTo>
                      <a:pt x="984" y="209"/>
                    </a:lnTo>
                    <a:lnTo>
                      <a:pt x="858" y="272"/>
                    </a:lnTo>
                    <a:lnTo>
                      <a:pt x="733" y="272"/>
                    </a:lnTo>
                    <a:lnTo>
                      <a:pt x="607" y="314"/>
                    </a:lnTo>
                    <a:lnTo>
                      <a:pt x="523" y="230"/>
                    </a:lnTo>
                    <a:lnTo>
                      <a:pt x="251" y="230"/>
                    </a:lnTo>
                    <a:lnTo>
                      <a:pt x="147" y="209"/>
                    </a:lnTo>
                    <a:lnTo>
                      <a:pt x="21" y="419"/>
                    </a:lnTo>
                    <a:lnTo>
                      <a:pt x="84" y="502"/>
                    </a:lnTo>
                    <a:lnTo>
                      <a:pt x="0" y="628"/>
                    </a:lnTo>
                    <a:lnTo>
                      <a:pt x="21" y="816"/>
                    </a:lnTo>
                    <a:lnTo>
                      <a:pt x="42" y="816"/>
                    </a:lnTo>
                    <a:lnTo>
                      <a:pt x="147" y="858"/>
                    </a:lnTo>
                    <a:lnTo>
                      <a:pt x="147" y="942"/>
                    </a:lnTo>
                    <a:lnTo>
                      <a:pt x="42" y="963"/>
                    </a:lnTo>
                    <a:lnTo>
                      <a:pt x="42" y="1067"/>
                    </a:lnTo>
                    <a:lnTo>
                      <a:pt x="251" y="1067"/>
                    </a:lnTo>
                    <a:lnTo>
                      <a:pt x="398" y="963"/>
                    </a:lnTo>
                    <a:lnTo>
                      <a:pt x="523" y="921"/>
                    </a:lnTo>
                    <a:lnTo>
                      <a:pt x="733" y="1025"/>
                    </a:lnTo>
                    <a:lnTo>
                      <a:pt x="858" y="1025"/>
                    </a:lnTo>
                    <a:lnTo>
                      <a:pt x="879" y="816"/>
                    </a:lnTo>
                    <a:lnTo>
                      <a:pt x="1067" y="732"/>
                    </a:lnTo>
                    <a:lnTo>
                      <a:pt x="1088" y="586"/>
                    </a:lnTo>
                    <a:lnTo>
                      <a:pt x="1444" y="398"/>
                    </a:lnTo>
                    <a:lnTo>
                      <a:pt x="1695" y="398"/>
                    </a:lnTo>
                    <a:lnTo>
                      <a:pt x="1674" y="188"/>
                    </a:lnTo>
                    <a:lnTo>
                      <a:pt x="150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3052;p74">
                <a:extLst>
                  <a:ext uri="{FF2B5EF4-FFF2-40B4-BE49-F238E27FC236}">
                    <a16:creationId xmlns:a16="http://schemas.microsoft.com/office/drawing/2014/main" id="{1BC932DB-8C2C-4589-9190-18FE3E40E150}"/>
                  </a:ext>
                </a:extLst>
              </p:cNvPr>
              <p:cNvSpPr/>
              <p:nvPr/>
            </p:nvSpPr>
            <p:spPr>
              <a:xfrm>
                <a:off x="3804645" y="2793401"/>
                <a:ext cx="47594" cy="21903"/>
              </a:xfrm>
              <a:custGeom>
                <a:avLst/>
                <a:gdLst/>
                <a:ahLst/>
                <a:cxnLst/>
                <a:rect l="l" t="t" r="r" b="b"/>
                <a:pathLst>
                  <a:path w="3997" h="1926" extrusionOk="0">
                    <a:moveTo>
                      <a:pt x="2846" y="1"/>
                    </a:moveTo>
                    <a:lnTo>
                      <a:pt x="2804" y="106"/>
                    </a:lnTo>
                    <a:lnTo>
                      <a:pt x="2741" y="147"/>
                    </a:lnTo>
                    <a:lnTo>
                      <a:pt x="2720" y="252"/>
                    </a:lnTo>
                    <a:lnTo>
                      <a:pt x="2574" y="252"/>
                    </a:lnTo>
                    <a:lnTo>
                      <a:pt x="2511" y="315"/>
                    </a:lnTo>
                    <a:lnTo>
                      <a:pt x="2218" y="147"/>
                    </a:lnTo>
                    <a:lnTo>
                      <a:pt x="2155" y="147"/>
                    </a:lnTo>
                    <a:lnTo>
                      <a:pt x="2114" y="252"/>
                    </a:lnTo>
                    <a:lnTo>
                      <a:pt x="2114" y="357"/>
                    </a:lnTo>
                    <a:lnTo>
                      <a:pt x="2051" y="357"/>
                    </a:lnTo>
                    <a:lnTo>
                      <a:pt x="1967" y="461"/>
                    </a:lnTo>
                    <a:lnTo>
                      <a:pt x="1842" y="545"/>
                    </a:lnTo>
                    <a:lnTo>
                      <a:pt x="1674" y="733"/>
                    </a:lnTo>
                    <a:lnTo>
                      <a:pt x="1674" y="796"/>
                    </a:lnTo>
                    <a:lnTo>
                      <a:pt x="1842" y="880"/>
                    </a:lnTo>
                    <a:lnTo>
                      <a:pt x="1863" y="984"/>
                    </a:lnTo>
                    <a:lnTo>
                      <a:pt x="1779" y="1047"/>
                    </a:lnTo>
                    <a:lnTo>
                      <a:pt x="1653" y="963"/>
                    </a:lnTo>
                    <a:lnTo>
                      <a:pt x="1528" y="984"/>
                    </a:lnTo>
                    <a:lnTo>
                      <a:pt x="1381" y="963"/>
                    </a:lnTo>
                    <a:lnTo>
                      <a:pt x="1319" y="963"/>
                    </a:lnTo>
                    <a:lnTo>
                      <a:pt x="1130" y="1089"/>
                    </a:lnTo>
                    <a:lnTo>
                      <a:pt x="1026" y="1110"/>
                    </a:lnTo>
                    <a:lnTo>
                      <a:pt x="942" y="1089"/>
                    </a:lnTo>
                    <a:lnTo>
                      <a:pt x="837" y="1110"/>
                    </a:lnTo>
                    <a:lnTo>
                      <a:pt x="754" y="1047"/>
                    </a:lnTo>
                    <a:lnTo>
                      <a:pt x="440" y="1047"/>
                    </a:lnTo>
                    <a:lnTo>
                      <a:pt x="440" y="1110"/>
                    </a:lnTo>
                    <a:lnTo>
                      <a:pt x="419" y="1173"/>
                    </a:lnTo>
                    <a:lnTo>
                      <a:pt x="272" y="1152"/>
                    </a:lnTo>
                    <a:lnTo>
                      <a:pt x="189" y="1047"/>
                    </a:lnTo>
                    <a:lnTo>
                      <a:pt x="84" y="1089"/>
                    </a:lnTo>
                    <a:lnTo>
                      <a:pt x="21" y="1110"/>
                    </a:lnTo>
                    <a:lnTo>
                      <a:pt x="0" y="1110"/>
                    </a:lnTo>
                    <a:lnTo>
                      <a:pt x="63" y="1173"/>
                    </a:lnTo>
                    <a:lnTo>
                      <a:pt x="63" y="1256"/>
                    </a:lnTo>
                    <a:lnTo>
                      <a:pt x="105" y="1298"/>
                    </a:lnTo>
                    <a:lnTo>
                      <a:pt x="105" y="1403"/>
                    </a:lnTo>
                    <a:lnTo>
                      <a:pt x="210" y="1403"/>
                    </a:lnTo>
                    <a:lnTo>
                      <a:pt x="293" y="1382"/>
                    </a:lnTo>
                    <a:lnTo>
                      <a:pt x="398" y="1507"/>
                    </a:lnTo>
                    <a:lnTo>
                      <a:pt x="502" y="1403"/>
                    </a:lnTo>
                    <a:lnTo>
                      <a:pt x="586" y="1403"/>
                    </a:lnTo>
                    <a:lnTo>
                      <a:pt x="628" y="1507"/>
                    </a:lnTo>
                    <a:lnTo>
                      <a:pt x="837" y="1591"/>
                    </a:lnTo>
                    <a:lnTo>
                      <a:pt x="1130" y="1403"/>
                    </a:lnTo>
                    <a:lnTo>
                      <a:pt x="1256" y="1424"/>
                    </a:lnTo>
                    <a:lnTo>
                      <a:pt x="1444" y="1424"/>
                    </a:lnTo>
                    <a:lnTo>
                      <a:pt x="1444" y="1528"/>
                    </a:lnTo>
                    <a:lnTo>
                      <a:pt x="1737" y="1717"/>
                    </a:lnTo>
                    <a:lnTo>
                      <a:pt x="2072" y="1779"/>
                    </a:lnTo>
                    <a:lnTo>
                      <a:pt x="2260" y="1738"/>
                    </a:lnTo>
                    <a:lnTo>
                      <a:pt x="2323" y="1821"/>
                    </a:lnTo>
                    <a:lnTo>
                      <a:pt x="2427" y="1842"/>
                    </a:lnTo>
                    <a:lnTo>
                      <a:pt x="2699" y="1842"/>
                    </a:lnTo>
                    <a:lnTo>
                      <a:pt x="2783" y="1926"/>
                    </a:lnTo>
                    <a:lnTo>
                      <a:pt x="2909" y="1884"/>
                    </a:lnTo>
                    <a:lnTo>
                      <a:pt x="3034" y="1884"/>
                    </a:lnTo>
                    <a:lnTo>
                      <a:pt x="3160" y="1821"/>
                    </a:lnTo>
                    <a:lnTo>
                      <a:pt x="3243" y="1800"/>
                    </a:lnTo>
                    <a:lnTo>
                      <a:pt x="3306" y="1821"/>
                    </a:lnTo>
                    <a:lnTo>
                      <a:pt x="3557" y="1675"/>
                    </a:lnTo>
                    <a:lnTo>
                      <a:pt x="3683" y="1612"/>
                    </a:lnTo>
                    <a:lnTo>
                      <a:pt x="3725" y="1612"/>
                    </a:lnTo>
                    <a:lnTo>
                      <a:pt x="3829" y="1507"/>
                    </a:lnTo>
                    <a:lnTo>
                      <a:pt x="3746" y="1403"/>
                    </a:lnTo>
                    <a:lnTo>
                      <a:pt x="3767" y="1298"/>
                    </a:lnTo>
                    <a:lnTo>
                      <a:pt x="3829" y="1152"/>
                    </a:lnTo>
                    <a:lnTo>
                      <a:pt x="3725" y="1047"/>
                    </a:lnTo>
                    <a:lnTo>
                      <a:pt x="3746" y="984"/>
                    </a:lnTo>
                    <a:lnTo>
                      <a:pt x="3976" y="984"/>
                    </a:lnTo>
                    <a:lnTo>
                      <a:pt x="3997" y="880"/>
                    </a:lnTo>
                    <a:lnTo>
                      <a:pt x="3976" y="754"/>
                    </a:lnTo>
                    <a:lnTo>
                      <a:pt x="3976" y="671"/>
                    </a:lnTo>
                    <a:lnTo>
                      <a:pt x="3955" y="440"/>
                    </a:lnTo>
                    <a:lnTo>
                      <a:pt x="3955" y="252"/>
                    </a:lnTo>
                    <a:lnTo>
                      <a:pt x="3725" y="210"/>
                    </a:lnTo>
                    <a:lnTo>
                      <a:pt x="3641" y="127"/>
                    </a:lnTo>
                    <a:lnTo>
                      <a:pt x="3474" y="147"/>
                    </a:lnTo>
                    <a:lnTo>
                      <a:pt x="3327" y="147"/>
                    </a:lnTo>
                    <a:lnTo>
                      <a:pt x="3160" y="43"/>
                    </a:lnTo>
                    <a:lnTo>
                      <a:pt x="2951" y="43"/>
                    </a:lnTo>
                    <a:lnTo>
                      <a:pt x="2846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3053;p74">
                <a:extLst>
                  <a:ext uri="{FF2B5EF4-FFF2-40B4-BE49-F238E27FC236}">
                    <a16:creationId xmlns:a16="http://schemas.microsoft.com/office/drawing/2014/main" id="{CBE2E431-BE8D-4E74-878A-3285E6767314}"/>
                  </a:ext>
                </a:extLst>
              </p:cNvPr>
              <p:cNvSpPr/>
              <p:nvPr/>
            </p:nvSpPr>
            <p:spPr>
              <a:xfrm>
                <a:off x="3831556" y="2741054"/>
                <a:ext cx="63038" cy="50699"/>
              </a:xfrm>
              <a:custGeom>
                <a:avLst/>
                <a:gdLst/>
                <a:ahLst/>
                <a:cxnLst/>
                <a:rect l="l" t="t" r="r" b="b"/>
                <a:pathLst>
                  <a:path w="5294" h="4458" extrusionOk="0">
                    <a:moveTo>
                      <a:pt x="1883" y="1"/>
                    </a:moveTo>
                    <a:lnTo>
                      <a:pt x="1632" y="105"/>
                    </a:lnTo>
                    <a:lnTo>
                      <a:pt x="1486" y="105"/>
                    </a:lnTo>
                    <a:lnTo>
                      <a:pt x="1318" y="147"/>
                    </a:lnTo>
                    <a:lnTo>
                      <a:pt x="1214" y="315"/>
                    </a:lnTo>
                    <a:lnTo>
                      <a:pt x="1046" y="315"/>
                    </a:lnTo>
                    <a:lnTo>
                      <a:pt x="942" y="398"/>
                    </a:lnTo>
                    <a:lnTo>
                      <a:pt x="942" y="524"/>
                    </a:lnTo>
                    <a:lnTo>
                      <a:pt x="753" y="524"/>
                    </a:lnTo>
                    <a:lnTo>
                      <a:pt x="481" y="670"/>
                    </a:lnTo>
                    <a:lnTo>
                      <a:pt x="314" y="670"/>
                    </a:lnTo>
                    <a:lnTo>
                      <a:pt x="251" y="796"/>
                    </a:lnTo>
                    <a:lnTo>
                      <a:pt x="209" y="963"/>
                    </a:lnTo>
                    <a:lnTo>
                      <a:pt x="147" y="984"/>
                    </a:lnTo>
                    <a:lnTo>
                      <a:pt x="167" y="1047"/>
                    </a:lnTo>
                    <a:lnTo>
                      <a:pt x="126" y="1047"/>
                    </a:lnTo>
                    <a:lnTo>
                      <a:pt x="167" y="1298"/>
                    </a:lnTo>
                    <a:lnTo>
                      <a:pt x="147" y="1486"/>
                    </a:lnTo>
                    <a:lnTo>
                      <a:pt x="0" y="1570"/>
                    </a:lnTo>
                    <a:lnTo>
                      <a:pt x="0" y="1633"/>
                    </a:lnTo>
                    <a:lnTo>
                      <a:pt x="167" y="1842"/>
                    </a:lnTo>
                    <a:lnTo>
                      <a:pt x="147" y="1947"/>
                    </a:lnTo>
                    <a:lnTo>
                      <a:pt x="230" y="2051"/>
                    </a:lnTo>
                    <a:lnTo>
                      <a:pt x="230" y="2135"/>
                    </a:lnTo>
                    <a:lnTo>
                      <a:pt x="272" y="2261"/>
                    </a:lnTo>
                    <a:lnTo>
                      <a:pt x="230" y="2365"/>
                    </a:lnTo>
                    <a:lnTo>
                      <a:pt x="335" y="2616"/>
                    </a:lnTo>
                    <a:lnTo>
                      <a:pt x="419" y="2658"/>
                    </a:lnTo>
                    <a:lnTo>
                      <a:pt x="481" y="2742"/>
                    </a:lnTo>
                    <a:lnTo>
                      <a:pt x="481" y="3056"/>
                    </a:lnTo>
                    <a:lnTo>
                      <a:pt x="460" y="3097"/>
                    </a:lnTo>
                    <a:lnTo>
                      <a:pt x="523" y="3181"/>
                    </a:lnTo>
                    <a:lnTo>
                      <a:pt x="565" y="3139"/>
                    </a:lnTo>
                    <a:lnTo>
                      <a:pt x="649" y="3160"/>
                    </a:lnTo>
                    <a:lnTo>
                      <a:pt x="732" y="3097"/>
                    </a:lnTo>
                    <a:lnTo>
                      <a:pt x="963" y="3160"/>
                    </a:lnTo>
                    <a:lnTo>
                      <a:pt x="942" y="3202"/>
                    </a:lnTo>
                    <a:lnTo>
                      <a:pt x="1046" y="3307"/>
                    </a:lnTo>
                    <a:lnTo>
                      <a:pt x="1151" y="3307"/>
                    </a:lnTo>
                    <a:lnTo>
                      <a:pt x="1214" y="3390"/>
                    </a:lnTo>
                    <a:lnTo>
                      <a:pt x="1172" y="3495"/>
                    </a:lnTo>
                    <a:lnTo>
                      <a:pt x="1193" y="3579"/>
                    </a:lnTo>
                    <a:lnTo>
                      <a:pt x="1255" y="3600"/>
                    </a:lnTo>
                    <a:lnTo>
                      <a:pt x="1255" y="3704"/>
                    </a:lnTo>
                    <a:lnTo>
                      <a:pt x="1318" y="3725"/>
                    </a:lnTo>
                    <a:lnTo>
                      <a:pt x="1381" y="3683"/>
                    </a:lnTo>
                    <a:lnTo>
                      <a:pt x="1465" y="3683"/>
                    </a:lnTo>
                    <a:lnTo>
                      <a:pt x="1318" y="3516"/>
                    </a:lnTo>
                    <a:lnTo>
                      <a:pt x="1381" y="3474"/>
                    </a:lnTo>
                    <a:lnTo>
                      <a:pt x="1632" y="3621"/>
                    </a:lnTo>
                    <a:lnTo>
                      <a:pt x="1820" y="3600"/>
                    </a:lnTo>
                    <a:lnTo>
                      <a:pt x="1779" y="3704"/>
                    </a:lnTo>
                    <a:lnTo>
                      <a:pt x="1904" y="3809"/>
                    </a:lnTo>
                    <a:lnTo>
                      <a:pt x="2134" y="3767"/>
                    </a:lnTo>
                    <a:lnTo>
                      <a:pt x="2302" y="3809"/>
                    </a:lnTo>
                    <a:lnTo>
                      <a:pt x="2636" y="4081"/>
                    </a:lnTo>
                    <a:lnTo>
                      <a:pt x="2762" y="4248"/>
                    </a:lnTo>
                    <a:lnTo>
                      <a:pt x="2846" y="4248"/>
                    </a:lnTo>
                    <a:lnTo>
                      <a:pt x="2888" y="4206"/>
                    </a:lnTo>
                    <a:lnTo>
                      <a:pt x="3055" y="4206"/>
                    </a:lnTo>
                    <a:lnTo>
                      <a:pt x="3139" y="4290"/>
                    </a:lnTo>
                    <a:lnTo>
                      <a:pt x="3180" y="4437"/>
                    </a:lnTo>
                    <a:lnTo>
                      <a:pt x="3201" y="4458"/>
                    </a:lnTo>
                    <a:lnTo>
                      <a:pt x="3306" y="4437"/>
                    </a:lnTo>
                    <a:lnTo>
                      <a:pt x="3390" y="4332"/>
                    </a:lnTo>
                    <a:lnTo>
                      <a:pt x="3473" y="4311"/>
                    </a:lnTo>
                    <a:lnTo>
                      <a:pt x="3578" y="4332"/>
                    </a:lnTo>
                    <a:lnTo>
                      <a:pt x="3704" y="4332"/>
                    </a:lnTo>
                    <a:lnTo>
                      <a:pt x="3787" y="4395"/>
                    </a:lnTo>
                    <a:lnTo>
                      <a:pt x="3871" y="4311"/>
                    </a:lnTo>
                    <a:lnTo>
                      <a:pt x="3934" y="4290"/>
                    </a:lnTo>
                    <a:lnTo>
                      <a:pt x="4038" y="4332"/>
                    </a:lnTo>
                    <a:lnTo>
                      <a:pt x="4101" y="4311"/>
                    </a:lnTo>
                    <a:lnTo>
                      <a:pt x="4331" y="4311"/>
                    </a:lnTo>
                    <a:lnTo>
                      <a:pt x="4561" y="4437"/>
                    </a:lnTo>
                    <a:lnTo>
                      <a:pt x="4708" y="4458"/>
                    </a:lnTo>
                    <a:lnTo>
                      <a:pt x="4708" y="4290"/>
                    </a:lnTo>
                    <a:lnTo>
                      <a:pt x="4666" y="4123"/>
                    </a:lnTo>
                    <a:lnTo>
                      <a:pt x="5043" y="3725"/>
                    </a:lnTo>
                    <a:lnTo>
                      <a:pt x="5064" y="3558"/>
                    </a:lnTo>
                    <a:lnTo>
                      <a:pt x="5168" y="3474"/>
                    </a:lnTo>
                    <a:lnTo>
                      <a:pt x="5252" y="3474"/>
                    </a:lnTo>
                    <a:lnTo>
                      <a:pt x="5294" y="3286"/>
                    </a:lnTo>
                    <a:lnTo>
                      <a:pt x="5252" y="3202"/>
                    </a:lnTo>
                    <a:lnTo>
                      <a:pt x="5231" y="3139"/>
                    </a:lnTo>
                    <a:lnTo>
                      <a:pt x="5273" y="3056"/>
                    </a:lnTo>
                    <a:lnTo>
                      <a:pt x="5147" y="2972"/>
                    </a:lnTo>
                    <a:lnTo>
                      <a:pt x="5064" y="2825"/>
                    </a:lnTo>
                    <a:lnTo>
                      <a:pt x="5022" y="2742"/>
                    </a:lnTo>
                    <a:lnTo>
                      <a:pt x="4980" y="2470"/>
                    </a:lnTo>
                    <a:lnTo>
                      <a:pt x="5022" y="2365"/>
                    </a:lnTo>
                    <a:lnTo>
                      <a:pt x="5022" y="2323"/>
                    </a:lnTo>
                    <a:lnTo>
                      <a:pt x="4875" y="2135"/>
                    </a:lnTo>
                    <a:lnTo>
                      <a:pt x="4854" y="1947"/>
                    </a:lnTo>
                    <a:lnTo>
                      <a:pt x="4938" y="1821"/>
                    </a:lnTo>
                    <a:lnTo>
                      <a:pt x="5043" y="1779"/>
                    </a:lnTo>
                    <a:lnTo>
                      <a:pt x="5043" y="1403"/>
                    </a:lnTo>
                    <a:lnTo>
                      <a:pt x="4980" y="1361"/>
                    </a:lnTo>
                    <a:lnTo>
                      <a:pt x="4959" y="1214"/>
                    </a:lnTo>
                    <a:lnTo>
                      <a:pt x="4875" y="1089"/>
                    </a:lnTo>
                    <a:lnTo>
                      <a:pt x="4771" y="838"/>
                    </a:lnTo>
                    <a:lnTo>
                      <a:pt x="4750" y="775"/>
                    </a:lnTo>
                    <a:lnTo>
                      <a:pt x="4708" y="670"/>
                    </a:lnTo>
                    <a:lnTo>
                      <a:pt x="4708" y="545"/>
                    </a:lnTo>
                    <a:lnTo>
                      <a:pt x="4645" y="315"/>
                    </a:lnTo>
                    <a:lnTo>
                      <a:pt x="4561" y="315"/>
                    </a:lnTo>
                    <a:lnTo>
                      <a:pt x="4436" y="210"/>
                    </a:lnTo>
                    <a:lnTo>
                      <a:pt x="4310" y="231"/>
                    </a:lnTo>
                    <a:lnTo>
                      <a:pt x="3683" y="273"/>
                    </a:lnTo>
                    <a:lnTo>
                      <a:pt x="2950" y="231"/>
                    </a:lnTo>
                    <a:lnTo>
                      <a:pt x="2867" y="252"/>
                    </a:lnTo>
                    <a:lnTo>
                      <a:pt x="2678" y="440"/>
                    </a:lnTo>
                    <a:lnTo>
                      <a:pt x="2511" y="482"/>
                    </a:lnTo>
                    <a:lnTo>
                      <a:pt x="2469" y="440"/>
                    </a:lnTo>
                    <a:lnTo>
                      <a:pt x="2636" y="356"/>
                    </a:lnTo>
                    <a:lnTo>
                      <a:pt x="2783" y="210"/>
                    </a:lnTo>
                    <a:lnTo>
                      <a:pt x="2741" y="210"/>
                    </a:lnTo>
                    <a:lnTo>
                      <a:pt x="2616" y="315"/>
                    </a:lnTo>
                    <a:lnTo>
                      <a:pt x="2406" y="398"/>
                    </a:lnTo>
                    <a:lnTo>
                      <a:pt x="2134" y="356"/>
                    </a:lnTo>
                    <a:lnTo>
                      <a:pt x="2092" y="210"/>
                    </a:lnTo>
                    <a:lnTo>
                      <a:pt x="2134" y="126"/>
                    </a:lnTo>
                    <a:lnTo>
                      <a:pt x="2260" y="126"/>
                    </a:lnTo>
                    <a:lnTo>
                      <a:pt x="2323" y="168"/>
                    </a:lnTo>
                    <a:lnTo>
                      <a:pt x="2323" y="126"/>
                    </a:lnTo>
                    <a:lnTo>
                      <a:pt x="2155" y="43"/>
                    </a:lnTo>
                    <a:lnTo>
                      <a:pt x="1883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3054;p74">
                <a:extLst>
                  <a:ext uri="{FF2B5EF4-FFF2-40B4-BE49-F238E27FC236}">
                    <a16:creationId xmlns:a16="http://schemas.microsoft.com/office/drawing/2014/main" id="{4C450E41-C183-4329-BDCC-73F4F8A2E81A}"/>
                  </a:ext>
                </a:extLst>
              </p:cNvPr>
              <p:cNvSpPr/>
              <p:nvPr/>
            </p:nvSpPr>
            <p:spPr>
              <a:xfrm>
                <a:off x="3819089" y="2776036"/>
                <a:ext cx="50345" cy="20948"/>
              </a:xfrm>
              <a:custGeom>
                <a:avLst/>
                <a:gdLst/>
                <a:ahLst/>
                <a:cxnLst/>
                <a:rect l="l" t="t" r="r" b="b"/>
                <a:pathLst>
                  <a:path w="4228" h="1842" extrusionOk="0">
                    <a:moveTo>
                      <a:pt x="1403" y="1"/>
                    </a:moveTo>
                    <a:lnTo>
                      <a:pt x="1319" y="63"/>
                    </a:lnTo>
                    <a:lnTo>
                      <a:pt x="1152" y="21"/>
                    </a:lnTo>
                    <a:lnTo>
                      <a:pt x="1152" y="126"/>
                    </a:lnTo>
                    <a:lnTo>
                      <a:pt x="1068" y="189"/>
                    </a:lnTo>
                    <a:lnTo>
                      <a:pt x="984" y="168"/>
                    </a:lnTo>
                    <a:lnTo>
                      <a:pt x="775" y="168"/>
                    </a:lnTo>
                    <a:lnTo>
                      <a:pt x="733" y="273"/>
                    </a:lnTo>
                    <a:lnTo>
                      <a:pt x="587" y="273"/>
                    </a:lnTo>
                    <a:lnTo>
                      <a:pt x="482" y="398"/>
                    </a:lnTo>
                    <a:lnTo>
                      <a:pt x="378" y="398"/>
                    </a:lnTo>
                    <a:lnTo>
                      <a:pt x="168" y="586"/>
                    </a:lnTo>
                    <a:lnTo>
                      <a:pt x="106" y="545"/>
                    </a:lnTo>
                    <a:lnTo>
                      <a:pt x="22" y="503"/>
                    </a:lnTo>
                    <a:lnTo>
                      <a:pt x="1" y="524"/>
                    </a:lnTo>
                    <a:lnTo>
                      <a:pt x="1" y="628"/>
                    </a:lnTo>
                    <a:lnTo>
                      <a:pt x="147" y="712"/>
                    </a:lnTo>
                    <a:lnTo>
                      <a:pt x="252" y="900"/>
                    </a:lnTo>
                    <a:lnTo>
                      <a:pt x="252" y="1047"/>
                    </a:lnTo>
                    <a:lnTo>
                      <a:pt x="273" y="1130"/>
                    </a:lnTo>
                    <a:lnTo>
                      <a:pt x="378" y="1172"/>
                    </a:lnTo>
                    <a:lnTo>
                      <a:pt x="587" y="1319"/>
                    </a:lnTo>
                    <a:lnTo>
                      <a:pt x="691" y="1382"/>
                    </a:lnTo>
                    <a:lnTo>
                      <a:pt x="942" y="1674"/>
                    </a:lnTo>
                    <a:lnTo>
                      <a:pt x="1005" y="1674"/>
                    </a:lnTo>
                    <a:lnTo>
                      <a:pt x="1298" y="1842"/>
                    </a:lnTo>
                    <a:lnTo>
                      <a:pt x="1361" y="1779"/>
                    </a:lnTo>
                    <a:lnTo>
                      <a:pt x="1507" y="1779"/>
                    </a:lnTo>
                    <a:lnTo>
                      <a:pt x="1528" y="1674"/>
                    </a:lnTo>
                    <a:lnTo>
                      <a:pt x="1591" y="1633"/>
                    </a:lnTo>
                    <a:lnTo>
                      <a:pt x="1633" y="1528"/>
                    </a:lnTo>
                    <a:lnTo>
                      <a:pt x="1738" y="1570"/>
                    </a:lnTo>
                    <a:lnTo>
                      <a:pt x="1947" y="1570"/>
                    </a:lnTo>
                    <a:lnTo>
                      <a:pt x="2114" y="1674"/>
                    </a:lnTo>
                    <a:lnTo>
                      <a:pt x="2261" y="1674"/>
                    </a:lnTo>
                    <a:lnTo>
                      <a:pt x="2428" y="1654"/>
                    </a:lnTo>
                    <a:lnTo>
                      <a:pt x="2512" y="1737"/>
                    </a:lnTo>
                    <a:lnTo>
                      <a:pt x="2742" y="1779"/>
                    </a:lnTo>
                    <a:lnTo>
                      <a:pt x="2763" y="1779"/>
                    </a:lnTo>
                    <a:lnTo>
                      <a:pt x="2888" y="1695"/>
                    </a:lnTo>
                    <a:lnTo>
                      <a:pt x="3035" y="1674"/>
                    </a:lnTo>
                    <a:lnTo>
                      <a:pt x="3077" y="1737"/>
                    </a:lnTo>
                    <a:lnTo>
                      <a:pt x="3307" y="1654"/>
                    </a:lnTo>
                    <a:lnTo>
                      <a:pt x="3516" y="1633"/>
                    </a:lnTo>
                    <a:lnTo>
                      <a:pt x="3683" y="1465"/>
                    </a:lnTo>
                    <a:lnTo>
                      <a:pt x="3830" y="1444"/>
                    </a:lnTo>
                    <a:lnTo>
                      <a:pt x="3976" y="1340"/>
                    </a:lnTo>
                    <a:lnTo>
                      <a:pt x="4227" y="1361"/>
                    </a:lnTo>
                    <a:lnTo>
                      <a:pt x="4186" y="1214"/>
                    </a:lnTo>
                    <a:lnTo>
                      <a:pt x="4102" y="1130"/>
                    </a:lnTo>
                    <a:lnTo>
                      <a:pt x="3935" y="1130"/>
                    </a:lnTo>
                    <a:lnTo>
                      <a:pt x="3893" y="1172"/>
                    </a:lnTo>
                    <a:lnTo>
                      <a:pt x="3809" y="1172"/>
                    </a:lnTo>
                    <a:lnTo>
                      <a:pt x="3683" y="1005"/>
                    </a:lnTo>
                    <a:lnTo>
                      <a:pt x="3349" y="733"/>
                    </a:lnTo>
                    <a:lnTo>
                      <a:pt x="3181" y="691"/>
                    </a:lnTo>
                    <a:lnTo>
                      <a:pt x="2951" y="733"/>
                    </a:lnTo>
                    <a:lnTo>
                      <a:pt x="2826" y="628"/>
                    </a:lnTo>
                    <a:lnTo>
                      <a:pt x="2867" y="524"/>
                    </a:lnTo>
                    <a:lnTo>
                      <a:pt x="2679" y="545"/>
                    </a:lnTo>
                    <a:lnTo>
                      <a:pt x="2428" y="398"/>
                    </a:lnTo>
                    <a:lnTo>
                      <a:pt x="2365" y="440"/>
                    </a:lnTo>
                    <a:lnTo>
                      <a:pt x="2512" y="607"/>
                    </a:lnTo>
                    <a:lnTo>
                      <a:pt x="2428" y="607"/>
                    </a:lnTo>
                    <a:lnTo>
                      <a:pt x="2365" y="649"/>
                    </a:lnTo>
                    <a:lnTo>
                      <a:pt x="2302" y="628"/>
                    </a:lnTo>
                    <a:lnTo>
                      <a:pt x="2302" y="524"/>
                    </a:lnTo>
                    <a:lnTo>
                      <a:pt x="2240" y="503"/>
                    </a:lnTo>
                    <a:lnTo>
                      <a:pt x="2219" y="419"/>
                    </a:lnTo>
                    <a:lnTo>
                      <a:pt x="2261" y="314"/>
                    </a:lnTo>
                    <a:lnTo>
                      <a:pt x="2198" y="231"/>
                    </a:lnTo>
                    <a:lnTo>
                      <a:pt x="2093" y="231"/>
                    </a:lnTo>
                    <a:lnTo>
                      <a:pt x="1989" y="126"/>
                    </a:lnTo>
                    <a:lnTo>
                      <a:pt x="2010" y="84"/>
                    </a:lnTo>
                    <a:lnTo>
                      <a:pt x="1779" y="21"/>
                    </a:lnTo>
                    <a:lnTo>
                      <a:pt x="1696" y="84"/>
                    </a:lnTo>
                    <a:lnTo>
                      <a:pt x="1612" y="63"/>
                    </a:lnTo>
                    <a:lnTo>
                      <a:pt x="1570" y="105"/>
                    </a:lnTo>
                    <a:lnTo>
                      <a:pt x="1507" y="21"/>
                    </a:lnTo>
                    <a:lnTo>
                      <a:pt x="1486" y="63"/>
                    </a:lnTo>
                    <a:lnTo>
                      <a:pt x="1403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3055;p74">
                <a:extLst>
                  <a:ext uri="{FF2B5EF4-FFF2-40B4-BE49-F238E27FC236}">
                    <a16:creationId xmlns:a16="http://schemas.microsoft.com/office/drawing/2014/main" id="{2E18BFF9-7B8F-4716-B607-E6D43A293C15}"/>
                  </a:ext>
                </a:extLst>
              </p:cNvPr>
              <p:cNvSpPr/>
              <p:nvPr/>
            </p:nvSpPr>
            <p:spPr>
              <a:xfrm>
                <a:off x="3779972" y="2741293"/>
                <a:ext cx="57323" cy="65449"/>
              </a:xfrm>
              <a:custGeom>
                <a:avLst/>
                <a:gdLst/>
                <a:ahLst/>
                <a:cxnLst/>
                <a:rect l="l" t="t" r="r" b="b"/>
                <a:pathLst>
                  <a:path w="4814" h="5755" extrusionOk="0">
                    <a:moveTo>
                      <a:pt x="1340" y="1"/>
                    </a:moveTo>
                    <a:lnTo>
                      <a:pt x="1340" y="22"/>
                    </a:lnTo>
                    <a:lnTo>
                      <a:pt x="1340" y="126"/>
                    </a:lnTo>
                    <a:lnTo>
                      <a:pt x="1424" y="189"/>
                    </a:lnTo>
                    <a:lnTo>
                      <a:pt x="1466" y="189"/>
                    </a:lnTo>
                    <a:lnTo>
                      <a:pt x="1466" y="252"/>
                    </a:lnTo>
                    <a:lnTo>
                      <a:pt x="1612" y="377"/>
                    </a:lnTo>
                    <a:lnTo>
                      <a:pt x="1507" y="419"/>
                    </a:lnTo>
                    <a:lnTo>
                      <a:pt x="1403" y="419"/>
                    </a:lnTo>
                    <a:lnTo>
                      <a:pt x="1403" y="524"/>
                    </a:lnTo>
                    <a:lnTo>
                      <a:pt x="1507" y="461"/>
                    </a:lnTo>
                    <a:lnTo>
                      <a:pt x="1507" y="628"/>
                    </a:lnTo>
                    <a:lnTo>
                      <a:pt x="1612" y="670"/>
                    </a:lnTo>
                    <a:lnTo>
                      <a:pt x="1528" y="754"/>
                    </a:lnTo>
                    <a:lnTo>
                      <a:pt x="1528" y="838"/>
                    </a:lnTo>
                    <a:lnTo>
                      <a:pt x="1612" y="880"/>
                    </a:lnTo>
                    <a:lnTo>
                      <a:pt x="1738" y="880"/>
                    </a:lnTo>
                    <a:lnTo>
                      <a:pt x="1926" y="1068"/>
                    </a:lnTo>
                    <a:lnTo>
                      <a:pt x="2156" y="1172"/>
                    </a:lnTo>
                    <a:lnTo>
                      <a:pt x="1926" y="1131"/>
                    </a:lnTo>
                    <a:lnTo>
                      <a:pt x="1738" y="942"/>
                    </a:lnTo>
                    <a:lnTo>
                      <a:pt x="1612" y="963"/>
                    </a:lnTo>
                    <a:lnTo>
                      <a:pt x="1507" y="942"/>
                    </a:lnTo>
                    <a:lnTo>
                      <a:pt x="1424" y="942"/>
                    </a:lnTo>
                    <a:lnTo>
                      <a:pt x="1340" y="1068"/>
                    </a:lnTo>
                    <a:lnTo>
                      <a:pt x="1361" y="1152"/>
                    </a:lnTo>
                    <a:lnTo>
                      <a:pt x="1361" y="1340"/>
                    </a:lnTo>
                    <a:lnTo>
                      <a:pt x="1424" y="1444"/>
                    </a:lnTo>
                    <a:lnTo>
                      <a:pt x="1298" y="1277"/>
                    </a:lnTo>
                    <a:lnTo>
                      <a:pt x="1319" y="1152"/>
                    </a:lnTo>
                    <a:lnTo>
                      <a:pt x="1235" y="1068"/>
                    </a:lnTo>
                    <a:lnTo>
                      <a:pt x="1194" y="1089"/>
                    </a:lnTo>
                    <a:lnTo>
                      <a:pt x="1194" y="1172"/>
                    </a:lnTo>
                    <a:lnTo>
                      <a:pt x="1235" y="1277"/>
                    </a:lnTo>
                    <a:lnTo>
                      <a:pt x="1152" y="1361"/>
                    </a:lnTo>
                    <a:lnTo>
                      <a:pt x="1089" y="1235"/>
                    </a:lnTo>
                    <a:lnTo>
                      <a:pt x="1089" y="1089"/>
                    </a:lnTo>
                    <a:lnTo>
                      <a:pt x="942" y="1026"/>
                    </a:lnTo>
                    <a:lnTo>
                      <a:pt x="880" y="1047"/>
                    </a:lnTo>
                    <a:lnTo>
                      <a:pt x="608" y="1131"/>
                    </a:lnTo>
                    <a:lnTo>
                      <a:pt x="587" y="1235"/>
                    </a:lnTo>
                    <a:lnTo>
                      <a:pt x="629" y="1340"/>
                    </a:lnTo>
                    <a:lnTo>
                      <a:pt x="775" y="1361"/>
                    </a:lnTo>
                    <a:lnTo>
                      <a:pt x="796" y="1465"/>
                    </a:lnTo>
                    <a:lnTo>
                      <a:pt x="796" y="1486"/>
                    </a:lnTo>
                    <a:lnTo>
                      <a:pt x="733" y="1507"/>
                    </a:lnTo>
                    <a:lnTo>
                      <a:pt x="733" y="1591"/>
                    </a:lnTo>
                    <a:lnTo>
                      <a:pt x="691" y="1696"/>
                    </a:lnTo>
                    <a:lnTo>
                      <a:pt x="691" y="1800"/>
                    </a:lnTo>
                    <a:lnTo>
                      <a:pt x="608" y="1863"/>
                    </a:lnTo>
                    <a:lnTo>
                      <a:pt x="503" y="1800"/>
                    </a:lnTo>
                    <a:lnTo>
                      <a:pt x="461" y="1926"/>
                    </a:lnTo>
                    <a:lnTo>
                      <a:pt x="482" y="1988"/>
                    </a:lnTo>
                    <a:lnTo>
                      <a:pt x="608" y="1988"/>
                    </a:lnTo>
                    <a:lnTo>
                      <a:pt x="670" y="2030"/>
                    </a:lnTo>
                    <a:lnTo>
                      <a:pt x="629" y="2114"/>
                    </a:lnTo>
                    <a:lnTo>
                      <a:pt x="608" y="2240"/>
                    </a:lnTo>
                    <a:lnTo>
                      <a:pt x="524" y="2302"/>
                    </a:lnTo>
                    <a:lnTo>
                      <a:pt x="608" y="2407"/>
                    </a:lnTo>
                    <a:lnTo>
                      <a:pt x="524" y="2449"/>
                    </a:lnTo>
                    <a:lnTo>
                      <a:pt x="378" y="2407"/>
                    </a:lnTo>
                    <a:lnTo>
                      <a:pt x="210" y="2449"/>
                    </a:lnTo>
                    <a:lnTo>
                      <a:pt x="168" y="2553"/>
                    </a:lnTo>
                    <a:lnTo>
                      <a:pt x="85" y="2658"/>
                    </a:lnTo>
                    <a:lnTo>
                      <a:pt x="105" y="2825"/>
                    </a:lnTo>
                    <a:lnTo>
                      <a:pt x="85" y="3035"/>
                    </a:lnTo>
                    <a:lnTo>
                      <a:pt x="43" y="3139"/>
                    </a:lnTo>
                    <a:lnTo>
                      <a:pt x="43" y="3160"/>
                    </a:lnTo>
                    <a:lnTo>
                      <a:pt x="1" y="3244"/>
                    </a:lnTo>
                    <a:lnTo>
                      <a:pt x="85" y="3432"/>
                    </a:lnTo>
                    <a:lnTo>
                      <a:pt x="85" y="3474"/>
                    </a:lnTo>
                    <a:lnTo>
                      <a:pt x="168" y="3579"/>
                    </a:lnTo>
                    <a:lnTo>
                      <a:pt x="85" y="3746"/>
                    </a:lnTo>
                    <a:lnTo>
                      <a:pt x="147" y="3746"/>
                    </a:lnTo>
                    <a:lnTo>
                      <a:pt x="273" y="3913"/>
                    </a:lnTo>
                    <a:lnTo>
                      <a:pt x="294" y="4060"/>
                    </a:lnTo>
                    <a:lnTo>
                      <a:pt x="357" y="4102"/>
                    </a:lnTo>
                    <a:lnTo>
                      <a:pt x="357" y="4290"/>
                    </a:lnTo>
                    <a:lnTo>
                      <a:pt x="461" y="4374"/>
                    </a:lnTo>
                    <a:lnTo>
                      <a:pt x="461" y="4437"/>
                    </a:lnTo>
                    <a:lnTo>
                      <a:pt x="566" y="4520"/>
                    </a:lnTo>
                    <a:lnTo>
                      <a:pt x="629" y="4478"/>
                    </a:lnTo>
                    <a:lnTo>
                      <a:pt x="733" y="4478"/>
                    </a:lnTo>
                    <a:lnTo>
                      <a:pt x="817" y="4520"/>
                    </a:lnTo>
                    <a:lnTo>
                      <a:pt x="922" y="4478"/>
                    </a:lnTo>
                    <a:lnTo>
                      <a:pt x="1047" y="4541"/>
                    </a:lnTo>
                    <a:lnTo>
                      <a:pt x="1152" y="4541"/>
                    </a:lnTo>
                    <a:lnTo>
                      <a:pt x="1298" y="4625"/>
                    </a:lnTo>
                    <a:lnTo>
                      <a:pt x="1152" y="4750"/>
                    </a:lnTo>
                    <a:lnTo>
                      <a:pt x="1089" y="4918"/>
                    </a:lnTo>
                    <a:lnTo>
                      <a:pt x="1089" y="5022"/>
                    </a:lnTo>
                    <a:lnTo>
                      <a:pt x="1005" y="5106"/>
                    </a:lnTo>
                    <a:lnTo>
                      <a:pt x="942" y="5273"/>
                    </a:lnTo>
                    <a:lnTo>
                      <a:pt x="942" y="5441"/>
                    </a:lnTo>
                    <a:lnTo>
                      <a:pt x="1047" y="5525"/>
                    </a:lnTo>
                    <a:lnTo>
                      <a:pt x="1110" y="5629"/>
                    </a:lnTo>
                    <a:lnTo>
                      <a:pt x="1214" y="5650"/>
                    </a:lnTo>
                    <a:lnTo>
                      <a:pt x="1319" y="5587"/>
                    </a:lnTo>
                    <a:lnTo>
                      <a:pt x="1445" y="5650"/>
                    </a:lnTo>
                    <a:lnTo>
                      <a:pt x="1507" y="5566"/>
                    </a:lnTo>
                    <a:lnTo>
                      <a:pt x="1466" y="5525"/>
                    </a:lnTo>
                    <a:lnTo>
                      <a:pt x="1612" y="5462"/>
                    </a:lnTo>
                    <a:lnTo>
                      <a:pt x="1633" y="5566"/>
                    </a:lnTo>
                    <a:lnTo>
                      <a:pt x="1717" y="5587"/>
                    </a:lnTo>
                    <a:lnTo>
                      <a:pt x="1758" y="5545"/>
                    </a:lnTo>
                    <a:lnTo>
                      <a:pt x="1842" y="5545"/>
                    </a:lnTo>
                    <a:lnTo>
                      <a:pt x="1989" y="5671"/>
                    </a:lnTo>
                    <a:lnTo>
                      <a:pt x="2072" y="5692"/>
                    </a:lnTo>
                    <a:lnTo>
                      <a:pt x="2093" y="5692"/>
                    </a:lnTo>
                    <a:lnTo>
                      <a:pt x="2156" y="5671"/>
                    </a:lnTo>
                    <a:lnTo>
                      <a:pt x="2261" y="5629"/>
                    </a:lnTo>
                    <a:lnTo>
                      <a:pt x="2344" y="5734"/>
                    </a:lnTo>
                    <a:lnTo>
                      <a:pt x="2491" y="5755"/>
                    </a:lnTo>
                    <a:lnTo>
                      <a:pt x="2512" y="5692"/>
                    </a:lnTo>
                    <a:lnTo>
                      <a:pt x="2512" y="5629"/>
                    </a:lnTo>
                    <a:lnTo>
                      <a:pt x="2826" y="5629"/>
                    </a:lnTo>
                    <a:lnTo>
                      <a:pt x="2909" y="5692"/>
                    </a:lnTo>
                    <a:lnTo>
                      <a:pt x="3014" y="5671"/>
                    </a:lnTo>
                    <a:lnTo>
                      <a:pt x="3098" y="5692"/>
                    </a:lnTo>
                    <a:lnTo>
                      <a:pt x="3202" y="5671"/>
                    </a:lnTo>
                    <a:lnTo>
                      <a:pt x="3391" y="5545"/>
                    </a:lnTo>
                    <a:lnTo>
                      <a:pt x="3453" y="5545"/>
                    </a:lnTo>
                    <a:lnTo>
                      <a:pt x="3600" y="5566"/>
                    </a:lnTo>
                    <a:lnTo>
                      <a:pt x="3725" y="5545"/>
                    </a:lnTo>
                    <a:lnTo>
                      <a:pt x="3851" y="5629"/>
                    </a:lnTo>
                    <a:lnTo>
                      <a:pt x="3935" y="5566"/>
                    </a:lnTo>
                    <a:lnTo>
                      <a:pt x="3914" y="5462"/>
                    </a:lnTo>
                    <a:lnTo>
                      <a:pt x="3746" y="5378"/>
                    </a:lnTo>
                    <a:lnTo>
                      <a:pt x="3746" y="5315"/>
                    </a:lnTo>
                    <a:lnTo>
                      <a:pt x="3914" y="5127"/>
                    </a:lnTo>
                    <a:lnTo>
                      <a:pt x="4039" y="5043"/>
                    </a:lnTo>
                    <a:lnTo>
                      <a:pt x="4123" y="4939"/>
                    </a:lnTo>
                    <a:lnTo>
                      <a:pt x="4186" y="4939"/>
                    </a:lnTo>
                    <a:lnTo>
                      <a:pt x="4186" y="4834"/>
                    </a:lnTo>
                    <a:lnTo>
                      <a:pt x="4227" y="4729"/>
                    </a:lnTo>
                    <a:lnTo>
                      <a:pt x="3976" y="4437"/>
                    </a:lnTo>
                    <a:lnTo>
                      <a:pt x="3872" y="4374"/>
                    </a:lnTo>
                    <a:lnTo>
                      <a:pt x="3663" y="4227"/>
                    </a:lnTo>
                    <a:lnTo>
                      <a:pt x="3558" y="4185"/>
                    </a:lnTo>
                    <a:lnTo>
                      <a:pt x="3537" y="4102"/>
                    </a:lnTo>
                    <a:lnTo>
                      <a:pt x="3537" y="3955"/>
                    </a:lnTo>
                    <a:lnTo>
                      <a:pt x="3432" y="3767"/>
                    </a:lnTo>
                    <a:lnTo>
                      <a:pt x="3286" y="3683"/>
                    </a:lnTo>
                    <a:lnTo>
                      <a:pt x="3286" y="3579"/>
                    </a:lnTo>
                    <a:lnTo>
                      <a:pt x="3307" y="3558"/>
                    </a:lnTo>
                    <a:lnTo>
                      <a:pt x="3391" y="3600"/>
                    </a:lnTo>
                    <a:lnTo>
                      <a:pt x="3453" y="3641"/>
                    </a:lnTo>
                    <a:lnTo>
                      <a:pt x="3663" y="3453"/>
                    </a:lnTo>
                    <a:lnTo>
                      <a:pt x="3767" y="3453"/>
                    </a:lnTo>
                    <a:lnTo>
                      <a:pt x="3872" y="3328"/>
                    </a:lnTo>
                    <a:lnTo>
                      <a:pt x="4018" y="3328"/>
                    </a:lnTo>
                    <a:lnTo>
                      <a:pt x="4060" y="3223"/>
                    </a:lnTo>
                    <a:lnTo>
                      <a:pt x="4269" y="3223"/>
                    </a:lnTo>
                    <a:lnTo>
                      <a:pt x="4353" y="3244"/>
                    </a:lnTo>
                    <a:lnTo>
                      <a:pt x="4437" y="3181"/>
                    </a:lnTo>
                    <a:lnTo>
                      <a:pt x="4437" y="3076"/>
                    </a:lnTo>
                    <a:lnTo>
                      <a:pt x="4604" y="3118"/>
                    </a:lnTo>
                    <a:lnTo>
                      <a:pt x="4688" y="3056"/>
                    </a:lnTo>
                    <a:lnTo>
                      <a:pt x="4771" y="3118"/>
                    </a:lnTo>
                    <a:lnTo>
                      <a:pt x="4792" y="3076"/>
                    </a:lnTo>
                    <a:lnTo>
                      <a:pt x="4813" y="3035"/>
                    </a:lnTo>
                    <a:lnTo>
                      <a:pt x="4813" y="2721"/>
                    </a:lnTo>
                    <a:lnTo>
                      <a:pt x="4751" y="2637"/>
                    </a:lnTo>
                    <a:lnTo>
                      <a:pt x="4667" y="2595"/>
                    </a:lnTo>
                    <a:lnTo>
                      <a:pt x="4562" y="2344"/>
                    </a:lnTo>
                    <a:lnTo>
                      <a:pt x="4604" y="2240"/>
                    </a:lnTo>
                    <a:lnTo>
                      <a:pt x="4562" y="2114"/>
                    </a:lnTo>
                    <a:lnTo>
                      <a:pt x="4562" y="2030"/>
                    </a:lnTo>
                    <a:lnTo>
                      <a:pt x="4479" y="1926"/>
                    </a:lnTo>
                    <a:lnTo>
                      <a:pt x="4499" y="1821"/>
                    </a:lnTo>
                    <a:lnTo>
                      <a:pt x="4332" y="1612"/>
                    </a:lnTo>
                    <a:lnTo>
                      <a:pt x="4332" y="1549"/>
                    </a:lnTo>
                    <a:lnTo>
                      <a:pt x="4479" y="1465"/>
                    </a:lnTo>
                    <a:lnTo>
                      <a:pt x="4499" y="1277"/>
                    </a:lnTo>
                    <a:lnTo>
                      <a:pt x="4458" y="1026"/>
                    </a:lnTo>
                    <a:lnTo>
                      <a:pt x="4353" y="1026"/>
                    </a:lnTo>
                    <a:lnTo>
                      <a:pt x="4269" y="963"/>
                    </a:lnTo>
                    <a:lnTo>
                      <a:pt x="4165" y="963"/>
                    </a:lnTo>
                    <a:lnTo>
                      <a:pt x="4060" y="880"/>
                    </a:lnTo>
                    <a:lnTo>
                      <a:pt x="4081" y="775"/>
                    </a:lnTo>
                    <a:lnTo>
                      <a:pt x="4039" y="670"/>
                    </a:lnTo>
                    <a:lnTo>
                      <a:pt x="3914" y="712"/>
                    </a:lnTo>
                    <a:lnTo>
                      <a:pt x="3767" y="545"/>
                    </a:lnTo>
                    <a:lnTo>
                      <a:pt x="3663" y="545"/>
                    </a:lnTo>
                    <a:lnTo>
                      <a:pt x="3621" y="461"/>
                    </a:lnTo>
                    <a:lnTo>
                      <a:pt x="3558" y="503"/>
                    </a:lnTo>
                    <a:lnTo>
                      <a:pt x="3432" y="524"/>
                    </a:lnTo>
                    <a:lnTo>
                      <a:pt x="3328" y="608"/>
                    </a:lnTo>
                    <a:lnTo>
                      <a:pt x="3286" y="545"/>
                    </a:lnTo>
                    <a:lnTo>
                      <a:pt x="3349" y="503"/>
                    </a:lnTo>
                    <a:lnTo>
                      <a:pt x="3349" y="524"/>
                    </a:lnTo>
                    <a:lnTo>
                      <a:pt x="3411" y="461"/>
                    </a:lnTo>
                    <a:lnTo>
                      <a:pt x="3516" y="419"/>
                    </a:lnTo>
                    <a:lnTo>
                      <a:pt x="3391" y="419"/>
                    </a:lnTo>
                    <a:lnTo>
                      <a:pt x="3328" y="440"/>
                    </a:lnTo>
                    <a:lnTo>
                      <a:pt x="3307" y="503"/>
                    </a:lnTo>
                    <a:lnTo>
                      <a:pt x="3202" y="545"/>
                    </a:lnTo>
                    <a:lnTo>
                      <a:pt x="3202" y="608"/>
                    </a:lnTo>
                    <a:lnTo>
                      <a:pt x="2993" y="628"/>
                    </a:lnTo>
                    <a:lnTo>
                      <a:pt x="2909" y="733"/>
                    </a:lnTo>
                    <a:lnTo>
                      <a:pt x="2888" y="838"/>
                    </a:lnTo>
                    <a:lnTo>
                      <a:pt x="2763" y="838"/>
                    </a:lnTo>
                    <a:lnTo>
                      <a:pt x="2721" y="775"/>
                    </a:lnTo>
                    <a:lnTo>
                      <a:pt x="2616" y="754"/>
                    </a:lnTo>
                    <a:lnTo>
                      <a:pt x="2574" y="775"/>
                    </a:lnTo>
                    <a:lnTo>
                      <a:pt x="2407" y="733"/>
                    </a:lnTo>
                    <a:lnTo>
                      <a:pt x="2512" y="670"/>
                    </a:lnTo>
                    <a:lnTo>
                      <a:pt x="2595" y="670"/>
                    </a:lnTo>
                    <a:lnTo>
                      <a:pt x="2679" y="608"/>
                    </a:lnTo>
                    <a:lnTo>
                      <a:pt x="2679" y="503"/>
                    </a:lnTo>
                    <a:lnTo>
                      <a:pt x="2616" y="461"/>
                    </a:lnTo>
                    <a:lnTo>
                      <a:pt x="2512" y="545"/>
                    </a:lnTo>
                    <a:lnTo>
                      <a:pt x="2491" y="566"/>
                    </a:lnTo>
                    <a:lnTo>
                      <a:pt x="2365" y="461"/>
                    </a:lnTo>
                    <a:lnTo>
                      <a:pt x="2302" y="419"/>
                    </a:lnTo>
                    <a:lnTo>
                      <a:pt x="2261" y="440"/>
                    </a:lnTo>
                    <a:lnTo>
                      <a:pt x="2240" y="524"/>
                    </a:lnTo>
                    <a:lnTo>
                      <a:pt x="2135" y="566"/>
                    </a:lnTo>
                    <a:lnTo>
                      <a:pt x="2093" y="461"/>
                    </a:lnTo>
                    <a:lnTo>
                      <a:pt x="2030" y="440"/>
                    </a:lnTo>
                    <a:lnTo>
                      <a:pt x="1968" y="377"/>
                    </a:lnTo>
                    <a:lnTo>
                      <a:pt x="2051" y="335"/>
                    </a:lnTo>
                    <a:lnTo>
                      <a:pt x="2093" y="210"/>
                    </a:lnTo>
                    <a:lnTo>
                      <a:pt x="1989" y="189"/>
                    </a:lnTo>
                    <a:lnTo>
                      <a:pt x="1863" y="84"/>
                    </a:lnTo>
                    <a:lnTo>
                      <a:pt x="1758" y="84"/>
                    </a:lnTo>
                    <a:lnTo>
                      <a:pt x="1717" y="43"/>
                    </a:lnTo>
                    <a:lnTo>
                      <a:pt x="1507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3056;p74">
                <a:extLst>
                  <a:ext uri="{FF2B5EF4-FFF2-40B4-BE49-F238E27FC236}">
                    <a16:creationId xmlns:a16="http://schemas.microsoft.com/office/drawing/2014/main" id="{90E343D5-D2FF-408B-9C7E-0D0AF1D323C5}"/>
                  </a:ext>
                </a:extLst>
              </p:cNvPr>
              <p:cNvSpPr/>
              <p:nvPr/>
            </p:nvSpPr>
            <p:spPr>
              <a:xfrm>
                <a:off x="3764778" y="2755577"/>
                <a:ext cx="24672" cy="21426"/>
              </a:xfrm>
              <a:custGeom>
                <a:avLst/>
                <a:gdLst/>
                <a:ahLst/>
                <a:cxnLst/>
                <a:rect l="l" t="t" r="r" b="b"/>
                <a:pathLst>
                  <a:path w="2072" h="1884" extrusionOk="0">
                    <a:moveTo>
                      <a:pt x="1695" y="0"/>
                    </a:moveTo>
                    <a:lnTo>
                      <a:pt x="1549" y="21"/>
                    </a:lnTo>
                    <a:lnTo>
                      <a:pt x="1444" y="126"/>
                    </a:lnTo>
                    <a:lnTo>
                      <a:pt x="1340" y="84"/>
                    </a:lnTo>
                    <a:lnTo>
                      <a:pt x="1277" y="126"/>
                    </a:lnTo>
                    <a:lnTo>
                      <a:pt x="1130" y="126"/>
                    </a:lnTo>
                    <a:lnTo>
                      <a:pt x="1005" y="251"/>
                    </a:lnTo>
                    <a:lnTo>
                      <a:pt x="796" y="398"/>
                    </a:lnTo>
                    <a:lnTo>
                      <a:pt x="754" y="335"/>
                    </a:lnTo>
                    <a:lnTo>
                      <a:pt x="628" y="398"/>
                    </a:lnTo>
                    <a:lnTo>
                      <a:pt x="628" y="544"/>
                    </a:lnTo>
                    <a:lnTo>
                      <a:pt x="524" y="628"/>
                    </a:lnTo>
                    <a:lnTo>
                      <a:pt x="545" y="753"/>
                    </a:lnTo>
                    <a:lnTo>
                      <a:pt x="524" y="879"/>
                    </a:lnTo>
                    <a:lnTo>
                      <a:pt x="482" y="984"/>
                    </a:lnTo>
                    <a:lnTo>
                      <a:pt x="440" y="1046"/>
                    </a:lnTo>
                    <a:lnTo>
                      <a:pt x="335" y="1130"/>
                    </a:lnTo>
                    <a:lnTo>
                      <a:pt x="335" y="1193"/>
                    </a:lnTo>
                    <a:lnTo>
                      <a:pt x="482" y="1339"/>
                    </a:lnTo>
                    <a:lnTo>
                      <a:pt x="607" y="1360"/>
                    </a:lnTo>
                    <a:lnTo>
                      <a:pt x="482" y="1360"/>
                    </a:lnTo>
                    <a:lnTo>
                      <a:pt x="419" y="1402"/>
                    </a:lnTo>
                    <a:lnTo>
                      <a:pt x="377" y="1444"/>
                    </a:lnTo>
                    <a:lnTo>
                      <a:pt x="419" y="1507"/>
                    </a:lnTo>
                    <a:lnTo>
                      <a:pt x="503" y="1507"/>
                    </a:lnTo>
                    <a:lnTo>
                      <a:pt x="503" y="1569"/>
                    </a:lnTo>
                    <a:lnTo>
                      <a:pt x="398" y="1569"/>
                    </a:lnTo>
                    <a:lnTo>
                      <a:pt x="293" y="1486"/>
                    </a:lnTo>
                    <a:lnTo>
                      <a:pt x="189" y="1444"/>
                    </a:lnTo>
                    <a:lnTo>
                      <a:pt x="105" y="1465"/>
                    </a:lnTo>
                    <a:lnTo>
                      <a:pt x="126" y="1507"/>
                    </a:lnTo>
                    <a:lnTo>
                      <a:pt x="210" y="1548"/>
                    </a:lnTo>
                    <a:lnTo>
                      <a:pt x="314" y="1611"/>
                    </a:lnTo>
                    <a:lnTo>
                      <a:pt x="335" y="1590"/>
                    </a:lnTo>
                    <a:lnTo>
                      <a:pt x="440" y="1674"/>
                    </a:lnTo>
                    <a:lnTo>
                      <a:pt x="335" y="1611"/>
                    </a:lnTo>
                    <a:lnTo>
                      <a:pt x="273" y="1653"/>
                    </a:lnTo>
                    <a:lnTo>
                      <a:pt x="105" y="1590"/>
                    </a:lnTo>
                    <a:lnTo>
                      <a:pt x="1" y="1590"/>
                    </a:lnTo>
                    <a:lnTo>
                      <a:pt x="84" y="1611"/>
                    </a:lnTo>
                    <a:lnTo>
                      <a:pt x="126" y="1695"/>
                    </a:lnTo>
                    <a:lnTo>
                      <a:pt x="210" y="1695"/>
                    </a:lnTo>
                    <a:lnTo>
                      <a:pt x="293" y="1758"/>
                    </a:lnTo>
                    <a:lnTo>
                      <a:pt x="335" y="1695"/>
                    </a:lnTo>
                    <a:lnTo>
                      <a:pt x="440" y="1674"/>
                    </a:lnTo>
                    <a:lnTo>
                      <a:pt x="482" y="1653"/>
                    </a:lnTo>
                    <a:lnTo>
                      <a:pt x="545" y="1653"/>
                    </a:lnTo>
                    <a:lnTo>
                      <a:pt x="586" y="1548"/>
                    </a:lnTo>
                    <a:lnTo>
                      <a:pt x="796" y="1548"/>
                    </a:lnTo>
                    <a:lnTo>
                      <a:pt x="837" y="1611"/>
                    </a:lnTo>
                    <a:lnTo>
                      <a:pt x="942" y="1611"/>
                    </a:lnTo>
                    <a:lnTo>
                      <a:pt x="1005" y="1695"/>
                    </a:lnTo>
                    <a:lnTo>
                      <a:pt x="1151" y="1695"/>
                    </a:lnTo>
                    <a:lnTo>
                      <a:pt x="1214" y="1779"/>
                    </a:lnTo>
                    <a:lnTo>
                      <a:pt x="1214" y="1862"/>
                    </a:lnTo>
                    <a:lnTo>
                      <a:pt x="1319" y="1883"/>
                    </a:lnTo>
                    <a:lnTo>
                      <a:pt x="1361" y="1779"/>
                    </a:lnTo>
                    <a:lnTo>
                      <a:pt x="1381" y="1569"/>
                    </a:lnTo>
                    <a:lnTo>
                      <a:pt x="1361" y="1402"/>
                    </a:lnTo>
                    <a:lnTo>
                      <a:pt x="1444" y="1297"/>
                    </a:lnTo>
                    <a:lnTo>
                      <a:pt x="1486" y="1193"/>
                    </a:lnTo>
                    <a:lnTo>
                      <a:pt x="1654" y="1151"/>
                    </a:lnTo>
                    <a:lnTo>
                      <a:pt x="1800" y="1193"/>
                    </a:lnTo>
                    <a:lnTo>
                      <a:pt x="1884" y="1151"/>
                    </a:lnTo>
                    <a:lnTo>
                      <a:pt x="1800" y="1046"/>
                    </a:lnTo>
                    <a:lnTo>
                      <a:pt x="1884" y="984"/>
                    </a:lnTo>
                    <a:lnTo>
                      <a:pt x="1905" y="858"/>
                    </a:lnTo>
                    <a:lnTo>
                      <a:pt x="1946" y="774"/>
                    </a:lnTo>
                    <a:lnTo>
                      <a:pt x="1884" y="732"/>
                    </a:lnTo>
                    <a:lnTo>
                      <a:pt x="1758" y="732"/>
                    </a:lnTo>
                    <a:lnTo>
                      <a:pt x="1737" y="670"/>
                    </a:lnTo>
                    <a:lnTo>
                      <a:pt x="1779" y="544"/>
                    </a:lnTo>
                    <a:lnTo>
                      <a:pt x="1884" y="607"/>
                    </a:lnTo>
                    <a:lnTo>
                      <a:pt x="1967" y="544"/>
                    </a:lnTo>
                    <a:lnTo>
                      <a:pt x="1967" y="440"/>
                    </a:lnTo>
                    <a:lnTo>
                      <a:pt x="2009" y="335"/>
                    </a:lnTo>
                    <a:lnTo>
                      <a:pt x="2009" y="251"/>
                    </a:lnTo>
                    <a:lnTo>
                      <a:pt x="2072" y="230"/>
                    </a:lnTo>
                    <a:lnTo>
                      <a:pt x="2072" y="209"/>
                    </a:lnTo>
                    <a:lnTo>
                      <a:pt x="1967" y="147"/>
                    </a:lnTo>
                    <a:lnTo>
                      <a:pt x="1863" y="84"/>
                    </a:lnTo>
                    <a:lnTo>
                      <a:pt x="1695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3057;p74">
                <a:extLst>
                  <a:ext uri="{FF2B5EF4-FFF2-40B4-BE49-F238E27FC236}">
                    <a16:creationId xmlns:a16="http://schemas.microsoft.com/office/drawing/2014/main" id="{DCD1E669-3BED-42AA-BAC0-9DE0AB3C0405}"/>
                  </a:ext>
                </a:extLst>
              </p:cNvPr>
              <p:cNvSpPr/>
              <p:nvPr/>
            </p:nvSpPr>
            <p:spPr>
              <a:xfrm>
                <a:off x="3762540" y="2773181"/>
                <a:ext cx="19445" cy="15956"/>
              </a:xfrm>
              <a:custGeom>
                <a:avLst/>
                <a:gdLst/>
                <a:ahLst/>
                <a:cxnLst/>
                <a:rect l="l" t="t" r="r" b="b"/>
                <a:pathLst>
                  <a:path w="1633" h="1403" extrusionOk="0">
                    <a:moveTo>
                      <a:pt x="774" y="0"/>
                    </a:moveTo>
                    <a:lnTo>
                      <a:pt x="733" y="105"/>
                    </a:lnTo>
                    <a:lnTo>
                      <a:pt x="670" y="105"/>
                    </a:lnTo>
                    <a:lnTo>
                      <a:pt x="628" y="126"/>
                    </a:lnTo>
                    <a:lnTo>
                      <a:pt x="523" y="147"/>
                    </a:lnTo>
                    <a:lnTo>
                      <a:pt x="481" y="210"/>
                    </a:lnTo>
                    <a:lnTo>
                      <a:pt x="398" y="147"/>
                    </a:lnTo>
                    <a:lnTo>
                      <a:pt x="314" y="147"/>
                    </a:lnTo>
                    <a:lnTo>
                      <a:pt x="272" y="63"/>
                    </a:lnTo>
                    <a:lnTo>
                      <a:pt x="189" y="42"/>
                    </a:lnTo>
                    <a:lnTo>
                      <a:pt x="84" y="126"/>
                    </a:lnTo>
                    <a:lnTo>
                      <a:pt x="0" y="272"/>
                    </a:lnTo>
                    <a:lnTo>
                      <a:pt x="63" y="335"/>
                    </a:lnTo>
                    <a:lnTo>
                      <a:pt x="84" y="524"/>
                    </a:lnTo>
                    <a:lnTo>
                      <a:pt x="209" y="565"/>
                    </a:lnTo>
                    <a:lnTo>
                      <a:pt x="251" y="670"/>
                    </a:lnTo>
                    <a:lnTo>
                      <a:pt x="398" y="796"/>
                    </a:lnTo>
                    <a:lnTo>
                      <a:pt x="481" y="796"/>
                    </a:lnTo>
                    <a:lnTo>
                      <a:pt x="565" y="858"/>
                    </a:lnTo>
                    <a:lnTo>
                      <a:pt x="628" y="879"/>
                    </a:lnTo>
                    <a:lnTo>
                      <a:pt x="628" y="1047"/>
                    </a:lnTo>
                    <a:lnTo>
                      <a:pt x="774" y="1109"/>
                    </a:lnTo>
                    <a:lnTo>
                      <a:pt x="816" y="1068"/>
                    </a:lnTo>
                    <a:lnTo>
                      <a:pt x="900" y="1068"/>
                    </a:lnTo>
                    <a:lnTo>
                      <a:pt x="942" y="1109"/>
                    </a:lnTo>
                    <a:lnTo>
                      <a:pt x="1025" y="1151"/>
                    </a:lnTo>
                    <a:lnTo>
                      <a:pt x="1151" y="1298"/>
                    </a:lnTo>
                    <a:lnTo>
                      <a:pt x="1256" y="1319"/>
                    </a:lnTo>
                    <a:lnTo>
                      <a:pt x="1360" y="1402"/>
                    </a:lnTo>
                    <a:lnTo>
                      <a:pt x="1423" y="1361"/>
                    </a:lnTo>
                    <a:lnTo>
                      <a:pt x="1507" y="1361"/>
                    </a:lnTo>
                    <a:lnTo>
                      <a:pt x="1507" y="1298"/>
                    </a:lnTo>
                    <a:lnTo>
                      <a:pt x="1444" y="1256"/>
                    </a:lnTo>
                    <a:lnTo>
                      <a:pt x="1444" y="1172"/>
                    </a:lnTo>
                    <a:lnTo>
                      <a:pt x="1423" y="1109"/>
                    </a:lnTo>
                    <a:lnTo>
                      <a:pt x="1465" y="1047"/>
                    </a:lnTo>
                    <a:lnTo>
                      <a:pt x="1528" y="942"/>
                    </a:lnTo>
                    <a:lnTo>
                      <a:pt x="1549" y="942"/>
                    </a:lnTo>
                    <a:lnTo>
                      <a:pt x="1632" y="775"/>
                    </a:lnTo>
                    <a:lnTo>
                      <a:pt x="1549" y="670"/>
                    </a:lnTo>
                    <a:lnTo>
                      <a:pt x="1549" y="628"/>
                    </a:lnTo>
                    <a:lnTo>
                      <a:pt x="1465" y="440"/>
                    </a:lnTo>
                    <a:lnTo>
                      <a:pt x="1507" y="356"/>
                    </a:lnTo>
                    <a:lnTo>
                      <a:pt x="1507" y="335"/>
                    </a:lnTo>
                    <a:lnTo>
                      <a:pt x="1402" y="314"/>
                    </a:lnTo>
                    <a:lnTo>
                      <a:pt x="1402" y="231"/>
                    </a:lnTo>
                    <a:lnTo>
                      <a:pt x="1339" y="147"/>
                    </a:lnTo>
                    <a:lnTo>
                      <a:pt x="1193" y="147"/>
                    </a:lnTo>
                    <a:lnTo>
                      <a:pt x="1130" y="63"/>
                    </a:lnTo>
                    <a:lnTo>
                      <a:pt x="1025" y="63"/>
                    </a:lnTo>
                    <a:lnTo>
                      <a:pt x="984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3058;p74">
                <a:extLst>
                  <a:ext uri="{FF2B5EF4-FFF2-40B4-BE49-F238E27FC236}">
                    <a16:creationId xmlns:a16="http://schemas.microsoft.com/office/drawing/2014/main" id="{D17F57C7-7D94-445B-89E6-89180123E17D}"/>
                  </a:ext>
                </a:extLst>
              </p:cNvPr>
              <p:cNvSpPr/>
              <p:nvPr/>
            </p:nvSpPr>
            <p:spPr>
              <a:xfrm>
                <a:off x="3779484" y="2783894"/>
                <a:ext cx="4739" cy="642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565" extrusionOk="0">
                    <a:moveTo>
                      <a:pt x="105" y="0"/>
                    </a:moveTo>
                    <a:lnTo>
                      <a:pt x="42" y="105"/>
                    </a:lnTo>
                    <a:lnTo>
                      <a:pt x="0" y="167"/>
                    </a:lnTo>
                    <a:lnTo>
                      <a:pt x="21" y="230"/>
                    </a:lnTo>
                    <a:lnTo>
                      <a:pt x="21" y="314"/>
                    </a:lnTo>
                    <a:lnTo>
                      <a:pt x="84" y="356"/>
                    </a:lnTo>
                    <a:lnTo>
                      <a:pt x="84" y="419"/>
                    </a:lnTo>
                    <a:lnTo>
                      <a:pt x="105" y="419"/>
                    </a:lnTo>
                    <a:lnTo>
                      <a:pt x="146" y="523"/>
                    </a:lnTo>
                    <a:lnTo>
                      <a:pt x="314" y="565"/>
                    </a:lnTo>
                    <a:lnTo>
                      <a:pt x="398" y="544"/>
                    </a:lnTo>
                    <a:lnTo>
                      <a:pt x="398" y="356"/>
                    </a:lnTo>
                    <a:lnTo>
                      <a:pt x="335" y="314"/>
                    </a:lnTo>
                    <a:lnTo>
                      <a:pt x="314" y="167"/>
                    </a:lnTo>
                    <a:lnTo>
                      <a:pt x="188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3059;p74">
                <a:extLst>
                  <a:ext uri="{FF2B5EF4-FFF2-40B4-BE49-F238E27FC236}">
                    <a16:creationId xmlns:a16="http://schemas.microsoft.com/office/drawing/2014/main" id="{4DC73F47-FF91-4D1F-B61C-24368447261F}"/>
                  </a:ext>
                </a:extLst>
              </p:cNvPr>
              <p:cNvSpPr/>
              <p:nvPr/>
            </p:nvSpPr>
            <p:spPr>
              <a:xfrm>
                <a:off x="3681319" y="2737017"/>
                <a:ext cx="27661" cy="34982"/>
              </a:xfrm>
              <a:custGeom>
                <a:avLst/>
                <a:gdLst/>
                <a:ahLst/>
                <a:cxnLst/>
                <a:rect l="l" t="t" r="r" b="b"/>
                <a:pathLst>
                  <a:path w="2323" h="3076" extrusionOk="0">
                    <a:moveTo>
                      <a:pt x="1737" y="0"/>
                    </a:moveTo>
                    <a:lnTo>
                      <a:pt x="1779" y="84"/>
                    </a:lnTo>
                    <a:lnTo>
                      <a:pt x="1653" y="84"/>
                    </a:lnTo>
                    <a:lnTo>
                      <a:pt x="1674" y="209"/>
                    </a:lnTo>
                    <a:lnTo>
                      <a:pt x="1590" y="314"/>
                    </a:lnTo>
                    <a:lnTo>
                      <a:pt x="1590" y="230"/>
                    </a:lnTo>
                    <a:lnTo>
                      <a:pt x="1653" y="188"/>
                    </a:lnTo>
                    <a:lnTo>
                      <a:pt x="1590" y="84"/>
                    </a:lnTo>
                    <a:lnTo>
                      <a:pt x="1528" y="105"/>
                    </a:lnTo>
                    <a:lnTo>
                      <a:pt x="1569" y="167"/>
                    </a:lnTo>
                    <a:lnTo>
                      <a:pt x="1465" y="188"/>
                    </a:lnTo>
                    <a:lnTo>
                      <a:pt x="1423" y="147"/>
                    </a:lnTo>
                    <a:lnTo>
                      <a:pt x="1256" y="167"/>
                    </a:lnTo>
                    <a:lnTo>
                      <a:pt x="1256" y="230"/>
                    </a:lnTo>
                    <a:lnTo>
                      <a:pt x="1214" y="230"/>
                    </a:lnTo>
                    <a:lnTo>
                      <a:pt x="1172" y="356"/>
                    </a:lnTo>
                    <a:lnTo>
                      <a:pt x="1256" y="377"/>
                    </a:lnTo>
                    <a:lnTo>
                      <a:pt x="1235" y="419"/>
                    </a:lnTo>
                    <a:lnTo>
                      <a:pt x="1151" y="419"/>
                    </a:lnTo>
                    <a:lnTo>
                      <a:pt x="1151" y="481"/>
                    </a:lnTo>
                    <a:lnTo>
                      <a:pt x="1046" y="502"/>
                    </a:lnTo>
                    <a:lnTo>
                      <a:pt x="1067" y="586"/>
                    </a:lnTo>
                    <a:lnTo>
                      <a:pt x="1214" y="586"/>
                    </a:lnTo>
                    <a:lnTo>
                      <a:pt x="1172" y="607"/>
                    </a:lnTo>
                    <a:lnTo>
                      <a:pt x="1276" y="586"/>
                    </a:lnTo>
                    <a:lnTo>
                      <a:pt x="1360" y="586"/>
                    </a:lnTo>
                    <a:lnTo>
                      <a:pt x="1235" y="711"/>
                    </a:lnTo>
                    <a:lnTo>
                      <a:pt x="1046" y="795"/>
                    </a:lnTo>
                    <a:lnTo>
                      <a:pt x="1130" y="837"/>
                    </a:lnTo>
                    <a:lnTo>
                      <a:pt x="942" y="879"/>
                    </a:lnTo>
                    <a:lnTo>
                      <a:pt x="858" y="837"/>
                    </a:lnTo>
                    <a:lnTo>
                      <a:pt x="795" y="921"/>
                    </a:lnTo>
                    <a:lnTo>
                      <a:pt x="753" y="816"/>
                    </a:lnTo>
                    <a:lnTo>
                      <a:pt x="502" y="753"/>
                    </a:lnTo>
                    <a:lnTo>
                      <a:pt x="502" y="816"/>
                    </a:lnTo>
                    <a:lnTo>
                      <a:pt x="335" y="753"/>
                    </a:lnTo>
                    <a:lnTo>
                      <a:pt x="314" y="942"/>
                    </a:lnTo>
                    <a:lnTo>
                      <a:pt x="398" y="879"/>
                    </a:lnTo>
                    <a:lnTo>
                      <a:pt x="419" y="942"/>
                    </a:lnTo>
                    <a:lnTo>
                      <a:pt x="440" y="984"/>
                    </a:lnTo>
                    <a:lnTo>
                      <a:pt x="481" y="1088"/>
                    </a:lnTo>
                    <a:lnTo>
                      <a:pt x="419" y="1088"/>
                    </a:lnTo>
                    <a:lnTo>
                      <a:pt x="398" y="1025"/>
                    </a:lnTo>
                    <a:lnTo>
                      <a:pt x="272" y="1025"/>
                    </a:lnTo>
                    <a:lnTo>
                      <a:pt x="419" y="1130"/>
                    </a:lnTo>
                    <a:lnTo>
                      <a:pt x="544" y="1109"/>
                    </a:lnTo>
                    <a:lnTo>
                      <a:pt x="586" y="1214"/>
                    </a:lnTo>
                    <a:lnTo>
                      <a:pt x="440" y="1235"/>
                    </a:lnTo>
                    <a:lnTo>
                      <a:pt x="419" y="1276"/>
                    </a:lnTo>
                    <a:lnTo>
                      <a:pt x="440" y="1339"/>
                    </a:lnTo>
                    <a:lnTo>
                      <a:pt x="293" y="1360"/>
                    </a:lnTo>
                    <a:lnTo>
                      <a:pt x="335" y="1444"/>
                    </a:lnTo>
                    <a:lnTo>
                      <a:pt x="272" y="1465"/>
                    </a:lnTo>
                    <a:lnTo>
                      <a:pt x="377" y="1528"/>
                    </a:lnTo>
                    <a:lnTo>
                      <a:pt x="419" y="1507"/>
                    </a:lnTo>
                    <a:lnTo>
                      <a:pt x="398" y="1548"/>
                    </a:lnTo>
                    <a:lnTo>
                      <a:pt x="523" y="1528"/>
                    </a:lnTo>
                    <a:lnTo>
                      <a:pt x="544" y="1674"/>
                    </a:lnTo>
                    <a:lnTo>
                      <a:pt x="858" y="1674"/>
                    </a:lnTo>
                    <a:lnTo>
                      <a:pt x="753" y="1758"/>
                    </a:lnTo>
                    <a:lnTo>
                      <a:pt x="691" y="1737"/>
                    </a:lnTo>
                    <a:lnTo>
                      <a:pt x="586" y="1925"/>
                    </a:lnTo>
                    <a:lnTo>
                      <a:pt x="628" y="1925"/>
                    </a:lnTo>
                    <a:lnTo>
                      <a:pt x="523" y="2051"/>
                    </a:lnTo>
                    <a:lnTo>
                      <a:pt x="335" y="2176"/>
                    </a:lnTo>
                    <a:lnTo>
                      <a:pt x="419" y="2176"/>
                    </a:lnTo>
                    <a:lnTo>
                      <a:pt x="523" y="2134"/>
                    </a:lnTo>
                    <a:lnTo>
                      <a:pt x="586" y="2155"/>
                    </a:lnTo>
                    <a:lnTo>
                      <a:pt x="732" y="2155"/>
                    </a:lnTo>
                    <a:lnTo>
                      <a:pt x="816" y="2072"/>
                    </a:lnTo>
                    <a:lnTo>
                      <a:pt x="816" y="2092"/>
                    </a:lnTo>
                    <a:lnTo>
                      <a:pt x="942" y="2134"/>
                    </a:lnTo>
                    <a:lnTo>
                      <a:pt x="691" y="2176"/>
                    </a:lnTo>
                    <a:lnTo>
                      <a:pt x="502" y="2197"/>
                    </a:lnTo>
                    <a:lnTo>
                      <a:pt x="440" y="2281"/>
                    </a:lnTo>
                    <a:lnTo>
                      <a:pt x="314" y="2302"/>
                    </a:lnTo>
                    <a:lnTo>
                      <a:pt x="377" y="2364"/>
                    </a:lnTo>
                    <a:lnTo>
                      <a:pt x="335" y="2406"/>
                    </a:lnTo>
                    <a:lnTo>
                      <a:pt x="398" y="2448"/>
                    </a:lnTo>
                    <a:lnTo>
                      <a:pt x="293" y="2469"/>
                    </a:lnTo>
                    <a:lnTo>
                      <a:pt x="209" y="2385"/>
                    </a:lnTo>
                    <a:lnTo>
                      <a:pt x="188" y="2448"/>
                    </a:lnTo>
                    <a:lnTo>
                      <a:pt x="168" y="2406"/>
                    </a:lnTo>
                    <a:lnTo>
                      <a:pt x="0" y="2490"/>
                    </a:lnTo>
                    <a:lnTo>
                      <a:pt x="21" y="2511"/>
                    </a:lnTo>
                    <a:lnTo>
                      <a:pt x="398" y="2511"/>
                    </a:lnTo>
                    <a:lnTo>
                      <a:pt x="272" y="2595"/>
                    </a:lnTo>
                    <a:lnTo>
                      <a:pt x="105" y="2657"/>
                    </a:lnTo>
                    <a:lnTo>
                      <a:pt x="63" y="2762"/>
                    </a:lnTo>
                    <a:lnTo>
                      <a:pt x="168" y="2762"/>
                    </a:lnTo>
                    <a:lnTo>
                      <a:pt x="188" y="2825"/>
                    </a:lnTo>
                    <a:lnTo>
                      <a:pt x="440" y="2762"/>
                    </a:lnTo>
                    <a:lnTo>
                      <a:pt x="440" y="2762"/>
                    </a:lnTo>
                    <a:lnTo>
                      <a:pt x="230" y="2888"/>
                    </a:lnTo>
                    <a:lnTo>
                      <a:pt x="168" y="2929"/>
                    </a:lnTo>
                    <a:lnTo>
                      <a:pt x="314" y="2929"/>
                    </a:lnTo>
                    <a:lnTo>
                      <a:pt x="502" y="2825"/>
                    </a:lnTo>
                    <a:lnTo>
                      <a:pt x="481" y="2908"/>
                    </a:lnTo>
                    <a:lnTo>
                      <a:pt x="314" y="2992"/>
                    </a:lnTo>
                    <a:lnTo>
                      <a:pt x="419" y="2992"/>
                    </a:lnTo>
                    <a:lnTo>
                      <a:pt x="398" y="3034"/>
                    </a:lnTo>
                    <a:lnTo>
                      <a:pt x="398" y="3034"/>
                    </a:lnTo>
                    <a:lnTo>
                      <a:pt x="523" y="3013"/>
                    </a:lnTo>
                    <a:lnTo>
                      <a:pt x="607" y="3076"/>
                    </a:lnTo>
                    <a:lnTo>
                      <a:pt x="795" y="3034"/>
                    </a:lnTo>
                    <a:lnTo>
                      <a:pt x="963" y="2992"/>
                    </a:lnTo>
                    <a:lnTo>
                      <a:pt x="1130" y="2888"/>
                    </a:lnTo>
                    <a:lnTo>
                      <a:pt x="1067" y="2783"/>
                    </a:lnTo>
                    <a:lnTo>
                      <a:pt x="1172" y="2783"/>
                    </a:lnTo>
                    <a:lnTo>
                      <a:pt x="1151" y="2867"/>
                    </a:lnTo>
                    <a:lnTo>
                      <a:pt x="1256" y="2867"/>
                    </a:lnTo>
                    <a:lnTo>
                      <a:pt x="1360" y="2720"/>
                    </a:lnTo>
                    <a:lnTo>
                      <a:pt x="1444" y="2762"/>
                    </a:lnTo>
                    <a:lnTo>
                      <a:pt x="1465" y="2657"/>
                    </a:lnTo>
                    <a:lnTo>
                      <a:pt x="1800" y="2595"/>
                    </a:lnTo>
                    <a:lnTo>
                      <a:pt x="1841" y="2511"/>
                    </a:lnTo>
                    <a:lnTo>
                      <a:pt x="1862" y="2616"/>
                    </a:lnTo>
                    <a:lnTo>
                      <a:pt x="1946" y="2553"/>
                    </a:lnTo>
                    <a:lnTo>
                      <a:pt x="2009" y="2574"/>
                    </a:lnTo>
                    <a:lnTo>
                      <a:pt x="2176" y="2574"/>
                    </a:lnTo>
                    <a:lnTo>
                      <a:pt x="2072" y="2406"/>
                    </a:lnTo>
                    <a:lnTo>
                      <a:pt x="2155" y="2385"/>
                    </a:lnTo>
                    <a:lnTo>
                      <a:pt x="2218" y="2281"/>
                    </a:lnTo>
                    <a:lnTo>
                      <a:pt x="2218" y="2176"/>
                    </a:lnTo>
                    <a:lnTo>
                      <a:pt x="2302" y="2072"/>
                    </a:lnTo>
                    <a:lnTo>
                      <a:pt x="2323" y="1967"/>
                    </a:lnTo>
                    <a:lnTo>
                      <a:pt x="2302" y="1716"/>
                    </a:lnTo>
                    <a:lnTo>
                      <a:pt x="2218" y="1674"/>
                    </a:lnTo>
                    <a:lnTo>
                      <a:pt x="2302" y="1632"/>
                    </a:lnTo>
                    <a:lnTo>
                      <a:pt x="2302" y="1507"/>
                    </a:lnTo>
                    <a:lnTo>
                      <a:pt x="2218" y="1402"/>
                    </a:lnTo>
                    <a:lnTo>
                      <a:pt x="2260" y="1256"/>
                    </a:lnTo>
                    <a:lnTo>
                      <a:pt x="2176" y="1214"/>
                    </a:lnTo>
                    <a:lnTo>
                      <a:pt x="2197" y="1130"/>
                    </a:lnTo>
                    <a:lnTo>
                      <a:pt x="2281" y="1151"/>
                    </a:lnTo>
                    <a:lnTo>
                      <a:pt x="2281" y="1151"/>
                    </a:lnTo>
                    <a:lnTo>
                      <a:pt x="2155" y="1088"/>
                    </a:lnTo>
                    <a:lnTo>
                      <a:pt x="2072" y="1046"/>
                    </a:lnTo>
                    <a:lnTo>
                      <a:pt x="1967" y="837"/>
                    </a:lnTo>
                    <a:lnTo>
                      <a:pt x="1800" y="732"/>
                    </a:lnTo>
                    <a:lnTo>
                      <a:pt x="1737" y="795"/>
                    </a:lnTo>
                    <a:lnTo>
                      <a:pt x="1695" y="942"/>
                    </a:lnTo>
                    <a:lnTo>
                      <a:pt x="1632" y="984"/>
                    </a:lnTo>
                    <a:lnTo>
                      <a:pt x="1360" y="732"/>
                    </a:lnTo>
                    <a:lnTo>
                      <a:pt x="1486" y="502"/>
                    </a:lnTo>
                    <a:lnTo>
                      <a:pt x="1632" y="481"/>
                    </a:lnTo>
                    <a:lnTo>
                      <a:pt x="1653" y="377"/>
                    </a:lnTo>
                    <a:lnTo>
                      <a:pt x="1737" y="356"/>
                    </a:lnTo>
                    <a:lnTo>
                      <a:pt x="1779" y="272"/>
                    </a:lnTo>
                    <a:lnTo>
                      <a:pt x="1737" y="293"/>
                    </a:lnTo>
                    <a:lnTo>
                      <a:pt x="1737" y="293"/>
                    </a:lnTo>
                    <a:lnTo>
                      <a:pt x="1841" y="188"/>
                    </a:lnTo>
                    <a:lnTo>
                      <a:pt x="1946" y="147"/>
                    </a:lnTo>
                    <a:lnTo>
                      <a:pt x="1841" y="84"/>
                    </a:lnTo>
                    <a:lnTo>
                      <a:pt x="173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3" name="Google Shape;3060;p74">
                <a:extLst>
                  <a:ext uri="{FF2B5EF4-FFF2-40B4-BE49-F238E27FC236}">
                    <a16:creationId xmlns:a16="http://schemas.microsoft.com/office/drawing/2014/main" id="{5143D842-3B15-4095-96E1-B85F63B4A372}"/>
                  </a:ext>
                </a:extLst>
              </p:cNvPr>
              <p:cNvGrpSpPr/>
              <p:nvPr/>
            </p:nvGrpSpPr>
            <p:grpSpPr>
              <a:xfrm>
                <a:off x="3697513" y="2707266"/>
                <a:ext cx="59549" cy="79733"/>
                <a:chOff x="3586375" y="2281300"/>
                <a:chExt cx="125025" cy="175275"/>
              </a:xfrm>
            </p:grpSpPr>
            <p:sp>
              <p:nvSpPr>
                <p:cNvPr id="197" name="Google Shape;3061;p74">
                  <a:extLst>
                    <a:ext uri="{FF2B5EF4-FFF2-40B4-BE49-F238E27FC236}">
                      <a16:creationId xmlns:a16="http://schemas.microsoft.com/office/drawing/2014/main" id="{301032C7-9BF5-4C19-A1CA-25555D5887C5}"/>
                    </a:ext>
                  </a:extLst>
                </p:cNvPr>
                <p:cNvSpPr/>
                <p:nvPr/>
              </p:nvSpPr>
              <p:spPr>
                <a:xfrm>
                  <a:off x="3609900" y="2281300"/>
                  <a:ext cx="101500" cy="17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0" h="7011" extrusionOk="0">
                      <a:moveTo>
                        <a:pt x="1340" y="1"/>
                      </a:moveTo>
                      <a:lnTo>
                        <a:pt x="1277" y="63"/>
                      </a:lnTo>
                      <a:lnTo>
                        <a:pt x="1235" y="42"/>
                      </a:lnTo>
                      <a:lnTo>
                        <a:pt x="1110" y="84"/>
                      </a:lnTo>
                      <a:lnTo>
                        <a:pt x="1026" y="84"/>
                      </a:lnTo>
                      <a:lnTo>
                        <a:pt x="921" y="105"/>
                      </a:lnTo>
                      <a:lnTo>
                        <a:pt x="859" y="105"/>
                      </a:lnTo>
                      <a:lnTo>
                        <a:pt x="838" y="168"/>
                      </a:lnTo>
                      <a:lnTo>
                        <a:pt x="838" y="105"/>
                      </a:lnTo>
                      <a:lnTo>
                        <a:pt x="796" y="84"/>
                      </a:lnTo>
                      <a:lnTo>
                        <a:pt x="712" y="168"/>
                      </a:lnTo>
                      <a:lnTo>
                        <a:pt x="733" y="105"/>
                      </a:lnTo>
                      <a:lnTo>
                        <a:pt x="608" y="42"/>
                      </a:lnTo>
                      <a:lnTo>
                        <a:pt x="587" y="105"/>
                      </a:lnTo>
                      <a:lnTo>
                        <a:pt x="524" y="168"/>
                      </a:lnTo>
                      <a:lnTo>
                        <a:pt x="545" y="231"/>
                      </a:lnTo>
                      <a:lnTo>
                        <a:pt x="524" y="231"/>
                      </a:lnTo>
                      <a:lnTo>
                        <a:pt x="524" y="314"/>
                      </a:lnTo>
                      <a:lnTo>
                        <a:pt x="419" y="356"/>
                      </a:lnTo>
                      <a:lnTo>
                        <a:pt x="482" y="419"/>
                      </a:lnTo>
                      <a:lnTo>
                        <a:pt x="440" y="503"/>
                      </a:lnTo>
                      <a:lnTo>
                        <a:pt x="398" y="503"/>
                      </a:lnTo>
                      <a:lnTo>
                        <a:pt x="503" y="607"/>
                      </a:lnTo>
                      <a:lnTo>
                        <a:pt x="545" y="670"/>
                      </a:lnTo>
                      <a:lnTo>
                        <a:pt x="419" y="607"/>
                      </a:lnTo>
                      <a:lnTo>
                        <a:pt x="398" y="670"/>
                      </a:lnTo>
                      <a:lnTo>
                        <a:pt x="315" y="587"/>
                      </a:lnTo>
                      <a:lnTo>
                        <a:pt x="294" y="628"/>
                      </a:lnTo>
                      <a:lnTo>
                        <a:pt x="315" y="691"/>
                      </a:lnTo>
                      <a:lnTo>
                        <a:pt x="294" y="733"/>
                      </a:lnTo>
                      <a:lnTo>
                        <a:pt x="273" y="628"/>
                      </a:lnTo>
                      <a:lnTo>
                        <a:pt x="210" y="733"/>
                      </a:lnTo>
                      <a:lnTo>
                        <a:pt x="273" y="796"/>
                      </a:lnTo>
                      <a:lnTo>
                        <a:pt x="210" y="817"/>
                      </a:lnTo>
                      <a:lnTo>
                        <a:pt x="294" y="900"/>
                      </a:lnTo>
                      <a:lnTo>
                        <a:pt x="336" y="900"/>
                      </a:lnTo>
                      <a:lnTo>
                        <a:pt x="294" y="942"/>
                      </a:lnTo>
                      <a:lnTo>
                        <a:pt x="210" y="900"/>
                      </a:lnTo>
                      <a:lnTo>
                        <a:pt x="210" y="1026"/>
                      </a:lnTo>
                      <a:lnTo>
                        <a:pt x="210" y="1047"/>
                      </a:lnTo>
                      <a:lnTo>
                        <a:pt x="377" y="1026"/>
                      </a:lnTo>
                      <a:lnTo>
                        <a:pt x="273" y="1089"/>
                      </a:lnTo>
                      <a:lnTo>
                        <a:pt x="273" y="1110"/>
                      </a:lnTo>
                      <a:lnTo>
                        <a:pt x="294" y="1131"/>
                      </a:lnTo>
                      <a:lnTo>
                        <a:pt x="377" y="1110"/>
                      </a:lnTo>
                      <a:lnTo>
                        <a:pt x="336" y="1131"/>
                      </a:lnTo>
                      <a:lnTo>
                        <a:pt x="398" y="1151"/>
                      </a:lnTo>
                      <a:lnTo>
                        <a:pt x="398" y="1151"/>
                      </a:lnTo>
                      <a:lnTo>
                        <a:pt x="315" y="1131"/>
                      </a:lnTo>
                      <a:lnTo>
                        <a:pt x="294" y="1151"/>
                      </a:lnTo>
                      <a:lnTo>
                        <a:pt x="294" y="1214"/>
                      </a:lnTo>
                      <a:lnTo>
                        <a:pt x="315" y="1235"/>
                      </a:lnTo>
                      <a:lnTo>
                        <a:pt x="273" y="1256"/>
                      </a:lnTo>
                      <a:lnTo>
                        <a:pt x="231" y="1319"/>
                      </a:lnTo>
                      <a:lnTo>
                        <a:pt x="294" y="1319"/>
                      </a:lnTo>
                      <a:lnTo>
                        <a:pt x="294" y="1361"/>
                      </a:lnTo>
                      <a:lnTo>
                        <a:pt x="210" y="1340"/>
                      </a:lnTo>
                      <a:lnTo>
                        <a:pt x="189" y="1403"/>
                      </a:lnTo>
                      <a:lnTo>
                        <a:pt x="210" y="1444"/>
                      </a:lnTo>
                      <a:lnTo>
                        <a:pt x="189" y="1465"/>
                      </a:lnTo>
                      <a:lnTo>
                        <a:pt x="168" y="1528"/>
                      </a:lnTo>
                      <a:lnTo>
                        <a:pt x="63" y="1528"/>
                      </a:lnTo>
                      <a:lnTo>
                        <a:pt x="1" y="1549"/>
                      </a:lnTo>
                      <a:lnTo>
                        <a:pt x="63" y="1570"/>
                      </a:lnTo>
                      <a:lnTo>
                        <a:pt x="126" y="1570"/>
                      </a:lnTo>
                      <a:lnTo>
                        <a:pt x="189" y="1612"/>
                      </a:lnTo>
                      <a:lnTo>
                        <a:pt x="168" y="1633"/>
                      </a:lnTo>
                      <a:lnTo>
                        <a:pt x="105" y="1633"/>
                      </a:lnTo>
                      <a:lnTo>
                        <a:pt x="189" y="1716"/>
                      </a:lnTo>
                      <a:lnTo>
                        <a:pt x="210" y="1716"/>
                      </a:lnTo>
                      <a:lnTo>
                        <a:pt x="273" y="1737"/>
                      </a:lnTo>
                      <a:lnTo>
                        <a:pt x="503" y="1507"/>
                      </a:lnTo>
                      <a:lnTo>
                        <a:pt x="482" y="1570"/>
                      </a:lnTo>
                      <a:lnTo>
                        <a:pt x="503" y="1612"/>
                      </a:lnTo>
                      <a:lnTo>
                        <a:pt x="419" y="1633"/>
                      </a:lnTo>
                      <a:lnTo>
                        <a:pt x="377" y="1758"/>
                      </a:lnTo>
                      <a:lnTo>
                        <a:pt x="377" y="1779"/>
                      </a:lnTo>
                      <a:lnTo>
                        <a:pt x="315" y="1947"/>
                      </a:lnTo>
                      <a:lnTo>
                        <a:pt x="336" y="1947"/>
                      </a:lnTo>
                      <a:lnTo>
                        <a:pt x="294" y="2135"/>
                      </a:lnTo>
                      <a:lnTo>
                        <a:pt x="294" y="2239"/>
                      </a:lnTo>
                      <a:lnTo>
                        <a:pt x="231" y="2281"/>
                      </a:lnTo>
                      <a:lnTo>
                        <a:pt x="294" y="2323"/>
                      </a:lnTo>
                      <a:lnTo>
                        <a:pt x="315" y="2302"/>
                      </a:lnTo>
                      <a:lnTo>
                        <a:pt x="231" y="2449"/>
                      </a:lnTo>
                      <a:lnTo>
                        <a:pt x="231" y="2595"/>
                      </a:lnTo>
                      <a:lnTo>
                        <a:pt x="189" y="2658"/>
                      </a:lnTo>
                      <a:lnTo>
                        <a:pt x="189" y="2700"/>
                      </a:lnTo>
                      <a:lnTo>
                        <a:pt x="315" y="2700"/>
                      </a:lnTo>
                      <a:lnTo>
                        <a:pt x="294" y="2595"/>
                      </a:lnTo>
                      <a:lnTo>
                        <a:pt x="336" y="2491"/>
                      </a:lnTo>
                      <a:lnTo>
                        <a:pt x="336" y="2407"/>
                      </a:lnTo>
                      <a:lnTo>
                        <a:pt x="398" y="2323"/>
                      </a:lnTo>
                      <a:lnTo>
                        <a:pt x="336" y="2135"/>
                      </a:lnTo>
                      <a:lnTo>
                        <a:pt x="398" y="2135"/>
                      </a:lnTo>
                      <a:lnTo>
                        <a:pt x="545" y="1947"/>
                      </a:lnTo>
                      <a:lnTo>
                        <a:pt x="440" y="2135"/>
                      </a:lnTo>
                      <a:lnTo>
                        <a:pt x="419" y="2239"/>
                      </a:lnTo>
                      <a:lnTo>
                        <a:pt x="482" y="2260"/>
                      </a:lnTo>
                      <a:lnTo>
                        <a:pt x="482" y="2198"/>
                      </a:lnTo>
                      <a:lnTo>
                        <a:pt x="545" y="2135"/>
                      </a:lnTo>
                      <a:lnTo>
                        <a:pt x="587" y="2260"/>
                      </a:lnTo>
                      <a:lnTo>
                        <a:pt x="628" y="2135"/>
                      </a:lnTo>
                      <a:lnTo>
                        <a:pt x="628" y="2030"/>
                      </a:lnTo>
                      <a:lnTo>
                        <a:pt x="691" y="1988"/>
                      </a:lnTo>
                      <a:lnTo>
                        <a:pt x="649" y="2135"/>
                      </a:lnTo>
                      <a:lnTo>
                        <a:pt x="754" y="2198"/>
                      </a:lnTo>
                      <a:lnTo>
                        <a:pt x="649" y="2177"/>
                      </a:lnTo>
                      <a:lnTo>
                        <a:pt x="628" y="2323"/>
                      </a:lnTo>
                      <a:lnTo>
                        <a:pt x="649" y="2449"/>
                      </a:lnTo>
                      <a:lnTo>
                        <a:pt x="712" y="2470"/>
                      </a:lnTo>
                      <a:lnTo>
                        <a:pt x="754" y="2574"/>
                      </a:lnTo>
                      <a:lnTo>
                        <a:pt x="649" y="2658"/>
                      </a:lnTo>
                      <a:lnTo>
                        <a:pt x="587" y="2909"/>
                      </a:lnTo>
                      <a:lnTo>
                        <a:pt x="587" y="3014"/>
                      </a:lnTo>
                      <a:lnTo>
                        <a:pt x="503" y="2972"/>
                      </a:lnTo>
                      <a:lnTo>
                        <a:pt x="503" y="3097"/>
                      </a:lnTo>
                      <a:lnTo>
                        <a:pt x="628" y="3244"/>
                      </a:lnTo>
                      <a:lnTo>
                        <a:pt x="587" y="3097"/>
                      </a:lnTo>
                      <a:lnTo>
                        <a:pt x="649" y="3076"/>
                      </a:lnTo>
                      <a:lnTo>
                        <a:pt x="859" y="3223"/>
                      </a:lnTo>
                      <a:lnTo>
                        <a:pt x="859" y="3097"/>
                      </a:lnTo>
                      <a:lnTo>
                        <a:pt x="796" y="3035"/>
                      </a:lnTo>
                      <a:lnTo>
                        <a:pt x="838" y="3014"/>
                      </a:lnTo>
                      <a:lnTo>
                        <a:pt x="1005" y="3118"/>
                      </a:lnTo>
                      <a:lnTo>
                        <a:pt x="1131" y="3118"/>
                      </a:lnTo>
                      <a:lnTo>
                        <a:pt x="1131" y="3076"/>
                      </a:lnTo>
                      <a:lnTo>
                        <a:pt x="1235" y="3076"/>
                      </a:lnTo>
                      <a:lnTo>
                        <a:pt x="1256" y="2972"/>
                      </a:lnTo>
                      <a:lnTo>
                        <a:pt x="1549" y="2993"/>
                      </a:lnTo>
                      <a:lnTo>
                        <a:pt x="1361" y="3014"/>
                      </a:lnTo>
                      <a:lnTo>
                        <a:pt x="1235" y="3348"/>
                      </a:lnTo>
                      <a:lnTo>
                        <a:pt x="1382" y="3620"/>
                      </a:lnTo>
                      <a:lnTo>
                        <a:pt x="1444" y="3558"/>
                      </a:lnTo>
                      <a:lnTo>
                        <a:pt x="1444" y="3704"/>
                      </a:lnTo>
                      <a:lnTo>
                        <a:pt x="1549" y="3600"/>
                      </a:lnTo>
                      <a:lnTo>
                        <a:pt x="1654" y="3600"/>
                      </a:lnTo>
                      <a:lnTo>
                        <a:pt x="1633" y="3746"/>
                      </a:lnTo>
                      <a:lnTo>
                        <a:pt x="1654" y="3767"/>
                      </a:lnTo>
                      <a:lnTo>
                        <a:pt x="1549" y="3851"/>
                      </a:lnTo>
                      <a:lnTo>
                        <a:pt x="1570" y="4018"/>
                      </a:lnTo>
                      <a:lnTo>
                        <a:pt x="1528" y="4123"/>
                      </a:lnTo>
                      <a:lnTo>
                        <a:pt x="1570" y="4227"/>
                      </a:lnTo>
                      <a:lnTo>
                        <a:pt x="1654" y="4290"/>
                      </a:lnTo>
                      <a:lnTo>
                        <a:pt x="1737" y="4290"/>
                      </a:lnTo>
                      <a:lnTo>
                        <a:pt x="1675" y="4332"/>
                      </a:lnTo>
                      <a:lnTo>
                        <a:pt x="1591" y="4332"/>
                      </a:lnTo>
                      <a:lnTo>
                        <a:pt x="1549" y="4248"/>
                      </a:lnTo>
                      <a:lnTo>
                        <a:pt x="1465" y="4269"/>
                      </a:lnTo>
                      <a:lnTo>
                        <a:pt x="1528" y="4353"/>
                      </a:lnTo>
                      <a:lnTo>
                        <a:pt x="1591" y="4395"/>
                      </a:lnTo>
                      <a:lnTo>
                        <a:pt x="1486" y="4374"/>
                      </a:lnTo>
                      <a:lnTo>
                        <a:pt x="1424" y="4290"/>
                      </a:lnTo>
                      <a:lnTo>
                        <a:pt x="1235" y="4353"/>
                      </a:lnTo>
                      <a:lnTo>
                        <a:pt x="1152" y="4353"/>
                      </a:lnTo>
                      <a:lnTo>
                        <a:pt x="963" y="4436"/>
                      </a:lnTo>
                      <a:lnTo>
                        <a:pt x="859" y="4583"/>
                      </a:lnTo>
                      <a:lnTo>
                        <a:pt x="733" y="4667"/>
                      </a:lnTo>
                      <a:lnTo>
                        <a:pt x="691" y="4750"/>
                      </a:lnTo>
                      <a:lnTo>
                        <a:pt x="817" y="4750"/>
                      </a:lnTo>
                      <a:lnTo>
                        <a:pt x="817" y="4688"/>
                      </a:lnTo>
                      <a:lnTo>
                        <a:pt x="1026" y="4646"/>
                      </a:lnTo>
                      <a:lnTo>
                        <a:pt x="1005" y="4750"/>
                      </a:lnTo>
                      <a:lnTo>
                        <a:pt x="1068" y="4813"/>
                      </a:lnTo>
                      <a:lnTo>
                        <a:pt x="1005" y="4876"/>
                      </a:lnTo>
                      <a:lnTo>
                        <a:pt x="1026" y="4960"/>
                      </a:lnTo>
                      <a:lnTo>
                        <a:pt x="1068" y="4960"/>
                      </a:lnTo>
                      <a:lnTo>
                        <a:pt x="942" y="5190"/>
                      </a:lnTo>
                      <a:lnTo>
                        <a:pt x="859" y="5232"/>
                      </a:lnTo>
                      <a:lnTo>
                        <a:pt x="754" y="5294"/>
                      </a:lnTo>
                      <a:lnTo>
                        <a:pt x="733" y="5294"/>
                      </a:lnTo>
                      <a:lnTo>
                        <a:pt x="608" y="5378"/>
                      </a:lnTo>
                      <a:lnTo>
                        <a:pt x="524" y="5378"/>
                      </a:lnTo>
                      <a:lnTo>
                        <a:pt x="398" y="5483"/>
                      </a:lnTo>
                      <a:lnTo>
                        <a:pt x="503" y="5483"/>
                      </a:lnTo>
                      <a:lnTo>
                        <a:pt x="503" y="5545"/>
                      </a:lnTo>
                      <a:lnTo>
                        <a:pt x="419" y="5608"/>
                      </a:lnTo>
                      <a:lnTo>
                        <a:pt x="545" y="5629"/>
                      </a:lnTo>
                      <a:lnTo>
                        <a:pt x="524" y="5650"/>
                      </a:lnTo>
                      <a:lnTo>
                        <a:pt x="587" y="5692"/>
                      </a:lnTo>
                      <a:lnTo>
                        <a:pt x="649" y="5650"/>
                      </a:lnTo>
                      <a:lnTo>
                        <a:pt x="754" y="5608"/>
                      </a:lnTo>
                      <a:lnTo>
                        <a:pt x="900" y="5545"/>
                      </a:lnTo>
                      <a:lnTo>
                        <a:pt x="921" y="5629"/>
                      </a:lnTo>
                      <a:lnTo>
                        <a:pt x="1026" y="5650"/>
                      </a:lnTo>
                      <a:lnTo>
                        <a:pt x="942" y="5692"/>
                      </a:lnTo>
                      <a:lnTo>
                        <a:pt x="921" y="5734"/>
                      </a:lnTo>
                      <a:lnTo>
                        <a:pt x="1068" y="5734"/>
                      </a:lnTo>
                      <a:lnTo>
                        <a:pt x="1068" y="5713"/>
                      </a:lnTo>
                      <a:lnTo>
                        <a:pt x="1152" y="5692"/>
                      </a:lnTo>
                      <a:lnTo>
                        <a:pt x="1256" y="5796"/>
                      </a:lnTo>
                      <a:lnTo>
                        <a:pt x="1319" y="5859"/>
                      </a:lnTo>
                      <a:lnTo>
                        <a:pt x="1486" y="5859"/>
                      </a:lnTo>
                      <a:lnTo>
                        <a:pt x="1549" y="5796"/>
                      </a:lnTo>
                      <a:lnTo>
                        <a:pt x="1633" y="5755"/>
                      </a:lnTo>
                      <a:lnTo>
                        <a:pt x="1758" y="5713"/>
                      </a:lnTo>
                      <a:lnTo>
                        <a:pt x="1800" y="5650"/>
                      </a:lnTo>
                      <a:lnTo>
                        <a:pt x="1905" y="5608"/>
                      </a:lnTo>
                      <a:lnTo>
                        <a:pt x="1758" y="5755"/>
                      </a:lnTo>
                      <a:lnTo>
                        <a:pt x="1633" y="5901"/>
                      </a:lnTo>
                      <a:lnTo>
                        <a:pt x="1633" y="6048"/>
                      </a:lnTo>
                      <a:lnTo>
                        <a:pt x="1528" y="6048"/>
                      </a:lnTo>
                      <a:lnTo>
                        <a:pt x="1444" y="6068"/>
                      </a:lnTo>
                      <a:lnTo>
                        <a:pt x="1361" y="6027"/>
                      </a:lnTo>
                      <a:lnTo>
                        <a:pt x="1131" y="6006"/>
                      </a:lnTo>
                      <a:lnTo>
                        <a:pt x="963" y="6048"/>
                      </a:lnTo>
                      <a:lnTo>
                        <a:pt x="963" y="6131"/>
                      </a:lnTo>
                      <a:lnTo>
                        <a:pt x="900" y="6215"/>
                      </a:lnTo>
                      <a:lnTo>
                        <a:pt x="796" y="6215"/>
                      </a:lnTo>
                      <a:lnTo>
                        <a:pt x="796" y="6382"/>
                      </a:lnTo>
                      <a:lnTo>
                        <a:pt x="691" y="6487"/>
                      </a:lnTo>
                      <a:lnTo>
                        <a:pt x="649" y="6550"/>
                      </a:lnTo>
                      <a:lnTo>
                        <a:pt x="545" y="6550"/>
                      </a:lnTo>
                      <a:lnTo>
                        <a:pt x="524" y="6675"/>
                      </a:lnTo>
                      <a:lnTo>
                        <a:pt x="482" y="6675"/>
                      </a:lnTo>
                      <a:lnTo>
                        <a:pt x="440" y="6738"/>
                      </a:lnTo>
                      <a:lnTo>
                        <a:pt x="315" y="6843"/>
                      </a:lnTo>
                      <a:lnTo>
                        <a:pt x="231" y="6801"/>
                      </a:lnTo>
                      <a:lnTo>
                        <a:pt x="168" y="6864"/>
                      </a:lnTo>
                      <a:lnTo>
                        <a:pt x="168" y="6968"/>
                      </a:lnTo>
                      <a:lnTo>
                        <a:pt x="273" y="6968"/>
                      </a:lnTo>
                      <a:lnTo>
                        <a:pt x="273" y="6885"/>
                      </a:lnTo>
                      <a:lnTo>
                        <a:pt x="377" y="6905"/>
                      </a:lnTo>
                      <a:lnTo>
                        <a:pt x="419" y="7010"/>
                      </a:lnTo>
                      <a:lnTo>
                        <a:pt x="503" y="6968"/>
                      </a:lnTo>
                      <a:lnTo>
                        <a:pt x="482" y="6905"/>
                      </a:lnTo>
                      <a:lnTo>
                        <a:pt x="524" y="6843"/>
                      </a:lnTo>
                      <a:lnTo>
                        <a:pt x="545" y="6864"/>
                      </a:lnTo>
                      <a:lnTo>
                        <a:pt x="628" y="6801"/>
                      </a:lnTo>
                      <a:lnTo>
                        <a:pt x="649" y="6801"/>
                      </a:lnTo>
                      <a:lnTo>
                        <a:pt x="712" y="6696"/>
                      </a:lnTo>
                      <a:lnTo>
                        <a:pt x="817" y="6759"/>
                      </a:lnTo>
                      <a:lnTo>
                        <a:pt x="900" y="6696"/>
                      </a:lnTo>
                      <a:lnTo>
                        <a:pt x="963" y="6738"/>
                      </a:lnTo>
                      <a:lnTo>
                        <a:pt x="1005" y="6696"/>
                      </a:lnTo>
                      <a:lnTo>
                        <a:pt x="1047" y="6759"/>
                      </a:lnTo>
                      <a:lnTo>
                        <a:pt x="1110" y="6759"/>
                      </a:lnTo>
                      <a:lnTo>
                        <a:pt x="1172" y="6801"/>
                      </a:lnTo>
                      <a:lnTo>
                        <a:pt x="1277" y="6801"/>
                      </a:lnTo>
                      <a:lnTo>
                        <a:pt x="1256" y="6759"/>
                      </a:lnTo>
                      <a:lnTo>
                        <a:pt x="1340" y="6738"/>
                      </a:lnTo>
                      <a:lnTo>
                        <a:pt x="1361" y="6654"/>
                      </a:lnTo>
                      <a:lnTo>
                        <a:pt x="1340" y="6571"/>
                      </a:lnTo>
                      <a:lnTo>
                        <a:pt x="1382" y="6487"/>
                      </a:lnTo>
                      <a:lnTo>
                        <a:pt x="1444" y="6487"/>
                      </a:lnTo>
                      <a:lnTo>
                        <a:pt x="1465" y="6445"/>
                      </a:lnTo>
                      <a:lnTo>
                        <a:pt x="1675" y="6424"/>
                      </a:lnTo>
                      <a:lnTo>
                        <a:pt x="1779" y="6424"/>
                      </a:lnTo>
                      <a:lnTo>
                        <a:pt x="1905" y="6487"/>
                      </a:lnTo>
                      <a:lnTo>
                        <a:pt x="2093" y="6487"/>
                      </a:lnTo>
                      <a:lnTo>
                        <a:pt x="2177" y="6529"/>
                      </a:lnTo>
                      <a:lnTo>
                        <a:pt x="2198" y="6445"/>
                      </a:lnTo>
                      <a:lnTo>
                        <a:pt x="2323" y="6361"/>
                      </a:lnTo>
                      <a:lnTo>
                        <a:pt x="2407" y="6382"/>
                      </a:lnTo>
                      <a:lnTo>
                        <a:pt x="2512" y="6320"/>
                      </a:lnTo>
                      <a:lnTo>
                        <a:pt x="2616" y="6340"/>
                      </a:lnTo>
                      <a:lnTo>
                        <a:pt x="2637" y="6320"/>
                      </a:lnTo>
                      <a:lnTo>
                        <a:pt x="2721" y="6278"/>
                      </a:lnTo>
                      <a:lnTo>
                        <a:pt x="2721" y="6320"/>
                      </a:lnTo>
                      <a:lnTo>
                        <a:pt x="2804" y="6361"/>
                      </a:lnTo>
                      <a:lnTo>
                        <a:pt x="2888" y="6320"/>
                      </a:lnTo>
                      <a:lnTo>
                        <a:pt x="3056" y="6320"/>
                      </a:lnTo>
                      <a:lnTo>
                        <a:pt x="3202" y="6278"/>
                      </a:lnTo>
                      <a:lnTo>
                        <a:pt x="3307" y="6320"/>
                      </a:lnTo>
                      <a:lnTo>
                        <a:pt x="3349" y="6340"/>
                      </a:lnTo>
                      <a:lnTo>
                        <a:pt x="3453" y="6257"/>
                      </a:lnTo>
                      <a:lnTo>
                        <a:pt x="3537" y="6236"/>
                      </a:lnTo>
                      <a:lnTo>
                        <a:pt x="3621" y="6152"/>
                      </a:lnTo>
                      <a:lnTo>
                        <a:pt x="3683" y="6152"/>
                      </a:lnTo>
                      <a:lnTo>
                        <a:pt x="3746" y="6173"/>
                      </a:lnTo>
                      <a:lnTo>
                        <a:pt x="3725" y="6110"/>
                      </a:lnTo>
                      <a:lnTo>
                        <a:pt x="3851" y="6027"/>
                      </a:lnTo>
                      <a:lnTo>
                        <a:pt x="3955" y="6006"/>
                      </a:lnTo>
                      <a:lnTo>
                        <a:pt x="3955" y="5922"/>
                      </a:lnTo>
                      <a:lnTo>
                        <a:pt x="3934" y="5859"/>
                      </a:lnTo>
                      <a:lnTo>
                        <a:pt x="3955" y="5796"/>
                      </a:lnTo>
                      <a:lnTo>
                        <a:pt x="3788" y="5796"/>
                      </a:lnTo>
                      <a:lnTo>
                        <a:pt x="3683" y="5838"/>
                      </a:lnTo>
                      <a:lnTo>
                        <a:pt x="3641" y="5838"/>
                      </a:lnTo>
                      <a:lnTo>
                        <a:pt x="3537" y="5817"/>
                      </a:lnTo>
                      <a:lnTo>
                        <a:pt x="3474" y="5796"/>
                      </a:lnTo>
                      <a:lnTo>
                        <a:pt x="3537" y="5755"/>
                      </a:lnTo>
                      <a:lnTo>
                        <a:pt x="3558" y="5755"/>
                      </a:lnTo>
                      <a:lnTo>
                        <a:pt x="3558" y="5734"/>
                      </a:lnTo>
                      <a:lnTo>
                        <a:pt x="3474" y="5713"/>
                      </a:lnTo>
                      <a:lnTo>
                        <a:pt x="3411" y="5734"/>
                      </a:lnTo>
                      <a:lnTo>
                        <a:pt x="3516" y="5650"/>
                      </a:lnTo>
                      <a:lnTo>
                        <a:pt x="3579" y="5692"/>
                      </a:lnTo>
                      <a:lnTo>
                        <a:pt x="3662" y="5629"/>
                      </a:lnTo>
                      <a:lnTo>
                        <a:pt x="3641" y="5545"/>
                      </a:lnTo>
                      <a:lnTo>
                        <a:pt x="3558" y="5545"/>
                      </a:lnTo>
                      <a:lnTo>
                        <a:pt x="3621" y="5504"/>
                      </a:lnTo>
                      <a:lnTo>
                        <a:pt x="3662" y="5441"/>
                      </a:lnTo>
                      <a:lnTo>
                        <a:pt x="3725" y="5504"/>
                      </a:lnTo>
                      <a:lnTo>
                        <a:pt x="3788" y="5441"/>
                      </a:lnTo>
                      <a:lnTo>
                        <a:pt x="3851" y="5399"/>
                      </a:lnTo>
                      <a:lnTo>
                        <a:pt x="3788" y="5378"/>
                      </a:lnTo>
                      <a:lnTo>
                        <a:pt x="3830" y="5336"/>
                      </a:lnTo>
                      <a:lnTo>
                        <a:pt x="3725" y="5336"/>
                      </a:lnTo>
                      <a:lnTo>
                        <a:pt x="3767" y="5273"/>
                      </a:lnTo>
                      <a:lnTo>
                        <a:pt x="3830" y="5294"/>
                      </a:lnTo>
                      <a:lnTo>
                        <a:pt x="3851" y="5315"/>
                      </a:lnTo>
                      <a:lnTo>
                        <a:pt x="3893" y="5232"/>
                      </a:lnTo>
                      <a:lnTo>
                        <a:pt x="3976" y="5211"/>
                      </a:lnTo>
                      <a:lnTo>
                        <a:pt x="3976" y="5064"/>
                      </a:lnTo>
                      <a:lnTo>
                        <a:pt x="4060" y="4897"/>
                      </a:lnTo>
                      <a:lnTo>
                        <a:pt x="3997" y="4813"/>
                      </a:lnTo>
                      <a:lnTo>
                        <a:pt x="3976" y="4688"/>
                      </a:lnTo>
                      <a:lnTo>
                        <a:pt x="3767" y="4541"/>
                      </a:lnTo>
                      <a:lnTo>
                        <a:pt x="3349" y="4541"/>
                      </a:lnTo>
                      <a:lnTo>
                        <a:pt x="3328" y="4667"/>
                      </a:lnTo>
                      <a:lnTo>
                        <a:pt x="3307" y="4708"/>
                      </a:lnTo>
                      <a:lnTo>
                        <a:pt x="3202" y="4646"/>
                      </a:lnTo>
                      <a:lnTo>
                        <a:pt x="3097" y="4604"/>
                      </a:lnTo>
                      <a:lnTo>
                        <a:pt x="3265" y="4436"/>
                      </a:lnTo>
                      <a:lnTo>
                        <a:pt x="3265" y="4332"/>
                      </a:lnTo>
                      <a:lnTo>
                        <a:pt x="3139" y="4123"/>
                      </a:lnTo>
                      <a:lnTo>
                        <a:pt x="3097" y="4123"/>
                      </a:lnTo>
                      <a:lnTo>
                        <a:pt x="2951" y="4039"/>
                      </a:lnTo>
                      <a:lnTo>
                        <a:pt x="2909" y="3955"/>
                      </a:lnTo>
                      <a:lnTo>
                        <a:pt x="2846" y="3976"/>
                      </a:lnTo>
                      <a:lnTo>
                        <a:pt x="2825" y="3976"/>
                      </a:lnTo>
                      <a:lnTo>
                        <a:pt x="2742" y="3955"/>
                      </a:lnTo>
                      <a:lnTo>
                        <a:pt x="2825" y="3955"/>
                      </a:lnTo>
                      <a:lnTo>
                        <a:pt x="2930" y="3934"/>
                      </a:lnTo>
                      <a:lnTo>
                        <a:pt x="2993" y="3955"/>
                      </a:lnTo>
                      <a:lnTo>
                        <a:pt x="3014" y="4018"/>
                      </a:lnTo>
                      <a:lnTo>
                        <a:pt x="3139" y="4018"/>
                      </a:lnTo>
                      <a:lnTo>
                        <a:pt x="2993" y="3830"/>
                      </a:lnTo>
                      <a:lnTo>
                        <a:pt x="2909" y="3725"/>
                      </a:lnTo>
                      <a:lnTo>
                        <a:pt x="2951" y="3641"/>
                      </a:lnTo>
                      <a:lnTo>
                        <a:pt x="2993" y="3641"/>
                      </a:lnTo>
                      <a:lnTo>
                        <a:pt x="2909" y="3600"/>
                      </a:lnTo>
                      <a:lnTo>
                        <a:pt x="2888" y="3537"/>
                      </a:lnTo>
                      <a:lnTo>
                        <a:pt x="2846" y="3537"/>
                      </a:lnTo>
                      <a:lnTo>
                        <a:pt x="2784" y="3348"/>
                      </a:lnTo>
                      <a:lnTo>
                        <a:pt x="2616" y="3307"/>
                      </a:lnTo>
                      <a:lnTo>
                        <a:pt x="2428" y="3244"/>
                      </a:lnTo>
                      <a:lnTo>
                        <a:pt x="2428" y="3181"/>
                      </a:lnTo>
                      <a:lnTo>
                        <a:pt x="2386" y="3139"/>
                      </a:lnTo>
                      <a:lnTo>
                        <a:pt x="2323" y="2930"/>
                      </a:lnTo>
                      <a:lnTo>
                        <a:pt x="2260" y="2825"/>
                      </a:lnTo>
                      <a:lnTo>
                        <a:pt x="2198" y="2574"/>
                      </a:lnTo>
                      <a:lnTo>
                        <a:pt x="2156" y="2470"/>
                      </a:lnTo>
                      <a:lnTo>
                        <a:pt x="2093" y="2470"/>
                      </a:lnTo>
                      <a:lnTo>
                        <a:pt x="1947" y="2239"/>
                      </a:lnTo>
                      <a:lnTo>
                        <a:pt x="1842" y="2198"/>
                      </a:lnTo>
                      <a:lnTo>
                        <a:pt x="1758" y="2156"/>
                      </a:lnTo>
                      <a:lnTo>
                        <a:pt x="1654" y="2093"/>
                      </a:lnTo>
                      <a:lnTo>
                        <a:pt x="1591" y="2156"/>
                      </a:lnTo>
                      <a:lnTo>
                        <a:pt x="1486" y="2198"/>
                      </a:lnTo>
                      <a:lnTo>
                        <a:pt x="1361" y="2177"/>
                      </a:lnTo>
                      <a:lnTo>
                        <a:pt x="1277" y="2177"/>
                      </a:lnTo>
                      <a:lnTo>
                        <a:pt x="1172" y="2156"/>
                      </a:lnTo>
                      <a:lnTo>
                        <a:pt x="1152" y="2072"/>
                      </a:lnTo>
                      <a:lnTo>
                        <a:pt x="1152" y="2072"/>
                      </a:lnTo>
                      <a:lnTo>
                        <a:pt x="1214" y="2093"/>
                      </a:lnTo>
                      <a:lnTo>
                        <a:pt x="1340" y="2135"/>
                      </a:lnTo>
                      <a:lnTo>
                        <a:pt x="1465" y="2093"/>
                      </a:lnTo>
                      <a:lnTo>
                        <a:pt x="1486" y="1988"/>
                      </a:lnTo>
                      <a:lnTo>
                        <a:pt x="1591" y="1988"/>
                      </a:lnTo>
                      <a:lnTo>
                        <a:pt x="1696" y="1926"/>
                      </a:lnTo>
                      <a:lnTo>
                        <a:pt x="1591" y="1884"/>
                      </a:lnTo>
                      <a:lnTo>
                        <a:pt x="1591" y="1800"/>
                      </a:lnTo>
                      <a:lnTo>
                        <a:pt x="1549" y="1779"/>
                      </a:lnTo>
                      <a:lnTo>
                        <a:pt x="1424" y="1863"/>
                      </a:lnTo>
                      <a:lnTo>
                        <a:pt x="1382" y="1842"/>
                      </a:lnTo>
                      <a:lnTo>
                        <a:pt x="1486" y="1758"/>
                      </a:lnTo>
                      <a:lnTo>
                        <a:pt x="1633" y="1758"/>
                      </a:lnTo>
                      <a:lnTo>
                        <a:pt x="1696" y="1716"/>
                      </a:lnTo>
                      <a:lnTo>
                        <a:pt x="1696" y="1633"/>
                      </a:lnTo>
                      <a:lnTo>
                        <a:pt x="1758" y="1612"/>
                      </a:lnTo>
                      <a:lnTo>
                        <a:pt x="1842" y="1444"/>
                      </a:lnTo>
                      <a:lnTo>
                        <a:pt x="1884" y="1403"/>
                      </a:lnTo>
                      <a:lnTo>
                        <a:pt x="1884" y="1340"/>
                      </a:lnTo>
                      <a:lnTo>
                        <a:pt x="1947" y="1235"/>
                      </a:lnTo>
                      <a:lnTo>
                        <a:pt x="1905" y="1214"/>
                      </a:lnTo>
                      <a:lnTo>
                        <a:pt x="1968" y="1047"/>
                      </a:lnTo>
                      <a:lnTo>
                        <a:pt x="2072" y="984"/>
                      </a:lnTo>
                      <a:lnTo>
                        <a:pt x="2072" y="900"/>
                      </a:lnTo>
                      <a:lnTo>
                        <a:pt x="1905" y="754"/>
                      </a:lnTo>
                      <a:lnTo>
                        <a:pt x="1884" y="796"/>
                      </a:lnTo>
                      <a:lnTo>
                        <a:pt x="1675" y="796"/>
                      </a:lnTo>
                      <a:lnTo>
                        <a:pt x="1528" y="754"/>
                      </a:lnTo>
                      <a:lnTo>
                        <a:pt x="1486" y="817"/>
                      </a:lnTo>
                      <a:lnTo>
                        <a:pt x="1424" y="817"/>
                      </a:lnTo>
                      <a:lnTo>
                        <a:pt x="1340" y="754"/>
                      </a:lnTo>
                      <a:lnTo>
                        <a:pt x="1256" y="796"/>
                      </a:lnTo>
                      <a:lnTo>
                        <a:pt x="1256" y="817"/>
                      </a:lnTo>
                      <a:lnTo>
                        <a:pt x="1172" y="838"/>
                      </a:lnTo>
                      <a:lnTo>
                        <a:pt x="1068" y="900"/>
                      </a:lnTo>
                      <a:lnTo>
                        <a:pt x="1047" y="900"/>
                      </a:lnTo>
                      <a:lnTo>
                        <a:pt x="963" y="942"/>
                      </a:lnTo>
                      <a:lnTo>
                        <a:pt x="942" y="921"/>
                      </a:lnTo>
                      <a:lnTo>
                        <a:pt x="1047" y="817"/>
                      </a:lnTo>
                      <a:lnTo>
                        <a:pt x="1131" y="691"/>
                      </a:lnTo>
                      <a:lnTo>
                        <a:pt x="1131" y="691"/>
                      </a:lnTo>
                      <a:lnTo>
                        <a:pt x="1068" y="712"/>
                      </a:lnTo>
                      <a:lnTo>
                        <a:pt x="963" y="691"/>
                      </a:lnTo>
                      <a:lnTo>
                        <a:pt x="1026" y="670"/>
                      </a:lnTo>
                      <a:lnTo>
                        <a:pt x="1047" y="587"/>
                      </a:lnTo>
                      <a:lnTo>
                        <a:pt x="1277" y="419"/>
                      </a:lnTo>
                      <a:lnTo>
                        <a:pt x="1340" y="294"/>
                      </a:lnTo>
                      <a:lnTo>
                        <a:pt x="1424" y="273"/>
                      </a:lnTo>
                      <a:lnTo>
                        <a:pt x="1444" y="168"/>
                      </a:lnTo>
                      <a:lnTo>
                        <a:pt x="1424" y="147"/>
                      </a:lnTo>
                      <a:lnTo>
                        <a:pt x="1465" y="63"/>
                      </a:lnTo>
                      <a:lnTo>
                        <a:pt x="1444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8" name="Google Shape;3062;p74">
                  <a:extLst>
                    <a:ext uri="{FF2B5EF4-FFF2-40B4-BE49-F238E27FC236}">
                      <a16:creationId xmlns:a16="http://schemas.microsoft.com/office/drawing/2014/main" id="{9BDE5DD1-DB2B-4294-8F1A-50CDE946DEFB}"/>
                    </a:ext>
                  </a:extLst>
                </p:cNvPr>
                <p:cNvSpPr/>
                <p:nvPr/>
              </p:nvSpPr>
              <p:spPr>
                <a:xfrm>
                  <a:off x="3586375" y="2350350"/>
                  <a:ext cx="31925" cy="25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7" h="1005" extrusionOk="0">
                      <a:moveTo>
                        <a:pt x="732" y="1"/>
                      </a:moveTo>
                      <a:lnTo>
                        <a:pt x="628" y="63"/>
                      </a:lnTo>
                      <a:lnTo>
                        <a:pt x="544" y="63"/>
                      </a:lnTo>
                      <a:lnTo>
                        <a:pt x="523" y="126"/>
                      </a:lnTo>
                      <a:lnTo>
                        <a:pt x="419" y="126"/>
                      </a:lnTo>
                      <a:lnTo>
                        <a:pt x="377" y="210"/>
                      </a:lnTo>
                      <a:lnTo>
                        <a:pt x="293" y="231"/>
                      </a:lnTo>
                      <a:lnTo>
                        <a:pt x="272" y="335"/>
                      </a:lnTo>
                      <a:lnTo>
                        <a:pt x="126" y="356"/>
                      </a:lnTo>
                      <a:lnTo>
                        <a:pt x="0" y="586"/>
                      </a:lnTo>
                      <a:lnTo>
                        <a:pt x="272" y="838"/>
                      </a:lnTo>
                      <a:lnTo>
                        <a:pt x="335" y="796"/>
                      </a:lnTo>
                      <a:lnTo>
                        <a:pt x="377" y="649"/>
                      </a:lnTo>
                      <a:lnTo>
                        <a:pt x="440" y="586"/>
                      </a:lnTo>
                      <a:lnTo>
                        <a:pt x="607" y="691"/>
                      </a:lnTo>
                      <a:lnTo>
                        <a:pt x="712" y="900"/>
                      </a:lnTo>
                      <a:lnTo>
                        <a:pt x="795" y="942"/>
                      </a:lnTo>
                      <a:lnTo>
                        <a:pt x="921" y="1005"/>
                      </a:lnTo>
                      <a:lnTo>
                        <a:pt x="942" y="1005"/>
                      </a:lnTo>
                      <a:lnTo>
                        <a:pt x="942" y="942"/>
                      </a:lnTo>
                      <a:lnTo>
                        <a:pt x="1004" y="942"/>
                      </a:lnTo>
                      <a:lnTo>
                        <a:pt x="1067" y="858"/>
                      </a:lnTo>
                      <a:lnTo>
                        <a:pt x="1067" y="775"/>
                      </a:lnTo>
                      <a:lnTo>
                        <a:pt x="1214" y="796"/>
                      </a:lnTo>
                      <a:lnTo>
                        <a:pt x="1235" y="691"/>
                      </a:lnTo>
                      <a:lnTo>
                        <a:pt x="1151" y="691"/>
                      </a:lnTo>
                      <a:lnTo>
                        <a:pt x="1172" y="586"/>
                      </a:lnTo>
                      <a:lnTo>
                        <a:pt x="1151" y="545"/>
                      </a:lnTo>
                      <a:lnTo>
                        <a:pt x="1214" y="524"/>
                      </a:lnTo>
                      <a:lnTo>
                        <a:pt x="1277" y="733"/>
                      </a:lnTo>
                      <a:lnTo>
                        <a:pt x="1235" y="461"/>
                      </a:lnTo>
                      <a:lnTo>
                        <a:pt x="1109" y="461"/>
                      </a:lnTo>
                      <a:lnTo>
                        <a:pt x="1172" y="419"/>
                      </a:lnTo>
                      <a:lnTo>
                        <a:pt x="1004" y="147"/>
                      </a:lnTo>
                      <a:lnTo>
                        <a:pt x="1004" y="42"/>
                      </a:lnTo>
                      <a:lnTo>
                        <a:pt x="921" y="21"/>
                      </a:lnTo>
                      <a:lnTo>
                        <a:pt x="732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84" name="Google Shape;3063;p74">
                <a:extLst>
                  <a:ext uri="{FF2B5EF4-FFF2-40B4-BE49-F238E27FC236}">
                    <a16:creationId xmlns:a16="http://schemas.microsoft.com/office/drawing/2014/main" id="{E30EA888-8166-40E1-9C7F-F1B08C5C29BC}"/>
                  </a:ext>
                </a:extLst>
              </p:cNvPr>
              <p:cNvSpPr/>
              <p:nvPr/>
            </p:nvSpPr>
            <p:spPr>
              <a:xfrm>
                <a:off x="4037841" y="3224817"/>
                <a:ext cx="52333" cy="93527"/>
              </a:xfrm>
              <a:custGeom>
                <a:avLst/>
                <a:gdLst/>
                <a:ahLst/>
                <a:cxnLst/>
                <a:rect l="l" t="t" r="r" b="b"/>
                <a:pathLst>
                  <a:path w="4395" h="8224" extrusionOk="0">
                    <a:moveTo>
                      <a:pt x="3914" y="1"/>
                    </a:moveTo>
                    <a:lnTo>
                      <a:pt x="3746" y="168"/>
                    </a:lnTo>
                    <a:lnTo>
                      <a:pt x="3809" y="252"/>
                    </a:lnTo>
                    <a:lnTo>
                      <a:pt x="3704" y="293"/>
                    </a:lnTo>
                    <a:lnTo>
                      <a:pt x="3600" y="252"/>
                    </a:lnTo>
                    <a:lnTo>
                      <a:pt x="3537" y="252"/>
                    </a:lnTo>
                    <a:lnTo>
                      <a:pt x="3621" y="377"/>
                    </a:lnTo>
                    <a:lnTo>
                      <a:pt x="3621" y="419"/>
                    </a:lnTo>
                    <a:lnTo>
                      <a:pt x="3704" y="503"/>
                    </a:lnTo>
                    <a:lnTo>
                      <a:pt x="3704" y="524"/>
                    </a:lnTo>
                    <a:lnTo>
                      <a:pt x="3600" y="670"/>
                    </a:lnTo>
                    <a:lnTo>
                      <a:pt x="3600" y="817"/>
                    </a:lnTo>
                    <a:lnTo>
                      <a:pt x="3516" y="921"/>
                    </a:lnTo>
                    <a:lnTo>
                      <a:pt x="3432" y="900"/>
                    </a:lnTo>
                    <a:lnTo>
                      <a:pt x="3328" y="1026"/>
                    </a:lnTo>
                    <a:lnTo>
                      <a:pt x="3328" y="1109"/>
                    </a:lnTo>
                    <a:lnTo>
                      <a:pt x="3244" y="1151"/>
                    </a:lnTo>
                    <a:lnTo>
                      <a:pt x="3181" y="1130"/>
                    </a:lnTo>
                    <a:lnTo>
                      <a:pt x="3181" y="1005"/>
                    </a:lnTo>
                    <a:lnTo>
                      <a:pt x="3118" y="984"/>
                    </a:lnTo>
                    <a:lnTo>
                      <a:pt x="3035" y="1047"/>
                    </a:lnTo>
                    <a:lnTo>
                      <a:pt x="3035" y="1193"/>
                    </a:lnTo>
                    <a:lnTo>
                      <a:pt x="3139" y="1298"/>
                    </a:lnTo>
                    <a:lnTo>
                      <a:pt x="3181" y="1340"/>
                    </a:lnTo>
                    <a:lnTo>
                      <a:pt x="3139" y="1402"/>
                    </a:lnTo>
                    <a:lnTo>
                      <a:pt x="3077" y="1361"/>
                    </a:lnTo>
                    <a:lnTo>
                      <a:pt x="2930" y="1402"/>
                    </a:lnTo>
                    <a:lnTo>
                      <a:pt x="2993" y="1507"/>
                    </a:lnTo>
                    <a:lnTo>
                      <a:pt x="3098" y="1549"/>
                    </a:lnTo>
                    <a:lnTo>
                      <a:pt x="3098" y="1612"/>
                    </a:lnTo>
                    <a:lnTo>
                      <a:pt x="3077" y="1674"/>
                    </a:lnTo>
                    <a:lnTo>
                      <a:pt x="2993" y="1612"/>
                    </a:lnTo>
                    <a:lnTo>
                      <a:pt x="2909" y="1633"/>
                    </a:lnTo>
                    <a:lnTo>
                      <a:pt x="2888" y="1716"/>
                    </a:lnTo>
                    <a:lnTo>
                      <a:pt x="2721" y="1842"/>
                    </a:lnTo>
                    <a:lnTo>
                      <a:pt x="2721" y="1716"/>
                    </a:lnTo>
                    <a:lnTo>
                      <a:pt x="2763" y="1674"/>
                    </a:lnTo>
                    <a:lnTo>
                      <a:pt x="2721" y="1612"/>
                    </a:lnTo>
                    <a:lnTo>
                      <a:pt x="2616" y="1716"/>
                    </a:lnTo>
                    <a:lnTo>
                      <a:pt x="2679" y="1758"/>
                    </a:lnTo>
                    <a:lnTo>
                      <a:pt x="2658" y="1821"/>
                    </a:lnTo>
                    <a:lnTo>
                      <a:pt x="2512" y="1884"/>
                    </a:lnTo>
                    <a:lnTo>
                      <a:pt x="2574" y="1988"/>
                    </a:lnTo>
                    <a:lnTo>
                      <a:pt x="2658" y="2030"/>
                    </a:lnTo>
                    <a:lnTo>
                      <a:pt x="2658" y="2072"/>
                    </a:lnTo>
                    <a:lnTo>
                      <a:pt x="2574" y="2093"/>
                    </a:lnTo>
                    <a:lnTo>
                      <a:pt x="2470" y="2156"/>
                    </a:lnTo>
                    <a:lnTo>
                      <a:pt x="2470" y="2072"/>
                    </a:lnTo>
                    <a:lnTo>
                      <a:pt x="2407" y="2072"/>
                    </a:lnTo>
                    <a:lnTo>
                      <a:pt x="2470" y="1967"/>
                    </a:lnTo>
                    <a:lnTo>
                      <a:pt x="2407" y="1946"/>
                    </a:lnTo>
                    <a:lnTo>
                      <a:pt x="2198" y="2135"/>
                    </a:lnTo>
                    <a:lnTo>
                      <a:pt x="2177" y="2281"/>
                    </a:lnTo>
                    <a:lnTo>
                      <a:pt x="2198" y="2365"/>
                    </a:lnTo>
                    <a:lnTo>
                      <a:pt x="2156" y="2407"/>
                    </a:lnTo>
                    <a:lnTo>
                      <a:pt x="2093" y="2386"/>
                    </a:lnTo>
                    <a:lnTo>
                      <a:pt x="2051" y="2365"/>
                    </a:lnTo>
                    <a:lnTo>
                      <a:pt x="2051" y="2197"/>
                    </a:lnTo>
                    <a:lnTo>
                      <a:pt x="1989" y="2197"/>
                    </a:lnTo>
                    <a:lnTo>
                      <a:pt x="1863" y="2344"/>
                    </a:lnTo>
                    <a:lnTo>
                      <a:pt x="1717" y="2239"/>
                    </a:lnTo>
                    <a:lnTo>
                      <a:pt x="1675" y="2281"/>
                    </a:lnTo>
                    <a:lnTo>
                      <a:pt x="1633" y="2281"/>
                    </a:lnTo>
                    <a:lnTo>
                      <a:pt x="1654" y="2449"/>
                    </a:lnTo>
                    <a:lnTo>
                      <a:pt x="1612" y="2449"/>
                    </a:lnTo>
                    <a:lnTo>
                      <a:pt x="1549" y="2469"/>
                    </a:lnTo>
                    <a:lnTo>
                      <a:pt x="1549" y="2365"/>
                    </a:lnTo>
                    <a:lnTo>
                      <a:pt x="1507" y="2344"/>
                    </a:lnTo>
                    <a:lnTo>
                      <a:pt x="1445" y="2449"/>
                    </a:lnTo>
                    <a:lnTo>
                      <a:pt x="1403" y="2344"/>
                    </a:lnTo>
                    <a:lnTo>
                      <a:pt x="1152" y="2553"/>
                    </a:lnTo>
                    <a:lnTo>
                      <a:pt x="1110" y="2553"/>
                    </a:lnTo>
                    <a:lnTo>
                      <a:pt x="1047" y="2511"/>
                    </a:lnTo>
                    <a:lnTo>
                      <a:pt x="921" y="2511"/>
                    </a:lnTo>
                    <a:lnTo>
                      <a:pt x="880" y="2595"/>
                    </a:lnTo>
                    <a:lnTo>
                      <a:pt x="901" y="2783"/>
                    </a:lnTo>
                    <a:lnTo>
                      <a:pt x="733" y="3034"/>
                    </a:lnTo>
                    <a:lnTo>
                      <a:pt x="733" y="3097"/>
                    </a:lnTo>
                    <a:lnTo>
                      <a:pt x="587" y="3244"/>
                    </a:lnTo>
                    <a:lnTo>
                      <a:pt x="587" y="3327"/>
                    </a:lnTo>
                    <a:lnTo>
                      <a:pt x="670" y="3411"/>
                    </a:lnTo>
                    <a:lnTo>
                      <a:pt x="587" y="3516"/>
                    </a:lnTo>
                    <a:lnTo>
                      <a:pt x="629" y="3704"/>
                    </a:lnTo>
                    <a:lnTo>
                      <a:pt x="629" y="3830"/>
                    </a:lnTo>
                    <a:lnTo>
                      <a:pt x="796" y="4143"/>
                    </a:lnTo>
                    <a:lnTo>
                      <a:pt x="796" y="4227"/>
                    </a:lnTo>
                    <a:lnTo>
                      <a:pt x="880" y="4332"/>
                    </a:lnTo>
                    <a:lnTo>
                      <a:pt x="880" y="4374"/>
                    </a:lnTo>
                    <a:lnTo>
                      <a:pt x="796" y="4457"/>
                    </a:lnTo>
                    <a:lnTo>
                      <a:pt x="817" y="4541"/>
                    </a:lnTo>
                    <a:lnTo>
                      <a:pt x="775" y="4792"/>
                    </a:lnTo>
                    <a:lnTo>
                      <a:pt x="670" y="4876"/>
                    </a:lnTo>
                    <a:lnTo>
                      <a:pt x="629" y="5022"/>
                    </a:lnTo>
                    <a:lnTo>
                      <a:pt x="566" y="5064"/>
                    </a:lnTo>
                    <a:lnTo>
                      <a:pt x="524" y="5127"/>
                    </a:lnTo>
                    <a:lnTo>
                      <a:pt x="419" y="5231"/>
                    </a:lnTo>
                    <a:lnTo>
                      <a:pt x="419" y="5441"/>
                    </a:lnTo>
                    <a:lnTo>
                      <a:pt x="357" y="5524"/>
                    </a:lnTo>
                    <a:lnTo>
                      <a:pt x="168" y="5545"/>
                    </a:lnTo>
                    <a:lnTo>
                      <a:pt x="147" y="5608"/>
                    </a:lnTo>
                    <a:lnTo>
                      <a:pt x="147" y="5796"/>
                    </a:lnTo>
                    <a:lnTo>
                      <a:pt x="43" y="5943"/>
                    </a:lnTo>
                    <a:lnTo>
                      <a:pt x="43" y="6068"/>
                    </a:lnTo>
                    <a:lnTo>
                      <a:pt x="1" y="6173"/>
                    </a:lnTo>
                    <a:lnTo>
                      <a:pt x="43" y="6236"/>
                    </a:lnTo>
                    <a:lnTo>
                      <a:pt x="43" y="6424"/>
                    </a:lnTo>
                    <a:lnTo>
                      <a:pt x="189" y="6591"/>
                    </a:lnTo>
                    <a:lnTo>
                      <a:pt x="168" y="6738"/>
                    </a:lnTo>
                    <a:lnTo>
                      <a:pt x="189" y="6843"/>
                    </a:lnTo>
                    <a:lnTo>
                      <a:pt x="273" y="6863"/>
                    </a:lnTo>
                    <a:lnTo>
                      <a:pt x="294" y="6863"/>
                    </a:lnTo>
                    <a:lnTo>
                      <a:pt x="273" y="6884"/>
                    </a:lnTo>
                    <a:lnTo>
                      <a:pt x="147" y="6905"/>
                    </a:lnTo>
                    <a:lnTo>
                      <a:pt x="147" y="7052"/>
                    </a:lnTo>
                    <a:lnTo>
                      <a:pt x="168" y="7219"/>
                    </a:lnTo>
                    <a:lnTo>
                      <a:pt x="147" y="7470"/>
                    </a:lnTo>
                    <a:lnTo>
                      <a:pt x="189" y="7512"/>
                    </a:lnTo>
                    <a:lnTo>
                      <a:pt x="189" y="7596"/>
                    </a:lnTo>
                    <a:lnTo>
                      <a:pt x="273" y="7638"/>
                    </a:lnTo>
                    <a:lnTo>
                      <a:pt x="357" y="7742"/>
                    </a:lnTo>
                    <a:lnTo>
                      <a:pt x="398" y="7784"/>
                    </a:lnTo>
                    <a:lnTo>
                      <a:pt x="461" y="7847"/>
                    </a:lnTo>
                    <a:lnTo>
                      <a:pt x="524" y="7951"/>
                    </a:lnTo>
                    <a:lnTo>
                      <a:pt x="608" y="7931"/>
                    </a:lnTo>
                    <a:lnTo>
                      <a:pt x="629" y="7951"/>
                    </a:lnTo>
                    <a:lnTo>
                      <a:pt x="733" y="7993"/>
                    </a:lnTo>
                    <a:lnTo>
                      <a:pt x="817" y="8119"/>
                    </a:lnTo>
                    <a:lnTo>
                      <a:pt x="901" y="8140"/>
                    </a:lnTo>
                    <a:lnTo>
                      <a:pt x="901" y="8161"/>
                    </a:lnTo>
                    <a:lnTo>
                      <a:pt x="921" y="8223"/>
                    </a:lnTo>
                    <a:lnTo>
                      <a:pt x="1005" y="8161"/>
                    </a:lnTo>
                    <a:lnTo>
                      <a:pt x="1131" y="8161"/>
                    </a:lnTo>
                    <a:lnTo>
                      <a:pt x="1256" y="8098"/>
                    </a:lnTo>
                    <a:lnTo>
                      <a:pt x="1361" y="7951"/>
                    </a:lnTo>
                    <a:lnTo>
                      <a:pt x="1737" y="7931"/>
                    </a:lnTo>
                    <a:lnTo>
                      <a:pt x="1842" y="7951"/>
                    </a:lnTo>
                    <a:lnTo>
                      <a:pt x="2030" y="7889"/>
                    </a:lnTo>
                    <a:lnTo>
                      <a:pt x="2093" y="7784"/>
                    </a:lnTo>
                    <a:lnTo>
                      <a:pt x="2177" y="7742"/>
                    </a:lnTo>
                    <a:lnTo>
                      <a:pt x="2240" y="7596"/>
                    </a:lnTo>
                    <a:lnTo>
                      <a:pt x="2344" y="7428"/>
                    </a:lnTo>
                    <a:lnTo>
                      <a:pt x="2344" y="7324"/>
                    </a:lnTo>
                    <a:lnTo>
                      <a:pt x="2449" y="7261"/>
                    </a:lnTo>
                    <a:lnTo>
                      <a:pt x="2449" y="7094"/>
                    </a:lnTo>
                    <a:lnTo>
                      <a:pt x="2407" y="7073"/>
                    </a:lnTo>
                    <a:lnTo>
                      <a:pt x="2491" y="6989"/>
                    </a:lnTo>
                    <a:lnTo>
                      <a:pt x="2554" y="6801"/>
                    </a:lnTo>
                    <a:lnTo>
                      <a:pt x="2512" y="6780"/>
                    </a:lnTo>
                    <a:lnTo>
                      <a:pt x="2574" y="6780"/>
                    </a:lnTo>
                    <a:lnTo>
                      <a:pt x="2679" y="6591"/>
                    </a:lnTo>
                    <a:lnTo>
                      <a:pt x="2763" y="6236"/>
                    </a:lnTo>
                    <a:lnTo>
                      <a:pt x="2805" y="6027"/>
                    </a:lnTo>
                    <a:lnTo>
                      <a:pt x="2909" y="5922"/>
                    </a:lnTo>
                    <a:lnTo>
                      <a:pt x="2972" y="5692"/>
                    </a:lnTo>
                    <a:lnTo>
                      <a:pt x="3118" y="5420"/>
                    </a:lnTo>
                    <a:lnTo>
                      <a:pt x="3286" y="4959"/>
                    </a:lnTo>
                    <a:lnTo>
                      <a:pt x="3390" y="4792"/>
                    </a:lnTo>
                    <a:lnTo>
                      <a:pt x="3390" y="4583"/>
                    </a:lnTo>
                    <a:lnTo>
                      <a:pt x="3495" y="4374"/>
                    </a:lnTo>
                    <a:lnTo>
                      <a:pt x="3516" y="4269"/>
                    </a:lnTo>
                    <a:lnTo>
                      <a:pt x="3642" y="4060"/>
                    </a:lnTo>
                    <a:lnTo>
                      <a:pt x="3704" y="3746"/>
                    </a:lnTo>
                    <a:lnTo>
                      <a:pt x="3746" y="3516"/>
                    </a:lnTo>
                    <a:lnTo>
                      <a:pt x="3809" y="3453"/>
                    </a:lnTo>
                    <a:lnTo>
                      <a:pt x="3830" y="3286"/>
                    </a:lnTo>
                    <a:lnTo>
                      <a:pt x="3809" y="3202"/>
                    </a:lnTo>
                    <a:lnTo>
                      <a:pt x="3830" y="3076"/>
                    </a:lnTo>
                    <a:lnTo>
                      <a:pt x="3934" y="2888"/>
                    </a:lnTo>
                    <a:lnTo>
                      <a:pt x="3934" y="2804"/>
                    </a:lnTo>
                    <a:lnTo>
                      <a:pt x="4018" y="2700"/>
                    </a:lnTo>
                    <a:lnTo>
                      <a:pt x="3976" y="2574"/>
                    </a:lnTo>
                    <a:lnTo>
                      <a:pt x="3934" y="2511"/>
                    </a:lnTo>
                    <a:lnTo>
                      <a:pt x="3976" y="2449"/>
                    </a:lnTo>
                    <a:lnTo>
                      <a:pt x="3976" y="2281"/>
                    </a:lnTo>
                    <a:lnTo>
                      <a:pt x="3934" y="2260"/>
                    </a:lnTo>
                    <a:lnTo>
                      <a:pt x="3934" y="2135"/>
                    </a:lnTo>
                    <a:lnTo>
                      <a:pt x="4018" y="2072"/>
                    </a:lnTo>
                    <a:lnTo>
                      <a:pt x="4060" y="2135"/>
                    </a:lnTo>
                    <a:lnTo>
                      <a:pt x="4081" y="2260"/>
                    </a:lnTo>
                    <a:lnTo>
                      <a:pt x="4186" y="2386"/>
                    </a:lnTo>
                    <a:lnTo>
                      <a:pt x="4269" y="2386"/>
                    </a:lnTo>
                    <a:lnTo>
                      <a:pt x="4290" y="2302"/>
                    </a:lnTo>
                    <a:lnTo>
                      <a:pt x="4332" y="2239"/>
                    </a:lnTo>
                    <a:lnTo>
                      <a:pt x="4353" y="2177"/>
                    </a:lnTo>
                    <a:lnTo>
                      <a:pt x="4353" y="2072"/>
                    </a:lnTo>
                    <a:lnTo>
                      <a:pt x="4395" y="2051"/>
                    </a:lnTo>
                    <a:lnTo>
                      <a:pt x="4374" y="1925"/>
                    </a:lnTo>
                    <a:lnTo>
                      <a:pt x="4269" y="1779"/>
                    </a:lnTo>
                    <a:lnTo>
                      <a:pt x="4248" y="1674"/>
                    </a:lnTo>
                    <a:lnTo>
                      <a:pt x="4269" y="1633"/>
                    </a:lnTo>
                    <a:lnTo>
                      <a:pt x="4269" y="1507"/>
                    </a:lnTo>
                    <a:lnTo>
                      <a:pt x="4248" y="1340"/>
                    </a:lnTo>
                    <a:lnTo>
                      <a:pt x="4269" y="1256"/>
                    </a:lnTo>
                    <a:lnTo>
                      <a:pt x="4269" y="984"/>
                    </a:lnTo>
                    <a:lnTo>
                      <a:pt x="4186" y="879"/>
                    </a:lnTo>
                    <a:lnTo>
                      <a:pt x="4186" y="607"/>
                    </a:lnTo>
                    <a:lnTo>
                      <a:pt x="4144" y="524"/>
                    </a:lnTo>
                    <a:lnTo>
                      <a:pt x="4081" y="524"/>
                    </a:lnTo>
                    <a:lnTo>
                      <a:pt x="3976" y="398"/>
                    </a:lnTo>
                    <a:lnTo>
                      <a:pt x="3976" y="293"/>
                    </a:lnTo>
                    <a:lnTo>
                      <a:pt x="3872" y="252"/>
                    </a:lnTo>
                    <a:lnTo>
                      <a:pt x="3934" y="147"/>
                    </a:lnTo>
                    <a:lnTo>
                      <a:pt x="3914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5" name="Google Shape;3064;p74">
                <a:extLst>
                  <a:ext uri="{FF2B5EF4-FFF2-40B4-BE49-F238E27FC236}">
                    <a16:creationId xmlns:a16="http://schemas.microsoft.com/office/drawing/2014/main" id="{D0A179CD-A046-44D8-80D9-DB128A163B88}"/>
                  </a:ext>
                </a:extLst>
              </p:cNvPr>
              <p:cNvGrpSpPr/>
              <p:nvPr/>
            </p:nvGrpSpPr>
            <p:grpSpPr>
              <a:xfrm>
                <a:off x="4513224" y="3221724"/>
                <a:ext cx="274563" cy="280321"/>
                <a:chOff x="5298975" y="3412225"/>
                <a:chExt cx="576450" cy="616225"/>
              </a:xfrm>
            </p:grpSpPr>
            <p:sp>
              <p:nvSpPr>
                <p:cNvPr id="195" name="Google Shape;3065;p74">
                  <a:extLst>
                    <a:ext uri="{FF2B5EF4-FFF2-40B4-BE49-F238E27FC236}">
                      <a16:creationId xmlns:a16="http://schemas.microsoft.com/office/drawing/2014/main" id="{9C5D8D4E-A1AD-4DF9-8282-0F167E8428F2}"/>
                    </a:ext>
                  </a:extLst>
                </p:cNvPr>
                <p:cNvSpPr/>
                <p:nvPr/>
              </p:nvSpPr>
              <p:spPr>
                <a:xfrm>
                  <a:off x="5298975" y="3412225"/>
                  <a:ext cx="576450" cy="51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058" h="20611" extrusionOk="0">
                      <a:moveTo>
                        <a:pt x="18015" y="1"/>
                      </a:moveTo>
                      <a:lnTo>
                        <a:pt x="17890" y="42"/>
                      </a:lnTo>
                      <a:lnTo>
                        <a:pt x="17806" y="147"/>
                      </a:lnTo>
                      <a:lnTo>
                        <a:pt x="17806" y="335"/>
                      </a:lnTo>
                      <a:lnTo>
                        <a:pt x="17764" y="524"/>
                      </a:lnTo>
                      <a:lnTo>
                        <a:pt x="17764" y="565"/>
                      </a:lnTo>
                      <a:lnTo>
                        <a:pt x="17722" y="670"/>
                      </a:lnTo>
                      <a:lnTo>
                        <a:pt x="17660" y="670"/>
                      </a:lnTo>
                      <a:lnTo>
                        <a:pt x="17597" y="858"/>
                      </a:lnTo>
                      <a:lnTo>
                        <a:pt x="17492" y="1005"/>
                      </a:lnTo>
                      <a:lnTo>
                        <a:pt x="17576" y="1089"/>
                      </a:lnTo>
                      <a:lnTo>
                        <a:pt x="17681" y="1172"/>
                      </a:lnTo>
                      <a:lnTo>
                        <a:pt x="17618" y="1214"/>
                      </a:lnTo>
                      <a:lnTo>
                        <a:pt x="17555" y="1193"/>
                      </a:lnTo>
                      <a:lnTo>
                        <a:pt x="17492" y="1319"/>
                      </a:lnTo>
                      <a:lnTo>
                        <a:pt x="17450" y="1423"/>
                      </a:lnTo>
                      <a:lnTo>
                        <a:pt x="17513" y="1570"/>
                      </a:lnTo>
                      <a:lnTo>
                        <a:pt x="17513" y="1674"/>
                      </a:lnTo>
                      <a:lnTo>
                        <a:pt x="17450" y="1633"/>
                      </a:lnTo>
                      <a:lnTo>
                        <a:pt x="17367" y="1674"/>
                      </a:lnTo>
                      <a:lnTo>
                        <a:pt x="17304" y="1946"/>
                      </a:lnTo>
                      <a:lnTo>
                        <a:pt x="17367" y="2156"/>
                      </a:lnTo>
                      <a:lnTo>
                        <a:pt x="17346" y="2365"/>
                      </a:lnTo>
                      <a:lnTo>
                        <a:pt x="17388" y="2511"/>
                      </a:lnTo>
                      <a:lnTo>
                        <a:pt x="17388" y="2679"/>
                      </a:lnTo>
                      <a:lnTo>
                        <a:pt x="17262" y="2783"/>
                      </a:lnTo>
                      <a:lnTo>
                        <a:pt x="17262" y="2867"/>
                      </a:lnTo>
                      <a:lnTo>
                        <a:pt x="17157" y="3097"/>
                      </a:lnTo>
                      <a:lnTo>
                        <a:pt x="17137" y="3411"/>
                      </a:lnTo>
                      <a:lnTo>
                        <a:pt x="17032" y="3558"/>
                      </a:lnTo>
                      <a:lnTo>
                        <a:pt x="17074" y="3662"/>
                      </a:lnTo>
                      <a:lnTo>
                        <a:pt x="16990" y="3830"/>
                      </a:lnTo>
                      <a:lnTo>
                        <a:pt x="16885" y="3934"/>
                      </a:lnTo>
                      <a:lnTo>
                        <a:pt x="16885" y="4143"/>
                      </a:lnTo>
                      <a:lnTo>
                        <a:pt x="16718" y="4290"/>
                      </a:lnTo>
                      <a:lnTo>
                        <a:pt x="16341" y="4436"/>
                      </a:lnTo>
                      <a:lnTo>
                        <a:pt x="16195" y="4332"/>
                      </a:lnTo>
                      <a:lnTo>
                        <a:pt x="16028" y="4311"/>
                      </a:lnTo>
                      <a:lnTo>
                        <a:pt x="15944" y="4227"/>
                      </a:lnTo>
                      <a:lnTo>
                        <a:pt x="15818" y="4102"/>
                      </a:lnTo>
                      <a:lnTo>
                        <a:pt x="15818" y="4039"/>
                      </a:lnTo>
                      <a:lnTo>
                        <a:pt x="15776" y="3997"/>
                      </a:lnTo>
                      <a:lnTo>
                        <a:pt x="15735" y="3871"/>
                      </a:lnTo>
                      <a:lnTo>
                        <a:pt x="15609" y="3830"/>
                      </a:lnTo>
                      <a:lnTo>
                        <a:pt x="15484" y="3788"/>
                      </a:lnTo>
                      <a:lnTo>
                        <a:pt x="15316" y="3788"/>
                      </a:lnTo>
                      <a:lnTo>
                        <a:pt x="15149" y="3683"/>
                      </a:lnTo>
                      <a:lnTo>
                        <a:pt x="15107" y="3578"/>
                      </a:lnTo>
                      <a:lnTo>
                        <a:pt x="14981" y="3411"/>
                      </a:lnTo>
                      <a:lnTo>
                        <a:pt x="14835" y="3390"/>
                      </a:lnTo>
                      <a:lnTo>
                        <a:pt x="14688" y="3306"/>
                      </a:lnTo>
                      <a:lnTo>
                        <a:pt x="14688" y="3244"/>
                      </a:lnTo>
                      <a:lnTo>
                        <a:pt x="14626" y="3244"/>
                      </a:lnTo>
                      <a:lnTo>
                        <a:pt x="14563" y="3181"/>
                      </a:lnTo>
                      <a:lnTo>
                        <a:pt x="14437" y="3181"/>
                      </a:lnTo>
                      <a:lnTo>
                        <a:pt x="14333" y="3160"/>
                      </a:lnTo>
                      <a:lnTo>
                        <a:pt x="14354" y="3097"/>
                      </a:lnTo>
                      <a:lnTo>
                        <a:pt x="14207" y="2993"/>
                      </a:lnTo>
                      <a:lnTo>
                        <a:pt x="14165" y="2867"/>
                      </a:lnTo>
                      <a:lnTo>
                        <a:pt x="14040" y="2721"/>
                      </a:lnTo>
                      <a:lnTo>
                        <a:pt x="13935" y="2721"/>
                      </a:lnTo>
                      <a:lnTo>
                        <a:pt x="13810" y="2553"/>
                      </a:lnTo>
                      <a:lnTo>
                        <a:pt x="13810" y="2428"/>
                      </a:lnTo>
                      <a:lnTo>
                        <a:pt x="13914" y="2239"/>
                      </a:lnTo>
                      <a:lnTo>
                        <a:pt x="13935" y="2114"/>
                      </a:lnTo>
                      <a:lnTo>
                        <a:pt x="14061" y="2030"/>
                      </a:lnTo>
                      <a:lnTo>
                        <a:pt x="14103" y="1884"/>
                      </a:lnTo>
                      <a:lnTo>
                        <a:pt x="14144" y="1779"/>
                      </a:lnTo>
                      <a:lnTo>
                        <a:pt x="14040" y="1821"/>
                      </a:lnTo>
                      <a:lnTo>
                        <a:pt x="13956" y="1674"/>
                      </a:lnTo>
                      <a:lnTo>
                        <a:pt x="14061" y="1591"/>
                      </a:lnTo>
                      <a:lnTo>
                        <a:pt x="14040" y="1486"/>
                      </a:lnTo>
                      <a:lnTo>
                        <a:pt x="14124" y="1486"/>
                      </a:lnTo>
                      <a:lnTo>
                        <a:pt x="14165" y="1465"/>
                      </a:lnTo>
                      <a:lnTo>
                        <a:pt x="14228" y="1486"/>
                      </a:lnTo>
                      <a:lnTo>
                        <a:pt x="14333" y="1507"/>
                      </a:lnTo>
                      <a:lnTo>
                        <a:pt x="14458" y="1465"/>
                      </a:lnTo>
                      <a:lnTo>
                        <a:pt x="14521" y="1319"/>
                      </a:lnTo>
                      <a:lnTo>
                        <a:pt x="14416" y="1256"/>
                      </a:lnTo>
                      <a:lnTo>
                        <a:pt x="14479" y="1172"/>
                      </a:lnTo>
                      <a:lnTo>
                        <a:pt x="14563" y="1193"/>
                      </a:lnTo>
                      <a:lnTo>
                        <a:pt x="14626" y="1005"/>
                      </a:lnTo>
                      <a:lnTo>
                        <a:pt x="14688" y="963"/>
                      </a:lnTo>
                      <a:lnTo>
                        <a:pt x="14772" y="858"/>
                      </a:lnTo>
                      <a:lnTo>
                        <a:pt x="14772" y="796"/>
                      </a:lnTo>
                      <a:lnTo>
                        <a:pt x="14668" y="754"/>
                      </a:lnTo>
                      <a:lnTo>
                        <a:pt x="14584" y="837"/>
                      </a:lnTo>
                      <a:lnTo>
                        <a:pt x="14521" y="796"/>
                      </a:lnTo>
                      <a:lnTo>
                        <a:pt x="14521" y="586"/>
                      </a:lnTo>
                      <a:lnTo>
                        <a:pt x="14416" y="649"/>
                      </a:lnTo>
                      <a:lnTo>
                        <a:pt x="14270" y="796"/>
                      </a:lnTo>
                      <a:lnTo>
                        <a:pt x="14333" y="837"/>
                      </a:lnTo>
                      <a:lnTo>
                        <a:pt x="14333" y="900"/>
                      </a:lnTo>
                      <a:lnTo>
                        <a:pt x="14249" y="963"/>
                      </a:lnTo>
                      <a:lnTo>
                        <a:pt x="14144" y="900"/>
                      </a:lnTo>
                      <a:lnTo>
                        <a:pt x="14124" y="837"/>
                      </a:lnTo>
                      <a:lnTo>
                        <a:pt x="14103" y="775"/>
                      </a:lnTo>
                      <a:lnTo>
                        <a:pt x="14040" y="858"/>
                      </a:lnTo>
                      <a:lnTo>
                        <a:pt x="13956" y="879"/>
                      </a:lnTo>
                      <a:lnTo>
                        <a:pt x="13956" y="796"/>
                      </a:lnTo>
                      <a:lnTo>
                        <a:pt x="14040" y="733"/>
                      </a:lnTo>
                      <a:lnTo>
                        <a:pt x="14061" y="670"/>
                      </a:lnTo>
                      <a:lnTo>
                        <a:pt x="13998" y="691"/>
                      </a:lnTo>
                      <a:lnTo>
                        <a:pt x="13914" y="775"/>
                      </a:lnTo>
                      <a:lnTo>
                        <a:pt x="13789" y="837"/>
                      </a:lnTo>
                      <a:lnTo>
                        <a:pt x="13789" y="858"/>
                      </a:lnTo>
                      <a:lnTo>
                        <a:pt x="13705" y="879"/>
                      </a:lnTo>
                      <a:lnTo>
                        <a:pt x="13684" y="837"/>
                      </a:lnTo>
                      <a:lnTo>
                        <a:pt x="13538" y="837"/>
                      </a:lnTo>
                      <a:lnTo>
                        <a:pt x="13538" y="775"/>
                      </a:lnTo>
                      <a:lnTo>
                        <a:pt x="13475" y="649"/>
                      </a:lnTo>
                      <a:lnTo>
                        <a:pt x="13412" y="649"/>
                      </a:lnTo>
                      <a:lnTo>
                        <a:pt x="13287" y="691"/>
                      </a:lnTo>
                      <a:lnTo>
                        <a:pt x="13182" y="670"/>
                      </a:lnTo>
                      <a:lnTo>
                        <a:pt x="13119" y="691"/>
                      </a:lnTo>
                      <a:lnTo>
                        <a:pt x="13077" y="628"/>
                      </a:lnTo>
                      <a:lnTo>
                        <a:pt x="13015" y="628"/>
                      </a:lnTo>
                      <a:lnTo>
                        <a:pt x="12973" y="482"/>
                      </a:lnTo>
                      <a:lnTo>
                        <a:pt x="12847" y="545"/>
                      </a:lnTo>
                      <a:lnTo>
                        <a:pt x="12701" y="524"/>
                      </a:lnTo>
                      <a:lnTo>
                        <a:pt x="12575" y="461"/>
                      </a:lnTo>
                      <a:lnTo>
                        <a:pt x="12575" y="377"/>
                      </a:lnTo>
                      <a:lnTo>
                        <a:pt x="12491" y="273"/>
                      </a:lnTo>
                      <a:lnTo>
                        <a:pt x="12450" y="273"/>
                      </a:lnTo>
                      <a:lnTo>
                        <a:pt x="12450" y="335"/>
                      </a:lnTo>
                      <a:lnTo>
                        <a:pt x="12282" y="377"/>
                      </a:lnTo>
                      <a:lnTo>
                        <a:pt x="12240" y="273"/>
                      </a:lnTo>
                      <a:lnTo>
                        <a:pt x="12136" y="252"/>
                      </a:lnTo>
                      <a:lnTo>
                        <a:pt x="11968" y="168"/>
                      </a:lnTo>
                      <a:lnTo>
                        <a:pt x="11968" y="210"/>
                      </a:lnTo>
                      <a:lnTo>
                        <a:pt x="11906" y="147"/>
                      </a:lnTo>
                      <a:lnTo>
                        <a:pt x="11801" y="231"/>
                      </a:lnTo>
                      <a:lnTo>
                        <a:pt x="11906" y="314"/>
                      </a:lnTo>
                      <a:lnTo>
                        <a:pt x="11864" y="335"/>
                      </a:lnTo>
                      <a:lnTo>
                        <a:pt x="11968" y="356"/>
                      </a:lnTo>
                      <a:lnTo>
                        <a:pt x="12073" y="335"/>
                      </a:lnTo>
                      <a:lnTo>
                        <a:pt x="12240" y="461"/>
                      </a:lnTo>
                      <a:lnTo>
                        <a:pt x="12240" y="545"/>
                      </a:lnTo>
                      <a:lnTo>
                        <a:pt x="12261" y="733"/>
                      </a:lnTo>
                      <a:lnTo>
                        <a:pt x="12136" y="733"/>
                      </a:lnTo>
                      <a:lnTo>
                        <a:pt x="12115" y="858"/>
                      </a:lnTo>
                      <a:lnTo>
                        <a:pt x="12052" y="775"/>
                      </a:lnTo>
                      <a:lnTo>
                        <a:pt x="11968" y="754"/>
                      </a:lnTo>
                      <a:lnTo>
                        <a:pt x="11864" y="837"/>
                      </a:lnTo>
                      <a:lnTo>
                        <a:pt x="11550" y="837"/>
                      </a:lnTo>
                      <a:lnTo>
                        <a:pt x="11424" y="733"/>
                      </a:lnTo>
                      <a:lnTo>
                        <a:pt x="11403" y="775"/>
                      </a:lnTo>
                      <a:lnTo>
                        <a:pt x="11278" y="837"/>
                      </a:lnTo>
                      <a:lnTo>
                        <a:pt x="11299" y="942"/>
                      </a:lnTo>
                      <a:lnTo>
                        <a:pt x="11194" y="900"/>
                      </a:lnTo>
                      <a:lnTo>
                        <a:pt x="11215" y="1068"/>
                      </a:lnTo>
                      <a:lnTo>
                        <a:pt x="11173" y="1005"/>
                      </a:lnTo>
                      <a:lnTo>
                        <a:pt x="11027" y="963"/>
                      </a:lnTo>
                      <a:lnTo>
                        <a:pt x="10985" y="1047"/>
                      </a:lnTo>
                      <a:lnTo>
                        <a:pt x="11027" y="1109"/>
                      </a:lnTo>
                      <a:lnTo>
                        <a:pt x="11027" y="1172"/>
                      </a:lnTo>
                      <a:lnTo>
                        <a:pt x="10880" y="1109"/>
                      </a:lnTo>
                      <a:lnTo>
                        <a:pt x="10818" y="1193"/>
                      </a:lnTo>
                      <a:lnTo>
                        <a:pt x="10880" y="1256"/>
                      </a:lnTo>
                      <a:lnTo>
                        <a:pt x="10797" y="1298"/>
                      </a:lnTo>
                      <a:lnTo>
                        <a:pt x="10713" y="1361"/>
                      </a:lnTo>
                      <a:lnTo>
                        <a:pt x="10713" y="1402"/>
                      </a:lnTo>
                      <a:lnTo>
                        <a:pt x="10797" y="1507"/>
                      </a:lnTo>
                      <a:lnTo>
                        <a:pt x="10818" y="1570"/>
                      </a:lnTo>
                      <a:lnTo>
                        <a:pt x="10818" y="1570"/>
                      </a:lnTo>
                      <a:lnTo>
                        <a:pt x="10713" y="1507"/>
                      </a:lnTo>
                      <a:lnTo>
                        <a:pt x="10650" y="1591"/>
                      </a:lnTo>
                      <a:lnTo>
                        <a:pt x="10546" y="1591"/>
                      </a:lnTo>
                      <a:lnTo>
                        <a:pt x="10462" y="1737"/>
                      </a:lnTo>
                      <a:lnTo>
                        <a:pt x="10357" y="1925"/>
                      </a:lnTo>
                      <a:lnTo>
                        <a:pt x="10274" y="1946"/>
                      </a:lnTo>
                      <a:lnTo>
                        <a:pt x="10253" y="2114"/>
                      </a:lnTo>
                      <a:lnTo>
                        <a:pt x="10148" y="2156"/>
                      </a:lnTo>
                      <a:lnTo>
                        <a:pt x="10232" y="2239"/>
                      </a:lnTo>
                      <a:lnTo>
                        <a:pt x="10441" y="2260"/>
                      </a:lnTo>
                      <a:lnTo>
                        <a:pt x="10357" y="2302"/>
                      </a:lnTo>
                      <a:lnTo>
                        <a:pt x="10294" y="2365"/>
                      </a:lnTo>
                      <a:lnTo>
                        <a:pt x="10546" y="2449"/>
                      </a:lnTo>
                      <a:lnTo>
                        <a:pt x="10462" y="2511"/>
                      </a:lnTo>
                      <a:lnTo>
                        <a:pt x="10294" y="2469"/>
                      </a:lnTo>
                      <a:lnTo>
                        <a:pt x="10253" y="2407"/>
                      </a:lnTo>
                      <a:lnTo>
                        <a:pt x="10253" y="2407"/>
                      </a:lnTo>
                      <a:lnTo>
                        <a:pt x="10274" y="2469"/>
                      </a:lnTo>
                      <a:lnTo>
                        <a:pt x="10357" y="2553"/>
                      </a:lnTo>
                      <a:lnTo>
                        <a:pt x="10357" y="2679"/>
                      </a:lnTo>
                      <a:lnTo>
                        <a:pt x="10462" y="2825"/>
                      </a:lnTo>
                      <a:lnTo>
                        <a:pt x="10294" y="2679"/>
                      </a:lnTo>
                      <a:lnTo>
                        <a:pt x="10232" y="2532"/>
                      </a:lnTo>
                      <a:lnTo>
                        <a:pt x="10127" y="2511"/>
                      </a:lnTo>
                      <a:lnTo>
                        <a:pt x="10085" y="2574"/>
                      </a:lnTo>
                      <a:lnTo>
                        <a:pt x="10064" y="2658"/>
                      </a:lnTo>
                      <a:lnTo>
                        <a:pt x="10043" y="2574"/>
                      </a:lnTo>
                      <a:lnTo>
                        <a:pt x="9813" y="2428"/>
                      </a:lnTo>
                      <a:lnTo>
                        <a:pt x="9625" y="2449"/>
                      </a:lnTo>
                      <a:lnTo>
                        <a:pt x="9667" y="2511"/>
                      </a:lnTo>
                      <a:lnTo>
                        <a:pt x="9625" y="2574"/>
                      </a:lnTo>
                      <a:lnTo>
                        <a:pt x="9562" y="2532"/>
                      </a:lnTo>
                      <a:lnTo>
                        <a:pt x="9520" y="2532"/>
                      </a:lnTo>
                      <a:lnTo>
                        <a:pt x="9458" y="2574"/>
                      </a:lnTo>
                      <a:lnTo>
                        <a:pt x="9541" y="2721"/>
                      </a:lnTo>
                      <a:lnTo>
                        <a:pt x="9520" y="2762"/>
                      </a:lnTo>
                      <a:lnTo>
                        <a:pt x="9499" y="2721"/>
                      </a:lnTo>
                      <a:lnTo>
                        <a:pt x="9437" y="2741"/>
                      </a:lnTo>
                      <a:lnTo>
                        <a:pt x="9437" y="2783"/>
                      </a:lnTo>
                      <a:lnTo>
                        <a:pt x="9332" y="2846"/>
                      </a:lnTo>
                      <a:lnTo>
                        <a:pt x="9186" y="2888"/>
                      </a:lnTo>
                      <a:lnTo>
                        <a:pt x="9311" y="2825"/>
                      </a:lnTo>
                      <a:lnTo>
                        <a:pt x="9395" y="2721"/>
                      </a:lnTo>
                      <a:lnTo>
                        <a:pt x="9395" y="2532"/>
                      </a:lnTo>
                      <a:lnTo>
                        <a:pt x="9458" y="2428"/>
                      </a:lnTo>
                      <a:lnTo>
                        <a:pt x="9416" y="2344"/>
                      </a:lnTo>
                      <a:lnTo>
                        <a:pt x="9311" y="2323"/>
                      </a:lnTo>
                      <a:lnTo>
                        <a:pt x="9144" y="2030"/>
                      </a:lnTo>
                      <a:lnTo>
                        <a:pt x="9081" y="1905"/>
                      </a:lnTo>
                      <a:lnTo>
                        <a:pt x="8893" y="1842"/>
                      </a:lnTo>
                      <a:lnTo>
                        <a:pt x="8788" y="1800"/>
                      </a:lnTo>
                      <a:lnTo>
                        <a:pt x="8725" y="1821"/>
                      </a:lnTo>
                      <a:lnTo>
                        <a:pt x="8788" y="1884"/>
                      </a:lnTo>
                      <a:lnTo>
                        <a:pt x="8704" y="1905"/>
                      </a:lnTo>
                      <a:lnTo>
                        <a:pt x="8621" y="2030"/>
                      </a:lnTo>
                      <a:lnTo>
                        <a:pt x="8558" y="2009"/>
                      </a:lnTo>
                      <a:lnTo>
                        <a:pt x="8579" y="1946"/>
                      </a:lnTo>
                      <a:lnTo>
                        <a:pt x="8474" y="1988"/>
                      </a:lnTo>
                      <a:lnTo>
                        <a:pt x="8453" y="2051"/>
                      </a:lnTo>
                      <a:lnTo>
                        <a:pt x="8370" y="1884"/>
                      </a:lnTo>
                      <a:lnTo>
                        <a:pt x="8307" y="1884"/>
                      </a:lnTo>
                      <a:lnTo>
                        <a:pt x="8286" y="1946"/>
                      </a:lnTo>
                      <a:lnTo>
                        <a:pt x="8370" y="2009"/>
                      </a:lnTo>
                      <a:lnTo>
                        <a:pt x="8265" y="2093"/>
                      </a:lnTo>
                      <a:lnTo>
                        <a:pt x="8202" y="2218"/>
                      </a:lnTo>
                      <a:lnTo>
                        <a:pt x="8265" y="2260"/>
                      </a:lnTo>
                      <a:lnTo>
                        <a:pt x="8139" y="2344"/>
                      </a:lnTo>
                      <a:lnTo>
                        <a:pt x="8077" y="2260"/>
                      </a:lnTo>
                      <a:lnTo>
                        <a:pt x="8035" y="2260"/>
                      </a:lnTo>
                      <a:lnTo>
                        <a:pt x="7993" y="2197"/>
                      </a:lnTo>
                      <a:lnTo>
                        <a:pt x="8077" y="2114"/>
                      </a:lnTo>
                      <a:lnTo>
                        <a:pt x="7993" y="2114"/>
                      </a:lnTo>
                      <a:lnTo>
                        <a:pt x="7951" y="2239"/>
                      </a:lnTo>
                      <a:lnTo>
                        <a:pt x="7846" y="2260"/>
                      </a:lnTo>
                      <a:lnTo>
                        <a:pt x="7784" y="2323"/>
                      </a:lnTo>
                      <a:lnTo>
                        <a:pt x="7763" y="2449"/>
                      </a:lnTo>
                      <a:lnTo>
                        <a:pt x="7951" y="2511"/>
                      </a:lnTo>
                      <a:lnTo>
                        <a:pt x="7784" y="2637"/>
                      </a:lnTo>
                      <a:lnTo>
                        <a:pt x="7679" y="2574"/>
                      </a:lnTo>
                      <a:lnTo>
                        <a:pt x="7533" y="2658"/>
                      </a:lnTo>
                      <a:lnTo>
                        <a:pt x="7554" y="2741"/>
                      </a:lnTo>
                      <a:lnTo>
                        <a:pt x="7742" y="2762"/>
                      </a:lnTo>
                      <a:lnTo>
                        <a:pt x="7658" y="2846"/>
                      </a:lnTo>
                      <a:lnTo>
                        <a:pt x="7574" y="2867"/>
                      </a:lnTo>
                      <a:lnTo>
                        <a:pt x="7470" y="2741"/>
                      </a:lnTo>
                      <a:lnTo>
                        <a:pt x="7365" y="2846"/>
                      </a:lnTo>
                      <a:lnTo>
                        <a:pt x="7261" y="2867"/>
                      </a:lnTo>
                      <a:lnTo>
                        <a:pt x="7302" y="2951"/>
                      </a:lnTo>
                      <a:lnTo>
                        <a:pt x="7323" y="3034"/>
                      </a:lnTo>
                      <a:lnTo>
                        <a:pt x="7323" y="3097"/>
                      </a:lnTo>
                      <a:lnTo>
                        <a:pt x="7407" y="3076"/>
                      </a:lnTo>
                      <a:lnTo>
                        <a:pt x="7323" y="3181"/>
                      </a:lnTo>
                      <a:lnTo>
                        <a:pt x="7365" y="3286"/>
                      </a:lnTo>
                      <a:lnTo>
                        <a:pt x="7261" y="3306"/>
                      </a:lnTo>
                      <a:lnTo>
                        <a:pt x="7219" y="3390"/>
                      </a:lnTo>
                      <a:lnTo>
                        <a:pt x="7407" y="3453"/>
                      </a:lnTo>
                      <a:lnTo>
                        <a:pt x="7302" y="3495"/>
                      </a:lnTo>
                      <a:lnTo>
                        <a:pt x="7261" y="3558"/>
                      </a:lnTo>
                      <a:lnTo>
                        <a:pt x="7135" y="3516"/>
                      </a:lnTo>
                      <a:lnTo>
                        <a:pt x="7093" y="3453"/>
                      </a:lnTo>
                      <a:lnTo>
                        <a:pt x="7009" y="3390"/>
                      </a:lnTo>
                      <a:lnTo>
                        <a:pt x="6905" y="3474"/>
                      </a:lnTo>
                      <a:lnTo>
                        <a:pt x="6884" y="3369"/>
                      </a:lnTo>
                      <a:lnTo>
                        <a:pt x="6779" y="3306"/>
                      </a:lnTo>
                      <a:lnTo>
                        <a:pt x="6696" y="3369"/>
                      </a:lnTo>
                      <a:lnTo>
                        <a:pt x="6821" y="3474"/>
                      </a:lnTo>
                      <a:lnTo>
                        <a:pt x="6779" y="3495"/>
                      </a:lnTo>
                      <a:lnTo>
                        <a:pt x="6717" y="3599"/>
                      </a:lnTo>
                      <a:lnTo>
                        <a:pt x="6821" y="3704"/>
                      </a:lnTo>
                      <a:lnTo>
                        <a:pt x="6947" y="3704"/>
                      </a:lnTo>
                      <a:lnTo>
                        <a:pt x="6905" y="3809"/>
                      </a:lnTo>
                      <a:lnTo>
                        <a:pt x="6905" y="3913"/>
                      </a:lnTo>
                      <a:lnTo>
                        <a:pt x="6842" y="3871"/>
                      </a:lnTo>
                      <a:lnTo>
                        <a:pt x="6779" y="3871"/>
                      </a:lnTo>
                      <a:lnTo>
                        <a:pt x="6800" y="3997"/>
                      </a:lnTo>
                      <a:lnTo>
                        <a:pt x="6737" y="4122"/>
                      </a:lnTo>
                      <a:lnTo>
                        <a:pt x="6737" y="4248"/>
                      </a:lnTo>
                      <a:lnTo>
                        <a:pt x="6570" y="3871"/>
                      </a:lnTo>
                      <a:lnTo>
                        <a:pt x="6424" y="3620"/>
                      </a:lnTo>
                      <a:lnTo>
                        <a:pt x="6382" y="3558"/>
                      </a:lnTo>
                      <a:lnTo>
                        <a:pt x="6403" y="3390"/>
                      </a:lnTo>
                      <a:lnTo>
                        <a:pt x="6361" y="3474"/>
                      </a:lnTo>
                      <a:lnTo>
                        <a:pt x="6214" y="3558"/>
                      </a:lnTo>
                      <a:lnTo>
                        <a:pt x="6193" y="3704"/>
                      </a:lnTo>
                      <a:lnTo>
                        <a:pt x="6110" y="3725"/>
                      </a:lnTo>
                      <a:lnTo>
                        <a:pt x="6089" y="3809"/>
                      </a:lnTo>
                      <a:lnTo>
                        <a:pt x="5984" y="3788"/>
                      </a:lnTo>
                      <a:lnTo>
                        <a:pt x="5901" y="3892"/>
                      </a:lnTo>
                      <a:lnTo>
                        <a:pt x="5838" y="3976"/>
                      </a:lnTo>
                      <a:lnTo>
                        <a:pt x="5859" y="4102"/>
                      </a:lnTo>
                      <a:lnTo>
                        <a:pt x="5859" y="4415"/>
                      </a:lnTo>
                      <a:lnTo>
                        <a:pt x="5901" y="4436"/>
                      </a:lnTo>
                      <a:lnTo>
                        <a:pt x="5901" y="4541"/>
                      </a:lnTo>
                      <a:lnTo>
                        <a:pt x="5796" y="4604"/>
                      </a:lnTo>
                      <a:lnTo>
                        <a:pt x="5733" y="4708"/>
                      </a:lnTo>
                      <a:lnTo>
                        <a:pt x="5566" y="4750"/>
                      </a:lnTo>
                      <a:lnTo>
                        <a:pt x="5587" y="4834"/>
                      </a:lnTo>
                      <a:lnTo>
                        <a:pt x="5461" y="4918"/>
                      </a:lnTo>
                      <a:lnTo>
                        <a:pt x="5461" y="5064"/>
                      </a:lnTo>
                      <a:lnTo>
                        <a:pt x="5377" y="5127"/>
                      </a:lnTo>
                      <a:lnTo>
                        <a:pt x="5210" y="5378"/>
                      </a:lnTo>
                      <a:lnTo>
                        <a:pt x="4854" y="5587"/>
                      </a:lnTo>
                      <a:lnTo>
                        <a:pt x="4561" y="5608"/>
                      </a:lnTo>
                      <a:lnTo>
                        <a:pt x="4436" y="5650"/>
                      </a:lnTo>
                      <a:lnTo>
                        <a:pt x="4268" y="5671"/>
                      </a:lnTo>
                      <a:lnTo>
                        <a:pt x="4122" y="5692"/>
                      </a:lnTo>
                      <a:lnTo>
                        <a:pt x="3996" y="5671"/>
                      </a:lnTo>
                      <a:lnTo>
                        <a:pt x="3808" y="5754"/>
                      </a:lnTo>
                      <a:lnTo>
                        <a:pt x="3787" y="5859"/>
                      </a:lnTo>
                      <a:lnTo>
                        <a:pt x="3683" y="5901"/>
                      </a:lnTo>
                      <a:lnTo>
                        <a:pt x="3285" y="5880"/>
                      </a:lnTo>
                      <a:lnTo>
                        <a:pt x="3222" y="5922"/>
                      </a:lnTo>
                      <a:lnTo>
                        <a:pt x="3160" y="6027"/>
                      </a:lnTo>
                      <a:lnTo>
                        <a:pt x="2929" y="6131"/>
                      </a:lnTo>
                      <a:lnTo>
                        <a:pt x="2762" y="6131"/>
                      </a:lnTo>
                      <a:lnTo>
                        <a:pt x="2657" y="6089"/>
                      </a:lnTo>
                      <a:lnTo>
                        <a:pt x="2553" y="6110"/>
                      </a:lnTo>
                      <a:lnTo>
                        <a:pt x="2532" y="6027"/>
                      </a:lnTo>
                      <a:lnTo>
                        <a:pt x="2427" y="6089"/>
                      </a:lnTo>
                      <a:lnTo>
                        <a:pt x="2344" y="6215"/>
                      </a:lnTo>
                      <a:lnTo>
                        <a:pt x="2113" y="6278"/>
                      </a:lnTo>
                      <a:lnTo>
                        <a:pt x="2092" y="6319"/>
                      </a:lnTo>
                      <a:lnTo>
                        <a:pt x="2009" y="6319"/>
                      </a:lnTo>
                      <a:lnTo>
                        <a:pt x="1820" y="6487"/>
                      </a:lnTo>
                      <a:lnTo>
                        <a:pt x="1569" y="6612"/>
                      </a:lnTo>
                      <a:lnTo>
                        <a:pt x="1255" y="6717"/>
                      </a:lnTo>
                      <a:lnTo>
                        <a:pt x="1088" y="6905"/>
                      </a:lnTo>
                      <a:lnTo>
                        <a:pt x="1088" y="7115"/>
                      </a:lnTo>
                      <a:lnTo>
                        <a:pt x="963" y="7219"/>
                      </a:lnTo>
                      <a:lnTo>
                        <a:pt x="879" y="7156"/>
                      </a:lnTo>
                      <a:lnTo>
                        <a:pt x="900" y="7073"/>
                      </a:lnTo>
                      <a:lnTo>
                        <a:pt x="900" y="7010"/>
                      </a:lnTo>
                      <a:lnTo>
                        <a:pt x="963" y="6843"/>
                      </a:lnTo>
                      <a:lnTo>
                        <a:pt x="963" y="6738"/>
                      </a:lnTo>
                      <a:lnTo>
                        <a:pt x="774" y="6863"/>
                      </a:lnTo>
                      <a:lnTo>
                        <a:pt x="732" y="7052"/>
                      </a:lnTo>
                      <a:lnTo>
                        <a:pt x="607" y="7282"/>
                      </a:lnTo>
                      <a:lnTo>
                        <a:pt x="711" y="7470"/>
                      </a:lnTo>
                      <a:lnTo>
                        <a:pt x="628" y="7638"/>
                      </a:lnTo>
                      <a:lnTo>
                        <a:pt x="649" y="7889"/>
                      </a:lnTo>
                      <a:lnTo>
                        <a:pt x="419" y="8161"/>
                      </a:lnTo>
                      <a:lnTo>
                        <a:pt x="335" y="8537"/>
                      </a:lnTo>
                      <a:lnTo>
                        <a:pt x="377" y="8726"/>
                      </a:lnTo>
                      <a:lnTo>
                        <a:pt x="356" y="9019"/>
                      </a:lnTo>
                      <a:lnTo>
                        <a:pt x="565" y="9353"/>
                      </a:lnTo>
                      <a:lnTo>
                        <a:pt x="565" y="9479"/>
                      </a:lnTo>
                      <a:lnTo>
                        <a:pt x="649" y="9584"/>
                      </a:lnTo>
                      <a:lnTo>
                        <a:pt x="565" y="9751"/>
                      </a:lnTo>
                      <a:lnTo>
                        <a:pt x="628" y="9897"/>
                      </a:lnTo>
                      <a:lnTo>
                        <a:pt x="502" y="9960"/>
                      </a:lnTo>
                      <a:lnTo>
                        <a:pt x="439" y="9856"/>
                      </a:lnTo>
                      <a:lnTo>
                        <a:pt x="439" y="9667"/>
                      </a:lnTo>
                      <a:lnTo>
                        <a:pt x="356" y="9772"/>
                      </a:lnTo>
                      <a:lnTo>
                        <a:pt x="335" y="9730"/>
                      </a:lnTo>
                      <a:lnTo>
                        <a:pt x="335" y="9542"/>
                      </a:lnTo>
                      <a:lnTo>
                        <a:pt x="230" y="9312"/>
                      </a:lnTo>
                      <a:lnTo>
                        <a:pt x="147" y="9416"/>
                      </a:lnTo>
                      <a:lnTo>
                        <a:pt x="188" y="9667"/>
                      </a:lnTo>
                      <a:lnTo>
                        <a:pt x="335" y="9835"/>
                      </a:lnTo>
                      <a:lnTo>
                        <a:pt x="439" y="10023"/>
                      </a:lnTo>
                      <a:lnTo>
                        <a:pt x="293" y="10065"/>
                      </a:lnTo>
                      <a:lnTo>
                        <a:pt x="147" y="9897"/>
                      </a:lnTo>
                      <a:lnTo>
                        <a:pt x="126" y="9688"/>
                      </a:lnTo>
                      <a:lnTo>
                        <a:pt x="84" y="9772"/>
                      </a:lnTo>
                      <a:lnTo>
                        <a:pt x="0" y="9835"/>
                      </a:lnTo>
                      <a:lnTo>
                        <a:pt x="105" y="10002"/>
                      </a:lnTo>
                      <a:lnTo>
                        <a:pt x="314" y="10253"/>
                      </a:lnTo>
                      <a:lnTo>
                        <a:pt x="419" y="10588"/>
                      </a:lnTo>
                      <a:lnTo>
                        <a:pt x="377" y="11153"/>
                      </a:lnTo>
                      <a:lnTo>
                        <a:pt x="460" y="11257"/>
                      </a:lnTo>
                      <a:lnTo>
                        <a:pt x="544" y="11592"/>
                      </a:lnTo>
                      <a:lnTo>
                        <a:pt x="711" y="12032"/>
                      </a:lnTo>
                      <a:lnTo>
                        <a:pt x="649" y="12178"/>
                      </a:lnTo>
                      <a:lnTo>
                        <a:pt x="670" y="12827"/>
                      </a:lnTo>
                      <a:lnTo>
                        <a:pt x="649" y="12910"/>
                      </a:lnTo>
                      <a:lnTo>
                        <a:pt x="711" y="13099"/>
                      </a:lnTo>
                      <a:lnTo>
                        <a:pt x="711" y="13308"/>
                      </a:lnTo>
                      <a:lnTo>
                        <a:pt x="837" y="13559"/>
                      </a:lnTo>
                      <a:lnTo>
                        <a:pt x="837" y="13726"/>
                      </a:lnTo>
                      <a:lnTo>
                        <a:pt x="732" y="13810"/>
                      </a:lnTo>
                      <a:lnTo>
                        <a:pt x="774" y="13852"/>
                      </a:lnTo>
                      <a:lnTo>
                        <a:pt x="732" y="14019"/>
                      </a:lnTo>
                      <a:lnTo>
                        <a:pt x="711" y="14270"/>
                      </a:lnTo>
                      <a:lnTo>
                        <a:pt x="628" y="14354"/>
                      </a:lnTo>
                      <a:lnTo>
                        <a:pt x="649" y="14438"/>
                      </a:lnTo>
                      <a:lnTo>
                        <a:pt x="628" y="14584"/>
                      </a:lnTo>
                      <a:lnTo>
                        <a:pt x="523" y="14668"/>
                      </a:lnTo>
                      <a:lnTo>
                        <a:pt x="544" y="14793"/>
                      </a:lnTo>
                      <a:lnTo>
                        <a:pt x="335" y="14961"/>
                      </a:lnTo>
                      <a:lnTo>
                        <a:pt x="251" y="14877"/>
                      </a:lnTo>
                      <a:lnTo>
                        <a:pt x="126" y="15086"/>
                      </a:lnTo>
                      <a:lnTo>
                        <a:pt x="126" y="15442"/>
                      </a:lnTo>
                      <a:lnTo>
                        <a:pt x="209" y="15526"/>
                      </a:lnTo>
                      <a:lnTo>
                        <a:pt x="293" y="15526"/>
                      </a:lnTo>
                      <a:lnTo>
                        <a:pt x="544" y="15756"/>
                      </a:lnTo>
                      <a:lnTo>
                        <a:pt x="544" y="15861"/>
                      </a:lnTo>
                      <a:lnTo>
                        <a:pt x="565" y="15923"/>
                      </a:lnTo>
                      <a:lnTo>
                        <a:pt x="711" y="15944"/>
                      </a:lnTo>
                      <a:lnTo>
                        <a:pt x="753" y="16007"/>
                      </a:lnTo>
                      <a:lnTo>
                        <a:pt x="942" y="16028"/>
                      </a:lnTo>
                      <a:lnTo>
                        <a:pt x="983" y="16028"/>
                      </a:lnTo>
                      <a:lnTo>
                        <a:pt x="1025" y="16070"/>
                      </a:lnTo>
                      <a:lnTo>
                        <a:pt x="1151" y="16070"/>
                      </a:lnTo>
                      <a:lnTo>
                        <a:pt x="1297" y="16049"/>
                      </a:lnTo>
                      <a:lnTo>
                        <a:pt x="1339" y="16133"/>
                      </a:lnTo>
                      <a:lnTo>
                        <a:pt x="1402" y="16070"/>
                      </a:lnTo>
                      <a:lnTo>
                        <a:pt x="1423" y="16112"/>
                      </a:lnTo>
                      <a:lnTo>
                        <a:pt x="1611" y="16070"/>
                      </a:lnTo>
                      <a:lnTo>
                        <a:pt x="1758" y="16070"/>
                      </a:lnTo>
                      <a:lnTo>
                        <a:pt x="1779" y="16007"/>
                      </a:lnTo>
                      <a:lnTo>
                        <a:pt x="1862" y="15965"/>
                      </a:lnTo>
                      <a:lnTo>
                        <a:pt x="1946" y="15840"/>
                      </a:lnTo>
                      <a:lnTo>
                        <a:pt x="2113" y="15861"/>
                      </a:lnTo>
                      <a:lnTo>
                        <a:pt x="2113" y="15756"/>
                      </a:lnTo>
                      <a:lnTo>
                        <a:pt x="2218" y="15693"/>
                      </a:lnTo>
                      <a:lnTo>
                        <a:pt x="2323" y="15693"/>
                      </a:lnTo>
                      <a:lnTo>
                        <a:pt x="2406" y="15777"/>
                      </a:lnTo>
                      <a:lnTo>
                        <a:pt x="2511" y="15651"/>
                      </a:lnTo>
                      <a:lnTo>
                        <a:pt x="2532" y="15693"/>
                      </a:lnTo>
                      <a:lnTo>
                        <a:pt x="2616" y="15651"/>
                      </a:lnTo>
                      <a:lnTo>
                        <a:pt x="2636" y="15526"/>
                      </a:lnTo>
                      <a:lnTo>
                        <a:pt x="2950" y="15317"/>
                      </a:lnTo>
                      <a:lnTo>
                        <a:pt x="3076" y="15338"/>
                      </a:lnTo>
                      <a:lnTo>
                        <a:pt x="3160" y="15379"/>
                      </a:lnTo>
                      <a:lnTo>
                        <a:pt x="3264" y="15317"/>
                      </a:lnTo>
                      <a:lnTo>
                        <a:pt x="3557" y="15233"/>
                      </a:lnTo>
                      <a:lnTo>
                        <a:pt x="3599" y="15317"/>
                      </a:lnTo>
                      <a:lnTo>
                        <a:pt x="3787" y="15254"/>
                      </a:lnTo>
                      <a:lnTo>
                        <a:pt x="3850" y="15296"/>
                      </a:lnTo>
                      <a:lnTo>
                        <a:pt x="3955" y="15317"/>
                      </a:lnTo>
                      <a:lnTo>
                        <a:pt x="4038" y="15254"/>
                      </a:lnTo>
                      <a:lnTo>
                        <a:pt x="4101" y="15400"/>
                      </a:lnTo>
                      <a:lnTo>
                        <a:pt x="4185" y="15400"/>
                      </a:lnTo>
                      <a:lnTo>
                        <a:pt x="4268" y="15338"/>
                      </a:lnTo>
                      <a:lnTo>
                        <a:pt x="4310" y="15400"/>
                      </a:lnTo>
                      <a:lnTo>
                        <a:pt x="4415" y="15338"/>
                      </a:lnTo>
                      <a:lnTo>
                        <a:pt x="4624" y="15338"/>
                      </a:lnTo>
                      <a:lnTo>
                        <a:pt x="4624" y="15442"/>
                      </a:lnTo>
                      <a:lnTo>
                        <a:pt x="4645" y="15442"/>
                      </a:lnTo>
                      <a:lnTo>
                        <a:pt x="4792" y="15338"/>
                      </a:lnTo>
                      <a:lnTo>
                        <a:pt x="4917" y="15379"/>
                      </a:lnTo>
                      <a:lnTo>
                        <a:pt x="5064" y="15254"/>
                      </a:lnTo>
                      <a:lnTo>
                        <a:pt x="5126" y="15128"/>
                      </a:lnTo>
                      <a:lnTo>
                        <a:pt x="5168" y="15107"/>
                      </a:lnTo>
                      <a:lnTo>
                        <a:pt x="5315" y="14982"/>
                      </a:lnTo>
                      <a:lnTo>
                        <a:pt x="5377" y="14773"/>
                      </a:lnTo>
                      <a:lnTo>
                        <a:pt x="5524" y="14668"/>
                      </a:lnTo>
                      <a:lnTo>
                        <a:pt x="5670" y="14647"/>
                      </a:lnTo>
                      <a:lnTo>
                        <a:pt x="5754" y="14668"/>
                      </a:lnTo>
                      <a:lnTo>
                        <a:pt x="5984" y="14584"/>
                      </a:lnTo>
                      <a:lnTo>
                        <a:pt x="6277" y="14396"/>
                      </a:lnTo>
                      <a:lnTo>
                        <a:pt x="6486" y="14208"/>
                      </a:lnTo>
                      <a:lnTo>
                        <a:pt x="6570" y="14187"/>
                      </a:lnTo>
                      <a:lnTo>
                        <a:pt x="6737" y="14187"/>
                      </a:lnTo>
                      <a:lnTo>
                        <a:pt x="6905" y="14249"/>
                      </a:lnTo>
                      <a:lnTo>
                        <a:pt x="7051" y="14270"/>
                      </a:lnTo>
                      <a:lnTo>
                        <a:pt x="7198" y="14208"/>
                      </a:lnTo>
                      <a:lnTo>
                        <a:pt x="7407" y="14249"/>
                      </a:lnTo>
                      <a:lnTo>
                        <a:pt x="7742" y="14145"/>
                      </a:lnTo>
                      <a:lnTo>
                        <a:pt x="7930" y="14082"/>
                      </a:lnTo>
                      <a:lnTo>
                        <a:pt x="8056" y="13977"/>
                      </a:lnTo>
                      <a:lnTo>
                        <a:pt x="8139" y="13977"/>
                      </a:lnTo>
                      <a:lnTo>
                        <a:pt x="8307" y="13852"/>
                      </a:lnTo>
                      <a:lnTo>
                        <a:pt x="8558" y="13852"/>
                      </a:lnTo>
                      <a:lnTo>
                        <a:pt x="9186" y="13810"/>
                      </a:lnTo>
                      <a:lnTo>
                        <a:pt x="9395" y="13852"/>
                      </a:lnTo>
                      <a:lnTo>
                        <a:pt x="9520" y="13852"/>
                      </a:lnTo>
                      <a:lnTo>
                        <a:pt x="9709" y="13810"/>
                      </a:lnTo>
                      <a:lnTo>
                        <a:pt x="9834" y="13831"/>
                      </a:lnTo>
                      <a:lnTo>
                        <a:pt x="10022" y="13977"/>
                      </a:lnTo>
                      <a:lnTo>
                        <a:pt x="10148" y="14208"/>
                      </a:lnTo>
                      <a:lnTo>
                        <a:pt x="10253" y="14249"/>
                      </a:lnTo>
                      <a:lnTo>
                        <a:pt x="10336" y="14187"/>
                      </a:lnTo>
                      <a:lnTo>
                        <a:pt x="10378" y="14166"/>
                      </a:lnTo>
                      <a:lnTo>
                        <a:pt x="10441" y="14208"/>
                      </a:lnTo>
                      <a:lnTo>
                        <a:pt x="10504" y="14187"/>
                      </a:lnTo>
                      <a:lnTo>
                        <a:pt x="10650" y="14208"/>
                      </a:lnTo>
                      <a:lnTo>
                        <a:pt x="10755" y="14354"/>
                      </a:lnTo>
                      <a:lnTo>
                        <a:pt x="10880" y="14375"/>
                      </a:lnTo>
                      <a:lnTo>
                        <a:pt x="10964" y="14354"/>
                      </a:lnTo>
                      <a:lnTo>
                        <a:pt x="11194" y="14542"/>
                      </a:lnTo>
                      <a:lnTo>
                        <a:pt x="11194" y="14647"/>
                      </a:lnTo>
                      <a:lnTo>
                        <a:pt x="11278" y="14647"/>
                      </a:lnTo>
                      <a:lnTo>
                        <a:pt x="11341" y="14731"/>
                      </a:lnTo>
                      <a:lnTo>
                        <a:pt x="11320" y="14814"/>
                      </a:lnTo>
                      <a:lnTo>
                        <a:pt x="11215" y="14814"/>
                      </a:lnTo>
                      <a:lnTo>
                        <a:pt x="11194" y="14898"/>
                      </a:lnTo>
                      <a:lnTo>
                        <a:pt x="11299" y="15107"/>
                      </a:lnTo>
                      <a:lnTo>
                        <a:pt x="11403" y="15128"/>
                      </a:lnTo>
                      <a:lnTo>
                        <a:pt x="11508" y="15254"/>
                      </a:lnTo>
                      <a:lnTo>
                        <a:pt x="11550" y="15421"/>
                      </a:lnTo>
                      <a:lnTo>
                        <a:pt x="11529" y="15526"/>
                      </a:lnTo>
                      <a:lnTo>
                        <a:pt x="11655" y="15819"/>
                      </a:lnTo>
                      <a:lnTo>
                        <a:pt x="11613" y="15944"/>
                      </a:lnTo>
                      <a:lnTo>
                        <a:pt x="11655" y="16007"/>
                      </a:lnTo>
                      <a:lnTo>
                        <a:pt x="11634" y="16154"/>
                      </a:lnTo>
                      <a:lnTo>
                        <a:pt x="11613" y="16237"/>
                      </a:lnTo>
                      <a:lnTo>
                        <a:pt x="11529" y="16216"/>
                      </a:lnTo>
                      <a:lnTo>
                        <a:pt x="11508" y="16237"/>
                      </a:lnTo>
                      <a:lnTo>
                        <a:pt x="11592" y="16363"/>
                      </a:lnTo>
                      <a:lnTo>
                        <a:pt x="11655" y="16384"/>
                      </a:lnTo>
                      <a:lnTo>
                        <a:pt x="11717" y="16530"/>
                      </a:lnTo>
                      <a:lnTo>
                        <a:pt x="11822" y="16488"/>
                      </a:lnTo>
                      <a:lnTo>
                        <a:pt x="11927" y="16572"/>
                      </a:lnTo>
                      <a:lnTo>
                        <a:pt x="11927" y="16467"/>
                      </a:lnTo>
                      <a:lnTo>
                        <a:pt x="11864" y="16363"/>
                      </a:lnTo>
                      <a:lnTo>
                        <a:pt x="11927" y="16300"/>
                      </a:lnTo>
                      <a:lnTo>
                        <a:pt x="11968" y="16174"/>
                      </a:lnTo>
                      <a:lnTo>
                        <a:pt x="12073" y="16174"/>
                      </a:lnTo>
                      <a:lnTo>
                        <a:pt x="12136" y="16070"/>
                      </a:lnTo>
                      <a:lnTo>
                        <a:pt x="12240" y="16028"/>
                      </a:lnTo>
                      <a:lnTo>
                        <a:pt x="12261" y="15923"/>
                      </a:lnTo>
                      <a:lnTo>
                        <a:pt x="12366" y="15777"/>
                      </a:lnTo>
                      <a:lnTo>
                        <a:pt x="12596" y="15693"/>
                      </a:lnTo>
                      <a:lnTo>
                        <a:pt x="12638" y="15610"/>
                      </a:lnTo>
                      <a:lnTo>
                        <a:pt x="12680" y="15610"/>
                      </a:lnTo>
                      <a:lnTo>
                        <a:pt x="12868" y="15505"/>
                      </a:lnTo>
                      <a:lnTo>
                        <a:pt x="12910" y="15338"/>
                      </a:lnTo>
                      <a:lnTo>
                        <a:pt x="13077" y="15107"/>
                      </a:lnTo>
                      <a:lnTo>
                        <a:pt x="13224" y="15086"/>
                      </a:lnTo>
                      <a:lnTo>
                        <a:pt x="13307" y="14982"/>
                      </a:lnTo>
                      <a:lnTo>
                        <a:pt x="13266" y="14856"/>
                      </a:lnTo>
                      <a:lnTo>
                        <a:pt x="13287" y="14710"/>
                      </a:lnTo>
                      <a:lnTo>
                        <a:pt x="13370" y="14877"/>
                      </a:lnTo>
                      <a:lnTo>
                        <a:pt x="13370" y="15024"/>
                      </a:lnTo>
                      <a:lnTo>
                        <a:pt x="13370" y="15191"/>
                      </a:lnTo>
                      <a:lnTo>
                        <a:pt x="13287" y="15254"/>
                      </a:lnTo>
                      <a:lnTo>
                        <a:pt x="13266" y="15547"/>
                      </a:lnTo>
                      <a:lnTo>
                        <a:pt x="13015" y="15714"/>
                      </a:lnTo>
                      <a:lnTo>
                        <a:pt x="12973" y="15840"/>
                      </a:lnTo>
                      <a:lnTo>
                        <a:pt x="12910" y="15923"/>
                      </a:lnTo>
                      <a:lnTo>
                        <a:pt x="12910" y="16070"/>
                      </a:lnTo>
                      <a:lnTo>
                        <a:pt x="12784" y="16258"/>
                      </a:lnTo>
                      <a:lnTo>
                        <a:pt x="12805" y="16300"/>
                      </a:lnTo>
                      <a:lnTo>
                        <a:pt x="12743" y="16593"/>
                      </a:lnTo>
                      <a:lnTo>
                        <a:pt x="12450" y="16572"/>
                      </a:lnTo>
                      <a:lnTo>
                        <a:pt x="12387" y="16739"/>
                      </a:lnTo>
                      <a:lnTo>
                        <a:pt x="12324" y="16823"/>
                      </a:lnTo>
                      <a:lnTo>
                        <a:pt x="12324" y="16886"/>
                      </a:lnTo>
                      <a:lnTo>
                        <a:pt x="12491" y="16823"/>
                      </a:lnTo>
                      <a:lnTo>
                        <a:pt x="12659" y="16760"/>
                      </a:lnTo>
                      <a:lnTo>
                        <a:pt x="12868" y="16823"/>
                      </a:lnTo>
                      <a:lnTo>
                        <a:pt x="13056" y="16530"/>
                      </a:lnTo>
                      <a:lnTo>
                        <a:pt x="13098" y="16216"/>
                      </a:lnTo>
                      <a:lnTo>
                        <a:pt x="13266" y="16049"/>
                      </a:lnTo>
                      <a:lnTo>
                        <a:pt x="13307" y="16112"/>
                      </a:lnTo>
                      <a:lnTo>
                        <a:pt x="13307" y="16384"/>
                      </a:lnTo>
                      <a:lnTo>
                        <a:pt x="13370" y="16551"/>
                      </a:lnTo>
                      <a:lnTo>
                        <a:pt x="13307" y="16551"/>
                      </a:lnTo>
                      <a:lnTo>
                        <a:pt x="13328" y="16823"/>
                      </a:lnTo>
                      <a:lnTo>
                        <a:pt x="13203" y="17074"/>
                      </a:lnTo>
                      <a:lnTo>
                        <a:pt x="12994" y="17158"/>
                      </a:lnTo>
                      <a:lnTo>
                        <a:pt x="13015" y="17221"/>
                      </a:lnTo>
                      <a:lnTo>
                        <a:pt x="13161" y="17200"/>
                      </a:lnTo>
                      <a:lnTo>
                        <a:pt x="13307" y="17221"/>
                      </a:lnTo>
                      <a:lnTo>
                        <a:pt x="13391" y="17158"/>
                      </a:lnTo>
                      <a:lnTo>
                        <a:pt x="13496" y="17116"/>
                      </a:lnTo>
                      <a:lnTo>
                        <a:pt x="13600" y="17011"/>
                      </a:lnTo>
                      <a:lnTo>
                        <a:pt x="13705" y="17053"/>
                      </a:lnTo>
                      <a:lnTo>
                        <a:pt x="13789" y="17053"/>
                      </a:lnTo>
                      <a:lnTo>
                        <a:pt x="13705" y="17158"/>
                      </a:lnTo>
                      <a:lnTo>
                        <a:pt x="13642" y="17221"/>
                      </a:lnTo>
                      <a:lnTo>
                        <a:pt x="13538" y="17221"/>
                      </a:lnTo>
                      <a:lnTo>
                        <a:pt x="13517" y="17283"/>
                      </a:lnTo>
                      <a:lnTo>
                        <a:pt x="13621" y="17430"/>
                      </a:lnTo>
                      <a:lnTo>
                        <a:pt x="13684" y="17576"/>
                      </a:lnTo>
                      <a:lnTo>
                        <a:pt x="13747" y="17744"/>
                      </a:lnTo>
                      <a:lnTo>
                        <a:pt x="13747" y="17953"/>
                      </a:lnTo>
                      <a:lnTo>
                        <a:pt x="13726" y="18225"/>
                      </a:lnTo>
                      <a:lnTo>
                        <a:pt x="13600" y="18371"/>
                      </a:lnTo>
                      <a:lnTo>
                        <a:pt x="13621" y="18455"/>
                      </a:lnTo>
                      <a:lnTo>
                        <a:pt x="13600" y="18664"/>
                      </a:lnTo>
                      <a:lnTo>
                        <a:pt x="13705" y="18748"/>
                      </a:lnTo>
                      <a:lnTo>
                        <a:pt x="13789" y="18895"/>
                      </a:lnTo>
                      <a:lnTo>
                        <a:pt x="13810" y="19083"/>
                      </a:lnTo>
                      <a:lnTo>
                        <a:pt x="14019" y="19355"/>
                      </a:lnTo>
                      <a:lnTo>
                        <a:pt x="14165" y="19397"/>
                      </a:lnTo>
                      <a:lnTo>
                        <a:pt x="14270" y="19480"/>
                      </a:lnTo>
                      <a:lnTo>
                        <a:pt x="14333" y="19606"/>
                      </a:lnTo>
                      <a:lnTo>
                        <a:pt x="14437" y="19627"/>
                      </a:lnTo>
                      <a:lnTo>
                        <a:pt x="14458" y="19585"/>
                      </a:lnTo>
                      <a:lnTo>
                        <a:pt x="14542" y="19564"/>
                      </a:lnTo>
                      <a:lnTo>
                        <a:pt x="14688" y="19585"/>
                      </a:lnTo>
                      <a:lnTo>
                        <a:pt x="14835" y="19731"/>
                      </a:lnTo>
                      <a:lnTo>
                        <a:pt x="14960" y="19773"/>
                      </a:lnTo>
                      <a:lnTo>
                        <a:pt x="15086" y="19899"/>
                      </a:lnTo>
                      <a:lnTo>
                        <a:pt x="15107" y="20003"/>
                      </a:lnTo>
                      <a:lnTo>
                        <a:pt x="15212" y="20045"/>
                      </a:lnTo>
                      <a:lnTo>
                        <a:pt x="15358" y="20192"/>
                      </a:lnTo>
                      <a:lnTo>
                        <a:pt x="15421" y="20192"/>
                      </a:lnTo>
                      <a:lnTo>
                        <a:pt x="15463" y="20108"/>
                      </a:lnTo>
                      <a:lnTo>
                        <a:pt x="15693" y="20003"/>
                      </a:lnTo>
                      <a:lnTo>
                        <a:pt x="15776" y="19899"/>
                      </a:lnTo>
                      <a:lnTo>
                        <a:pt x="15902" y="19899"/>
                      </a:lnTo>
                      <a:lnTo>
                        <a:pt x="16048" y="19773"/>
                      </a:lnTo>
                      <a:lnTo>
                        <a:pt x="16153" y="19773"/>
                      </a:lnTo>
                      <a:lnTo>
                        <a:pt x="16195" y="19711"/>
                      </a:lnTo>
                      <a:lnTo>
                        <a:pt x="16153" y="19669"/>
                      </a:lnTo>
                      <a:lnTo>
                        <a:pt x="16048" y="19627"/>
                      </a:lnTo>
                      <a:lnTo>
                        <a:pt x="16090" y="19564"/>
                      </a:lnTo>
                      <a:lnTo>
                        <a:pt x="16320" y="19397"/>
                      </a:lnTo>
                      <a:lnTo>
                        <a:pt x="16509" y="19522"/>
                      </a:lnTo>
                      <a:lnTo>
                        <a:pt x="16509" y="19669"/>
                      </a:lnTo>
                      <a:lnTo>
                        <a:pt x="16258" y="19794"/>
                      </a:lnTo>
                      <a:lnTo>
                        <a:pt x="16320" y="19899"/>
                      </a:lnTo>
                      <a:lnTo>
                        <a:pt x="16404" y="19920"/>
                      </a:lnTo>
                      <a:lnTo>
                        <a:pt x="16467" y="19815"/>
                      </a:lnTo>
                      <a:lnTo>
                        <a:pt x="16572" y="19731"/>
                      </a:lnTo>
                      <a:lnTo>
                        <a:pt x="16676" y="19815"/>
                      </a:lnTo>
                      <a:lnTo>
                        <a:pt x="16676" y="19920"/>
                      </a:lnTo>
                      <a:lnTo>
                        <a:pt x="16613" y="19920"/>
                      </a:lnTo>
                      <a:lnTo>
                        <a:pt x="16509" y="20003"/>
                      </a:lnTo>
                      <a:lnTo>
                        <a:pt x="16655" y="20192"/>
                      </a:lnTo>
                      <a:lnTo>
                        <a:pt x="16676" y="20401"/>
                      </a:lnTo>
                      <a:lnTo>
                        <a:pt x="16760" y="20338"/>
                      </a:lnTo>
                      <a:lnTo>
                        <a:pt x="16844" y="20359"/>
                      </a:lnTo>
                      <a:lnTo>
                        <a:pt x="16844" y="20464"/>
                      </a:lnTo>
                      <a:lnTo>
                        <a:pt x="16927" y="20610"/>
                      </a:lnTo>
                      <a:lnTo>
                        <a:pt x="16990" y="20443"/>
                      </a:lnTo>
                      <a:lnTo>
                        <a:pt x="16990" y="20296"/>
                      </a:lnTo>
                      <a:lnTo>
                        <a:pt x="16885" y="20359"/>
                      </a:lnTo>
                      <a:lnTo>
                        <a:pt x="16885" y="20317"/>
                      </a:lnTo>
                      <a:lnTo>
                        <a:pt x="16948" y="20234"/>
                      </a:lnTo>
                      <a:lnTo>
                        <a:pt x="17241" y="20234"/>
                      </a:lnTo>
                      <a:lnTo>
                        <a:pt x="17262" y="20296"/>
                      </a:lnTo>
                      <a:lnTo>
                        <a:pt x="17304" y="20234"/>
                      </a:lnTo>
                      <a:lnTo>
                        <a:pt x="17450" y="20024"/>
                      </a:lnTo>
                      <a:lnTo>
                        <a:pt x="17764" y="19836"/>
                      </a:lnTo>
                      <a:lnTo>
                        <a:pt x="17911" y="19711"/>
                      </a:lnTo>
                      <a:lnTo>
                        <a:pt x="17827" y="19711"/>
                      </a:lnTo>
                      <a:lnTo>
                        <a:pt x="17764" y="19731"/>
                      </a:lnTo>
                      <a:lnTo>
                        <a:pt x="17785" y="19711"/>
                      </a:lnTo>
                      <a:lnTo>
                        <a:pt x="17681" y="19669"/>
                      </a:lnTo>
                      <a:lnTo>
                        <a:pt x="17932" y="19669"/>
                      </a:lnTo>
                      <a:lnTo>
                        <a:pt x="18183" y="19606"/>
                      </a:lnTo>
                      <a:lnTo>
                        <a:pt x="18622" y="19501"/>
                      </a:lnTo>
                      <a:lnTo>
                        <a:pt x="18957" y="19585"/>
                      </a:lnTo>
                      <a:lnTo>
                        <a:pt x="19124" y="19501"/>
                      </a:lnTo>
                      <a:lnTo>
                        <a:pt x="19124" y="19397"/>
                      </a:lnTo>
                      <a:lnTo>
                        <a:pt x="19229" y="19397"/>
                      </a:lnTo>
                      <a:lnTo>
                        <a:pt x="19333" y="19313"/>
                      </a:lnTo>
                      <a:lnTo>
                        <a:pt x="19438" y="19104"/>
                      </a:lnTo>
                      <a:lnTo>
                        <a:pt x="19375" y="18895"/>
                      </a:lnTo>
                      <a:lnTo>
                        <a:pt x="19375" y="18769"/>
                      </a:lnTo>
                      <a:lnTo>
                        <a:pt x="19585" y="18560"/>
                      </a:lnTo>
                      <a:lnTo>
                        <a:pt x="19585" y="18225"/>
                      </a:lnTo>
                      <a:lnTo>
                        <a:pt x="19668" y="18099"/>
                      </a:lnTo>
                      <a:lnTo>
                        <a:pt x="19710" y="17869"/>
                      </a:lnTo>
                      <a:lnTo>
                        <a:pt x="19815" y="17827"/>
                      </a:lnTo>
                      <a:lnTo>
                        <a:pt x="19815" y="17702"/>
                      </a:lnTo>
                      <a:lnTo>
                        <a:pt x="20170" y="17283"/>
                      </a:lnTo>
                      <a:lnTo>
                        <a:pt x="20275" y="17262"/>
                      </a:lnTo>
                      <a:lnTo>
                        <a:pt x="20317" y="17011"/>
                      </a:lnTo>
                      <a:lnTo>
                        <a:pt x="20442" y="16823"/>
                      </a:lnTo>
                      <a:lnTo>
                        <a:pt x="20547" y="16593"/>
                      </a:lnTo>
                      <a:lnTo>
                        <a:pt x="20694" y="16446"/>
                      </a:lnTo>
                      <a:lnTo>
                        <a:pt x="20652" y="16342"/>
                      </a:lnTo>
                      <a:lnTo>
                        <a:pt x="20756" y="16258"/>
                      </a:lnTo>
                      <a:lnTo>
                        <a:pt x="20861" y="16049"/>
                      </a:lnTo>
                      <a:lnTo>
                        <a:pt x="20798" y="15965"/>
                      </a:lnTo>
                      <a:lnTo>
                        <a:pt x="20966" y="15902"/>
                      </a:lnTo>
                      <a:lnTo>
                        <a:pt x="21070" y="15714"/>
                      </a:lnTo>
                      <a:lnTo>
                        <a:pt x="21154" y="15630"/>
                      </a:lnTo>
                      <a:lnTo>
                        <a:pt x="21258" y="15442"/>
                      </a:lnTo>
                      <a:lnTo>
                        <a:pt x="21426" y="15400"/>
                      </a:lnTo>
                      <a:lnTo>
                        <a:pt x="21530" y="15338"/>
                      </a:lnTo>
                      <a:lnTo>
                        <a:pt x="21342" y="15338"/>
                      </a:lnTo>
                      <a:lnTo>
                        <a:pt x="21384" y="15296"/>
                      </a:lnTo>
                      <a:lnTo>
                        <a:pt x="21593" y="15254"/>
                      </a:lnTo>
                      <a:lnTo>
                        <a:pt x="21782" y="15170"/>
                      </a:lnTo>
                      <a:lnTo>
                        <a:pt x="21802" y="15003"/>
                      </a:lnTo>
                      <a:lnTo>
                        <a:pt x="21782" y="14961"/>
                      </a:lnTo>
                      <a:lnTo>
                        <a:pt x="21802" y="14814"/>
                      </a:lnTo>
                      <a:lnTo>
                        <a:pt x="22012" y="14689"/>
                      </a:lnTo>
                      <a:lnTo>
                        <a:pt x="22012" y="14563"/>
                      </a:lnTo>
                      <a:lnTo>
                        <a:pt x="22158" y="14501"/>
                      </a:lnTo>
                      <a:lnTo>
                        <a:pt x="22284" y="14291"/>
                      </a:lnTo>
                      <a:lnTo>
                        <a:pt x="22263" y="14187"/>
                      </a:lnTo>
                      <a:lnTo>
                        <a:pt x="22305" y="14019"/>
                      </a:lnTo>
                      <a:lnTo>
                        <a:pt x="22284" y="13957"/>
                      </a:lnTo>
                      <a:lnTo>
                        <a:pt x="22284" y="13852"/>
                      </a:lnTo>
                      <a:lnTo>
                        <a:pt x="22430" y="13496"/>
                      </a:lnTo>
                      <a:lnTo>
                        <a:pt x="22493" y="13287"/>
                      </a:lnTo>
                      <a:lnTo>
                        <a:pt x="22702" y="12910"/>
                      </a:lnTo>
                      <a:lnTo>
                        <a:pt x="22702" y="12785"/>
                      </a:lnTo>
                      <a:lnTo>
                        <a:pt x="22807" y="12492"/>
                      </a:lnTo>
                      <a:lnTo>
                        <a:pt x="22953" y="12366"/>
                      </a:lnTo>
                      <a:lnTo>
                        <a:pt x="23016" y="12199"/>
                      </a:lnTo>
                      <a:lnTo>
                        <a:pt x="22953" y="12053"/>
                      </a:lnTo>
                      <a:lnTo>
                        <a:pt x="23058" y="11927"/>
                      </a:lnTo>
                      <a:lnTo>
                        <a:pt x="22995" y="11655"/>
                      </a:lnTo>
                      <a:lnTo>
                        <a:pt x="22995" y="11529"/>
                      </a:lnTo>
                      <a:lnTo>
                        <a:pt x="22911" y="11320"/>
                      </a:lnTo>
                      <a:lnTo>
                        <a:pt x="22891" y="11236"/>
                      </a:lnTo>
                      <a:lnTo>
                        <a:pt x="22849" y="11111"/>
                      </a:lnTo>
                      <a:lnTo>
                        <a:pt x="22911" y="11069"/>
                      </a:lnTo>
                      <a:lnTo>
                        <a:pt x="22911" y="10923"/>
                      </a:lnTo>
                      <a:lnTo>
                        <a:pt x="23016" y="10776"/>
                      </a:lnTo>
                      <a:lnTo>
                        <a:pt x="23016" y="10713"/>
                      </a:lnTo>
                      <a:lnTo>
                        <a:pt x="22995" y="10379"/>
                      </a:lnTo>
                      <a:lnTo>
                        <a:pt x="23058" y="10253"/>
                      </a:lnTo>
                      <a:lnTo>
                        <a:pt x="23016" y="10190"/>
                      </a:lnTo>
                      <a:lnTo>
                        <a:pt x="22995" y="10065"/>
                      </a:lnTo>
                      <a:lnTo>
                        <a:pt x="22995" y="9856"/>
                      </a:lnTo>
                      <a:lnTo>
                        <a:pt x="22932" y="9835"/>
                      </a:lnTo>
                      <a:lnTo>
                        <a:pt x="22995" y="9688"/>
                      </a:lnTo>
                      <a:lnTo>
                        <a:pt x="22891" y="9667"/>
                      </a:lnTo>
                      <a:lnTo>
                        <a:pt x="22828" y="9542"/>
                      </a:lnTo>
                      <a:lnTo>
                        <a:pt x="22828" y="9416"/>
                      </a:lnTo>
                      <a:lnTo>
                        <a:pt x="22702" y="9312"/>
                      </a:lnTo>
                      <a:lnTo>
                        <a:pt x="22619" y="9144"/>
                      </a:lnTo>
                      <a:lnTo>
                        <a:pt x="22598" y="8956"/>
                      </a:lnTo>
                      <a:lnTo>
                        <a:pt x="22514" y="8830"/>
                      </a:lnTo>
                      <a:lnTo>
                        <a:pt x="22430" y="8830"/>
                      </a:lnTo>
                      <a:lnTo>
                        <a:pt x="22367" y="8851"/>
                      </a:lnTo>
                      <a:lnTo>
                        <a:pt x="22284" y="8809"/>
                      </a:lnTo>
                      <a:lnTo>
                        <a:pt x="22263" y="8642"/>
                      </a:lnTo>
                      <a:lnTo>
                        <a:pt x="22200" y="8621"/>
                      </a:lnTo>
                      <a:lnTo>
                        <a:pt x="22179" y="8537"/>
                      </a:lnTo>
                      <a:lnTo>
                        <a:pt x="22054" y="8412"/>
                      </a:lnTo>
                      <a:lnTo>
                        <a:pt x="21970" y="8370"/>
                      </a:lnTo>
                      <a:lnTo>
                        <a:pt x="22012" y="8265"/>
                      </a:lnTo>
                      <a:lnTo>
                        <a:pt x="21949" y="8119"/>
                      </a:lnTo>
                      <a:lnTo>
                        <a:pt x="22054" y="7993"/>
                      </a:lnTo>
                      <a:lnTo>
                        <a:pt x="22074" y="7805"/>
                      </a:lnTo>
                      <a:lnTo>
                        <a:pt x="22012" y="7742"/>
                      </a:lnTo>
                      <a:lnTo>
                        <a:pt x="22054" y="7638"/>
                      </a:lnTo>
                      <a:lnTo>
                        <a:pt x="21970" y="7575"/>
                      </a:lnTo>
                      <a:lnTo>
                        <a:pt x="21949" y="7638"/>
                      </a:lnTo>
                      <a:lnTo>
                        <a:pt x="21991" y="7679"/>
                      </a:lnTo>
                      <a:lnTo>
                        <a:pt x="21949" y="7763"/>
                      </a:lnTo>
                      <a:lnTo>
                        <a:pt x="21677" y="7533"/>
                      </a:lnTo>
                      <a:lnTo>
                        <a:pt x="21635" y="7366"/>
                      </a:lnTo>
                      <a:lnTo>
                        <a:pt x="21572" y="7387"/>
                      </a:lnTo>
                      <a:lnTo>
                        <a:pt x="21572" y="7470"/>
                      </a:lnTo>
                      <a:lnTo>
                        <a:pt x="21551" y="7575"/>
                      </a:lnTo>
                      <a:lnTo>
                        <a:pt x="21593" y="7763"/>
                      </a:lnTo>
                      <a:lnTo>
                        <a:pt x="21468" y="7596"/>
                      </a:lnTo>
                      <a:lnTo>
                        <a:pt x="21426" y="7659"/>
                      </a:lnTo>
                      <a:lnTo>
                        <a:pt x="21426" y="7554"/>
                      </a:lnTo>
                      <a:lnTo>
                        <a:pt x="21363" y="7470"/>
                      </a:lnTo>
                      <a:lnTo>
                        <a:pt x="21342" y="7135"/>
                      </a:lnTo>
                      <a:lnTo>
                        <a:pt x="21384" y="7115"/>
                      </a:lnTo>
                      <a:lnTo>
                        <a:pt x="21384" y="7031"/>
                      </a:lnTo>
                      <a:lnTo>
                        <a:pt x="21279" y="6947"/>
                      </a:lnTo>
                      <a:lnTo>
                        <a:pt x="21321" y="6863"/>
                      </a:lnTo>
                      <a:lnTo>
                        <a:pt x="21238" y="6801"/>
                      </a:lnTo>
                      <a:lnTo>
                        <a:pt x="21258" y="6696"/>
                      </a:lnTo>
                      <a:lnTo>
                        <a:pt x="21070" y="6529"/>
                      </a:lnTo>
                      <a:lnTo>
                        <a:pt x="21028" y="6424"/>
                      </a:lnTo>
                      <a:lnTo>
                        <a:pt x="21028" y="6299"/>
                      </a:lnTo>
                      <a:lnTo>
                        <a:pt x="21133" y="6319"/>
                      </a:lnTo>
                      <a:lnTo>
                        <a:pt x="21133" y="6194"/>
                      </a:lnTo>
                      <a:lnTo>
                        <a:pt x="21028" y="6027"/>
                      </a:lnTo>
                      <a:lnTo>
                        <a:pt x="20966" y="6068"/>
                      </a:lnTo>
                      <a:lnTo>
                        <a:pt x="20861" y="6068"/>
                      </a:lnTo>
                      <a:lnTo>
                        <a:pt x="20756" y="5880"/>
                      </a:lnTo>
                      <a:lnTo>
                        <a:pt x="20694" y="5880"/>
                      </a:lnTo>
                      <a:lnTo>
                        <a:pt x="20589" y="5796"/>
                      </a:lnTo>
                      <a:lnTo>
                        <a:pt x="20505" y="5859"/>
                      </a:lnTo>
                      <a:lnTo>
                        <a:pt x="20484" y="5796"/>
                      </a:lnTo>
                      <a:lnTo>
                        <a:pt x="20338" y="5754"/>
                      </a:lnTo>
                      <a:lnTo>
                        <a:pt x="20275" y="5817"/>
                      </a:lnTo>
                      <a:lnTo>
                        <a:pt x="20317" y="5713"/>
                      </a:lnTo>
                      <a:lnTo>
                        <a:pt x="20442" y="5692"/>
                      </a:lnTo>
                      <a:lnTo>
                        <a:pt x="20442" y="5608"/>
                      </a:lnTo>
                      <a:lnTo>
                        <a:pt x="20422" y="5545"/>
                      </a:lnTo>
                      <a:lnTo>
                        <a:pt x="20296" y="5566"/>
                      </a:lnTo>
                      <a:lnTo>
                        <a:pt x="20191" y="5545"/>
                      </a:lnTo>
                      <a:lnTo>
                        <a:pt x="20170" y="5482"/>
                      </a:lnTo>
                      <a:lnTo>
                        <a:pt x="20087" y="5482"/>
                      </a:lnTo>
                      <a:lnTo>
                        <a:pt x="19857" y="5336"/>
                      </a:lnTo>
                      <a:lnTo>
                        <a:pt x="19752" y="5127"/>
                      </a:lnTo>
                      <a:lnTo>
                        <a:pt x="19710" y="4918"/>
                      </a:lnTo>
                      <a:lnTo>
                        <a:pt x="19668" y="4771"/>
                      </a:lnTo>
                      <a:lnTo>
                        <a:pt x="19668" y="4666"/>
                      </a:lnTo>
                      <a:lnTo>
                        <a:pt x="19710" y="4646"/>
                      </a:lnTo>
                      <a:lnTo>
                        <a:pt x="19773" y="4415"/>
                      </a:lnTo>
                      <a:lnTo>
                        <a:pt x="19689" y="4122"/>
                      </a:lnTo>
                      <a:lnTo>
                        <a:pt x="19647" y="3976"/>
                      </a:lnTo>
                      <a:lnTo>
                        <a:pt x="19689" y="3934"/>
                      </a:lnTo>
                      <a:lnTo>
                        <a:pt x="19606" y="3892"/>
                      </a:lnTo>
                      <a:lnTo>
                        <a:pt x="19543" y="3892"/>
                      </a:lnTo>
                      <a:lnTo>
                        <a:pt x="19438" y="3662"/>
                      </a:lnTo>
                      <a:lnTo>
                        <a:pt x="19438" y="3369"/>
                      </a:lnTo>
                      <a:lnTo>
                        <a:pt x="19459" y="3348"/>
                      </a:lnTo>
                      <a:lnTo>
                        <a:pt x="19459" y="3265"/>
                      </a:lnTo>
                      <a:lnTo>
                        <a:pt x="19396" y="3202"/>
                      </a:lnTo>
                      <a:lnTo>
                        <a:pt x="19375" y="2846"/>
                      </a:lnTo>
                      <a:lnTo>
                        <a:pt x="19438" y="2762"/>
                      </a:lnTo>
                      <a:lnTo>
                        <a:pt x="19375" y="2637"/>
                      </a:lnTo>
                      <a:lnTo>
                        <a:pt x="19438" y="2616"/>
                      </a:lnTo>
                      <a:lnTo>
                        <a:pt x="19438" y="2532"/>
                      </a:lnTo>
                      <a:lnTo>
                        <a:pt x="19250" y="2323"/>
                      </a:lnTo>
                      <a:lnTo>
                        <a:pt x="19124" y="2260"/>
                      </a:lnTo>
                      <a:lnTo>
                        <a:pt x="19145" y="2218"/>
                      </a:lnTo>
                      <a:lnTo>
                        <a:pt x="19020" y="2093"/>
                      </a:lnTo>
                      <a:lnTo>
                        <a:pt x="18915" y="2156"/>
                      </a:lnTo>
                      <a:lnTo>
                        <a:pt x="18852" y="2114"/>
                      </a:lnTo>
                      <a:lnTo>
                        <a:pt x="18769" y="2239"/>
                      </a:lnTo>
                      <a:lnTo>
                        <a:pt x="18706" y="2239"/>
                      </a:lnTo>
                      <a:lnTo>
                        <a:pt x="18559" y="2051"/>
                      </a:lnTo>
                      <a:lnTo>
                        <a:pt x="18601" y="1988"/>
                      </a:lnTo>
                      <a:lnTo>
                        <a:pt x="18517" y="1800"/>
                      </a:lnTo>
                      <a:lnTo>
                        <a:pt x="18538" y="1591"/>
                      </a:lnTo>
                      <a:lnTo>
                        <a:pt x="18517" y="1319"/>
                      </a:lnTo>
                      <a:lnTo>
                        <a:pt x="18497" y="1361"/>
                      </a:lnTo>
                      <a:lnTo>
                        <a:pt x="18434" y="1256"/>
                      </a:lnTo>
                      <a:lnTo>
                        <a:pt x="18497" y="1151"/>
                      </a:lnTo>
                      <a:lnTo>
                        <a:pt x="18413" y="1047"/>
                      </a:lnTo>
                      <a:lnTo>
                        <a:pt x="18392" y="942"/>
                      </a:lnTo>
                      <a:lnTo>
                        <a:pt x="18329" y="900"/>
                      </a:lnTo>
                      <a:lnTo>
                        <a:pt x="18329" y="754"/>
                      </a:lnTo>
                      <a:lnTo>
                        <a:pt x="18413" y="670"/>
                      </a:lnTo>
                      <a:lnTo>
                        <a:pt x="18329" y="649"/>
                      </a:lnTo>
                      <a:lnTo>
                        <a:pt x="18225" y="670"/>
                      </a:lnTo>
                      <a:lnTo>
                        <a:pt x="18141" y="586"/>
                      </a:lnTo>
                      <a:lnTo>
                        <a:pt x="18204" y="314"/>
                      </a:lnTo>
                      <a:lnTo>
                        <a:pt x="18183" y="252"/>
                      </a:lnTo>
                      <a:lnTo>
                        <a:pt x="18120" y="105"/>
                      </a:lnTo>
                      <a:lnTo>
                        <a:pt x="18015" y="63"/>
                      </a:lnTo>
                      <a:lnTo>
                        <a:pt x="18015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A6CBC2"/>
                    </a:solidFill>
                  </a:endParaRPr>
                </a:p>
              </p:txBody>
            </p:sp>
            <p:sp>
              <p:nvSpPr>
                <p:cNvPr id="196" name="Google Shape;3066;p74">
                  <a:extLst>
                    <a:ext uri="{FF2B5EF4-FFF2-40B4-BE49-F238E27FC236}">
                      <a16:creationId xmlns:a16="http://schemas.microsoft.com/office/drawing/2014/main" id="{B139CBF0-882E-4ECB-890F-82EEEDAEA2B7}"/>
                    </a:ext>
                  </a:extLst>
                </p:cNvPr>
                <p:cNvSpPr/>
                <p:nvPr/>
              </p:nvSpPr>
              <p:spPr>
                <a:xfrm>
                  <a:off x="5683950" y="3957275"/>
                  <a:ext cx="54950" cy="71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98" h="2847" extrusionOk="0">
                      <a:moveTo>
                        <a:pt x="168" y="1"/>
                      </a:moveTo>
                      <a:lnTo>
                        <a:pt x="126" y="64"/>
                      </a:lnTo>
                      <a:lnTo>
                        <a:pt x="126" y="189"/>
                      </a:lnTo>
                      <a:lnTo>
                        <a:pt x="105" y="210"/>
                      </a:lnTo>
                      <a:lnTo>
                        <a:pt x="105" y="336"/>
                      </a:lnTo>
                      <a:lnTo>
                        <a:pt x="126" y="587"/>
                      </a:lnTo>
                      <a:lnTo>
                        <a:pt x="105" y="733"/>
                      </a:lnTo>
                      <a:lnTo>
                        <a:pt x="126" y="1005"/>
                      </a:lnTo>
                      <a:lnTo>
                        <a:pt x="168" y="1214"/>
                      </a:lnTo>
                      <a:lnTo>
                        <a:pt x="126" y="1361"/>
                      </a:lnTo>
                      <a:lnTo>
                        <a:pt x="189" y="1382"/>
                      </a:lnTo>
                      <a:lnTo>
                        <a:pt x="189" y="1466"/>
                      </a:lnTo>
                      <a:lnTo>
                        <a:pt x="294" y="1570"/>
                      </a:lnTo>
                      <a:lnTo>
                        <a:pt x="168" y="1570"/>
                      </a:lnTo>
                      <a:lnTo>
                        <a:pt x="64" y="1466"/>
                      </a:lnTo>
                      <a:lnTo>
                        <a:pt x="1" y="1570"/>
                      </a:lnTo>
                      <a:lnTo>
                        <a:pt x="1" y="1779"/>
                      </a:lnTo>
                      <a:lnTo>
                        <a:pt x="85" y="1842"/>
                      </a:lnTo>
                      <a:lnTo>
                        <a:pt x="64" y="1884"/>
                      </a:lnTo>
                      <a:lnTo>
                        <a:pt x="64" y="2198"/>
                      </a:lnTo>
                      <a:lnTo>
                        <a:pt x="105" y="2261"/>
                      </a:lnTo>
                      <a:lnTo>
                        <a:pt x="85" y="2303"/>
                      </a:lnTo>
                      <a:lnTo>
                        <a:pt x="105" y="2470"/>
                      </a:lnTo>
                      <a:lnTo>
                        <a:pt x="210" y="2491"/>
                      </a:lnTo>
                      <a:lnTo>
                        <a:pt x="168" y="2575"/>
                      </a:lnTo>
                      <a:lnTo>
                        <a:pt x="168" y="2700"/>
                      </a:lnTo>
                      <a:lnTo>
                        <a:pt x="210" y="2721"/>
                      </a:lnTo>
                      <a:lnTo>
                        <a:pt x="315" y="2700"/>
                      </a:lnTo>
                      <a:lnTo>
                        <a:pt x="398" y="2784"/>
                      </a:lnTo>
                      <a:lnTo>
                        <a:pt x="503" y="2637"/>
                      </a:lnTo>
                      <a:lnTo>
                        <a:pt x="503" y="2742"/>
                      </a:lnTo>
                      <a:lnTo>
                        <a:pt x="545" y="2847"/>
                      </a:lnTo>
                      <a:lnTo>
                        <a:pt x="649" y="2847"/>
                      </a:lnTo>
                      <a:lnTo>
                        <a:pt x="754" y="2700"/>
                      </a:lnTo>
                      <a:lnTo>
                        <a:pt x="796" y="2595"/>
                      </a:lnTo>
                      <a:lnTo>
                        <a:pt x="838" y="2407"/>
                      </a:lnTo>
                      <a:lnTo>
                        <a:pt x="921" y="2491"/>
                      </a:lnTo>
                      <a:lnTo>
                        <a:pt x="942" y="2428"/>
                      </a:lnTo>
                      <a:lnTo>
                        <a:pt x="1047" y="2365"/>
                      </a:lnTo>
                      <a:lnTo>
                        <a:pt x="1110" y="2219"/>
                      </a:lnTo>
                      <a:lnTo>
                        <a:pt x="1110" y="2365"/>
                      </a:lnTo>
                      <a:lnTo>
                        <a:pt x="1173" y="2386"/>
                      </a:lnTo>
                      <a:lnTo>
                        <a:pt x="1235" y="2282"/>
                      </a:lnTo>
                      <a:lnTo>
                        <a:pt x="1340" y="2261"/>
                      </a:lnTo>
                      <a:lnTo>
                        <a:pt x="1382" y="2303"/>
                      </a:lnTo>
                      <a:lnTo>
                        <a:pt x="1361" y="2407"/>
                      </a:lnTo>
                      <a:lnTo>
                        <a:pt x="1256" y="2365"/>
                      </a:lnTo>
                      <a:lnTo>
                        <a:pt x="1256" y="2512"/>
                      </a:lnTo>
                      <a:lnTo>
                        <a:pt x="1361" y="2470"/>
                      </a:lnTo>
                      <a:lnTo>
                        <a:pt x="1424" y="2491"/>
                      </a:lnTo>
                      <a:lnTo>
                        <a:pt x="1549" y="2303"/>
                      </a:lnTo>
                      <a:lnTo>
                        <a:pt x="1549" y="2219"/>
                      </a:lnTo>
                      <a:lnTo>
                        <a:pt x="1466" y="2177"/>
                      </a:lnTo>
                      <a:lnTo>
                        <a:pt x="1549" y="2072"/>
                      </a:lnTo>
                      <a:lnTo>
                        <a:pt x="1549" y="1947"/>
                      </a:lnTo>
                      <a:lnTo>
                        <a:pt x="1633" y="1947"/>
                      </a:lnTo>
                      <a:lnTo>
                        <a:pt x="1675" y="1884"/>
                      </a:lnTo>
                      <a:lnTo>
                        <a:pt x="1675" y="1633"/>
                      </a:lnTo>
                      <a:lnTo>
                        <a:pt x="1758" y="1570"/>
                      </a:lnTo>
                      <a:lnTo>
                        <a:pt x="1800" y="1466"/>
                      </a:lnTo>
                      <a:lnTo>
                        <a:pt x="1842" y="1633"/>
                      </a:lnTo>
                      <a:lnTo>
                        <a:pt x="1863" y="1696"/>
                      </a:lnTo>
                      <a:lnTo>
                        <a:pt x="1905" y="1570"/>
                      </a:lnTo>
                      <a:lnTo>
                        <a:pt x="1905" y="1466"/>
                      </a:lnTo>
                      <a:lnTo>
                        <a:pt x="1947" y="1424"/>
                      </a:lnTo>
                      <a:lnTo>
                        <a:pt x="1905" y="1256"/>
                      </a:lnTo>
                      <a:lnTo>
                        <a:pt x="1989" y="1131"/>
                      </a:lnTo>
                      <a:lnTo>
                        <a:pt x="1989" y="922"/>
                      </a:lnTo>
                      <a:lnTo>
                        <a:pt x="2093" y="796"/>
                      </a:lnTo>
                      <a:lnTo>
                        <a:pt x="2156" y="503"/>
                      </a:lnTo>
                      <a:lnTo>
                        <a:pt x="2198" y="398"/>
                      </a:lnTo>
                      <a:lnTo>
                        <a:pt x="2072" y="294"/>
                      </a:lnTo>
                      <a:lnTo>
                        <a:pt x="1947" y="294"/>
                      </a:lnTo>
                      <a:lnTo>
                        <a:pt x="1947" y="315"/>
                      </a:lnTo>
                      <a:lnTo>
                        <a:pt x="1884" y="419"/>
                      </a:lnTo>
                      <a:lnTo>
                        <a:pt x="1863" y="398"/>
                      </a:lnTo>
                      <a:lnTo>
                        <a:pt x="1800" y="398"/>
                      </a:lnTo>
                      <a:lnTo>
                        <a:pt x="1738" y="440"/>
                      </a:lnTo>
                      <a:lnTo>
                        <a:pt x="1675" y="503"/>
                      </a:lnTo>
                      <a:lnTo>
                        <a:pt x="1340" y="482"/>
                      </a:lnTo>
                      <a:lnTo>
                        <a:pt x="1256" y="524"/>
                      </a:lnTo>
                      <a:lnTo>
                        <a:pt x="1256" y="629"/>
                      </a:lnTo>
                      <a:lnTo>
                        <a:pt x="1173" y="545"/>
                      </a:lnTo>
                      <a:lnTo>
                        <a:pt x="1068" y="545"/>
                      </a:lnTo>
                      <a:lnTo>
                        <a:pt x="1005" y="608"/>
                      </a:lnTo>
                      <a:lnTo>
                        <a:pt x="901" y="524"/>
                      </a:lnTo>
                      <a:lnTo>
                        <a:pt x="733" y="398"/>
                      </a:lnTo>
                      <a:lnTo>
                        <a:pt x="524" y="294"/>
                      </a:lnTo>
                      <a:lnTo>
                        <a:pt x="524" y="106"/>
                      </a:lnTo>
                      <a:lnTo>
                        <a:pt x="482" y="168"/>
                      </a:lnTo>
                      <a:lnTo>
                        <a:pt x="440" y="210"/>
                      </a:lnTo>
                      <a:lnTo>
                        <a:pt x="377" y="126"/>
                      </a:lnTo>
                      <a:lnTo>
                        <a:pt x="273" y="85"/>
                      </a:lnTo>
                      <a:lnTo>
                        <a:pt x="168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6" name="Google Shape;3067;p74">
                <a:extLst>
                  <a:ext uri="{FF2B5EF4-FFF2-40B4-BE49-F238E27FC236}">
                    <a16:creationId xmlns:a16="http://schemas.microsoft.com/office/drawing/2014/main" id="{DACDFAC1-C838-4621-A74C-B1E1E907B1A0}"/>
                  </a:ext>
                </a:extLst>
              </p:cNvPr>
              <p:cNvGrpSpPr/>
              <p:nvPr/>
            </p:nvGrpSpPr>
            <p:grpSpPr>
              <a:xfrm>
                <a:off x="4824403" y="3421846"/>
                <a:ext cx="110132" cy="130647"/>
                <a:chOff x="5952300" y="3852150"/>
                <a:chExt cx="231225" cy="287200"/>
              </a:xfrm>
            </p:grpSpPr>
            <p:sp>
              <p:nvSpPr>
                <p:cNvPr id="193" name="Google Shape;3068;p74">
                  <a:extLst>
                    <a:ext uri="{FF2B5EF4-FFF2-40B4-BE49-F238E27FC236}">
                      <a16:creationId xmlns:a16="http://schemas.microsoft.com/office/drawing/2014/main" id="{DFB5785D-CB07-4918-B624-9765AD346A3A}"/>
                    </a:ext>
                  </a:extLst>
                </p:cNvPr>
                <p:cNvSpPr/>
                <p:nvPr/>
              </p:nvSpPr>
              <p:spPr>
                <a:xfrm>
                  <a:off x="5952300" y="3996525"/>
                  <a:ext cx="145450" cy="142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18" h="5713" extrusionOk="0">
                      <a:moveTo>
                        <a:pt x="5064" y="0"/>
                      </a:moveTo>
                      <a:lnTo>
                        <a:pt x="4918" y="105"/>
                      </a:lnTo>
                      <a:lnTo>
                        <a:pt x="4834" y="126"/>
                      </a:lnTo>
                      <a:lnTo>
                        <a:pt x="4729" y="209"/>
                      </a:lnTo>
                      <a:lnTo>
                        <a:pt x="4729" y="377"/>
                      </a:lnTo>
                      <a:lnTo>
                        <a:pt x="4625" y="628"/>
                      </a:lnTo>
                      <a:lnTo>
                        <a:pt x="4520" y="753"/>
                      </a:lnTo>
                      <a:lnTo>
                        <a:pt x="4457" y="774"/>
                      </a:lnTo>
                      <a:lnTo>
                        <a:pt x="4332" y="942"/>
                      </a:lnTo>
                      <a:lnTo>
                        <a:pt x="4290" y="1025"/>
                      </a:lnTo>
                      <a:lnTo>
                        <a:pt x="4185" y="1067"/>
                      </a:lnTo>
                      <a:lnTo>
                        <a:pt x="4081" y="1046"/>
                      </a:lnTo>
                      <a:lnTo>
                        <a:pt x="3976" y="1130"/>
                      </a:lnTo>
                      <a:lnTo>
                        <a:pt x="3934" y="1235"/>
                      </a:lnTo>
                      <a:lnTo>
                        <a:pt x="3934" y="1339"/>
                      </a:lnTo>
                      <a:lnTo>
                        <a:pt x="3892" y="1360"/>
                      </a:lnTo>
                      <a:lnTo>
                        <a:pt x="3788" y="1465"/>
                      </a:lnTo>
                      <a:lnTo>
                        <a:pt x="3788" y="1590"/>
                      </a:lnTo>
                      <a:lnTo>
                        <a:pt x="3725" y="1674"/>
                      </a:lnTo>
                      <a:lnTo>
                        <a:pt x="3704" y="1758"/>
                      </a:lnTo>
                      <a:lnTo>
                        <a:pt x="3495" y="2009"/>
                      </a:lnTo>
                      <a:lnTo>
                        <a:pt x="3286" y="2176"/>
                      </a:lnTo>
                      <a:lnTo>
                        <a:pt x="3160" y="2197"/>
                      </a:lnTo>
                      <a:lnTo>
                        <a:pt x="2993" y="2281"/>
                      </a:lnTo>
                      <a:lnTo>
                        <a:pt x="2993" y="2344"/>
                      </a:lnTo>
                      <a:lnTo>
                        <a:pt x="2888" y="2344"/>
                      </a:lnTo>
                      <a:lnTo>
                        <a:pt x="2679" y="2469"/>
                      </a:lnTo>
                      <a:lnTo>
                        <a:pt x="2512" y="2616"/>
                      </a:lnTo>
                      <a:lnTo>
                        <a:pt x="2407" y="2637"/>
                      </a:lnTo>
                      <a:lnTo>
                        <a:pt x="2198" y="2783"/>
                      </a:lnTo>
                      <a:lnTo>
                        <a:pt x="2156" y="2846"/>
                      </a:lnTo>
                      <a:lnTo>
                        <a:pt x="2219" y="2929"/>
                      </a:lnTo>
                      <a:lnTo>
                        <a:pt x="2219" y="3055"/>
                      </a:lnTo>
                      <a:lnTo>
                        <a:pt x="2114" y="2950"/>
                      </a:lnTo>
                      <a:lnTo>
                        <a:pt x="2093" y="2929"/>
                      </a:lnTo>
                      <a:lnTo>
                        <a:pt x="1988" y="2950"/>
                      </a:lnTo>
                      <a:lnTo>
                        <a:pt x="1884" y="2992"/>
                      </a:lnTo>
                      <a:lnTo>
                        <a:pt x="1821" y="2950"/>
                      </a:lnTo>
                      <a:lnTo>
                        <a:pt x="1737" y="2950"/>
                      </a:lnTo>
                      <a:lnTo>
                        <a:pt x="1570" y="3118"/>
                      </a:lnTo>
                      <a:lnTo>
                        <a:pt x="1507" y="3201"/>
                      </a:lnTo>
                      <a:lnTo>
                        <a:pt x="1361" y="3327"/>
                      </a:lnTo>
                      <a:lnTo>
                        <a:pt x="1277" y="3348"/>
                      </a:lnTo>
                      <a:lnTo>
                        <a:pt x="1172" y="3453"/>
                      </a:lnTo>
                      <a:lnTo>
                        <a:pt x="1151" y="3620"/>
                      </a:lnTo>
                      <a:lnTo>
                        <a:pt x="1110" y="3536"/>
                      </a:lnTo>
                      <a:lnTo>
                        <a:pt x="1068" y="3473"/>
                      </a:lnTo>
                      <a:lnTo>
                        <a:pt x="1005" y="3557"/>
                      </a:lnTo>
                      <a:lnTo>
                        <a:pt x="942" y="3620"/>
                      </a:lnTo>
                      <a:lnTo>
                        <a:pt x="942" y="3746"/>
                      </a:lnTo>
                      <a:lnTo>
                        <a:pt x="879" y="3787"/>
                      </a:lnTo>
                      <a:lnTo>
                        <a:pt x="838" y="3766"/>
                      </a:lnTo>
                      <a:lnTo>
                        <a:pt x="670" y="3955"/>
                      </a:lnTo>
                      <a:lnTo>
                        <a:pt x="628" y="3955"/>
                      </a:lnTo>
                      <a:lnTo>
                        <a:pt x="566" y="4038"/>
                      </a:lnTo>
                      <a:lnTo>
                        <a:pt x="566" y="4206"/>
                      </a:lnTo>
                      <a:lnTo>
                        <a:pt x="524" y="4269"/>
                      </a:lnTo>
                      <a:lnTo>
                        <a:pt x="461" y="4164"/>
                      </a:lnTo>
                      <a:lnTo>
                        <a:pt x="419" y="4164"/>
                      </a:lnTo>
                      <a:lnTo>
                        <a:pt x="377" y="4206"/>
                      </a:lnTo>
                      <a:lnTo>
                        <a:pt x="335" y="4248"/>
                      </a:lnTo>
                      <a:lnTo>
                        <a:pt x="252" y="4415"/>
                      </a:lnTo>
                      <a:lnTo>
                        <a:pt x="252" y="4478"/>
                      </a:lnTo>
                      <a:lnTo>
                        <a:pt x="335" y="4582"/>
                      </a:lnTo>
                      <a:lnTo>
                        <a:pt x="377" y="4624"/>
                      </a:lnTo>
                      <a:lnTo>
                        <a:pt x="335" y="4666"/>
                      </a:lnTo>
                      <a:lnTo>
                        <a:pt x="252" y="4666"/>
                      </a:lnTo>
                      <a:lnTo>
                        <a:pt x="126" y="4687"/>
                      </a:lnTo>
                      <a:lnTo>
                        <a:pt x="1" y="4813"/>
                      </a:lnTo>
                      <a:lnTo>
                        <a:pt x="43" y="4834"/>
                      </a:lnTo>
                      <a:lnTo>
                        <a:pt x="126" y="4834"/>
                      </a:lnTo>
                      <a:lnTo>
                        <a:pt x="43" y="4896"/>
                      </a:lnTo>
                      <a:lnTo>
                        <a:pt x="43" y="5001"/>
                      </a:lnTo>
                      <a:lnTo>
                        <a:pt x="126" y="5085"/>
                      </a:lnTo>
                      <a:lnTo>
                        <a:pt x="168" y="5106"/>
                      </a:lnTo>
                      <a:lnTo>
                        <a:pt x="315" y="5106"/>
                      </a:lnTo>
                      <a:lnTo>
                        <a:pt x="335" y="5147"/>
                      </a:lnTo>
                      <a:lnTo>
                        <a:pt x="356" y="5147"/>
                      </a:lnTo>
                      <a:lnTo>
                        <a:pt x="377" y="5085"/>
                      </a:lnTo>
                      <a:lnTo>
                        <a:pt x="440" y="5085"/>
                      </a:lnTo>
                      <a:lnTo>
                        <a:pt x="524" y="5126"/>
                      </a:lnTo>
                      <a:lnTo>
                        <a:pt x="566" y="5210"/>
                      </a:lnTo>
                      <a:lnTo>
                        <a:pt x="545" y="5252"/>
                      </a:lnTo>
                      <a:lnTo>
                        <a:pt x="587" y="5315"/>
                      </a:lnTo>
                      <a:lnTo>
                        <a:pt x="670" y="5315"/>
                      </a:lnTo>
                      <a:lnTo>
                        <a:pt x="733" y="5336"/>
                      </a:lnTo>
                      <a:lnTo>
                        <a:pt x="754" y="5461"/>
                      </a:lnTo>
                      <a:lnTo>
                        <a:pt x="859" y="5545"/>
                      </a:lnTo>
                      <a:lnTo>
                        <a:pt x="942" y="5608"/>
                      </a:lnTo>
                      <a:lnTo>
                        <a:pt x="838" y="5670"/>
                      </a:lnTo>
                      <a:lnTo>
                        <a:pt x="879" y="5670"/>
                      </a:lnTo>
                      <a:lnTo>
                        <a:pt x="1005" y="5629"/>
                      </a:lnTo>
                      <a:lnTo>
                        <a:pt x="1005" y="5670"/>
                      </a:lnTo>
                      <a:lnTo>
                        <a:pt x="1110" y="5712"/>
                      </a:lnTo>
                      <a:lnTo>
                        <a:pt x="1256" y="5670"/>
                      </a:lnTo>
                      <a:lnTo>
                        <a:pt x="1465" y="5608"/>
                      </a:lnTo>
                      <a:lnTo>
                        <a:pt x="1612" y="5461"/>
                      </a:lnTo>
                      <a:lnTo>
                        <a:pt x="1737" y="5419"/>
                      </a:lnTo>
                      <a:lnTo>
                        <a:pt x="1737" y="5357"/>
                      </a:lnTo>
                      <a:lnTo>
                        <a:pt x="1716" y="5252"/>
                      </a:lnTo>
                      <a:lnTo>
                        <a:pt x="1800" y="5315"/>
                      </a:lnTo>
                      <a:lnTo>
                        <a:pt x="1779" y="5398"/>
                      </a:lnTo>
                      <a:lnTo>
                        <a:pt x="1905" y="5336"/>
                      </a:lnTo>
                      <a:lnTo>
                        <a:pt x="1926" y="5210"/>
                      </a:lnTo>
                      <a:lnTo>
                        <a:pt x="2009" y="5106"/>
                      </a:lnTo>
                      <a:lnTo>
                        <a:pt x="2198" y="5022"/>
                      </a:lnTo>
                      <a:lnTo>
                        <a:pt x="2323" y="5022"/>
                      </a:lnTo>
                      <a:lnTo>
                        <a:pt x="2365" y="5001"/>
                      </a:lnTo>
                      <a:lnTo>
                        <a:pt x="2365" y="4959"/>
                      </a:lnTo>
                      <a:lnTo>
                        <a:pt x="2260" y="4959"/>
                      </a:lnTo>
                      <a:lnTo>
                        <a:pt x="2323" y="4938"/>
                      </a:lnTo>
                      <a:lnTo>
                        <a:pt x="2344" y="4917"/>
                      </a:lnTo>
                      <a:lnTo>
                        <a:pt x="2323" y="4896"/>
                      </a:lnTo>
                      <a:lnTo>
                        <a:pt x="2449" y="4729"/>
                      </a:lnTo>
                      <a:lnTo>
                        <a:pt x="2532" y="4582"/>
                      </a:lnTo>
                      <a:lnTo>
                        <a:pt x="2574" y="4415"/>
                      </a:lnTo>
                      <a:lnTo>
                        <a:pt x="2658" y="4310"/>
                      </a:lnTo>
                      <a:lnTo>
                        <a:pt x="2930" y="4143"/>
                      </a:lnTo>
                      <a:lnTo>
                        <a:pt x="2972" y="4038"/>
                      </a:lnTo>
                      <a:lnTo>
                        <a:pt x="2993" y="3913"/>
                      </a:lnTo>
                      <a:lnTo>
                        <a:pt x="3097" y="3746"/>
                      </a:lnTo>
                      <a:lnTo>
                        <a:pt x="3160" y="3641"/>
                      </a:lnTo>
                      <a:lnTo>
                        <a:pt x="3181" y="3536"/>
                      </a:lnTo>
                      <a:lnTo>
                        <a:pt x="3265" y="3432"/>
                      </a:lnTo>
                      <a:lnTo>
                        <a:pt x="3369" y="3369"/>
                      </a:lnTo>
                      <a:lnTo>
                        <a:pt x="3390" y="3264"/>
                      </a:lnTo>
                      <a:lnTo>
                        <a:pt x="3474" y="3348"/>
                      </a:lnTo>
                      <a:lnTo>
                        <a:pt x="3516" y="3348"/>
                      </a:lnTo>
                      <a:lnTo>
                        <a:pt x="3558" y="3243"/>
                      </a:lnTo>
                      <a:lnTo>
                        <a:pt x="3662" y="3243"/>
                      </a:lnTo>
                      <a:lnTo>
                        <a:pt x="3725" y="3222"/>
                      </a:lnTo>
                      <a:lnTo>
                        <a:pt x="3788" y="3139"/>
                      </a:lnTo>
                      <a:lnTo>
                        <a:pt x="3788" y="3034"/>
                      </a:lnTo>
                      <a:lnTo>
                        <a:pt x="3704" y="2950"/>
                      </a:lnTo>
                      <a:lnTo>
                        <a:pt x="3704" y="2950"/>
                      </a:lnTo>
                      <a:lnTo>
                        <a:pt x="3809" y="3013"/>
                      </a:lnTo>
                      <a:lnTo>
                        <a:pt x="3830" y="3139"/>
                      </a:lnTo>
                      <a:lnTo>
                        <a:pt x="3892" y="3139"/>
                      </a:lnTo>
                      <a:lnTo>
                        <a:pt x="3976" y="3118"/>
                      </a:lnTo>
                      <a:lnTo>
                        <a:pt x="3976" y="3055"/>
                      </a:lnTo>
                      <a:lnTo>
                        <a:pt x="4039" y="3013"/>
                      </a:lnTo>
                      <a:lnTo>
                        <a:pt x="4123" y="3034"/>
                      </a:lnTo>
                      <a:lnTo>
                        <a:pt x="4123" y="3097"/>
                      </a:lnTo>
                      <a:lnTo>
                        <a:pt x="4018" y="3139"/>
                      </a:lnTo>
                      <a:lnTo>
                        <a:pt x="4123" y="3139"/>
                      </a:lnTo>
                      <a:lnTo>
                        <a:pt x="4227" y="3160"/>
                      </a:lnTo>
                      <a:lnTo>
                        <a:pt x="4248" y="3118"/>
                      </a:lnTo>
                      <a:lnTo>
                        <a:pt x="4248" y="3034"/>
                      </a:lnTo>
                      <a:lnTo>
                        <a:pt x="4290" y="2992"/>
                      </a:lnTo>
                      <a:lnTo>
                        <a:pt x="4311" y="3013"/>
                      </a:lnTo>
                      <a:lnTo>
                        <a:pt x="4311" y="3139"/>
                      </a:lnTo>
                      <a:lnTo>
                        <a:pt x="4332" y="3160"/>
                      </a:lnTo>
                      <a:lnTo>
                        <a:pt x="4395" y="3118"/>
                      </a:lnTo>
                      <a:lnTo>
                        <a:pt x="4416" y="2950"/>
                      </a:lnTo>
                      <a:lnTo>
                        <a:pt x="4353" y="2867"/>
                      </a:lnTo>
                      <a:lnTo>
                        <a:pt x="4290" y="2867"/>
                      </a:lnTo>
                      <a:lnTo>
                        <a:pt x="4311" y="2825"/>
                      </a:lnTo>
                      <a:lnTo>
                        <a:pt x="4311" y="2699"/>
                      </a:lnTo>
                      <a:lnTo>
                        <a:pt x="4332" y="2511"/>
                      </a:lnTo>
                      <a:lnTo>
                        <a:pt x="4416" y="2490"/>
                      </a:lnTo>
                      <a:lnTo>
                        <a:pt x="4562" y="2427"/>
                      </a:lnTo>
                      <a:lnTo>
                        <a:pt x="4750" y="2323"/>
                      </a:lnTo>
                      <a:lnTo>
                        <a:pt x="4771" y="2260"/>
                      </a:lnTo>
                      <a:lnTo>
                        <a:pt x="4918" y="2093"/>
                      </a:lnTo>
                      <a:lnTo>
                        <a:pt x="4918" y="1988"/>
                      </a:lnTo>
                      <a:lnTo>
                        <a:pt x="5043" y="1862"/>
                      </a:lnTo>
                      <a:lnTo>
                        <a:pt x="5127" y="1883"/>
                      </a:lnTo>
                      <a:lnTo>
                        <a:pt x="5127" y="1821"/>
                      </a:lnTo>
                      <a:lnTo>
                        <a:pt x="5336" y="1632"/>
                      </a:lnTo>
                      <a:lnTo>
                        <a:pt x="5336" y="1549"/>
                      </a:lnTo>
                      <a:lnTo>
                        <a:pt x="5650" y="1277"/>
                      </a:lnTo>
                      <a:lnTo>
                        <a:pt x="5755" y="1235"/>
                      </a:lnTo>
                      <a:lnTo>
                        <a:pt x="5692" y="1214"/>
                      </a:lnTo>
                      <a:lnTo>
                        <a:pt x="5671" y="1109"/>
                      </a:lnTo>
                      <a:lnTo>
                        <a:pt x="5608" y="1005"/>
                      </a:lnTo>
                      <a:lnTo>
                        <a:pt x="5650" y="900"/>
                      </a:lnTo>
                      <a:lnTo>
                        <a:pt x="5671" y="774"/>
                      </a:lnTo>
                      <a:lnTo>
                        <a:pt x="5692" y="816"/>
                      </a:lnTo>
                      <a:lnTo>
                        <a:pt x="5797" y="649"/>
                      </a:lnTo>
                      <a:lnTo>
                        <a:pt x="5713" y="691"/>
                      </a:lnTo>
                      <a:lnTo>
                        <a:pt x="5650" y="691"/>
                      </a:lnTo>
                      <a:lnTo>
                        <a:pt x="5755" y="628"/>
                      </a:lnTo>
                      <a:lnTo>
                        <a:pt x="5817" y="502"/>
                      </a:lnTo>
                      <a:lnTo>
                        <a:pt x="5797" y="502"/>
                      </a:lnTo>
                      <a:lnTo>
                        <a:pt x="5797" y="419"/>
                      </a:lnTo>
                      <a:lnTo>
                        <a:pt x="5713" y="419"/>
                      </a:lnTo>
                      <a:lnTo>
                        <a:pt x="5650" y="544"/>
                      </a:lnTo>
                      <a:lnTo>
                        <a:pt x="5671" y="586"/>
                      </a:lnTo>
                      <a:lnTo>
                        <a:pt x="5713" y="607"/>
                      </a:lnTo>
                      <a:lnTo>
                        <a:pt x="5608" y="649"/>
                      </a:lnTo>
                      <a:lnTo>
                        <a:pt x="5566" y="607"/>
                      </a:lnTo>
                      <a:lnTo>
                        <a:pt x="5566" y="544"/>
                      </a:lnTo>
                      <a:lnTo>
                        <a:pt x="5504" y="544"/>
                      </a:lnTo>
                      <a:lnTo>
                        <a:pt x="5441" y="523"/>
                      </a:lnTo>
                      <a:lnTo>
                        <a:pt x="5378" y="586"/>
                      </a:lnTo>
                      <a:lnTo>
                        <a:pt x="5294" y="691"/>
                      </a:lnTo>
                      <a:lnTo>
                        <a:pt x="5232" y="628"/>
                      </a:lnTo>
                      <a:lnTo>
                        <a:pt x="5169" y="481"/>
                      </a:lnTo>
                      <a:lnTo>
                        <a:pt x="5232" y="440"/>
                      </a:lnTo>
                      <a:lnTo>
                        <a:pt x="5273" y="377"/>
                      </a:lnTo>
                      <a:lnTo>
                        <a:pt x="5273" y="314"/>
                      </a:lnTo>
                      <a:lnTo>
                        <a:pt x="5252" y="293"/>
                      </a:lnTo>
                      <a:lnTo>
                        <a:pt x="5273" y="251"/>
                      </a:lnTo>
                      <a:lnTo>
                        <a:pt x="5232" y="209"/>
                      </a:lnTo>
                      <a:lnTo>
                        <a:pt x="5169" y="251"/>
                      </a:lnTo>
                      <a:lnTo>
                        <a:pt x="5127" y="230"/>
                      </a:lnTo>
                      <a:lnTo>
                        <a:pt x="5064" y="188"/>
                      </a:lnTo>
                      <a:lnTo>
                        <a:pt x="5085" y="105"/>
                      </a:lnTo>
                      <a:lnTo>
                        <a:pt x="5169" y="0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4" name="Google Shape;3069;p74">
                  <a:extLst>
                    <a:ext uri="{FF2B5EF4-FFF2-40B4-BE49-F238E27FC236}">
                      <a16:creationId xmlns:a16="http://schemas.microsoft.com/office/drawing/2014/main" id="{F978094E-B01F-47FC-9B28-67E2B1F6BDA1}"/>
                    </a:ext>
                  </a:extLst>
                </p:cNvPr>
                <p:cNvSpPr/>
                <p:nvPr/>
              </p:nvSpPr>
              <p:spPr>
                <a:xfrm>
                  <a:off x="6101375" y="3852150"/>
                  <a:ext cx="82150" cy="171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86" h="6843" extrusionOk="0">
                      <a:moveTo>
                        <a:pt x="880" y="0"/>
                      </a:moveTo>
                      <a:lnTo>
                        <a:pt x="796" y="21"/>
                      </a:lnTo>
                      <a:lnTo>
                        <a:pt x="650" y="21"/>
                      </a:lnTo>
                      <a:lnTo>
                        <a:pt x="650" y="42"/>
                      </a:lnTo>
                      <a:lnTo>
                        <a:pt x="733" y="126"/>
                      </a:lnTo>
                      <a:lnTo>
                        <a:pt x="859" y="440"/>
                      </a:lnTo>
                      <a:lnTo>
                        <a:pt x="859" y="544"/>
                      </a:lnTo>
                      <a:lnTo>
                        <a:pt x="859" y="733"/>
                      </a:lnTo>
                      <a:lnTo>
                        <a:pt x="796" y="774"/>
                      </a:lnTo>
                      <a:lnTo>
                        <a:pt x="754" y="774"/>
                      </a:lnTo>
                      <a:lnTo>
                        <a:pt x="754" y="795"/>
                      </a:lnTo>
                      <a:lnTo>
                        <a:pt x="796" y="1046"/>
                      </a:lnTo>
                      <a:lnTo>
                        <a:pt x="838" y="1067"/>
                      </a:lnTo>
                      <a:lnTo>
                        <a:pt x="942" y="1026"/>
                      </a:lnTo>
                      <a:lnTo>
                        <a:pt x="1047" y="1026"/>
                      </a:lnTo>
                      <a:lnTo>
                        <a:pt x="963" y="1046"/>
                      </a:lnTo>
                      <a:lnTo>
                        <a:pt x="880" y="1151"/>
                      </a:lnTo>
                      <a:lnTo>
                        <a:pt x="901" y="1277"/>
                      </a:lnTo>
                      <a:lnTo>
                        <a:pt x="984" y="1444"/>
                      </a:lnTo>
                      <a:lnTo>
                        <a:pt x="1005" y="1716"/>
                      </a:lnTo>
                      <a:lnTo>
                        <a:pt x="1005" y="1904"/>
                      </a:lnTo>
                      <a:lnTo>
                        <a:pt x="1005" y="2030"/>
                      </a:lnTo>
                      <a:lnTo>
                        <a:pt x="1068" y="2009"/>
                      </a:lnTo>
                      <a:lnTo>
                        <a:pt x="1089" y="1904"/>
                      </a:lnTo>
                      <a:lnTo>
                        <a:pt x="1068" y="1821"/>
                      </a:lnTo>
                      <a:lnTo>
                        <a:pt x="1089" y="1800"/>
                      </a:lnTo>
                      <a:lnTo>
                        <a:pt x="1152" y="1842"/>
                      </a:lnTo>
                      <a:lnTo>
                        <a:pt x="1152" y="1967"/>
                      </a:lnTo>
                      <a:lnTo>
                        <a:pt x="1194" y="1967"/>
                      </a:lnTo>
                      <a:lnTo>
                        <a:pt x="1214" y="1904"/>
                      </a:lnTo>
                      <a:lnTo>
                        <a:pt x="1194" y="1842"/>
                      </a:lnTo>
                      <a:lnTo>
                        <a:pt x="1214" y="1842"/>
                      </a:lnTo>
                      <a:lnTo>
                        <a:pt x="1256" y="1925"/>
                      </a:lnTo>
                      <a:lnTo>
                        <a:pt x="1173" y="2030"/>
                      </a:lnTo>
                      <a:lnTo>
                        <a:pt x="1152" y="2134"/>
                      </a:lnTo>
                      <a:lnTo>
                        <a:pt x="1152" y="2197"/>
                      </a:lnTo>
                      <a:lnTo>
                        <a:pt x="1110" y="2218"/>
                      </a:lnTo>
                      <a:lnTo>
                        <a:pt x="1068" y="2134"/>
                      </a:lnTo>
                      <a:lnTo>
                        <a:pt x="1005" y="2134"/>
                      </a:lnTo>
                      <a:lnTo>
                        <a:pt x="1047" y="2323"/>
                      </a:lnTo>
                      <a:lnTo>
                        <a:pt x="1110" y="2532"/>
                      </a:lnTo>
                      <a:lnTo>
                        <a:pt x="1173" y="2553"/>
                      </a:lnTo>
                      <a:lnTo>
                        <a:pt x="1194" y="2532"/>
                      </a:lnTo>
                      <a:lnTo>
                        <a:pt x="1256" y="2616"/>
                      </a:lnTo>
                      <a:lnTo>
                        <a:pt x="1256" y="2658"/>
                      </a:lnTo>
                      <a:lnTo>
                        <a:pt x="1298" y="2699"/>
                      </a:lnTo>
                      <a:lnTo>
                        <a:pt x="1194" y="2762"/>
                      </a:lnTo>
                      <a:lnTo>
                        <a:pt x="1194" y="2825"/>
                      </a:lnTo>
                      <a:lnTo>
                        <a:pt x="1214" y="2867"/>
                      </a:lnTo>
                      <a:lnTo>
                        <a:pt x="1194" y="2950"/>
                      </a:lnTo>
                      <a:lnTo>
                        <a:pt x="1110" y="3139"/>
                      </a:lnTo>
                      <a:lnTo>
                        <a:pt x="1152" y="3243"/>
                      </a:lnTo>
                      <a:lnTo>
                        <a:pt x="1089" y="3264"/>
                      </a:lnTo>
                      <a:lnTo>
                        <a:pt x="1173" y="3348"/>
                      </a:lnTo>
                      <a:lnTo>
                        <a:pt x="1152" y="3369"/>
                      </a:lnTo>
                      <a:lnTo>
                        <a:pt x="1068" y="3369"/>
                      </a:lnTo>
                      <a:lnTo>
                        <a:pt x="1005" y="3474"/>
                      </a:lnTo>
                      <a:lnTo>
                        <a:pt x="1005" y="3536"/>
                      </a:lnTo>
                      <a:lnTo>
                        <a:pt x="1068" y="3599"/>
                      </a:lnTo>
                      <a:lnTo>
                        <a:pt x="1005" y="3641"/>
                      </a:lnTo>
                      <a:lnTo>
                        <a:pt x="942" y="3641"/>
                      </a:lnTo>
                      <a:lnTo>
                        <a:pt x="880" y="3767"/>
                      </a:lnTo>
                      <a:lnTo>
                        <a:pt x="796" y="4164"/>
                      </a:lnTo>
                      <a:lnTo>
                        <a:pt x="796" y="4269"/>
                      </a:lnTo>
                      <a:lnTo>
                        <a:pt x="733" y="4331"/>
                      </a:lnTo>
                      <a:lnTo>
                        <a:pt x="629" y="4331"/>
                      </a:lnTo>
                      <a:lnTo>
                        <a:pt x="545" y="4290"/>
                      </a:lnTo>
                      <a:lnTo>
                        <a:pt x="419" y="4311"/>
                      </a:lnTo>
                      <a:lnTo>
                        <a:pt x="210" y="4415"/>
                      </a:lnTo>
                      <a:lnTo>
                        <a:pt x="106" y="4520"/>
                      </a:lnTo>
                      <a:lnTo>
                        <a:pt x="64" y="4645"/>
                      </a:lnTo>
                      <a:lnTo>
                        <a:pt x="106" y="4834"/>
                      </a:lnTo>
                      <a:lnTo>
                        <a:pt x="210" y="4917"/>
                      </a:lnTo>
                      <a:lnTo>
                        <a:pt x="357" y="5022"/>
                      </a:lnTo>
                      <a:lnTo>
                        <a:pt x="440" y="5168"/>
                      </a:lnTo>
                      <a:lnTo>
                        <a:pt x="587" y="5231"/>
                      </a:lnTo>
                      <a:lnTo>
                        <a:pt x="650" y="5273"/>
                      </a:lnTo>
                      <a:lnTo>
                        <a:pt x="670" y="5545"/>
                      </a:lnTo>
                      <a:lnTo>
                        <a:pt x="691" y="5566"/>
                      </a:lnTo>
                      <a:lnTo>
                        <a:pt x="670" y="5587"/>
                      </a:lnTo>
                      <a:lnTo>
                        <a:pt x="670" y="5733"/>
                      </a:lnTo>
                      <a:lnTo>
                        <a:pt x="629" y="5838"/>
                      </a:lnTo>
                      <a:lnTo>
                        <a:pt x="378" y="6110"/>
                      </a:lnTo>
                      <a:lnTo>
                        <a:pt x="231" y="6277"/>
                      </a:lnTo>
                      <a:lnTo>
                        <a:pt x="43" y="6424"/>
                      </a:lnTo>
                      <a:lnTo>
                        <a:pt x="1" y="6508"/>
                      </a:lnTo>
                      <a:lnTo>
                        <a:pt x="22" y="6549"/>
                      </a:lnTo>
                      <a:lnTo>
                        <a:pt x="126" y="6591"/>
                      </a:lnTo>
                      <a:lnTo>
                        <a:pt x="147" y="6528"/>
                      </a:lnTo>
                      <a:lnTo>
                        <a:pt x="210" y="6528"/>
                      </a:lnTo>
                      <a:lnTo>
                        <a:pt x="210" y="6612"/>
                      </a:lnTo>
                      <a:lnTo>
                        <a:pt x="210" y="6675"/>
                      </a:lnTo>
                      <a:lnTo>
                        <a:pt x="231" y="6696"/>
                      </a:lnTo>
                      <a:lnTo>
                        <a:pt x="273" y="6675"/>
                      </a:lnTo>
                      <a:lnTo>
                        <a:pt x="315" y="6717"/>
                      </a:lnTo>
                      <a:lnTo>
                        <a:pt x="315" y="6800"/>
                      </a:lnTo>
                      <a:lnTo>
                        <a:pt x="336" y="6842"/>
                      </a:lnTo>
                      <a:lnTo>
                        <a:pt x="419" y="6821"/>
                      </a:lnTo>
                      <a:lnTo>
                        <a:pt x="629" y="6675"/>
                      </a:lnTo>
                      <a:lnTo>
                        <a:pt x="796" y="6528"/>
                      </a:lnTo>
                      <a:lnTo>
                        <a:pt x="984" y="6361"/>
                      </a:lnTo>
                      <a:lnTo>
                        <a:pt x="1152" y="6173"/>
                      </a:lnTo>
                      <a:lnTo>
                        <a:pt x="1319" y="5901"/>
                      </a:lnTo>
                      <a:lnTo>
                        <a:pt x="1424" y="5859"/>
                      </a:lnTo>
                      <a:lnTo>
                        <a:pt x="1507" y="5859"/>
                      </a:lnTo>
                      <a:lnTo>
                        <a:pt x="1570" y="5775"/>
                      </a:lnTo>
                      <a:lnTo>
                        <a:pt x="1570" y="5691"/>
                      </a:lnTo>
                      <a:lnTo>
                        <a:pt x="1612" y="5650"/>
                      </a:lnTo>
                      <a:lnTo>
                        <a:pt x="1717" y="5587"/>
                      </a:lnTo>
                      <a:lnTo>
                        <a:pt x="1800" y="5357"/>
                      </a:lnTo>
                      <a:lnTo>
                        <a:pt x="1905" y="5210"/>
                      </a:lnTo>
                      <a:lnTo>
                        <a:pt x="1905" y="5147"/>
                      </a:lnTo>
                      <a:lnTo>
                        <a:pt x="1989" y="5106"/>
                      </a:lnTo>
                      <a:lnTo>
                        <a:pt x="1884" y="4980"/>
                      </a:lnTo>
                      <a:lnTo>
                        <a:pt x="1717" y="4980"/>
                      </a:lnTo>
                      <a:lnTo>
                        <a:pt x="1800" y="4938"/>
                      </a:lnTo>
                      <a:lnTo>
                        <a:pt x="1884" y="4917"/>
                      </a:lnTo>
                      <a:lnTo>
                        <a:pt x="2114" y="4624"/>
                      </a:lnTo>
                      <a:lnTo>
                        <a:pt x="2240" y="4603"/>
                      </a:lnTo>
                      <a:lnTo>
                        <a:pt x="2428" y="4624"/>
                      </a:lnTo>
                      <a:lnTo>
                        <a:pt x="2512" y="4624"/>
                      </a:lnTo>
                      <a:lnTo>
                        <a:pt x="2512" y="4708"/>
                      </a:lnTo>
                      <a:lnTo>
                        <a:pt x="2512" y="4792"/>
                      </a:lnTo>
                      <a:lnTo>
                        <a:pt x="2616" y="4708"/>
                      </a:lnTo>
                      <a:lnTo>
                        <a:pt x="2679" y="4645"/>
                      </a:lnTo>
                      <a:lnTo>
                        <a:pt x="2533" y="4603"/>
                      </a:lnTo>
                      <a:lnTo>
                        <a:pt x="2554" y="4499"/>
                      </a:lnTo>
                      <a:lnTo>
                        <a:pt x="2637" y="4311"/>
                      </a:lnTo>
                      <a:lnTo>
                        <a:pt x="2679" y="4227"/>
                      </a:lnTo>
                      <a:lnTo>
                        <a:pt x="2784" y="4227"/>
                      </a:lnTo>
                      <a:lnTo>
                        <a:pt x="2826" y="4290"/>
                      </a:lnTo>
                      <a:lnTo>
                        <a:pt x="2867" y="4227"/>
                      </a:lnTo>
                      <a:lnTo>
                        <a:pt x="2930" y="4122"/>
                      </a:lnTo>
                      <a:lnTo>
                        <a:pt x="3077" y="3892"/>
                      </a:lnTo>
                      <a:lnTo>
                        <a:pt x="3077" y="3808"/>
                      </a:lnTo>
                      <a:lnTo>
                        <a:pt x="3077" y="3746"/>
                      </a:lnTo>
                      <a:lnTo>
                        <a:pt x="3098" y="3599"/>
                      </a:lnTo>
                      <a:lnTo>
                        <a:pt x="3202" y="3495"/>
                      </a:lnTo>
                      <a:lnTo>
                        <a:pt x="3286" y="3453"/>
                      </a:lnTo>
                      <a:lnTo>
                        <a:pt x="3286" y="3411"/>
                      </a:lnTo>
                      <a:lnTo>
                        <a:pt x="3160" y="3369"/>
                      </a:lnTo>
                      <a:lnTo>
                        <a:pt x="3098" y="3285"/>
                      </a:lnTo>
                      <a:lnTo>
                        <a:pt x="3139" y="3285"/>
                      </a:lnTo>
                      <a:lnTo>
                        <a:pt x="3160" y="3243"/>
                      </a:lnTo>
                      <a:lnTo>
                        <a:pt x="3035" y="3222"/>
                      </a:lnTo>
                      <a:lnTo>
                        <a:pt x="2888" y="3327"/>
                      </a:lnTo>
                      <a:lnTo>
                        <a:pt x="2679" y="3536"/>
                      </a:lnTo>
                      <a:lnTo>
                        <a:pt x="2554" y="3536"/>
                      </a:lnTo>
                      <a:lnTo>
                        <a:pt x="2470" y="3578"/>
                      </a:lnTo>
                      <a:lnTo>
                        <a:pt x="2365" y="3536"/>
                      </a:lnTo>
                      <a:lnTo>
                        <a:pt x="2135" y="3285"/>
                      </a:lnTo>
                      <a:lnTo>
                        <a:pt x="2051" y="3285"/>
                      </a:lnTo>
                      <a:lnTo>
                        <a:pt x="1989" y="3181"/>
                      </a:lnTo>
                      <a:lnTo>
                        <a:pt x="1947" y="3118"/>
                      </a:lnTo>
                      <a:lnTo>
                        <a:pt x="2010" y="3034"/>
                      </a:lnTo>
                      <a:lnTo>
                        <a:pt x="2030" y="2888"/>
                      </a:lnTo>
                      <a:lnTo>
                        <a:pt x="1926" y="2720"/>
                      </a:lnTo>
                      <a:lnTo>
                        <a:pt x="1926" y="2637"/>
                      </a:lnTo>
                      <a:lnTo>
                        <a:pt x="1905" y="2595"/>
                      </a:lnTo>
                      <a:lnTo>
                        <a:pt x="1905" y="2448"/>
                      </a:lnTo>
                      <a:lnTo>
                        <a:pt x="1947" y="2365"/>
                      </a:lnTo>
                      <a:lnTo>
                        <a:pt x="1884" y="2365"/>
                      </a:lnTo>
                      <a:lnTo>
                        <a:pt x="1884" y="2239"/>
                      </a:lnTo>
                      <a:lnTo>
                        <a:pt x="1842" y="2176"/>
                      </a:lnTo>
                      <a:lnTo>
                        <a:pt x="1800" y="2197"/>
                      </a:lnTo>
                      <a:lnTo>
                        <a:pt x="1717" y="2134"/>
                      </a:lnTo>
                      <a:lnTo>
                        <a:pt x="1675" y="2197"/>
                      </a:lnTo>
                      <a:lnTo>
                        <a:pt x="1779" y="2281"/>
                      </a:lnTo>
                      <a:lnTo>
                        <a:pt x="1738" y="2365"/>
                      </a:lnTo>
                      <a:lnTo>
                        <a:pt x="1779" y="2427"/>
                      </a:lnTo>
                      <a:lnTo>
                        <a:pt x="1696" y="2511"/>
                      </a:lnTo>
                      <a:lnTo>
                        <a:pt x="1696" y="2595"/>
                      </a:lnTo>
                      <a:lnTo>
                        <a:pt x="1779" y="2699"/>
                      </a:lnTo>
                      <a:lnTo>
                        <a:pt x="1779" y="2741"/>
                      </a:lnTo>
                      <a:lnTo>
                        <a:pt x="1675" y="2762"/>
                      </a:lnTo>
                      <a:lnTo>
                        <a:pt x="1612" y="2720"/>
                      </a:lnTo>
                      <a:lnTo>
                        <a:pt x="1591" y="2616"/>
                      </a:lnTo>
                      <a:lnTo>
                        <a:pt x="1486" y="2595"/>
                      </a:lnTo>
                      <a:lnTo>
                        <a:pt x="1486" y="2532"/>
                      </a:lnTo>
                      <a:lnTo>
                        <a:pt x="1382" y="2511"/>
                      </a:lnTo>
                      <a:lnTo>
                        <a:pt x="1319" y="2511"/>
                      </a:lnTo>
                      <a:lnTo>
                        <a:pt x="1298" y="2448"/>
                      </a:lnTo>
                      <a:lnTo>
                        <a:pt x="1403" y="2406"/>
                      </a:lnTo>
                      <a:lnTo>
                        <a:pt x="1424" y="2323"/>
                      </a:lnTo>
                      <a:lnTo>
                        <a:pt x="1319" y="2239"/>
                      </a:lnTo>
                      <a:lnTo>
                        <a:pt x="1403" y="2114"/>
                      </a:lnTo>
                      <a:lnTo>
                        <a:pt x="1486" y="2093"/>
                      </a:lnTo>
                      <a:lnTo>
                        <a:pt x="1507" y="1988"/>
                      </a:lnTo>
                      <a:lnTo>
                        <a:pt x="1486" y="1904"/>
                      </a:lnTo>
                      <a:lnTo>
                        <a:pt x="1507" y="1821"/>
                      </a:lnTo>
                      <a:lnTo>
                        <a:pt x="1466" y="1758"/>
                      </a:lnTo>
                      <a:lnTo>
                        <a:pt x="1486" y="1611"/>
                      </a:lnTo>
                      <a:lnTo>
                        <a:pt x="1361" y="1507"/>
                      </a:lnTo>
                      <a:lnTo>
                        <a:pt x="1361" y="1465"/>
                      </a:lnTo>
                      <a:lnTo>
                        <a:pt x="1424" y="1507"/>
                      </a:lnTo>
                      <a:lnTo>
                        <a:pt x="1528" y="1486"/>
                      </a:lnTo>
                      <a:lnTo>
                        <a:pt x="1570" y="1360"/>
                      </a:lnTo>
                      <a:lnTo>
                        <a:pt x="1591" y="1318"/>
                      </a:lnTo>
                      <a:lnTo>
                        <a:pt x="1591" y="1151"/>
                      </a:lnTo>
                      <a:lnTo>
                        <a:pt x="1570" y="1026"/>
                      </a:lnTo>
                      <a:lnTo>
                        <a:pt x="1570" y="921"/>
                      </a:lnTo>
                      <a:lnTo>
                        <a:pt x="1507" y="942"/>
                      </a:lnTo>
                      <a:lnTo>
                        <a:pt x="1382" y="984"/>
                      </a:lnTo>
                      <a:lnTo>
                        <a:pt x="1277" y="879"/>
                      </a:lnTo>
                      <a:lnTo>
                        <a:pt x="1361" y="837"/>
                      </a:lnTo>
                      <a:lnTo>
                        <a:pt x="1277" y="774"/>
                      </a:lnTo>
                      <a:lnTo>
                        <a:pt x="1214" y="754"/>
                      </a:lnTo>
                      <a:lnTo>
                        <a:pt x="1277" y="712"/>
                      </a:lnTo>
                      <a:lnTo>
                        <a:pt x="1361" y="649"/>
                      </a:lnTo>
                      <a:lnTo>
                        <a:pt x="1361" y="607"/>
                      </a:lnTo>
                      <a:lnTo>
                        <a:pt x="1256" y="565"/>
                      </a:lnTo>
                      <a:lnTo>
                        <a:pt x="1173" y="502"/>
                      </a:lnTo>
                      <a:lnTo>
                        <a:pt x="1089" y="544"/>
                      </a:lnTo>
                      <a:lnTo>
                        <a:pt x="1089" y="440"/>
                      </a:lnTo>
                      <a:lnTo>
                        <a:pt x="1110" y="440"/>
                      </a:lnTo>
                      <a:lnTo>
                        <a:pt x="1173" y="356"/>
                      </a:lnTo>
                      <a:lnTo>
                        <a:pt x="1110" y="356"/>
                      </a:lnTo>
                      <a:lnTo>
                        <a:pt x="1047" y="398"/>
                      </a:lnTo>
                      <a:lnTo>
                        <a:pt x="1047" y="461"/>
                      </a:lnTo>
                      <a:lnTo>
                        <a:pt x="1005" y="544"/>
                      </a:lnTo>
                      <a:lnTo>
                        <a:pt x="942" y="523"/>
                      </a:lnTo>
                      <a:lnTo>
                        <a:pt x="963" y="419"/>
                      </a:lnTo>
                      <a:lnTo>
                        <a:pt x="901" y="335"/>
                      </a:lnTo>
                      <a:lnTo>
                        <a:pt x="880" y="209"/>
                      </a:lnTo>
                      <a:lnTo>
                        <a:pt x="880" y="105"/>
                      </a:lnTo>
                      <a:lnTo>
                        <a:pt x="880" y="42"/>
                      </a:lnTo>
                      <a:lnTo>
                        <a:pt x="942" y="42"/>
                      </a:lnTo>
                      <a:lnTo>
                        <a:pt x="880" y="0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87" name="Google Shape;3070;p74">
                <a:extLst>
                  <a:ext uri="{FF2B5EF4-FFF2-40B4-BE49-F238E27FC236}">
                    <a16:creationId xmlns:a16="http://schemas.microsoft.com/office/drawing/2014/main" id="{C434A230-0BFD-4766-AFD7-499AF86CB4E1}"/>
                  </a:ext>
                </a:extLst>
              </p:cNvPr>
              <p:cNvSpPr/>
              <p:nvPr/>
            </p:nvSpPr>
            <p:spPr>
              <a:xfrm>
                <a:off x="3608564" y="2619698"/>
                <a:ext cx="60550" cy="35232"/>
              </a:xfrm>
              <a:custGeom>
                <a:avLst/>
                <a:gdLst/>
                <a:ahLst/>
                <a:cxnLst/>
                <a:rect l="l" t="t" r="r" b="b"/>
                <a:pathLst>
                  <a:path w="5085" h="3098" extrusionOk="0">
                    <a:moveTo>
                      <a:pt x="900" y="1"/>
                    </a:moveTo>
                    <a:lnTo>
                      <a:pt x="733" y="22"/>
                    </a:lnTo>
                    <a:lnTo>
                      <a:pt x="733" y="64"/>
                    </a:lnTo>
                    <a:lnTo>
                      <a:pt x="775" y="126"/>
                    </a:lnTo>
                    <a:lnTo>
                      <a:pt x="837" y="126"/>
                    </a:lnTo>
                    <a:lnTo>
                      <a:pt x="858" y="64"/>
                    </a:lnTo>
                    <a:lnTo>
                      <a:pt x="942" y="64"/>
                    </a:lnTo>
                    <a:lnTo>
                      <a:pt x="984" y="126"/>
                    </a:lnTo>
                    <a:lnTo>
                      <a:pt x="1088" y="147"/>
                    </a:lnTo>
                    <a:lnTo>
                      <a:pt x="1047" y="210"/>
                    </a:lnTo>
                    <a:lnTo>
                      <a:pt x="942" y="168"/>
                    </a:lnTo>
                    <a:lnTo>
                      <a:pt x="837" y="168"/>
                    </a:lnTo>
                    <a:lnTo>
                      <a:pt x="858" y="231"/>
                    </a:lnTo>
                    <a:lnTo>
                      <a:pt x="1005" y="315"/>
                    </a:lnTo>
                    <a:lnTo>
                      <a:pt x="1109" y="440"/>
                    </a:lnTo>
                    <a:lnTo>
                      <a:pt x="1088" y="524"/>
                    </a:lnTo>
                    <a:lnTo>
                      <a:pt x="1047" y="545"/>
                    </a:lnTo>
                    <a:lnTo>
                      <a:pt x="1047" y="461"/>
                    </a:lnTo>
                    <a:lnTo>
                      <a:pt x="900" y="377"/>
                    </a:lnTo>
                    <a:lnTo>
                      <a:pt x="837" y="461"/>
                    </a:lnTo>
                    <a:lnTo>
                      <a:pt x="775" y="440"/>
                    </a:lnTo>
                    <a:lnTo>
                      <a:pt x="796" y="356"/>
                    </a:lnTo>
                    <a:lnTo>
                      <a:pt x="691" y="252"/>
                    </a:lnTo>
                    <a:lnTo>
                      <a:pt x="586" y="210"/>
                    </a:lnTo>
                    <a:lnTo>
                      <a:pt x="524" y="252"/>
                    </a:lnTo>
                    <a:lnTo>
                      <a:pt x="586" y="356"/>
                    </a:lnTo>
                    <a:lnTo>
                      <a:pt x="565" y="419"/>
                    </a:lnTo>
                    <a:lnTo>
                      <a:pt x="524" y="315"/>
                    </a:lnTo>
                    <a:lnTo>
                      <a:pt x="419" y="273"/>
                    </a:lnTo>
                    <a:lnTo>
                      <a:pt x="377" y="356"/>
                    </a:lnTo>
                    <a:lnTo>
                      <a:pt x="461" y="440"/>
                    </a:lnTo>
                    <a:lnTo>
                      <a:pt x="524" y="482"/>
                    </a:lnTo>
                    <a:lnTo>
                      <a:pt x="565" y="545"/>
                    </a:lnTo>
                    <a:lnTo>
                      <a:pt x="461" y="482"/>
                    </a:lnTo>
                    <a:lnTo>
                      <a:pt x="356" y="545"/>
                    </a:lnTo>
                    <a:lnTo>
                      <a:pt x="419" y="608"/>
                    </a:lnTo>
                    <a:lnTo>
                      <a:pt x="565" y="670"/>
                    </a:lnTo>
                    <a:lnTo>
                      <a:pt x="482" y="670"/>
                    </a:lnTo>
                    <a:lnTo>
                      <a:pt x="461" y="733"/>
                    </a:lnTo>
                    <a:lnTo>
                      <a:pt x="482" y="775"/>
                    </a:lnTo>
                    <a:lnTo>
                      <a:pt x="461" y="775"/>
                    </a:lnTo>
                    <a:lnTo>
                      <a:pt x="272" y="649"/>
                    </a:lnTo>
                    <a:lnTo>
                      <a:pt x="231" y="608"/>
                    </a:lnTo>
                    <a:lnTo>
                      <a:pt x="168" y="670"/>
                    </a:lnTo>
                    <a:lnTo>
                      <a:pt x="252" y="796"/>
                    </a:lnTo>
                    <a:lnTo>
                      <a:pt x="314" y="880"/>
                    </a:lnTo>
                    <a:lnTo>
                      <a:pt x="252" y="900"/>
                    </a:lnTo>
                    <a:lnTo>
                      <a:pt x="147" y="775"/>
                    </a:lnTo>
                    <a:lnTo>
                      <a:pt x="63" y="754"/>
                    </a:lnTo>
                    <a:lnTo>
                      <a:pt x="0" y="859"/>
                    </a:lnTo>
                    <a:lnTo>
                      <a:pt x="126" y="900"/>
                    </a:lnTo>
                    <a:lnTo>
                      <a:pt x="231" y="1005"/>
                    </a:lnTo>
                    <a:lnTo>
                      <a:pt x="356" y="1047"/>
                    </a:lnTo>
                    <a:lnTo>
                      <a:pt x="440" y="942"/>
                    </a:lnTo>
                    <a:lnTo>
                      <a:pt x="565" y="900"/>
                    </a:lnTo>
                    <a:lnTo>
                      <a:pt x="628" y="796"/>
                    </a:lnTo>
                    <a:lnTo>
                      <a:pt x="649" y="859"/>
                    </a:lnTo>
                    <a:lnTo>
                      <a:pt x="649" y="900"/>
                    </a:lnTo>
                    <a:lnTo>
                      <a:pt x="691" y="900"/>
                    </a:lnTo>
                    <a:lnTo>
                      <a:pt x="775" y="880"/>
                    </a:lnTo>
                    <a:lnTo>
                      <a:pt x="796" y="984"/>
                    </a:lnTo>
                    <a:lnTo>
                      <a:pt x="858" y="984"/>
                    </a:lnTo>
                    <a:lnTo>
                      <a:pt x="942" y="900"/>
                    </a:lnTo>
                    <a:lnTo>
                      <a:pt x="963" y="859"/>
                    </a:lnTo>
                    <a:lnTo>
                      <a:pt x="984" y="963"/>
                    </a:lnTo>
                    <a:lnTo>
                      <a:pt x="1005" y="963"/>
                    </a:lnTo>
                    <a:lnTo>
                      <a:pt x="1151" y="859"/>
                    </a:lnTo>
                    <a:lnTo>
                      <a:pt x="1109" y="900"/>
                    </a:lnTo>
                    <a:lnTo>
                      <a:pt x="1088" y="1005"/>
                    </a:lnTo>
                    <a:lnTo>
                      <a:pt x="1151" y="1047"/>
                    </a:lnTo>
                    <a:lnTo>
                      <a:pt x="1214" y="984"/>
                    </a:lnTo>
                    <a:lnTo>
                      <a:pt x="1360" y="1068"/>
                    </a:lnTo>
                    <a:lnTo>
                      <a:pt x="1277" y="1089"/>
                    </a:lnTo>
                    <a:lnTo>
                      <a:pt x="1193" y="1089"/>
                    </a:lnTo>
                    <a:lnTo>
                      <a:pt x="1109" y="1131"/>
                    </a:lnTo>
                    <a:lnTo>
                      <a:pt x="1047" y="1131"/>
                    </a:lnTo>
                    <a:lnTo>
                      <a:pt x="879" y="1214"/>
                    </a:lnTo>
                    <a:lnTo>
                      <a:pt x="879" y="1256"/>
                    </a:lnTo>
                    <a:lnTo>
                      <a:pt x="1068" y="1298"/>
                    </a:lnTo>
                    <a:lnTo>
                      <a:pt x="1172" y="1298"/>
                    </a:lnTo>
                    <a:lnTo>
                      <a:pt x="1214" y="1214"/>
                    </a:lnTo>
                    <a:lnTo>
                      <a:pt x="1277" y="1193"/>
                    </a:lnTo>
                    <a:lnTo>
                      <a:pt x="1277" y="1298"/>
                    </a:lnTo>
                    <a:lnTo>
                      <a:pt x="1193" y="1382"/>
                    </a:lnTo>
                    <a:lnTo>
                      <a:pt x="1005" y="1403"/>
                    </a:lnTo>
                    <a:lnTo>
                      <a:pt x="942" y="1382"/>
                    </a:lnTo>
                    <a:lnTo>
                      <a:pt x="858" y="1486"/>
                    </a:lnTo>
                    <a:lnTo>
                      <a:pt x="796" y="1403"/>
                    </a:lnTo>
                    <a:lnTo>
                      <a:pt x="775" y="1382"/>
                    </a:lnTo>
                    <a:lnTo>
                      <a:pt x="775" y="1319"/>
                    </a:lnTo>
                    <a:lnTo>
                      <a:pt x="691" y="1319"/>
                    </a:lnTo>
                    <a:lnTo>
                      <a:pt x="691" y="1361"/>
                    </a:lnTo>
                    <a:lnTo>
                      <a:pt x="691" y="1382"/>
                    </a:lnTo>
                    <a:lnTo>
                      <a:pt x="628" y="1465"/>
                    </a:lnTo>
                    <a:lnTo>
                      <a:pt x="544" y="1403"/>
                    </a:lnTo>
                    <a:lnTo>
                      <a:pt x="461" y="1424"/>
                    </a:lnTo>
                    <a:lnTo>
                      <a:pt x="356" y="1486"/>
                    </a:lnTo>
                    <a:lnTo>
                      <a:pt x="252" y="1424"/>
                    </a:lnTo>
                    <a:lnTo>
                      <a:pt x="168" y="1465"/>
                    </a:lnTo>
                    <a:lnTo>
                      <a:pt x="126" y="1465"/>
                    </a:lnTo>
                    <a:lnTo>
                      <a:pt x="168" y="1591"/>
                    </a:lnTo>
                    <a:lnTo>
                      <a:pt x="231" y="1654"/>
                    </a:lnTo>
                    <a:lnTo>
                      <a:pt x="377" y="1696"/>
                    </a:lnTo>
                    <a:lnTo>
                      <a:pt x="377" y="1633"/>
                    </a:lnTo>
                    <a:lnTo>
                      <a:pt x="565" y="1696"/>
                    </a:lnTo>
                    <a:lnTo>
                      <a:pt x="900" y="1696"/>
                    </a:lnTo>
                    <a:lnTo>
                      <a:pt x="900" y="1737"/>
                    </a:lnTo>
                    <a:lnTo>
                      <a:pt x="837" y="1800"/>
                    </a:lnTo>
                    <a:lnTo>
                      <a:pt x="837" y="1842"/>
                    </a:lnTo>
                    <a:lnTo>
                      <a:pt x="942" y="1926"/>
                    </a:lnTo>
                    <a:lnTo>
                      <a:pt x="963" y="2009"/>
                    </a:lnTo>
                    <a:lnTo>
                      <a:pt x="1005" y="2009"/>
                    </a:lnTo>
                    <a:lnTo>
                      <a:pt x="1172" y="1905"/>
                    </a:lnTo>
                    <a:lnTo>
                      <a:pt x="1151" y="1988"/>
                    </a:lnTo>
                    <a:lnTo>
                      <a:pt x="1047" y="2030"/>
                    </a:lnTo>
                    <a:lnTo>
                      <a:pt x="984" y="2135"/>
                    </a:lnTo>
                    <a:lnTo>
                      <a:pt x="1068" y="2177"/>
                    </a:lnTo>
                    <a:lnTo>
                      <a:pt x="1214" y="2051"/>
                    </a:lnTo>
                    <a:lnTo>
                      <a:pt x="1360" y="2114"/>
                    </a:lnTo>
                    <a:lnTo>
                      <a:pt x="1381" y="2156"/>
                    </a:lnTo>
                    <a:lnTo>
                      <a:pt x="1298" y="2114"/>
                    </a:lnTo>
                    <a:lnTo>
                      <a:pt x="1193" y="2156"/>
                    </a:lnTo>
                    <a:lnTo>
                      <a:pt x="1109" y="2240"/>
                    </a:lnTo>
                    <a:lnTo>
                      <a:pt x="984" y="2240"/>
                    </a:lnTo>
                    <a:lnTo>
                      <a:pt x="984" y="2323"/>
                    </a:lnTo>
                    <a:lnTo>
                      <a:pt x="942" y="2365"/>
                    </a:lnTo>
                    <a:lnTo>
                      <a:pt x="879" y="2365"/>
                    </a:lnTo>
                    <a:lnTo>
                      <a:pt x="796" y="2407"/>
                    </a:lnTo>
                    <a:lnTo>
                      <a:pt x="775" y="2344"/>
                    </a:lnTo>
                    <a:lnTo>
                      <a:pt x="670" y="2261"/>
                    </a:lnTo>
                    <a:lnTo>
                      <a:pt x="670" y="2323"/>
                    </a:lnTo>
                    <a:lnTo>
                      <a:pt x="628" y="2323"/>
                    </a:lnTo>
                    <a:lnTo>
                      <a:pt x="649" y="2449"/>
                    </a:lnTo>
                    <a:lnTo>
                      <a:pt x="691" y="2470"/>
                    </a:lnTo>
                    <a:lnTo>
                      <a:pt x="670" y="2512"/>
                    </a:lnTo>
                    <a:lnTo>
                      <a:pt x="649" y="2700"/>
                    </a:lnTo>
                    <a:lnTo>
                      <a:pt x="775" y="2679"/>
                    </a:lnTo>
                    <a:lnTo>
                      <a:pt x="837" y="2658"/>
                    </a:lnTo>
                    <a:lnTo>
                      <a:pt x="900" y="2700"/>
                    </a:lnTo>
                    <a:lnTo>
                      <a:pt x="1088" y="2742"/>
                    </a:lnTo>
                    <a:lnTo>
                      <a:pt x="1214" y="2637"/>
                    </a:lnTo>
                    <a:lnTo>
                      <a:pt x="1360" y="2679"/>
                    </a:lnTo>
                    <a:lnTo>
                      <a:pt x="1423" y="2637"/>
                    </a:lnTo>
                    <a:lnTo>
                      <a:pt x="1465" y="2679"/>
                    </a:lnTo>
                    <a:lnTo>
                      <a:pt x="1528" y="2700"/>
                    </a:lnTo>
                    <a:lnTo>
                      <a:pt x="1632" y="2679"/>
                    </a:lnTo>
                    <a:lnTo>
                      <a:pt x="1632" y="2784"/>
                    </a:lnTo>
                    <a:lnTo>
                      <a:pt x="1779" y="2930"/>
                    </a:lnTo>
                    <a:lnTo>
                      <a:pt x="1842" y="2972"/>
                    </a:lnTo>
                    <a:lnTo>
                      <a:pt x="1946" y="2888"/>
                    </a:lnTo>
                    <a:lnTo>
                      <a:pt x="2051" y="2888"/>
                    </a:lnTo>
                    <a:lnTo>
                      <a:pt x="2239" y="3077"/>
                    </a:lnTo>
                    <a:lnTo>
                      <a:pt x="2469" y="3077"/>
                    </a:lnTo>
                    <a:lnTo>
                      <a:pt x="2574" y="3097"/>
                    </a:lnTo>
                    <a:lnTo>
                      <a:pt x="2741" y="3056"/>
                    </a:lnTo>
                    <a:lnTo>
                      <a:pt x="2721" y="2951"/>
                    </a:lnTo>
                    <a:lnTo>
                      <a:pt x="2741" y="2867"/>
                    </a:lnTo>
                    <a:lnTo>
                      <a:pt x="2762" y="2951"/>
                    </a:lnTo>
                    <a:lnTo>
                      <a:pt x="2888" y="2972"/>
                    </a:lnTo>
                    <a:lnTo>
                      <a:pt x="3034" y="2867"/>
                    </a:lnTo>
                    <a:lnTo>
                      <a:pt x="3034" y="2700"/>
                    </a:lnTo>
                    <a:lnTo>
                      <a:pt x="3181" y="2700"/>
                    </a:lnTo>
                    <a:lnTo>
                      <a:pt x="3139" y="2763"/>
                    </a:lnTo>
                    <a:lnTo>
                      <a:pt x="3181" y="2846"/>
                    </a:lnTo>
                    <a:lnTo>
                      <a:pt x="3202" y="2763"/>
                    </a:lnTo>
                    <a:lnTo>
                      <a:pt x="3306" y="2763"/>
                    </a:lnTo>
                    <a:lnTo>
                      <a:pt x="3411" y="2637"/>
                    </a:lnTo>
                    <a:lnTo>
                      <a:pt x="3474" y="2658"/>
                    </a:lnTo>
                    <a:lnTo>
                      <a:pt x="3495" y="2637"/>
                    </a:lnTo>
                    <a:lnTo>
                      <a:pt x="3599" y="2658"/>
                    </a:lnTo>
                    <a:lnTo>
                      <a:pt x="3599" y="2679"/>
                    </a:lnTo>
                    <a:lnTo>
                      <a:pt x="3662" y="2658"/>
                    </a:lnTo>
                    <a:lnTo>
                      <a:pt x="3892" y="2449"/>
                    </a:lnTo>
                    <a:lnTo>
                      <a:pt x="3976" y="2323"/>
                    </a:lnTo>
                    <a:lnTo>
                      <a:pt x="4248" y="2261"/>
                    </a:lnTo>
                    <a:lnTo>
                      <a:pt x="4332" y="2177"/>
                    </a:lnTo>
                    <a:lnTo>
                      <a:pt x="4290" y="2135"/>
                    </a:lnTo>
                    <a:lnTo>
                      <a:pt x="4311" y="2051"/>
                    </a:lnTo>
                    <a:lnTo>
                      <a:pt x="4353" y="2051"/>
                    </a:lnTo>
                    <a:lnTo>
                      <a:pt x="4394" y="2156"/>
                    </a:lnTo>
                    <a:lnTo>
                      <a:pt x="4541" y="2177"/>
                    </a:lnTo>
                    <a:lnTo>
                      <a:pt x="4625" y="2114"/>
                    </a:lnTo>
                    <a:lnTo>
                      <a:pt x="4625" y="2030"/>
                    </a:lnTo>
                    <a:lnTo>
                      <a:pt x="4604" y="2009"/>
                    </a:lnTo>
                    <a:lnTo>
                      <a:pt x="4604" y="1926"/>
                    </a:lnTo>
                    <a:lnTo>
                      <a:pt x="4666" y="1905"/>
                    </a:lnTo>
                    <a:lnTo>
                      <a:pt x="4625" y="1779"/>
                    </a:lnTo>
                    <a:lnTo>
                      <a:pt x="4666" y="1716"/>
                    </a:lnTo>
                    <a:lnTo>
                      <a:pt x="4771" y="1779"/>
                    </a:lnTo>
                    <a:lnTo>
                      <a:pt x="4771" y="1884"/>
                    </a:lnTo>
                    <a:lnTo>
                      <a:pt x="4876" y="1842"/>
                    </a:lnTo>
                    <a:lnTo>
                      <a:pt x="4938" y="1716"/>
                    </a:lnTo>
                    <a:lnTo>
                      <a:pt x="4917" y="1612"/>
                    </a:lnTo>
                    <a:lnTo>
                      <a:pt x="4813" y="1507"/>
                    </a:lnTo>
                    <a:lnTo>
                      <a:pt x="4813" y="1403"/>
                    </a:lnTo>
                    <a:lnTo>
                      <a:pt x="4855" y="1361"/>
                    </a:lnTo>
                    <a:lnTo>
                      <a:pt x="4855" y="1256"/>
                    </a:lnTo>
                    <a:lnTo>
                      <a:pt x="4959" y="1193"/>
                    </a:lnTo>
                    <a:lnTo>
                      <a:pt x="5043" y="1193"/>
                    </a:lnTo>
                    <a:lnTo>
                      <a:pt x="5085" y="1110"/>
                    </a:lnTo>
                    <a:lnTo>
                      <a:pt x="5022" y="1005"/>
                    </a:lnTo>
                    <a:lnTo>
                      <a:pt x="4771" y="984"/>
                    </a:lnTo>
                    <a:lnTo>
                      <a:pt x="4708" y="1068"/>
                    </a:lnTo>
                    <a:lnTo>
                      <a:pt x="4750" y="963"/>
                    </a:lnTo>
                    <a:lnTo>
                      <a:pt x="4750" y="859"/>
                    </a:lnTo>
                    <a:lnTo>
                      <a:pt x="4625" y="859"/>
                    </a:lnTo>
                    <a:lnTo>
                      <a:pt x="4604" y="880"/>
                    </a:lnTo>
                    <a:lnTo>
                      <a:pt x="4541" y="775"/>
                    </a:lnTo>
                    <a:lnTo>
                      <a:pt x="4625" y="670"/>
                    </a:lnTo>
                    <a:lnTo>
                      <a:pt x="4708" y="649"/>
                    </a:lnTo>
                    <a:lnTo>
                      <a:pt x="4708" y="482"/>
                    </a:lnTo>
                    <a:lnTo>
                      <a:pt x="4645" y="461"/>
                    </a:lnTo>
                    <a:lnTo>
                      <a:pt x="4562" y="545"/>
                    </a:lnTo>
                    <a:lnTo>
                      <a:pt x="4457" y="482"/>
                    </a:lnTo>
                    <a:lnTo>
                      <a:pt x="4415" y="377"/>
                    </a:lnTo>
                    <a:lnTo>
                      <a:pt x="4520" y="336"/>
                    </a:lnTo>
                    <a:lnTo>
                      <a:pt x="4541" y="252"/>
                    </a:lnTo>
                    <a:lnTo>
                      <a:pt x="4604" y="210"/>
                    </a:lnTo>
                    <a:lnTo>
                      <a:pt x="4708" y="168"/>
                    </a:lnTo>
                    <a:lnTo>
                      <a:pt x="4562" y="126"/>
                    </a:lnTo>
                    <a:lnTo>
                      <a:pt x="4499" y="147"/>
                    </a:lnTo>
                    <a:lnTo>
                      <a:pt x="4311" y="336"/>
                    </a:lnTo>
                    <a:lnTo>
                      <a:pt x="4290" y="419"/>
                    </a:lnTo>
                    <a:lnTo>
                      <a:pt x="4206" y="440"/>
                    </a:lnTo>
                    <a:lnTo>
                      <a:pt x="4122" y="315"/>
                    </a:lnTo>
                    <a:lnTo>
                      <a:pt x="4185" y="252"/>
                    </a:lnTo>
                    <a:lnTo>
                      <a:pt x="4122" y="210"/>
                    </a:lnTo>
                    <a:lnTo>
                      <a:pt x="4101" y="84"/>
                    </a:lnTo>
                    <a:lnTo>
                      <a:pt x="3997" y="64"/>
                    </a:lnTo>
                    <a:lnTo>
                      <a:pt x="3913" y="126"/>
                    </a:lnTo>
                    <a:lnTo>
                      <a:pt x="3829" y="84"/>
                    </a:lnTo>
                    <a:lnTo>
                      <a:pt x="3788" y="168"/>
                    </a:lnTo>
                    <a:lnTo>
                      <a:pt x="3829" y="315"/>
                    </a:lnTo>
                    <a:lnTo>
                      <a:pt x="3788" y="377"/>
                    </a:lnTo>
                    <a:lnTo>
                      <a:pt x="3683" y="377"/>
                    </a:lnTo>
                    <a:lnTo>
                      <a:pt x="3578" y="440"/>
                    </a:lnTo>
                    <a:lnTo>
                      <a:pt x="3557" y="336"/>
                    </a:lnTo>
                    <a:lnTo>
                      <a:pt x="3495" y="315"/>
                    </a:lnTo>
                    <a:lnTo>
                      <a:pt x="3453" y="377"/>
                    </a:lnTo>
                    <a:lnTo>
                      <a:pt x="3369" y="545"/>
                    </a:lnTo>
                    <a:lnTo>
                      <a:pt x="3265" y="545"/>
                    </a:lnTo>
                    <a:lnTo>
                      <a:pt x="3160" y="356"/>
                    </a:lnTo>
                    <a:lnTo>
                      <a:pt x="3076" y="356"/>
                    </a:lnTo>
                    <a:lnTo>
                      <a:pt x="3034" y="336"/>
                    </a:lnTo>
                    <a:lnTo>
                      <a:pt x="2951" y="356"/>
                    </a:lnTo>
                    <a:lnTo>
                      <a:pt x="2888" y="545"/>
                    </a:lnTo>
                    <a:lnTo>
                      <a:pt x="2993" y="754"/>
                    </a:lnTo>
                    <a:lnTo>
                      <a:pt x="2888" y="1047"/>
                    </a:lnTo>
                    <a:lnTo>
                      <a:pt x="2930" y="775"/>
                    </a:lnTo>
                    <a:lnTo>
                      <a:pt x="2825" y="608"/>
                    </a:lnTo>
                    <a:lnTo>
                      <a:pt x="2825" y="524"/>
                    </a:lnTo>
                    <a:lnTo>
                      <a:pt x="2762" y="482"/>
                    </a:lnTo>
                    <a:lnTo>
                      <a:pt x="2783" y="356"/>
                    </a:lnTo>
                    <a:lnTo>
                      <a:pt x="2658" y="273"/>
                    </a:lnTo>
                    <a:lnTo>
                      <a:pt x="2448" y="440"/>
                    </a:lnTo>
                    <a:lnTo>
                      <a:pt x="2428" y="566"/>
                    </a:lnTo>
                    <a:lnTo>
                      <a:pt x="2448" y="649"/>
                    </a:lnTo>
                    <a:lnTo>
                      <a:pt x="2344" y="796"/>
                    </a:lnTo>
                    <a:lnTo>
                      <a:pt x="2260" y="796"/>
                    </a:lnTo>
                    <a:lnTo>
                      <a:pt x="2260" y="649"/>
                    </a:lnTo>
                    <a:lnTo>
                      <a:pt x="2156" y="587"/>
                    </a:lnTo>
                    <a:lnTo>
                      <a:pt x="2156" y="356"/>
                    </a:lnTo>
                    <a:lnTo>
                      <a:pt x="2093" y="315"/>
                    </a:lnTo>
                    <a:lnTo>
                      <a:pt x="1925" y="440"/>
                    </a:lnTo>
                    <a:lnTo>
                      <a:pt x="1946" y="691"/>
                    </a:lnTo>
                    <a:lnTo>
                      <a:pt x="2009" y="775"/>
                    </a:lnTo>
                    <a:lnTo>
                      <a:pt x="2009" y="963"/>
                    </a:lnTo>
                    <a:lnTo>
                      <a:pt x="1925" y="1047"/>
                    </a:lnTo>
                    <a:lnTo>
                      <a:pt x="1842" y="1047"/>
                    </a:lnTo>
                    <a:lnTo>
                      <a:pt x="1821" y="900"/>
                    </a:lnTo>
                    <a:lnTo>
                      <a:pt x="1716" y="963"/>
                    </a:lnTo>
                    <a:lnTo>
                      <a:pt x="1674" y="1110"/>
                    </a:lnTo>
                    <a:lnTo>
                      <a:pt x="1612" y="1131"/>
                    </a:lnTo>
                    <a:lnTo>
                      <a:pt x="1591" y="1319"/>
                    </a:lnTo>
                    <a:lnTo>
                      <a:pt x="1507" y="1131"/>
                    </a:lnTo>
                    <a:lnTo>
                      <a:pt x="1423" y="1131"/>
                    </a:lnTo>
                    <a:lnTo>
                      <a:pt x="1465" y="1068"/>
                    </a:lnTo>
                    <a:lnTo>
                      <a:pt x="1528" y="963"/>
                    </a:lnTo>
                    <a:lnTo>
                      <a:pt x="1528" y="859"/>
                    </a:lnTo>
                    <a:lnTo>
                      <a:pt x="1402" y="859"/>
                    </a:lnTo>
                    <a:lnTo>
                      <a:pt x="1465" y="775"/>
                    </a:lnTo>
                    <a:lnTo>
                      <a:pt x="1402" y="649"/>
                    </a:lnTo>
                    <a:lnTo>
                      <a:pt x="1486" y="691"/>
                    </a:lnTo>
                    <a:lnTo>
                      <a:pt x="1570" y="608"/>
                    </a:lnTo>
                    <a:lnTo>
                      <a:pt x="1528" y="545"/>
                    </a:lnTo>
                    <a:lnTo>
                      <a:pt x="1423" y="482"/>
                    </a:lnTo>
                    <a:lnTo>
                      <a:pt x="1528" y="440"/>
                    </a:lnTo>
                    <a:lnTo>
                      <a:pt x="1465" y="336"/>
                    </a:lnTo>
                    <a:lnTo>
                      <a:pt x="1381" y="377"/>
                    </a:lnTo>
                    <a:lnTo>
                      <a:pt x="1319" y="315"/>
                    </a:lnTo>
                    <a:lnTo>
                      <a:pt x="1193" y="231"/>
                    </a:lnTo>
                    <a:lnTo>
                      <a:pt x="1193" y="126"/>
                    </a:lnTo>
                    <a:lnTo>
                      <a:pt x="1109" y="22"/>
                    </a:lnTo>
                    <a:lnTo>
                      <a:pt x="1005" y="43"/>
                    </a:lnTo>
                    <a:lnTo>
                      <a:pt x="900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3071;p74">
                <a:extLst>
                  <a:ext uri="{FF2B5EF4-FFF2-40B4-BE49-F238E27FC236}">
                    <a16:creationId xmlns:a16="http://schemas.microsoft.com/office/drawing/2014/main" id="{89E45C90-7689-4FA5-B963-B9374719FCB1}"/>
                  </a:ext>
                </a:extLst>
              </p:cNvPr>
              <p:cNvSpPr/>
              <p:nvPr/>
            </p:nvSpPr>
            <p:spPr>
              <a:xfrm>
                <a:off x="4188328" y="2704412"/>
                <a:ext cx="421823" cy="300791"/>
              </a:xfrm>
              <a:custGeom>
                <a:avLst/>
                <a:gdLst/>
                <a:ahLst/>
                <a:cxnLst/>
                <a:rect l="l" t="t" r="r" b="b"/>
                <a:pathLst>
                  <a:path w="35425" h="26449" extrusionOk="0">
                    <a:moveTo>
                      <a:pt x="27390" y="1"/>
                    </a:moveTo>
                    <a:lnTo>
                      <a:pt x="27369" y="21"/>
                    </a:lnTo>
                    <a:lnTo>
                      <a:pt x="27180" y="42"/>
                    </a:lnTo>
                    <a:lnTo>
                      <a:pt x="27139" y="126"/>
                    </a:lnTo>
                    <a:lnTo>
                      <a:pt x="27097" y="126"/>
                    </a:lnTo>
                    <a:lnTo>
                      <a:pt x="27055" y="189"/>
                    </a:lnTo>
                    <a:lnTo>
                      <a:pt x="26867" y="189"/>
                    </a:lnTo>
                    <a:lnTo>
                      <a:pt x="26741" y="147"/>
                    </a:lnTo>
                    <a:lnTo>
                      <a:pt x="26678" y="231"/>
                    </a:lnTo>
                    <a:lnTo>
                      <a:pt x="26574" y="231"/>
                    </a:lnTo>
                    <a:lnTo>
                      <a:pt x="26532" y="335"/>
                    </a:lnTo>
                    <a:lnTo>
                      <a:pt x="26448" y="356"/>
                    </a:lnTo>
                    <a:lnTo>
                      <a:pt x="26344" y="356"/>
                    </a:lnTo>
                    <a:lnTo>
                      <a:pt x="26260" y="398"/>
                    </a:lnTo>
                    <a:lnTo>
                      <a:pt x="26176" y="419"/>
                    </a:lnTo>
                    <a:lnTo>
                      <a:pt x="26051" y="419"/>
                    </a:lnTo>
                    <a:lnTo>
                      <a:pt x="25967" y="461"/>
                    </a:lnTo>
                    <a:lnTo>
                      <a:pt x="25967" y="545"/>
                    </a:lnTo>
                    <a:lnTo>
                      <a:pt x="25904" y="649"/>
                    </a:lnTo>
                    <a:lnTo>
                      <a:pt x="25862" y="754"/>
                    </a:lnTo>
                    <a:lnTo>
                      <a:pt x="25820" y="817"/>
                    </a:lnTo>
                    <a:lnTo>
                      <a:pt x="25820" y="858"/>
                    </a:lnTo>
                    <a:lnTo>
                      <a:pt x="25800" y="921"/>
                    </a:lnTo>
                    <a:lnTo>
                      <a:pt x="25800" y="1068"/>
                    </a:lnTo>
                    <a:lnTo>
                      <a:pt x="25820" y="1089"/>
                    </a:lnTo>
                    <a:lnTo>
                      <a:pt x="25862" y="1130"/>
                    </a:lnTo>
                    <a:lnTo>
                      <a:pt x="26009" y="1047"/>
                    </a:lnTo>
                    <a:lnTo>
                      <a:pt x="26072" y="984"/>
                    </a:lnTo>
                    <a:lnTo>
                      <a:pt x="26155" y="1005"/>
                    </a:lnTo>
                    <a:lnTo>
                      <a:pt x="26239" y="1151"/>
                    </a:lnTo>
                    <a:lnTo>
                      <a:pt x="26281" y="1256"/>
                    </a:lnTo>
                    <a:lnTo>
                      <a:pt x="26364" y="1340"/>
                    </a:lnTo>
                    <a:lnTo>
                      <a:pt x="26364" y="1402"/>
                    </a:lnTo>
                    <a:lnTo>
                      <a:pt x="26385" y="1486"/>
                    </a:lnTo>
                    <a:lnTo>
                      <a:pt x="26385" y="1612"/>
                    </a:lnTo>
                    <a:lnTo>
                      <a:pt x="26323" y="1674"/>
                    </a:lnTo>
                    <a:lnTo>
                      <a:pt x="26239" y="1779"/>
                    </a:lnTo>
                    <a:lnTo>
                      <a:pt x="26218" y="1926"/>
                    </a:lnTo>
                    <a:lnTo>
                      <a:pt x="26134" y="1988"/>
                    </a:lnTo>
                    <a:lnTo>
                      <a:pt x="26072" y="2093"/>
                    </a:lnTo>
                    <a:lnTo>
                      <a:pt x="26051" y="2198"/>
                    </a:lnTo>
                    <a:lnTo>
                      <a:pt x="26134" y="2281"/>
                    </a:lnTo>
                    <a:lnTo>
                      <a:pt x="26092" y="2344"/>
                    </a:lnTo>
                    <a:lnTo>
                      <a:pt x="26134" y="2490"/>
                    </a:lnTo>
                    <a:lnTo>
                      <a:pt x="26176" y="2532"/>
                    </a:lnTo>
                    <a:lnTo>
                      <a:pt x="26176" y="2658"/>
                    </a:lnTo>
                    <a:lnTo>
                      <a:pt x="26092" y="2700"/>
                    </a:lnTo>
                    <a:lnTo>
                      <a:pt x="26072" y="2742"/>
                    </a:lnTo>
                    <a:lnTo>
                      <a:pt x="26134" y="2846"/>
                    </a:lnTo>
                    <a:lnTo>
                      <a:pt x="26134" y="3034"/>
                    </a:lnTo>
                    <a:lnTo>
                      <a:pt x="26092" y="3076"/>
                    </a:lnTo>
                    <a:lnTo>
                      <a:pt x="26092" y="3244"/>
                    </a:lnTo>
                    <a:lnTo>
                      <a:pt x="26155" y="3244"/>
                    </a:lnTo>
                    <a:lnTo>
                      <a:pt x="26218" y="3265"/>
                    </a:lnTo>
                    <a:lnTo>
                      <a:pt x="26260" y="3244"/>
                    </a:lnTo>
                    <a:lnTo>
                      <a:pt x="26281" y="3265"/>
                    </a:lnTo>
                    <a:lnTo>
                      <a:pt x="26323" y="3390"/>
                    </a:lnTo>
                    <a:lnTo>
                      <a:pt x="26281" y="3495"/>
                    </a:lnTo>
                    <a:lnTo>
                      <a:pt x="26218" y="3578"/>
                    </a:lnTo>
                    <a:lnTo>
                      <a:pt x="26009" y="3620"/>
                    </a:lnTo>
                    <a:lnTo>
                      <a:pt x="25862" y="3704"/>
                    </a:lnTo>
                    <a:lnTo>
                      <a:pt x="25569" y="3976"/>
                    </a:lnTo>
                    <a:lnTo>
                      <a:pt x="25527" y="3997"/>
                    </a:lnTo>
                    <a:lnTo>
                      <a:pt x="25444" y="3913"/>
                    </a:lnTo>
                    <a:lnTo>
                      <a:pt x="25276" y="3892"/>
                    </a:lnTo>
                    <a:lnTo>
                      <a:pt x="25172" y="3913"/>
                    </a:lnTo>
                    <a:lnTo>
                      <a:pt x="25130" y="3871"/>
                    </a:lnTo>
                    <a:lnTo>
                      <a:pt x="25004" y="3871"/>
                    </a:lnTo>
                    <a:lnTo>
                      <a:pt x="25004" y="3892"/>
                    </a:lnTo>
                    <a:lnTo>
                      <a:pt x="24879" y="4792"/>
                    </a:lnTo>
                    <a:lnTo>
                      <a:pt x="24900" y="4959"/>
                    </a:lnTo>
                    <a:lnTo>
                      <a:pt x="24858" y="5148"/>
                    </a:lnTo>
                    <a:lnTo>
                      <a:pt x="24879" y="5252"/>
                    </a:lnTo>
                    <a:lnTo>
                      <a:pt x="24795" y="5524"/>
                    </a:lnTo>
                    <a:lnTo>
                      <a:pt x="24900" y="5692"/>
                    </a:lnTo>
                    <a:lnTo>
                      <a:pt x="25172" y="5838"/>
                    </a:lnTo>
                    <a:lnTo>
                      <a:pt x="25339" y="5671"/>
                    </a:lnTo>
                    <a:lnTo>
                      <a:pt x="25569" y="5671"/>
                    </a:lnTo>
                    <a:lnTo>
                      <a:pt x="25841" y="5734"/>
                    </a:lnTo>
                    <a:lnTo>
                      <a:pt x="25946" y="5838"/>
                    </a:lnTo>
                    <a:lnTo>
                      <a:pt x="26072" y="5629"/>
                    </a:lnTo>
                    <a:lnTo>
                      <a:pt x="26072" y="5483"/>
                    </a:lnTo>
                    <a:lnTo>
                      <a:pt x="26072" y="5378"/>
                    </a:lnTo>
                    <a:lnTo>
                      <a:pt x="26239" y="5336"/>
                    </a:lnTo>
                    <a:lnTo>
                      <a:pt x="26281" y="5273"/>
                    </a:lnTo>
                    <a:lnTo>
                      <a:pt x="26553" y="5357"/>
                    </a:lnTo>
                    <a:lnTo>
                      <a:pt x="26699" y="5545"/>
                    </a:lnTo>
                    <a:lnTo>
                      <a:pt x="26908" y="5734"/>
                    </a:lnTo>
                    <a:lnTo>
                      <a:pt x="27076" y="5943"/>
                    </a:lnTo>
                    <a:lnTo>
                      <a:pt x="27285" y="6089"/>
                    </a:lnTo>
                    <a:lnTo>
                      <a:pt x="27306" y="6194"/>
                    </a:lnTo>
                    <a:lnTo>
                      <a:pt x="27327" y="6278"/>
                    </a:lnTo>
                    <a:lnTo>
                      <a:pt x="27327" y="6382"/>
                    </a:lnTo>
                    <a:lnTo>
                      <a:pt x="27285" y="6424"/>
                    </a:lnTo>
                    <a:lnTo>
                      <a:pt x="27285" y="6508"/>
                    </a:lnTo>
                    <a:lnTo>
                      <a:pt x="27264" y="6591"/>
                    </a:lnTo>
                    <a:lnTo>
                      <a:pt x="27139" y="6571"/>
                    </a:lnTo>
                    <a:lnTo>
                      <a:pt x="27097" y="6508"/>
                    </a:lnTo>
                    <a:lnTo>
                      <a:pt x="26992" y="6529"/>
                    </a:lnTo>
                    <a:lnTo>
                      <a:pt x="26908" y="6591"/>
                    </a:lnTo>
                    <a:lnTo>
                      <a:pt x="26762" y="6508"/>
                    </a:lnTo>
                    <a:lnTo>
                      <a:pt x="26657" y="6529"/>
                    </a:lnTo>
                    <a:lnTo>
                      <a:pt x="26553" y="6675"/>
                    </a:lnTo>
                    <a:lnTo>
                      <a:pt x="26385" y="6801"/>
                    </a:lnTo>
                    <a:lnTo>
                      <a:pt x="26323" y="6843"/>
                    </a:lnTo>
                    <a:lnTo>
                      <a:pt x="26218" y="6780"/>
                    </a:lnTo>
                    <a:lnTo>
                      <a:pt x="26155" y="6801"/>
                    </a:lnTo>
                    <a:lnTo>
                      <a:pt x="26155" y="6905"/>
                    </a:lnTo>
                    <a:lnTo>
                      <a:pt x="26092" y="6947"/>
                    </a:lnTo>
                    <a:lnTo>
                      <a:pt x="26030" y="6989"/>
                    </a:lnTo>
                    <a:lnTo>
                      <a:pt x="25967" y="6947"/>
                    </a:lnTo>
                    <a:lnTo>
                      <a:pt x="25925" y="7031"/>
                    </a:lnTo>
                    <a:lnTo>
                      <a:pt x="25820" y="7198"/>
                    </a:lnTo>
                    <a:lnTo>
                      <a:pt x="25800" y="7366"/>
                    </a:lnTo>
                    <a:lnTo>
                      <a:pt x="25800" y="7470"/>
                    </a:lnTo>
                    <a:lnTo>
                      <a:pt x="25737" y="7554"/>
                    </a:lnTo>
                    <a:lnTo>
                      <a:pt x="25611" y="7575"/>
                    </a:lnTo>
                    <a:lnTo>
                      <a:pt x="25381" y="7763"/>
                    </a:lnTo>
                    <a:lnTo>
                      <a:pt x="25214" y="7763"/>
                    </a:lnTo>
                    <a:lnTo>
                      <a:pt x="25088" y="7742"/>
                    </a:lnTo>
                    <a:lnTo>
                      <a:pt x="25004" y="7784"/>
                    </a:lnTo>
                    <a:lnTo>
                      <a:pt x="24900" y="7993"/>
                    </a:lnTo>
                    <a:lnTo>
                      <a:pt x="24795" y="8077"/>
                    </a:lnTo>
                    <a:lnTo>
                      <a:pt x="24670" y="8182"/>
                    </a:lnTo>
                    <a:lnTo>
                      <a:pt x="24586" y="8265"/>
                    </a:lnTo>
                    <a:lnTo>
                      <a:pt x="24565" y="8370"/>
                    </a:lnTo>
                    <a:lnTo>
                      <a:pt x="24502" y="8370"/>
                    </a:lnTo>
                    <a:lnTo>
                      <a:pt x="24377" y="8307"/>
                    </a:lnTo>
                    <a:lnTo>
                      <a:pt x="24251" y="8286"/>
                    </a:lnTo>
                    <a:lnTo>
                      <a:pt x="24063" y="8203"/>
                    </a:lnTo>
                    <a:lnTo>
                      <a:pt x="23937" y="8140"/>
                    </a:lnTo>
                    <a:lnTo>
                      <a:pt x="23770" y="8098"/>
                    </a:lnTo>
                    <a:lnTo>
                      <a:pt x="23561" y="8161"/>
                    </a:lnTo>
                    <a:lnTo>
                      <a:pt x="23435" y="8265"/>
                    </a:lnTo>
                    <a:lnTo>
                      <a:pt x="23331" y="8391"/>
                    </a:lnTo>
                    <a:lnTo>
                      <a:pt x="23331" y="8621"/>
                    </a:lnTo>
                    <a:lnTo>
                      <a:pt x="23351" y="8768"/>
                    </a:lnTo>
                    <a:lnTo>
                      <a:pt x="23331" y="8830"/>
                    </a:lnTo>
                    <a:lnTo>
                      <a:pt x="23603" y="9019"/>
                    </a:lnTo>
                    <a:lnTo>
                      <a:pt x="23833" y="9144"/>
                    </a:lnTo>
                    <a:lnTo>
                      <a:pt x="23833" y="9228"/>
                    </a:lnTo>
                    <a:lnTo>
                      <a:pt x="23770" y="9332"/>
                    </a:lnTo>
                    <a:lnTo>
                      <a:pt x="23707" y="9437"/>
                    </a:lnTo>
                    <a:lnTo>
                      <a:pt x="23435" y="9730"/>
                    </a:lnTo>
                    <a:lnTo>
                      <a:pt x="23310" y="9960"/>
                    </a:lnTo>
                    <a:lnTo>
                      <a:pt x="23226" y="10169"/>
                    </a:lnTo>
                    <a:lnTo>
                      <a:pt x="23121" y="10169"/>
                    </a:lnTo>
                    <a:lnTo>
                      <a:pt x="22933" y="10232"/>
                    </a:lnTo>
                    <a:lnTo>
                      <a:pt x="22807" y="10232"/>
                    </a:lnTo>
                    <a:lnTo>
                      <a:pt x="22661" y="10337"/>
                    </a:lnTo>
                    <a:lnTo>
                      <a:pt x="22494" y="10462"/>
                    </a:lnTo>
                    <a:lnTo>
                      <a:pt x="22347" y="10462"/>
                    </a:lnTo>
                    <a:lnTo>
                      <a:pt x="22096" y="10483"/>
                    </a:lnTo>
                    <a:lnTo>
                      <a:pt x="21908" y="10546"/>
                    </a:lnTo>
                    <a:lnTo>
                      <a:pt x="21740" y="10588"/>
                    </a:lnTo>
                    <a:lnTo>
                      <a:pt x="21322" y="10755"/>
                    </a:lnTo>
                    <a:lnTo>
                      <a:pt x="21008" y="10860"/>
                    </a:lnTo>
                    <a:lnTo>
                      <a:pt x="20841" y="11027"/>
                    </a:lnTo>
                    <a:lnTo>
                      <a:pt x="20590" y="11216"/>
                    </a:lnTo>
                    <a:lnTo>
                      <a:pt x="20485" y="11320"/>
                    </a:lnTo>
                    <a:lnTo>
                      <a:pt x="20338" y="11320"/>
                    </a:lnTo>
                    <a:lnTo>
                      <a:pt x="20192" y="11278"/>
                    </a:lnTo>
                    <a:lnTo>
                      <a:pt x="20192" y="11216"/>
                    </a:lnTo>
                    <a:lnTo>
                      <a:pt x="20171" y="11111"/>
                    </a:lnTo>
                    <a:lnTo>
                      <a:pt x="19899" y="11195"/>
                    </a:lnTo>
                    <a:lnTo>
                      <a:pt x="19732" y="11216"/>
                    </a:lnTo>
                    <a:lnTo>
                      <a:pt x="19522" y="11111"/>
                    </a:lnTo>
                    <a:lnTo>
                      <a:pt x="19355" y="11090"/>
                    </a:lnTo>
                    <a:lnTo>
                      <a:pt x="18999" y="10965"/>
                    </a:lnTo>
                    <a:lnTo>
                      <a:pt x="18623" y="10797"/>
                    </a:lnTo>
                    <a:lnTo>
                      <a:pt x="18413" y="10609"/>
                    </a:lnTo>
                    <a:lnTo>
                      <a:pt x="18288" y="10588"/>
                    </a:lnTo>
                    <a:lnTo>
                      <a:pt x="17869" y="10567"/>
                    </a:lnTo>
                    <a:lnTo>
                      <a:pt x="17493" y="10567"/>
                    </a:lnTo>
                    <a:lnTo>
                      <a:pt x="17430" y="10546"/>
                    </a:lnTo>
                    <a:lnTo>
                      <a:pt x="17367" y="10588"/>
                    </a:lnTo>
                    <a:lnTo>
                      <a:pt x="17325" y="10651"/>
                    </a:lnTo>
                    <a:lnTo>
                      <a:pt x="17137" y="10713"/>
                    </a:lnTo>
                    <a:lnTo>
                      <a:pt x="16865" y="10755"/>
                    </a:lnTo>
                    <a:lnTo>
                      <a:pt x="16384" y="10693"/>
                    </a:lnTo>
                    <a:lnTo>
                      <a:pt x="16028" y="10713"/>
                    </a:lnTo>
                    <a:lnTo>
                      <a:pt x="15777" y="10693"/>
                    </a:lnTo>
                    <a:lnTo>
                      <a:pt x="15547" y="10713"/>
                    </a:lnTo>
                    <a:lnTo>
                      <a:pt x="15442" y="10755"/>
                    </a:lnTo>
                    <a:lnTo>
                      <a:pt x="15338" y="10713"/>
                    </a:lnTo>
                    <a:lnTo>
                      <a:pt x="15191" y="10462"/>
                    </a:lnTo>
                    <a:lnTo>
                      <a:pt x="15149" y="10337"/>
                    </a:lnTo>
                    <a:lnTo>
                      <a:pt x="15024" y="10169"/>
                    </a:lnTo>
                    <a:lnTo>
                      <a:pt x="14919" y="10044"/>
                    </a:lnTo>
                    <a:lnTo>
                      <a:pt x="14856" y="9877"/>
                    </a:lnTo>
                    <a:lnTo>
                      <a:pt x="14856" y="9814"/>
                    </a:lnTo>
                    <a:lnTo>
                      <a:pt x="14752" y="9709"/>
                    </a:lnTo>
                    <a:lnTo>
                      <a:pt x="14668" y="9667"/>
                    </a:lnTo>
                    <a:lnTo>
                      <a:pt x="14626" y="9667"/>
                    </a:lnTo>
                    <a:lnTo>
                      <a:pt x="14584" y="9604"/>
                    </a:lnTo>
                    <a:lnTo>
                      <a:pt x="14564" y="9500"/>
                    </a:lnTo>
                    <a:lnTo>
                      <a:pt x="14333" y="9500"/>
                    </a:lnTo>
                    <a:lnTo>
                      <a:pt x="14187" y="9416"/>
                    </a:lnTo>
                    <a:lnTo>
                      <a:pt x="13978" y="9249"/>
                    </a:lnTo>
                    <a:lnTo>
                      <a:pt x="13873" y="9249"/>
                    </a:lnTo>
                    <a:lnTo>
                      <a:pt x="13768" y="9228"/>
                    </a:lnTo>
                    <a:lnTo>
                      <a:pt x="13706" y="9186"/>
                    </a:lnTo>
                    <a:lnTo>
                      <a:pt x="13517" y="9040"/>
                    </a:lnTo>
                    <a:lnTo>
                      <a:pt x="13141" y="8977"/>
                    </a:lnTo>
                    <a:lnTo>
                      <a:pt x="13099" y="8977"/>
                    </a:lnTo>
                    <a:lnTo>
                      <a:pt x="13057" y="9019"/>
                    </a:lnTo>
                    <a:lnTo>
                      <a:pt x="12890" y="9019"/>
                    </a:lnTo>
                    <a:lnTo>
                      <a:pt x="12639" y="9040"/>
                    </a:lnTo>
                    <a:lnTo>
                      <a:pt x="12053" y="8914"/>
                    </a:lnTo>
                    <a:lnTo>
                      <a:pt x="11948" y="8830"/>
                    </a:lnTo>
                    <a:lnTo>
                      <a:pt x="11823" y="8663"/>
                    </a:lnTo>
                    <a:lnTo>
                      <a:pt x="11802" y="8558"/>
                    </a:lnTo>
                    <a:lnTo>
                      <a:pt x="11802" y="8475"/>
                    </a:lnTo>
                    <a:lnTo>
                      <a:pt x="11823" y="8412"/>
                    </a:lnTo>
                    <a:lnTo>
                      <a:pt x="11906" y="8349"/>
                    </a:lnTo>
                    <a:lnTo>
                      <a:pt x="11948" y="8244"/>
                    </a:lnTo>
                    <a:lnTo>
                      <a:pt x="11885" y="8161"/>
                    </a:lnTo>
                    <a:lnTo>
                      <a:pt x="11843" y="8035"/>
                    </a:lnTo>
                    <a:lnTo>
                      <a:pt x="11885" y="7952"/>
                    </a:lnTo>
                    <a:lnTo>
                      <a:pt x="11885" y="7826"/>
                    </a:lnTo>
                    <a:lnTo>
                      <a:pt x="11823" y="7763"/>
                    </a:lnTo>
                    <a:lnTo>
                      <a:pt x="11739" y="7638"/>
                    </a:lnTo>
                    <a:lnTo>
                      <a:pt x="11676" y="7575"/>
                    </a:lnTo>
                    <a:lnTo>
                      <a:pt x="11592" y="7533"/>
                    </a:lnTo>
                    <a:lnTo>
                      <a:pt x="11530" y="7428"/>
                    </a:lnTo>
                    <a:lnTo>
                      <a:pt x="11488" y="7345"/>
                    </a:lnTo>
                    <a:lnTo>
                      <a:pt x="11446" y="7240"/>
                    </a:lnTo>
                    <a:lnTo>
                      <a:pt x="11425" y="7136"/>
                    </a:lnTo>
                    <a:lnTo>
                      <a:pt x="11383" y="7052"/>
                    </a:lnTo>
                    <a:lnTo>
                      <a:pt x="11279" y="6989"/>
                    </a:lnTo>
                    <a:lnTo>
                      <a:pt x="11195" y="6947"/>
                    </a:lnTo>
                    <a:lnTo>
                      <a:pt x="11153" y="6884"/>
                    </a:lnTo>
                    <a:lnTo>
                      <a:pt x="11069" y="6843"/>
                    </a:lnTo>
                    <a:lnTo>
                      <a:pt x="10965" y="6843"/>
                    </a:lnTo>
                    <a:lnTo>
                      <a:pt x="10902" y="6905"/>
                    </a:lnTo>
                    <a:lnTo>
                      <a:pt x="10860" y="6926"/>
                    </a:lnTo>
                    <a:lnTo>
                      <a:pt x="10776" y="6905"/>
                    </a:lnTo>
                    <a:lnTo>
                      <a:pt x="10693" y="6801"/>
                    </a:lnTo>
                    <a:lnTo>
                      <a:pt x="10672" y="6738"/>
                    </a:lnTo>
                    <a:lnTo>
                      <a:pt x="10567" y="6738"/>
                    </a:lnTo>
                    <a:lnTo>
                      <a:pt x="10442" y="6801"/>
                    </a:lnTo>
                    <a:lnTo>
                      <a:pt x="10400" y="6843"/>
                    </a:lnTo>
                    <a:lnTo>
                      <a:pt x="10379" y="6926"/>
                    </a:lnTo>
                    <a:lnTo>
                      <a:pt x="10337" y="6926"/>
                    </a:lnTo>
                    <a:lnTo>
                      <a:pt x="10211" y="6843"/>
                    </a:lnTo>
                    <a:lnTo>
                      <a:pt x="10170" y="6780"/>
                    </a:lnTo>
                    <a:lnTo>
                      <a:pt x="10170" y="6717"/>
                    </a:lnTo>
                    <a:lnTo>
                      <a:pt x="10107" y="6633"/>
                    </a:lnTo>
                    <a:lnTo>
                      <a:pt x="10002" y="6571"/>
                    </a:lnTo>
                    <a:lnTo>
                      <a:pt x="9877" y="6466"/>
                    </a:lnTo>
                    <a:lnTo>
                      <a:pt x="9835" y="6424"/>
                    </a:lnTo>
                    <a:lnTo>
                      <a:pt x="9751" y="6382"/>
                    </a:lnTo>
                    <a:lnTo>
                      <a:pt x="9730" y="6299"/>
                    </a:lnTo>
                    <a:lnTo>
                      <a:pt x="9730" y="6215"/>
                    </a:lnTo>
                    <a:lnTo>
                      <a:pt x="9709" y="6173"/>
                    </a:lnTo>
                    <a:lnTo>
                      <a:pt x="9688" y="6173"/>
                    </a:lnTo>
                    <a:lnTo>
                      <a:pt x="9688" y="6215"/>
                    </a:lnTo>
                    <a:lnTo>
                      <a:pt x="9646" y="6215"/>
                    </a:lnTo>
                    <a:lnTo>
                      <a:pt x="9605" y="6152"/>
                    </a:lnTo>
                    <a:lnTo>
                      <a:pt x="9584" y="6110"/>
                    </a:lnTo>
                    <a:lnTo>
                      <a:pt x="9584" y="5985"/>
                    </a:lnTo>
                    <a:lnTo>
                      <a:pt x="9542" y="5943"/>
                    </a:lnTo>
                    <a:lnTo>
                      <a:pt x="9521" y="5943"/>
                    </a:lnTo>
                    <a:lnTo>
                      <a:pt x="9395" y="5880"/>
                    </a:lnTo>
                    <a:lnTo>
                      <a:pt x="9312" y="5880"/>
                    </a:lnTo>
                    <a:lnTo>
                      <a:pt x="9333" y="5901"/>
                    </a:lnTo>
                    <a:lnTo>
                      <a:pt x="9228" y="6006"/>
                    </a:lnTo>
                    <a:lnTo>
                      <a:pt x="9123" y="6068"/>
                    </a:lnTo>
                    <a:lnTo>
                      <a:pt x="8998" y="6215"/>
                    </a:lnTo>
                    <a:lnTo>
                      <a:pt x="8977" y="6319"/>
                    </a:lnTo>
                    <a:lnTo>
                      <a:pt x="9019" y="6382"/>
                    </a:lnTo>
                    <a:lnTo>
                      <a:pt x="8956" y="6508"/>
                    </a:lnTo>
                    <a:lnTo>
                      <a:pt x="8768" y="6571"/>
                    </a:lnTo>
                    <a:lnTo>
                      <a:pt x="8684" y="6633"/>
                    </a:lnTo>
                    <a:lnTo>
                      <a:pt x="8663" y="6780"/>
                    </a:lnTo>
                    <a:lnTo>
                      <a:pt x="8663" y="7010"/>
                    </a:lnTo>
                    <a:lnTo>
                      <a:pt x="8768" y="7240"/>
                    </a:lnTo>
                    <a:lnTo>
                      <a:pt x="8872" y="7408"/>
                    </a:lnTo>
                    <a:lnTo>
                      <a:pt x="8872" y="7470"/>
                    </a:lnTo>
                    <a:lnTo>
                      <a:pt x="8705" y="7638"/>
                    </a:lnTo>
                    <a:lnTo>
                      <a:pt x="8579" y="7680"/>
                    </a:lnTo>
                    <a:lnTo>
                      <a:pt x="8496" y="7784"/>
                    </a:lnTo>
                    <a:lnTo>
                      <a:pt x="8433" y="7826"/>
                    </a:lnTo>
                    <a:lnTo>
                      <a:pt x="8349" y="7826"/>
                    </a:lnTo>
                    <a:lnTo>
                      <a:pt x="8307" y="7742"/>
                    </a:lnTo>
                    <a:lnTo>
                      <a:pt x="8245" y="7742"/>
                    </a:lnTo>
                    <a:lnTo>
                      <a:pt x="8014" y="7784"/>
                    </a:lnTo>
                    <a:lnTo>
                      <a:pt x="7847" y="7763"/>
                    </a:lnTo>
                    <a:lnTo>
                      <a:pt x="7638" y="7680"/>
                    </a:lnTo>
                    <a:lnTo>
                      <a:pt x="7429" y="7680"/>
                    </a:lnTo>
                    <a:lnTo>
                      <a:pt x="7387" y="7952"/>
                    </a:lnTo>
                    <a:lnTo>
                      <a:pt x="7324" y="8098"/>
                    </a:lnTo>
                    <a:lnTo>
                      <a:pt x="7324" y="8244"/>
                    </a:lnTo>
                    <a:lnTo>
                      <a:pt x="7261" y="8579"/>
                    </a:lnTo>
                    <a:lnTo>
                      <a:pt x="7261" y="8830"/>
                    </a:lnTo>
                    <a:lnTo>
                      <a:pt x="7240" y="8914"/>
                    </a:lnTo>
                    <a:lnTo>
                      <a:pt x="7303" y="8977"/>
                    </a:lnTo>
                    <a:lnTo>
                      <a:pt x="7429" y="9019"/>
                    </a:lnTo>
                    <a:lnTo>
                      <a:pt x="7387" y="9144"/>
                    </a:lnTo>
                    <a:lnTo>
                      <a:pt x="7387" y="9228"/>
                    </a:lnTo>
                    <a:lnTo>
                      <a:pt x="7303" y="9228"/>
                    </a:lnTo>
                    <a:lnTo>
                      <a:pt x="7219" y="9291"/>
                    </a:lnTo>
                    <a:lnTo>
                      <a:pt x="7136" y="9291"/>
                    </a:lnTo>
                    <a:lnTo>
                      <a:pt x="7073" y="9228"/>
                    </a:lnTo>
                    <a:lnTo>
                      <a:pt x="6989" y="9249"/>
                    </a:lnTo>
                    <a:lnTo>
                      <a:pt x="6864" y="9291"/>
                    </a:lnTo>
                    <a:lnTo>
                      <a:pt x="6592" y="9332"/>
                    </a:lnTo>
                    <a:lnTo>
                      <a:pt x="6445" y="9416"/>
                    </a:lnTo>
                    <a:lnTo>
                      <a:pt x="6341" y="9416"/>
                    </a:lnTo>
                    <a:lnTo>
                      <a:pt x="6278" y="9353"/>
                    </a:lnTo>
                    <a:lnTo>
                      <a:pt x="6173" y="9416"/>
                    </a:lnTo>
                    <a:lnTo>
                      <a:pt x="6069" y="9521"/>
                    </a:lnTo>
                    <a:lnTo>
                      <a:pt x="6069" y="9604"/>
                    </a:lnTo>
                    <a:lnTo>
                      <a:pt x="6173" y="9667"/>
                    </a:lnTo>
                    <a:lnTo>
                      <a:pt x="6341" y="9646"/>
                    </a:lnTo>
                    <a:lnTo>
                      <a:pt x="6466" y="9667"/>
                    </a:lnTo>
                    <a:lnTo>
                      <a:pt x="6466" y="9730"/>
                    </a:lnTo>
                    <a:lnTo>
                      <a:pt x="6382" y="9814"/>
                    </a:lnTo>
                    <a:lnTo>
                      <a:pt x="6445" y="9981"/>
                    </a:lnTo>
                    <a:lnTo>
                      <a:pt x="6445" y="10065"/>
                    </a:lnTo>
                    <a:lnTo>
                      <a:pt x="6487" y="10149"/>
                    </a:lnTo>
                    <a:lnTo>
                      <a:pt x="6508" y="10253"/>
                    </a:lnTo>
                    <a:lnTo>
                      <a:pt x="6613" y="10441"/>
                    </a:lnTo>
                    <a:lnTo>
                      <a:pt x="6654" y="10546"/>
                    </a:lnTo>
                    <a:lnTo>
                      <a:pt x="6780" y="10609"/>
                    </a:lnTo>
                    <a:lnTo>
                      <a:pt x="6822" y="10860"/>
                    </a:lnTo>
                    <a:lnTo>
                      <a:pt x="6738" y="10923"/>
                    </a:lnTo>
                    <a:lnTo>
                      <a:pt x="6696" y="11027"/>
                    </a:lnTo>
                    <a:lnTo>
                      <a:pt x="6801" y="11132"/>
                    </a:lnTo>
                    <a:lnTo>
                      <a:pt x="6738" y="11174"/>
                    </a:lnTo>
                    <a:lnTo>
                      <a:pt x="6738" y="11216"/>
                    </a:lnTo>
                    <a:lnTo>
                      <a:pt x="6613" y="11299"/>
                    </a:lnTo>
                    <a:lnTo>
                      <a:pt x="6654" y="11446"/>
                    </a:lnTo>
                    <a:lnTo>
                      <a:pt x="6508" y="11509"/>
                    </a:lnTo>
                    <a:lnTo>
                      <a:pt x="6278" y="11446"/>
                    </a:lnTo>
                    <a:lnTo>
                      <a:pt x="6027" y="11174"/>
                    </a:lnTo>
                    <a:lnTo>
                      <a:pt x="5922" y="11195"/>
                    </a:lnTo>
                    <a:lnTo>
                      <a:pt x="5671" y="11090"/>
                    </a:lnTo>
                    <a:lnTo>
                      <a:pt x="5336" y="11090"/>
                    </a:lnTo>
                    <a:lnTo>
                      <a:pt x="5148" y="11132"/>
                    </a:lnTo>
                    <a:lnTo>
                      <a:pt x="4876" y="11069"/>
                    </a:lnTo>
                    <a:lnTo>
                      <a:pt x="4583" y="11132"/>
                    </a:lnTo>
                    <a:lnTo>
                      <a:pt x="4457" y="11132"/>
                    </a:lnTo>
                    <a:lnTo>
                      <a:pt x="4311" y="11111"/>
                    </a:lnTo>
                    <a:lnTo>
                      <a:pt x="4206" y="11195"/>
                    </a:lnTo>
                    <a:lnTo>
                      <a:pt x="4102" y="11237"/>
                    </a:lnTo>
                    <a:lnTo>
                      <a:pt x="3767" y="11195"/>
                    </a:lnTo>
                    <a:lnTo>
                      <a:pt x="3558" y="11132"/>
                    </a:lnTo>
                    <a:lnTo>
                      <a:pt x="3432" y="11069"/>
                    </a:lnTo>
                    <a:lnTo>
                      <a:pt x="3244" y="11069"/>
                    </a:lnTo>
                    <a:lnTo>
                      <a:pt x="3202" y="11111"/>
                    </a:lnTo>
                    <a:lnTo>
                      <a:pt x="3035" y="11090"/>
                    </a:lnTo>
                    <a:lnTo>
                      <a:pt x="2930" y="11069"/>
                    </a:lnTo>
                    <a:lnTo>
                      <a:pt x="2888" y="11111"/>
                    </a:lnTo>
                    <a:lnTo>
                      <a:pt x="2888" y="11237"/>
                    </a:lnTo>
                    <a:lnTo>
                      <a:pt x="2909" y="11383"/>
                    </a:lnTo>
                    <a:lnTo>
                      <a:pt x="2930" y="11509"/>
                    </a:lnTo>
                    <a:lnTo>
                      <a:pt x="2742" y="11550"/>
                    </a:lnTo>
                    <a:lnTo>
                      <a:pt x="2386" y="11550"/>
                    </a:lnTo>
                    <a:lnTo>
                      <a:pt x="1968" y="11509"/>
                    </a:lnTo>
                    <a:lnTo>
                      <a:pt x="1863" y="11446"/>
                    </a:lnTo>
                    <a:lnTo>
                      <a:pt x="1675" y="11425"/>
                    </a:lnTo>
                    <a:lnTo>
                      <a:pt x="1570" y="11550"/>
                    </a:lnTo>
                    <a:lnTo>
                      <a:pt x="1591" y="11613"/>
                    </a:lnTo>
                    <a:lnTo>
                      <a:pt x="1465" y="11697"/>
                    </a:lnTo>
                    <a:lnTo>
                      <a:pt x="1465" y="11739"/>
                    </a:lnTo>
                    <a:lnTo>
                      <a:pt x="1507" y="11739"/>
                    </a:lnTo>
                    <a:lnTo>
                      <a:pt x="1507" y="11864"/>
                    </a:lnTo>
                    <a:lnTo>
                      <a:pt x="1340" y="12157"/>
                    </a:lnTo>
                    <a:lnTo>
                      <a:pt x="1256" y="12283"/>
                    </a:lnTo>
                    <a:lnTo>
                      <a:pt x="1361" y="12366"/>
                    </a:lnTo>
                    <a:lnTo>
                      <a:pt x="1633" y="12450"/>
                    </a:lnTo>
                    <a:lnTo>
                      <a:pt x="1737" y="12555"/>
                    </a:lnTo>
                    <a:lnTo>
                      <a:pt x="1842" y="12576"/>
                    </a:lnTo>
                    <a:lnTo>
                      <a:pt x="1947" y="12471"/>
                    </a:lnTo>
                    <a:lnTo>
                      <a:pt x="1947" y="12325"/>
                    </a:lnTo>
                    <a:lnTo>
                      <a:pt x="2009" y="12325"/>
                    </a:lnTo>
                    <a:lnTo>
                      <a:pt x="2302" y="12555"/>
                    </a:lnTo>
                    <a:lnTo>
                      <a:pt x="2323" y="12659"/>
                    </a:lnTo>
                    <a:lnTo>
                      <a:pt x="2177" y="12848"/>
                    </a:lnTo>
                    <a:lnTo>
                      <a:pt x="1968" y="12848"/>
                    </a:lnTo>
                    <a:lnTo>
                      <a:pt x="1675" y="12890"/>
                    </a:lnTo>
                    <a:lnTo>
                      <a:pt x="1654" y="12785"/>
                    </a:lnTo>
                    <a:lnTo>
                      <a:pt x="1507" y="12659"/>
                    </a:lnTo>
                    <a:lnTo>
                      <a:pt x="1340" y="12869"/>
                    </a:lnTo>
                    <a:lnTo>
                      <a:pt x="1235" y="12848"/>
                    </a:lnTo>
                    <a:lnTo>
                      <a:pt x="1068" y="12973"/>
                    </a:lnTo>
                    <a:lnTo>
                      <a:pt x="921" y="13015"/>
                    </a:lnTo>
                    <a:lnTo>
                      <a:pt x="921" y="13162"/>
                    </a:lnTo>
                    <a:lnTo>
                      <a:pt x="1110" y="13224"/>
                    </a:lnTo>
                    <a:lnTo>
                      <a:pt x="1068" y="13371"/>
                    </a:lnTo>
                    <a:lnTo>
                      <a:pt x="900" y="13434"/>
                    </a:lnTo>
                    <a:lnTo>
                      <a:pt x="628" y="13496"/>
                    </a:lnTo>
                    <a:lnTo>
                      <a:pt x="691" y="13538"/>
                    </a:lnTo>
                    <a:lnTo>
                      <a:pt x="733" y="13622"/>
                    </a:lnTo>
                    <a:lnTo>
                      <a:pt x="503" y="13706"/>
                    </a:lnTo>
                    <a:lnTo>
                      <a:pt x="503" y="13831"/>
                    </a:lnTo>
                    <a:lnTo>
                      <a:pt x="398" y="13852"/>
                    </a:lnTo>
                    <a:lnTo>
                      <a:pt x="126" y="13831"/>
                    </a:lnTo>
                    <a:lnTo>
                      <a:pt x="1" y="13936"/>
                    </a:lnTo>
                    <a:lnTo>
                      <a:pt x="1" y="14103"/>
                    </a:lnTo>
                    <a:lnTo>
                      <a:pt x="168" y="14333"/>
                    </a:lnTo>
                    <a:lnTo>
                      <a:pt x="273" y="14270"/>
                    </a:lnTo>
                    <a:lnTo>
                      <a:pt x="419" y="14250"/>
                    </a:lnTo>
                    <a:lnTo>
                      <a:pt x="440" y="14375"/>
                    </a:lnTo>
                    <a:lnTo>
                      <a:pt x="398" y="14522"/>
                    </a:lnTo>
                    <a:lnTo>
                      <a:pt x="461" y="14668"/>
                    </a:lnTo>
                    <a:lnTo>
                      <a:pt x="587" y="14731"/>
                    </a:lnTo>
                    <a:lnTo>
                      <a:pt x="607" y="14877"/>
                    </a:lnTo>
                    <a:lnTo>
                      <a:pt x="545" y="14940"/>
                    </a:lnTo>
                    <a:lnTo>
                      <a:pt x="419" y="15212"/>
                    </a:lnTo>
                    <a:lnTo>
                      <a:pt x="377" y="15589"/>
                    </a:lnTo>
                    <a:lnTo>
                      <a:pt x="335" y="15526"/>
                    </a:lnTo>
                    <a:lnTo>
                      <a:pt x="440" y="15693"/>
                    </a:lnTo>
                    <a:lnTo>
                      <a:pt x="545" y="15714"/>
                    </a:lnTo>
                    <a:lnTo>
                      <a:pt x="733" y="15693"/>
                    </a:lnTo>
                    <a:lnTo>
                      <a:pt x="859" y="15610"/>
                    </a:lnTo>
                    <a:lnTo>
                      <a:pt x="921" y="15526"/>
                    </a:lnTo>
                    <a:lnTo>
                      <a:pt x="984" y="15505"/>
                    </a:lnTo>
                    <a:lnTo>
                      <a:pt x="1047" y="15463"/>
                    </a:lnTo>
                    <a:lnTo>
                      <a:pt x="1110" y="15484"/>
                    </a:lnTo>
                    <a:lnTo>
                      <a:pt x="1172" y="15568"/>
                    </a:lnTo>
                    <a:lnTo>
                      <a:pt x="1361" y="15589"/>
                    </a:lnTo>
                    <a:lnTo>
                      <a:pt x="1361" y="15505"/>
                    </a:lnTo>
                    <a:lnTo>
                      <a:pt x="1319" y="15463"/>
                    </a:lnTo>
                    <a:lnTo>
                      <a:pt x="1319" y="15358"/>
                    </a:lnTo>
                    <a:lnTo>
                      <a:pt x="1444" y="15317"/>
                    </a:lnTo>
                    <a:lnTo>
                      <a:pt x="1486" y="15275"/>
                    </a:lnTo>
                    <a:lnTo>
                      <a:pt x="1549" y="15275"/>
                    </a:lnTo>
                    <a:lnTo>
                      <a:pt x="1570" y="15317"/>
                    </a:lnTo>
                    <a:lnTo>
                      <a:pt x="1695" y="15317"/>
                    </a:lnTo>
                    <a:lnTo>
                      <a:pt x="1779" y="15191"/>
                    </a:lnTo>
                    <a:lnTo>
                      <a:pt x="1758" y="15045"/>
                    </a:lnTo>
                    <a:lnTo>
                      <a:pt x="1779" y="14961"/>
                    </a:lnTo>
                    <a:lnTo>
                      <a:pt x="1863" y="14898"/>
                    </a:lnTo>
                    <a:lnTo>
                      <a:pt x="1884" y="14731"/>
                    </a:lnTo>
                    <a:lnTo>
                      <a:pt x="1947" y="14626"/>
                    </a:lnTo>
                    <a:lnTo>
                      <a:pt x="2072" y="14626"/>
                    </a:lnTo>
                    <a:lnTo>
                      <a:pt x="2177" y="14689"/>
                    </a:lnTo>
                    <a:lnTo>
                      <a:pt x="2281" y="14752"/>
                    </a:lnTo>
                    <a:lnTo>
                      <a:pt x="2281" y="14835"/>
                    </a:lnTo>
                    <a:lnTo>
                      <a:pt x="2260" y="14982"/>
                    </a:lnTo>
                    <a:lnTo>
                      <a:pt x="2281" y="15086"/>
                    </a:lnTo>
                    <a:lnTo>
                      <a:pt x="2386" y="15086"/>
                    </a:lnTo>
                    <a:lnTo>
                      <a:pt x="2428" y="15191"/>
                    </a:lnTo>
                    <a:lnTo>
                      <a:pt x="2407" y="15317"/>
                    </a:lnTo>
                    <a:lnTo>
                      <a:pt x="2428" y="15463"/>
                    </a:lnTo>
                    <a:lnTo>
                      <a:pt x="2428" y="15672"/>
                    </a:lnTo>
                    <a:lnTo>
                      <a:pt x="2532" y="15798"/>
                    </a:lnTo>
                    <a:lnTo>
                      <a:pt x="2532" y="15882"/>
                    </a:lnTo>
                    <a:lnTo>
                      <a:pt x="2637" y="15903"/>
                    </a:lnTo>
                    <a:lnTo>
                      <a:pt x="2784" y="15903"/>
                    </a:lnTo>
                    <a:lnTo>
                      <a:pt x="2888" y="15819"/>
                    </a:lnTo>
                    <a:lnTo>
                      <a:pt x="2909" y="15777"/>
                    </a:lnTo>
                    <a:lnTo>
                      <a:pt x="3076" y="15693"/>
                    </a:lnTo>
                    <a:lnTo>
                      <a:pt x="3202" y="15610"/>
                    </a:lnTo>
                    <a:lnTo>
                      <a:pt x="3223" y="15484"/>
                    </a:lnTo>
                    <a:lnTo>
                      <a:pt x="3307" y="15421"/>
                    </a:lnTo>
                    <a:lnTo>
                      <a:pt x="3558" y="15275"/>
                    </a:lnTo>
                    <a:lnTo>
                      <a:pt x="3725" y="15212"/>
                    </a:lnTo>
                    <a:lnTo>
                      <a:pt x="3746" y="15358"/>
                    </a:lnTo>
                    <a:lnTo>
                      <a:pt x="3976" y="15317"/>
                    </a:lnTo>
                    <a:lnTo>
                      <a:pt x="4039" y="15212"/>
                    </a:lnTo>
                    <a:lnTo>
                      <a:pt x="4290" y="15212"/>
                    </a:lnTo>
                    <a:lnTo>
                      <a:pt x="4311" y="15317"/>
                    </a:lnTo>
                    <a:lnTo>
                      <a:pt x="4123" y="15484"/>
                    </a:lnTo>
                    <a:lnTo>
                      <a:pt x="4248" y="15505"/>
                    </a:lnTo>
                    <a:lnTo>
                      <a:pt x="4290" y="15463"/>
                    </a:lnTo>
                    <a:lnTo>
                      <a:pt x="4374" y="15463"/>
                    </a:lnTo>
                    <a:lnTo>
                      <a:pt x="4478" y="15526"/>
                    </a:lnTo>
                    <a:lnTo>
                      <a:pt x="4520" y="15505"/>
                    </a:lnTo>
                    <a:lnTo>
                      <a:pt x="4625" y="15505"/>
                    </a:lnTo>
                    <a:lnTo>
                      <a:pt x="4688" y="15463"/>
                    </a:lnTo>
                    <a:lnTo>
                      <a:pt x="4729" y="15400"/>
                    </a:lnTo>
                    <a:lnTo>
                      <a:pt x="4813" y="15400"/>
                    </a:lnTo>
                    <a:lnTo>
                      <a:pt x="4897" y="15484"/>
                    </a:lnTo>
                    <a:lnTo>
                      <a:pt x="4981" y="15672"/>
                    </a:lnTo>
                    <a:lnTo>
                      <a:pt x="5232" y="16049"/>
                    </a:lnTo>
                    <a:lnTo>
                      <a:pt x="5357" y="16133"/>
                    </a:lnTo>
                    <a:lnTo>
                      <a:pt x="5399" y="16300"/>
                    </a:lnTo>
                    <a:lnTo>
                      <a:pt x="5462" y="16363"/>
                    </a:lnTo>
                    <a:lnTo>
                      <a:pt x="5545" y="16447"/>
                    </a:lnTo>
                    <a:lnTo>
                      <a:pt x="5776" y="16467"/>
                    </a:lnTo>
                    <a:lnTo>
                      <a:pt x="5985" y="16467"/>
                    </a:lnTo>
                    <a:lnTo>
                      <a:pt x="6089" y="16509"/>
                    </a:lnTo>
                    <a:lnTo>
                      <a:pt x="6131" y="16635"/>
                    </a:lnTo>
                    <a:lnTo>
                      <a:pt x="6361" y="16719"/>
                    </a:lnTo>
                    <a:lnTo>
                      <a:pt x="6550" y="16823"/>
                    </a:lnTo>
                    <a:lnTo>
                      <a:pt x="6654" y="17095"/>
                    </a:lnTo>
                    <a:lnTo>
                      <a:pt x="6801" y="17263"/>
                    </a:lnTo>
                    <a:lnTo>
                      <a:pt x="6989" y="17367"/>
                    </a:lnTo>
                    <a:lnTo>
                      <a:pt x="7073" y="17514"/>
                    </a:lnTo>
                    <a:lnTo>
                      <a:pt x="7073" y="17786"/>
                    </a:lnTo>
                    <a:lnTo>
                      <a:pt x="7177" y="18037"/>
                    </a:lnTo>
                    <a:lnTo>
                      <a:pt x="7324" y="18079"/>
                    </a:lnTo>
                    <a:lnTo>
                      <a:pt x="7387" y="18330"/>
                    </a:lnTo>
                    <a:lnTo>
                      <a:pt x="7429" y="18539"/>
                    </a:lnTo>
                    <a:lnTo>
                      <a:pt x="7345" y="18664"/>
                    </a:lnTo>
                    <a:lnTo>
                      <a:pt x="7324" y="18602"/>
                    </a:lnTo>
                    <a:lnTo>
                      <a:pt x="7219" y="18539"/>
                    </a:lnTo>
                    <a:lnTo>
                      <a:pt x="7073" y="18727"/>
                    </a:lnTo>
                    <a:lnTo>
                      <a:pt x="7094" y="18811"/>
                    </a:lnTo>
                    <a:lnTo>
                      <a:pt x="7115" y="18874"/>
                    </a:lnTo>
                    <a:lnTo>
                      <a:pt x="7261" y="18957"/>
                    </a:lnTo>
                    <a:lnTo>
                      <a:pt x="7240" y="19188"/>
                    </a:lnTo>
                    <a:lnTo>
                      <a:pt x="7303" y="19292"/>
                    </a:lnTo>
                    <a:lnTo>
                      <a:pt x="7261" y="19376"/>
                    </a:lnTo>
                    <a:lnTo>
                      <a:pt x="7324" y="19397"/>
                    </a:lnTo>
                    <a:lnTo>
                      <a:pt x="7408" y="19501"/>
                    </a:lnTo>
                    <a:lnTo>
                      <a:pt x="7408" y="19606"/>
                    </a:lnTo>
                    <a:lnTo>
                      <a:pt x="7449" y="19606"/>
                    </a:lnTo>
                    <a:lnTo>
                      <a:pt x="7491" y="19752"/>
                    </a:lnTo>
                    <a:lnTo>
                      <a:pt x="7617" y="19794"/>
                    </a:lnTo>
                    <a:lnTo>
                      <a:pt x="7701" y="19690"/>
                    </a:lnTo>
                    <a:lnTo>
                      <a:pt x="7826" y="19690"/>
                    </a:lnTo>
                    <a:lnTo>
                      <a:pt x="7868" y="19773"/>
                    </a:lnTo>
                    <a:lnTo>
                      <a:pt x="8014" y="19794"/>
                    </a:lnTo>
                    <a:lnTo>
                      <a:pt x="8119" y="19899"/>
                    </a:lnTo>
                    <a:lnTo>
                      <a:pt x="8182" y="19920"/>
                    </a:lnTo>
                    <a:lnTo>
                      <a:pt x="8266" y="20087"/>
                    </a:lnTo>
                    <a:lnTo>
                      <a:pt x="8370" y="20087"/>
                    </a:lnTo>
                    <a:lnTo>
                      <a:pt x="8391" y="20192"/>
                    </a:lnTo>
                    <a:lnTo>
                      <a:pt x="8433" y="20171"/>
                    </a:lnTo>
                    <a:lnTo>
                      <a:pt x="8454" y="20129"/>
                    </a:lnTo>
                    <a:lnTo>
                      <a:pt x="8600" y="20213"/>
                    </a:lnTo>
                    <a:lnTo>
                      <a:pt x="8663" y="20296"/>
                    </a:lnTo>
                    <a:lnTo>
                      <a:pt x="8768" y="20296"/>
                    </a:lnTo>
                    <a:lnTo>
                      <a:pt x="8830" y="20317"/>
                    </a:lnTo>
                    <a:lnTo>
                      <a:pt x="8893" y="20213"/>
                    </a:lnTo>
                    <a:lnTo>
                      <a:pt x="9061" y="20192"/>
                    </a:lnTo>
                    <a:lnTo>
                      <a:pt x="9270" y="20276"/>
                    </a:lnTo>
                    <a:lnTo>
                      <a:pt x="9312" y="20338"/>
                    </a:lnTo>
                    <a:lnTo>
                      <a:pt x="9437" y="20338"/>
                    </a:lnTo>
                    <a:lnTo>
                      <a:pt x="9542" y="20401"/>
                    </a:lnTo>
                    <a:lnTo>
                      <a:pt x="9709" y="20589"/>
                    </a:lnTo>
                    <a:lnTo>
                      <a:pt x="9835" y="20589"/>
                    </a:lnTo>
                    <a:lnTo>
                      <a:pt x="9960" y="20652"/>
                    </a:lnTo>
                    <a:lnTo>
                      <a:pt x="10023" y="20715"/>
                    </a:lnTo>
                    <a:lnTo>
                      <a:pt x="10128" y="20840"/>
                    </a:lnTo>
                    <a:lnTo>
                      <a:pt x="10170" y="20966"/>
                    </a:lnTo>
                    <a:lnTo>
                      <a:pt x="10232" y="20945"/>
                    </a:lnTo>
                    <a:lnTo>
                      <a:pt x="10232" y="20757"/>
                    </a:lnTo>
                    <a:lnTo>
                      <a:pt x="10316" y="20715"/>
                    </a:lnTo>
                    <a:lnTo>
                      <a:pt x="10337" y="20757"/>
                    </a:lnTo>
                    <a:lnTo>
                      <a:pt x="10462" y="20757"/>
                    </a:lnTo>
                    <a:lnTo>
                      <a:pt x="10588" y="20840"/>
                    </a:lnTo>
                    <a:lnTo>
                      <a:pt x="10588" y="21008"/>
                    </a:lnTo>
                    <a:lnTo>
                      <a:pt x="10755" y="21133"/>
                    </a:lnTo>
                    <a:lnTo>
                      <a:pt x="10923" y="21071"/>
                    </a:lnTo>
                    <a:lnTo>
                      <a:pt x="11069" y="21071"/>
                    </a:lnTo>
                    <a:lnTo>
                      <a:pt x="11048" y="21322"/>
                    </a:lnTo>
                    <a:lnTo>
                      <a:pt x="11090" y="21468"/>
                    </a:lnTo>
                    <a:lnTo>
                      <a:pt x="11195" y="21447"/>
                    </a:lnTo>
                    <a:lnTo>
                      <a:pt x="11362" y="21531"/>
                    </a:lnTo>
                    <a:lnTo>
                      <a:pt x="11425" y="21447"/>
                    </a:lnTo>
                    <a:lnTo>
                      <a:pt x="11571" y="21426"/>
                    </a:lnTo>
                    <a:lnTo>
                      <a:pt x="11676" y="21322"/>
                    </a:lnTo>
                    <a:lnTo>
                      <a:pt x="11885" y="21322"/>
                    </a:lnTo>
                    <a:lnTo>
                      <a:pt x="12011" y="21384"/>
                    </a:lnTo>
                    <a:lnTo>
                      <a:pt x="12053" y="21531"/>
                    </a:lnTo>
                    <a:lnTo>
                      <a:pt x="12220" y="21594"/>
                    </a:lnTo>
                    <a:lnTo>
                      <a:pt x="12346" y="21761"/>
                    </a:lnTo>
                    <a:lnTo>
                      <a:pt x="12429" y="21782"/>
                    </a:lnTo>
                    <a:lnTo>
                      <a:pt x="12576" y="21740"/>
                    </a:lnTo>
                    <a:lnTo>
                      <a:pt x="12639" y="21761"/>
                    </a:lnTo>
                    <a:lnTo>
                      <a:pt x="12785" y="21698"/>
                    </a:lnTo>
                    <a:lnTo>
                      <a:pt x="12931" y="21698"/>
                    </a:lnTo>
                    <a:lnTo>
                      <a:pt x="13015" y="21594"/>
                    </a:lnTo>
                    <a:lnTo>
                      <a:pt x="13162" y="21594"/>
                    </a:lnTo>
                    <a:lnTo>
                      <a:pt x="13203" y="21698"/>
                    </a:lnTo>
                    <a:lnTo>
                      <a:pt x="13245" y="21866"/>
                    </a:lnTo>
                    <a:lnTo>
                      <a:pt x="13350" y="21949"/>
                    </a:lnTo>
                    <a:lnTo>
                      <a:pt x="13475" y="21887"/>
                    </a:lnTo>
                    <a:lnTo>
                      <a:pt x="13601" y="21636"/>
                    </a:lnTo>
                    <a:lnTo>
                      <a:pt x="13873" y="21468"/>
                    </a:lnTo>
                    <a:lnTo>
                      <a:pt x="14040" y="21447"/>
                    </a:lnTo>
                    <a:lnTo>
                      <a:pt x="14124" y="21552"/>
                    </a:lnTo>
                    <a:lnTo>
                      <a:pt x="14396" y="21573"/>
                    </a:lnTo>
                    <a:lnTo>
                      <a:pt x="14501" y="21636"/>
                    </a:lnTo>
                    <a:lnTo>
                      <a:pt x="14647" y="21552"/>
                    </a:lnTo>
                    <a:lnTo>
                      <a:pt x="14815" y="21573"/>
                    </a:lnTo>
                    <a:lnTo>
                      <a:pt x="14877" y="21677"/>
                    </a:lnTo>
                    <a:lnTo>
                      <a:pt x="14982" y="21677"/>
                    </a:lnTo>
                    <a:lnTo>
                      <a:pt x="15191" y="21636"/>
                    </a:lnTo>
                    <a:lnTo>
                      <a:pt x="15296" y="21636"/>
                    </a:lnTo>
                    <a:lnTo>
                      <a:pt x="15359" y="21468"/>
                    </a:lnTo>
                    <a:lnTo>
                      <a:pt x="15442" y="21426"/>
                    </a:lnTo>
                    <a:lnTo>
                      <a:pt x="15547" y="21447"/>
                    </a:lnTo>
                    <a:lnTo>
                      <a:pt x="15547" y="21364"/>
                    </a:lnTo>
                    <a:lnTo>
                      <a:pt x="15631" y="21343"/>
                    </a:lnTo>
                    <a:lnTo>
                      <a:pt x="15693" y="21217"/>
                    </a:lnTo>
                    <a:lnTo>
                      <a:pt x="15798" y="21112"/>
                    </a:lnTo>
                    <a:lnTo>
                      <a:pt x="15903" y="21071"/>
                    </a:lnTo>
                    <a:lnTo>
                      <a:pt x="16133" y="21029"/>
                    </a:lnTo>
                    <a:lnTo>
                      <a:pt x="16237" y="20861"/>
                    </a:lnTo>
                    <a:lnTo>
                      <a:pt x="16237" y="20736"/>
                    </a:lnTo>
                    <a:lnTo>
                      <a:pt x="16321" y="20736"/>
                    </a:lnTo>
                    <a:lnTo>
                      <a:pt x="16447" y="20631"/>
                    </a:lnTo>
                    <a:lnTo>
                      <a:pt x="16551" y="20799"/>
                    </a:lnTo>
                    <a:lnTo>
                      <a:pt x="16719" y="20736"/>
                    </a:lnTo>
                    <a:lnTo>
                      <a:pt x="16928" y="20820"/>
                    </a:lnTo>
                    <a:lnTo>
                      <a:pt x="17012" y="20757"/>
                    </a:lnTo>
                    <a:lnTo>
                      <a:pt x="16970" y="20652"/>
                    </a:lnTo>
                    <a:lnTo>
                      <a:pt x="17242" y="20506"/>
                    </a:lnTo>
                    <a:lnTo>
                      <a:pt x="17325" y="20527"/>
                    </a:lnTo>
                    <a:lnTo>
                      <a:pt x="17367" y="20610"/>
                    </a:lnTo>
                    <a:lnTo>
                      <a:pt x="17451" y="20610"/>
                    </a:lnTo>
                    <a:lnTo>
                      <a:pt x="17472" y="20652"/>
                    </a:lnTo>
                    <a:lnTo>
                      <a:pt x="17388" y="20820"/>
                    </a:lnTo>
                    <a:lnTo>
                      <a:pt x="17451" y="20903"/>
                    </a:lnTo>
                    <a:lnTo>
                      <a:pt x="17535" y="20903"/>
                    </a:lnTo>
                    <a:lnTo>
                      <a:pt x="17597" y="20861"/>
                    </a:lnTo>
                    <a:lnTo>
                      <a:pt x="17639" y="20945"/>
                    </a:lnTo>
                    <a:lnTo>
                      <a:pt x="17702" y="21050"/>
                    </a:lnTo>
                    <a:lnTo>
                      <a:pt x="17702" y="21133"/>
                    </a:lnTo>
                    <a:lnTo>
                      <a:pt x="17597" y="21238"/>
                    </a:lnTo>
                    <a:lnTo>
                      <a:pt x="17639" y="21343"/>
                    </a:lnTo>
                    <a:lnTo>
                      <a:pt x="17765" y="21364"/>
                    </a:lnTo>
                    <a:lnTo>
                      <a:pt x="17849" y="21322"/>
                    </a:lnTo>
                    <a:lnTo>
                      <a:pt x="17953" y="21364"/>
                    </a:lnTo>
                    <a:lnTo>
                      <a:pt x="18016" y="21468"/>
                    </a:lnTo>
                    <a:lnTo>
                      <a:pt x="18121" y="21426"/>
                    </a:lnTo>
                    <a:lnTo>
                      <a:pt x="18246" y="21468"/>
                    </a:lnTo>
                    <a:lnTo>
                      <a:pt x="18330" y="21426"/>
                    </a:lnTo>
                    <a:lnTo>
                      <a:pt x="18497" y="21426"/>
                    </a:lnTo>
                    <a:lnTo>
                      <a:pt x="18539" y="21573"/>
                    </a:lnTo>
                    <a:lnTo>
                      <a:pt x="18685" y="21677"/>
                    </a:lnTo>
                    <a:lnTo>
                      <a:pt x="18706" y="21845"/>
                    </a:lnTo>
                    <a:lnTo>
                      <a:pt x="18811" y="21845"/>
                    </a:lnTo>
                    <a:lnTo>
                      <a:pt x="18916" y="21970"/>
                    </a:lnTo>
                    <a:lnTo>
                      <a:pt x="18916" y="22117"/>
                    </a:lnTo>
                    <a:lnTo>
                      <a:pt x="18999" y="22326"/>
                    </a:lnTo>
                    <a:lnTo>
                      <a:pt x="19020" y="22493"/>
                    </a:lnTo>
                    <a:lnTo>
                      <a:pt x="18999" y="22745"/>
                    </a:lnTo>
                    <a:lnTo>
                      <a:pt x="18999" y="22849"/>
                    </a:lnTo>
                    <a:lnTo>
                      <a:pt x="18957" y="22933"/>
                    </a:lnTo>
                    <a:lnTo>
                      <a:pt x="18853" y="22996"/>
                    </a:lnTo>
                    <a:lnTo>
                      <a:pt x="18832" y="23100"/>
                    </a:lnTo>
                    <a:lnTo>
                      <a:pt x="18769" y="23121"/>
                    </a:lnTo>
                    <a:lnTo>
                      <a:pt x="18748" y="23205"/>
                    </a:lnTo>
                    <a:lnTo>
                      <a:pt x="18811" y="23309"/>
                    </a:lnTo>
                    <a:lnTo>
                      <a:pt x="18748" y="23351"/>
                    </a:lnTo>
                    <a:lnTo>
                      <a:pt x="18685" y="23330"/>
                    </a:lnTo>
                    <a:lnTo>
                      <a:pt x="18602" y="23435"/>
                    </a:lnTo>
                    <a:lnTo>
                      <a:pt x="18539" y="23519"/>
                    </a:lnTo>
                    <a:lnTo>
                      <a:pt x="18602" y="23581"/>
                    </a:lnTo>
                    <a:lnTo>
                      <a:pt x="18539" y="23665"/>
                    </a:lnTo>
                    <a:lnTo>
                      <a:pt x="18539" y="23770"/>
                    </a:lnTo>
                    <a:lnTo>
                      <a:pt x="18644" y="23833"/>
                    </a:lnTo>
                    <a:lnTo>
                      <a:pt x="18706" y="23895"/>
                    </a:lnTo>
                    <a:lnTo>
                      <a:pt x="18769" y="23958"/>
                    </a:lnTo>
                    <a:lnTo>
                      <a:pt x="18748" y="24105"/>
                    </a:lnTo>
                    <a:lnTo>
                      <a:pt x="18811" y="24251"/>
                    </a:lnTo>
                    <a:lnTo>
                      <a:pt x="18937" y="24146"/>
                    </a:lnTo>
                    <a:lnTo>
                      <a:pt x="19209" y="24084"/>
                    </a:lnTo>
                    <a:lnTo>
                      <a:pt x="19229" y="24167"/>
                    </a:lnTo>
                    <a:lnTo>
                      <a:pt x="19209" y="24251"/>
                    </a:lnTo>
                    <a:lnTo>
                      <a:pt x="19271" y="24293"/>
                    </a:lnTo>
                    <a:lnTo>
                      <a:pt x="19418" y="24272"/>
                    </a:lnTo>
                    <a:lnTo>
                      <a:pt x="19439" y="24377"/>
                    </a:lnTo>
                    <a:lnTo>
                      <a:pt x="19418" y="24481"/>
                    </a:lnTo>
                    <a:lnTo>
                      <a:pt x="19481" y="24565"/>
                    </a:lnTo>
                    <a:lnTo>
                      <a:pt x="19627" y="24586"/>
                    </a:lnTo>
                    <a:lnTo>
                      <a:pt x="19585" y="24628"/>
                    </a:lnTo>
                    <a:lnTo>
                      <a:pt x="19648" y="24711"/>
                    </a:lnTo>
                    <a:lnTo>
                      <a:pt x="19669" y="24670"/>
                    </a:lnTo>
                    <a:lnTo>
                      <a:pt x="19815" y="24670"/>
                    </a:lnTo>
                    <a:lnTo>
                      <a:pt x="19941" y="24732"/>
                    </a:lnTo>
                    <a:lnTo>
                      <a:pt x="19941" y="24816"/>
                    </a:lnTo>
                    <a:lnTo>
                      <a:pt x="19878" y="24921"/>
                    </a:lnTo>
                    <a:lnTo>
                      <a:pt x="19899" y="25004"/>
                    </a:lnTo>
                    <a:lnTo>
                      <a:pt x="19753" y="25193"/>
                    </a:lnTo>
                    <a:lnTo>
                      <a:pt x="19648" y="25297"/>
                    </a:lnTo>
                    <a:lnTo>
                      <a:pt x="19669" y="25360"/>
                    </a:lnTo>
                    <a:lnTo>
                      <a:pt x="19753" y="25339"/>
                    </a:lnTo>
                    <a:lnTo>
                      <a:pt x="19941" y="25339"/>
                    </a:lnTo>
                    <a:lnTo>
                      <a:pt x="19983" y="25402"/>
                    </a:lnTo>
                    <a:lnTo>
                      <a:pt x="20066" y="25318"/>
                    </a:lnTo>
                    <a:lnTo>
                      <a:pt x="20150" y="25423"/>
                    </a:lnTo>
                    <a:lnTo>
                      <a:pt x="20108" y="25548"/>
                    </a:lnTo>
                    <a:lnTo>
                      <a:pt x="20150" y="25674"/>
                    </a:lnTo>
                    <a:lnTo>
                      <a:pt x="20276" y="25737"/>
                    </a:lnTo>
                    <a:lnTo>
                      <a:pt x="20338" y="25653"/>
                    </a:lnTo>
                    <a:lnTo>
                      <a:pt x="20485" y="25653"/>
                    </a:lnTo>
                    <a:lnTo>
                      <a:pt x="20736" y="25548"/>
                    </a:lnTo>
                    <a:lnTo>
                      <a:pt x="20841" y="25569"/>
                    </a:lnTo>
                    <a:lnTo>
                      <a:pt x="20841" y="25716"/>
                    </a:lnTo>
                    <a:lnTo>
                      <a:pt x="20799" y="25737"/>
                    </a:lnTo>
                    <a:lnTo>
                      <a:pt x="20862" y="25778"/>
                    </a:lnTo>
                    <a:lnTo>
                      <a:pt x="20924" y="25883"/>
                    </a:lnTo>
                    <a:lnTo>
                      <a:pt x="21050" y="25841"/>
                    </a:lnTo>
                    <a:lnTo>
                      <a:pt x="21154" y="25862"/>
                    </a:lnTo>
                    <a:lnTo>
                      <a:pt x="21134" y="25716"/>
                    </a:lnTo>
                    <a:lnTo>
                      <a:pt x="21134" y="25569"/>
                    </a:lnTo>
                    <a:lnTo>
                      <a:pt x="21092" y="25465"/>
                    </a:lnTo>
                    <a:lnTo>
                      <a:pt x="21092" y="25255"/>
                    </a:lnTo>
                    <a:lnTo>
                      <a:pt x="21154" y="25214"/>
                    </a:lnTo>
                    <a:lnTo>
                      <a:pt x="21154" y="25130"/>
                    </a:lnTo>
                    <a:lnTo>
                      <a:pt x="21364" y="25130"/>
                    </a:lnTo>
                    <a:lnTo>
                      <a:pt x="21426" y="25109"/>
                    </a:lnTo>
                    <a:lnTo>
                      <a:pt x="21468" y="25088"/>
                    </a:lnTo>
                    <a:lnTo>
                      <a:pt x="21510" y="25025"/>
                    </a:lnTo>
                    <a:lnTo>
                      <a:pt x="21552" y="24983"/>
                    </a:lnTo>
                    <a:lnTo>
                      <a:pt x="21678" y="24921"/>
                    </a:lnTo>
                    <a:lnTo>
                      <a:pt x="21761" y="24942"/>
                    </a:lnTo>
                    <a:lnTo>
                      <a:pt x="21740" y="25025"/>
                    </a:lnTo>
                    <a:lnTo>
                      <a:pt x="21782" y="25046"/>
                    </a:lnTo>
                    <a:lnTo>
                      <a:pt x="21866" y="25046"/>
                    </a:lnTo>
                    <a:lnTo>
                      <a:pt x="21887" y="24942"/>
                    </a:lnTo>
                    <a:lnTo>
                      <a:pt x="21970" y="24900"/>
                    </a:lnTo>
                    <a:lnTo>
                      <a:pt x="22096" y="25004"/>
                    </a:lnTo>
                    <a:lnTo>
                      <a:pt x="22159" y="24921"/>
                    </a:lnTo>
                    <a:lnTo>
                      <a:pt x="22242" y="24921"/>
                    </a:lnTo>
                    <a:lnTo>
                      <a:pt x="22263" y="25004"/>
                    </a:lnTo>
                    <a:lnTo>
                      <a:pt x="22389" y="24942"/>
                    </a:lnTo>
                    <a:lnTo>
                      <a:pt x="22389" y="24879"/>
                    </a:lnTo>
                    <a:lnTo>
                      <a:pt x="22556" y="24816"/>
                    </a:lnTo>
                    <a:lnTo>
                      <a:pt x="22661" y="24900"/>
                    </a:lnTo>
                    <a:lnTo>
                      <a:pt x="22870" y="24816"/>
                    </a:lnTo>
                    <a:lnTo>
                      <a:pt x="22828" y="24628"/>
                    </a:lnTo>
                    <a:lnTo>
                      <a:pt x="22954" y="24586"/>
                    </a:lnTo>
                    <a:lnTo>
                      <a:pt x="23100" y="24586"/>
                    </a:lnTo>
                    <a:lnTo>
                      <a:pt x="23184" y="24502"/>
                    </a:lnTo>
                    <a:lnTo>
                      <a:pt x="23310" y="24586"/>
                    </a:lnTo>
                    <a:lnTo>
                      <a:pt x="23310" y="24670"/>
                    </a:lnTo>
                    <a:lnTo>
                      <a:pt x="23435" y="24690"/>
                    </a:lnTo>
                    <a:lnTo>
                      <a:pt x="23477" y="24774"/>
                    </a:lnTo>
                    <a:lnTo>
                      <a:pt x="23749" y="24774"/>
                    </a:lnTo>
                    <a:lnTo>
                      <a:pt x="23812" y="24816"/>
                    </a:lnTo>
                    <a:lnTo>
                      <a:pt x="23958" y="24774"/>
                    </a:lnTo>
                    <a:lnTo>
                      <a:pt x="24042" y="24837"/>
                    </a:lnTo>
                    <a:lnTo>
                      <a:pt x="24042" y="24942"/>
                    </a:lnTo>
                    <a:lnTo>
                      <a:pt x="23937" y="24983"/>
                    </a:lnTo>
                    <a:lnTo>
                      <a:pt x="23875" y="25193"/>
                    </a:lnTo>
                    <a:lnTo>
                      <a:pt x="23958" y="25214"/>
                    </a:lnTo>
                    <a:lnTo>
                      <a:pt x="23979" y="25318"/>
                    </a:lnTo>
                    <a:lnTo>
                      <a:pt x="24230" y="25402"/>
                    </a:lnTo>
                    <a:lnTo>
                      <a:pt x="24251" y="25506"/>
                    </a:lnTo>
                    <a:lnTo>
                      <a:pt x="24377" y="25527"/>
                    </a:lnTo>
                    <a:lnTo>
                      <a:pt x="24481" y="25611"/>
                    </a:lnTo>
                    <a:lnTo>
                      <a:pt x="24586" y="25548"/>
                    </a:lnTo>
                    <a:lnTo>
                      <a:pt x="24649" y="25611"/>
                    </a:lnTo>
                    <a:lnTo>
                      <a:pt x="24711" y="25569"/>
                    </a:lnTo>
                    <a:lnTo>
                      <a:pt x="24816" y="25632"/>
                    </a:lnTo>
                    <a:lnTo>
                      <a:pt x="24858" y="25632"/>
                    </a:lnTo>
                    <a:lnTo>
                      <a:pt x="24900" y="25611"/>
                    </a:lnTo>
                    <a:lnTo>
                      <a:pt x="24963" y="25653"/>
                    </a:lnTo>
                    <a:lnTo>
                      <a:pt x="25046" y="25611"/>
                    </a:lnTo>
                    <a:lnTo>
                      <a:pt x="25046" y="25548"/>
                    </a:lnTo>
                    <a:lnTo>
                      <a:pt x="25088" y="25423"/>
                    </a:lnTo>
                    <a:lnTo>
                      <a:pt x="25130" y="25527"/>
                    </a:lnTo>
                    <a:lnTo>
                      <a:pt x="25235" y="25653"/>
                    </a:lnTo>
                    <a:lnTo>
                      <a:pt x="25297" y="25632"/>
                    </a:lnTo>
                    <a:lnTo>
                      <a:pt x="25444" y="25737"/>
                    </a:lnTo>
                    <a:lnTo>
                      <a:pt x="25569" y="25737"/>
                    </a:lnTo>
                    <a:lnTo>
                      <a:pt x="25632" y="25632"/>
                    </a:lnTo>
                    <a:lnTo>
                      <a:pt x="25716" y="25716"/>
                    </a:lnTo>
                    <a:lnTo>
                      <a:pt x="25820" y="25674"/>
                    </a:lnTo>
                    <a:lnTo>
                      <a:pt x="25862" y="25716"/>
                    </a:lnTo>
                    <a:lnTo>
                      <a:pt x="25862" y="25737"/>
                    </a:lnTo>
                    <a:lnTo>
                      <a:pt x="25800" y="25758"/>
                    </a:lnTo>
                    <a:lnTo>
                      <a:pt x="25758" y="25862"/>
                    </a:lnTo>
                    <a:lnTo>
                      <a:pt x="25695" y="25967"/>
                    </a:lnTo>
                    <a:lnTo>
                      <a:pt x="25695" y="26030"/>
                    </a:lnTo>
                    <a:lnTo>
                      <a:pt x="25820" y="26197"/>
                    </a:lnTo>
                    <a:lnTo>
                      <a:pt x="25904" y="26260"/>
                    </a:lnTo>
                    <a:lnTo>
                      <a:pt x="25904" y="26302"/>
                    </a:lnTo>
                    <a:lnTo>
                      <a:pt x="25925" y="26448"/>
                    </a:lnTo>
                    <a:lnTo>
                      <a:pt x="25946" y="26406"/>
                    </a:lnTo>
                    <a:lnTo>
                      <a:pt x="26009" y="26343"/>
                    </a:lnTo>
                    <a:lnTo>
                      <a:pt x="26092" y="26364"/>
                    </a:lnTo>
                    <a:lnTo>
                      <a:pt x="26134" y="26385"/>
                    </a:lnTo>
                    <a:lnTo>
                      <a:pt x="26176" y="26385"/>
                    </a:lnTo>
                    <a:lnTo>
                      <a:pt x="26281" y="26281"/>
                    </a:lnTo>
                    <a:lnTo>
                      <a:pt x="26260" y="26239"/>
                    </a:lnTo>
                    <a:lnTo>
                      <a:pt x="26218" y="26197"/>
                    </a:lnTo>
                    <a:lnTo>
                      <a:pt x="26218" y="26176"/>
                    </a:lnTo>
                    <a:lnTo>
                      <a:pt x="26155" y="26071"/>
                    </a:lnTo>
                    <a:lnTo>
                      <a:pt x="26072" y="26071"/>
                    </a:lnTo>
                    <a:lnTo>
                      <a:pt x="26030" y="25967"/>
                    </a:lnTo>
                    <a:lnTo>
                      <a:pt x="26051" y="25925"/>
                    </a:lnTo>
                    <a:lnTo>
                      <a:pt x="26155" y="25841"/>
                    </a:lnTo>
                    <a:lnTo>
                      <a:pt x="26155" y="25758"/>
                    </a:lnTo>
                    <a:lnTo>
                      <a:pt x="26155" y="25716"/>
                    </a:lnTo>
                    <a:lnTo>
                      <a:pt x="26176" y="25716"/>
                    </a:lnTo>
                    <a:lnTo>
                      <a:pt x="26218" y="25653"/>
                    </a:lnTo>
                    <a:lnTo>
                      <a:pt x="26239" y="25716"/>
                    </a:lnTo>
                    <a:lnTo>
                      <a:pt x="26260" y="25737"/>
                    </a:lnTo>
                    <a:lnTo>
                      <a:pt x="26281" y="25737"/>
                    </a:lnTo>
                    <a:lnTo>
                      <a:pt x="26260" y="25758"/>
                    </a:lnTo>
                    <a:lnTo>
                      <a:pt x="26260" y="25778"/>
                    </a:lnTo>
                    <a:lnTo>
                      <a:pt x="26323" y="25778"/>
                    </a:lnTo>
                    <a:lnTo>
                      <a:pt x="26281" y="25820"/>
                    </a:lnTo>
                    <a:lnTo>
                      <a:pt x="26344" y="25841"/>
                    </a:lnTo>
                    <a:lnTo>
                      <a:pt x="26385" y="25758"/>
                    </a:lnTo>
                    <a:lnTo>
                      <a:pt x="26490" y="25737"/>
                    </a:lnTo>
                    <a:lnTo>
                      <a:pt x="26553" y="25653"/>
                    </a:lnTo>
                    <a:lnTo>
                      <a:pt x="26616" y="25716"/>
                    </a:lnTo>
                    <a:lnTo>
                      <a:pt x="26741" y="25653"/>
                    </a:lnTo>
                    <a:lnTo>
                      <a:pt x="26867" y="25611"/>
                    </a:lnTo>
                    <a:lnTo>
                      <a:pt x="26804" y="25527"/>
                    </a:lnTo>
                    <a:lnTo>
                      <a:pt x="26908" y="25527"/>
                    </a:lnTo>
                    <a:lnTo>
                      <a:pt x="27013" y="25465"/>
                    </a:lnTo>
                    <a:lnTo>
                      <a:pt x="27139" y="25527"/>
                    </a:lnTo>
                    <a:lnTo>
                      <a:pt x="27201" y="25506"/>
                    </a:lnTo>
                    <a:lnTo>
                      <a:pt x="27327" y="25444"/>
                    </a:lnTo>
                    <a:lnTo>
                      <a:pt x="27432" y="25339"/>
                    </a:lnTo>
                    <a:lnTo>
                      <a:pt x="27515" y="25234"/>
                    </a:lnTo>
                    <a:lnTo>
                      <a:pt x="27536" y="25193"/>
                    </a:lnTo>
                    <a:lnTo>
                      <a:pt x="27578" y="25214"/>
                    </a:lnTo>
                    <a:lnTo>
                      <a:pt x="27620" y="25255"/>
                    </a:lnTo>
                    <a:lnTo>
                      <a:pt x="27662" y="25214"/>
                    </a:lnTo>
                    <a:lnTo>
                      <a:pt x="27724" y="25130"/>
                    </a:lnTo>
                    <a:lnTo>
                      <a:pt x="27808" y="25088"/>
                    </a:lnTo>
                    <a:lnTo>
                      <a:pt x="27787" y="24942"/>
                    </a:lnTo>
                    <a:lnTo>
                      <a:pt x="27745" y="24837"/>
                    </a:lnTo>
                    <a:lnTo>
                      <a:pt x="27787" y="24774"/>
                    </a:lnTo>
                    <a:lnTo>
                      <a:pt x="27745" y="24690"/>
                    </a:lnTo>
                    <a:lnTo>
                      <a:pt x="27808" y="24732"/>
                    </a:lnTo>
                    <a:lnTo>
                      <a:pt x="27934" y="24816"/>
                    </a:lnTo>
                    <a:lnTo>
                      <a:pt x="27955" y="24900"/>
                    </a:lnTo>
                    <a:lnTo>
                      <a:pt x="28059" y="25004"/>
                    </a:lnTo>
                    <a:lnTo>
                      <a:pt x="28143" y="24983"/>
                    </a:lnTo>
                    <a:lnTo>
                      <a:pt x="28143" y="24983"/>
                    </a:lnTo>
                    <a:lnTo>
                      <a:pt x="28101" y="25046"/>
                    </a:lnTo>
                    <a:lnTo>
                      <a:pt x="28017" y="25109"/>
                    </a:lnTo>
                    <a:lnTo>
                      <a:pt x="28038" y="25151"/>
                    </a:lnTo>
                    <a:lnTo>
                      <a:pt x="28248" y="25046"/>
                    </a:lnTo>
                    <a:lnTo>
                      <a:pt x="28248" y="24921"/>
                    </a:lnTo>
                    <a:lnTo>
                      <a:pt x="28352" y="24900"/>
                    </a:lnTo>
                    <a:lnTo>
                      <a:pt x="28415" y="24837"/>
                    </a:lnTo>
                    <a:lnTo>
                      <a:pt x="28520" y="24900"/>
                    </a:lnTo>
                    <a:lnTo>
                      <a:pt x="28582" y="24879"/>
                    </a:lnTo>
                    <a:lnTo>
                      <a:pt x="28624" y="24795"/>
                    </a:lnTo>
                    <a:lnTo>
                      <a:pt x="28687" y="24795"/>
                    </a:lnTo>
                    <a:lnTo>
                      <a:pt x="28708" y="24711"/>
                    </a:lnTo>
                    <a:lnTo>
                      <a:pt x="28771" y="24795"/>
                    </a:lnTo>
                    <a:lnTo>
                      <a:pt x="28854" y="24900"/>
                    </a:lnTo>
                    <a:lnTo>
                      <a:pt x="28896" y="24837"/>
                    </a:lnTo>
                    <a:lnTo>
                      <a:pt x="28938" y="24732"/>
                    </a:lnTo>
                    <a:lnTo>
                      <a:pt x="28980" y="24732"/>
                    </a:lnTo>
                    <a:lnTo>
                      <a:pt x="29001" y="24774"/>
                    </a:lnTo>
                    <a:lnTo>
                      <a:pt x="29085" y="24774"/>
                    </a:lnTo>
                    <a:lnTo>
                      <a:pt x="29105" y="24711"/>
                    </a:lnTo>
                    <a:lnTo>
                      <a:pt x="29231" y="24711"/>
                    </a:lnTo>
                    <a:lnTo>
                      <a:pt x="29294" y="24628"/>
                    </a:lnTo>
                    <a:lnTo>
                      <a:pt x="29357" y="24586"/>
                    </a:lnTo>
                    <a:lnTo>
                      <a:pt x="29377" y="24670"/>
                    </a:lnTo>
                    <a:lnTo>
                      <a:pt x="29398" y="24607"/>
                    </a:lnTo>
                    <a:lnTo>
                      <a:pt x="29482" y="24607"/>
                    </a:lnTo>
                    <a:lnTo>
                      <a:pt x="29566" y="24586"/>
                    </a:lnTo>
                    <a:lnTo>
                      <a:pt x="29524" y="24502"/>
                    </a:lnTo>
                    <a:lnTo>
                      <a:pt x="29587" y="24418"/>
                    </a:lnTo>
                    <a:lnTo>
                      <a:pt x="29608" y="24293"/>
                    </a:lnTo>
                    <a:lnTo>
                      <a:pt x="29566" y="24188"/>
                    </a:lnTo>
                    <a:lnTo>
                      <a:pt x="29566" y="24188"/>
                    </a:lnTo>
                    <a:lnTo>
                      <a:pt x="29608" y="24209"/>
                    </a:lnTo>
                    <a:lnTo>
                      <a:pt x="29670" y="24146"/>
                    </a:lnTo>
                    <a:lnTo>
                      <a:pt x="29796" y="24105"/>
                    </a:lnTo>
                    <a:lnTo>
                      <a:pt x="29817" y="24167"/>
                    </a:lnTo>
                    <a:lnTo>
                      <a:pt x="29921" y="24167"/>
                    </a:lnTo>
                    <a:lnTo>
                      <a:pt x="29942" y="24042"/>
                    </a:lnTo>
                    <a:lnTo>
                      <a:pt x="30005" y="24042"/>
                    </a:lnTo>
                    <a:lnTo>
                      <a:pt x="30026" y="23958"/>
                    </a:lnTo>
                    <a:lnTo>
                      <a:pt x="30089" y="23958"/>
                    </a:lnTo>
                    <a:lnTo>
                      <a:pt x="30089" y="23979"/>
                    </a:lnTo>
                    <a:lnTo>
                      <a:pt x="30110" y="23979"/>
                    </a:lnTo>
                    <a:lnTo>
                      <a:pt x="30193" y="23874"/>
                    </a:lnTo>
                    <a:lnTo>
                      <a:pt x="30256" y="23958"/>
                    </a:lnTo>
                    <a:lnTo>
                      <a:pt x="30256" y="23833"/>
                    </a:lnTo>
                    <a:lnTo>
                      <a:pt x="30340" y="23833"/>
                    </a:lnTo>
                    <a:lnTo>
                      <a:pt x="30361" y="23728"/>
                    </a:lnTo>
                    <a:lnTo>
                      <a:pt x="30277" y="23686"/>
                    </a:lnTo>
                    <a:lnTo>
                      <a:pt x="30193" y="23749"/>
                    </a:lnTo>
                    <a:lnTo>
                      <a:pt x="30047" y="23623"/>
                    </a:lnTo>
                    <a:lnTo>
                      <a:pt x="30235" y="23623"/>
                    </a:lnTo>
                    <a:lnTo>
                      <a:pt x="30340" y="23477"/>
                    </a:lnTo>
                    <a:lnTo>
                      <a:pt x="30361" y="23540"/>
                    </a:lnTo>
                    <a:lnTo>
                      <a:pt x="30445" y="23477"/>
                    </a:lnTo>
                    <a:lnTo>
                      <a:pt x="30612" y="23581"/>
                    </a:lnTo>
                    <a:lnTo>
                      <a:pt x="30633" y="23456"/>
                    </a:lnTo>
                    <a:lnTo>
                      <a:pt x="30549" y="23435"/>
                    </a:lnTo>
                    <a:lnTo>
                      <a:pt x="30507" y="23372"/>
                    </a:lnTo>
                    <a:lnTo>
                      <a:pt x="30528" y="23309"/>
                    </a:lnTo>
                    <a:lnTo>
                      <a:pt x="30633" y="23372"/>
                    </a:lnTo>
                    <a:lnTo>
                      <a:pt x="30717" y="23309"/>
                    </a:lnTo>
                    <a:lnTo>
                      <a:pt x="30675" y="23268"/>
                    </a:lnTo>
                    <a:lnTo>
                      <a:pt x="30612" y="23268"/>
                    </a:lnTo>
                    <a:lnTo>
                      <a:pt x="30612" y="23163"/>
                    </a:lnTo>
                    <a:lnTo>
                      <a:pt x="30528" y="23121"/>
                    </a:lnTo>
                    <a:lnTo>
                      <a:pt x="30612" y="23100"/>
                    </a:lnTo>
                    <a:lnTo>
                      <a:pt x="30654" y="23142"/>
                    </a:lnTo>
                    <a:lnTo>
                      <a:pt x="30717" y="23142"/>
                    </a:lnTo>
                    <a:lnTo>
                      <a:pt x="30758" y="23205"/>
                    </a:lnTo>
                    <a:lnTo>
                      <a:pt x="30758" y="23121"/>
                    </a:lnTo>
                    <a:lnTo>
                      <a:pt x="30654" y="23037"/>
                    </a:lnTo>
                    <a:lnTo>
                      <a:pt x="30654" y="22933"/>
                    </a:lnTo>
                    <a:lnTo>
                      <a:pt x="30737" y="22933"/>
                    </a:lnTo>
                    <a:lnTo>
                      <a:pt x="30758" y="22891"/>
                    </a:lnTo>
                    <a:lnTo>
                      <a:pt x="30863" y="22954"/>
                    </a:lnTo>
                    <a:lnTo>
                      <a:pt x="30863" y="23037"/>
                    </a:lnTo>
                    <a:lnTo>
                      <a:pt x="30926" y="23037"/>
                    </a:lnTo>
                    <a:lnTo>
                      <a:pt x="30968" y="23121"/>
                    </a:lnTo>
                    <a:lnTo>
                      <a:pt x="30989" y="22996"/>
                    </a:lnTo>
                    <a:lnTo>
                      <a:pt x="30947" y="22912"/>
                    </a:lnTo>
                    <a:lnTo>
                      <a:pt x="30884" y="22912"/>
                    </a:lnTo>
                    <a:lnTo>
                      <a:pt x="30863" y="22828"/>
                    </a:lnTo>
                    <a:lnTo>
                      <a:pt x="30947" y="22828"/>
                    </a:lnTo>
                    <a:lnTo>
                      <a:pt x="30947" y="22745"/>
                    </a:lnTo>
                    <a:lnTo>
                      <a:pt x="30863" y="22724"/>
                    </a:lnTo>
                    <a:lnTo>
                      <a:pt x="30989" y="22598"/>
                    </a:lnTo>
                    <a:lnTo>
                      <a:pt x="30926" y="22535"/>
                    </a:lnTo>
                    <a:lnTo>
                      <a:pt x="30842" y="22535"/>
                    </a:lnTo>
                    <a:lnTo>
                      <a:pt x="30779" y="22598"/>
                    </a:lnTo>
                    <a:lnTo>
                      <a:pt x="30800" y="22493"/>
                    </a:lnTo>
                    <a:lnTo>
                      <a:pt x="30947" y="22410"/>
                    </a:lnTo>
                    <a:lnTo>
                      <a:pt x="31135" y="22326"/>
                    </a:lnTo>
                    <a:lnTo>
                      <a:pt x="31072" y="22263"/>
                    </a:lnTo>
                    <a:lnTo>
                      <a:pt x="30989" y="22326"/>
                    </a:lnTo>
                    <a:lnTo>
                      <a:pt x="30863" y="22201"/>
                    </a:lnTo>
                    <a:lnTo>
                      <a:pt x="30968" y="22201"/>
                    </a:lnTo>
                    <a:lnTo>
                      <a:pt x="30884" y="22096"/>
                    </a:lnTo>
                    <a:lnTo>
                      <a:pt x="30800" y="22096"/>
                    </a:lnTo>
                    <a:lnTo>
                      <a:pt x="30863" y="22054"/>
                    </a:lnTo>
                    <a:lnTo>
                      <a:pt x="30800" y="21991"/>
                    </a:lnTo>
                    <a:lnTo>
                      <a:pt x="30884" y="21991"/>
                    </a:lnTo>
                    <a:lnTo>
                      <a:pt x="30926" y="21908"/>
                    </a:lnTo>
                    <a:lnTo>
                      <a:pt x="31030" y="21908"/>
                    </a:lnTo>
                    <a:lnTo>
                      <a:pt x="30989" y="22012"/>
                    </a:lnTo>
                    <a:lnTo>
                      <a:pt x="31072" y="22012"/>
                    </a:lnTo>
                    <a:lnTo>
                      <a:pt x="31240" y="21866"/>
                    </a:lnTo>
                    <a:lnTo>
                      <a:pt x="31240" y="21782"/>
                    </a:lnTo>
                    <a:lnTo>
                      <a:pt x="31365" y="21803"/>
                    </a:lnTo>
                    <a:lnTo>
                      <a:pt x="31281" y="21698"/>
                    </a:lnTo>
                    <a:lnTo>
                      <a:pt x="31198" y="21698"/>
                    </a:lnTo>
                    <a:lnTo>
                      <a:pt x="31240" y="21594"/>
                    </a:lnTo>
                    <a:lnTo>
                      <a:pt x="31302" y="21677"/>
                    </a:lnTo>
                    <a:lnTo>
                      <a:pt x="31386" y="21636"/>
                    </a:lnTo>
                    <a:lnTo>
                      <a:pt x="31386" y="21531"/>
                    </a:lnTo>
                    <a:lnTo>
                      <a:pt x="31449" y="21489"/>
                    </a:lnTo>
                    <a:lnTo>
                      <a:pt x="31386" y="21426"/>
                    </a:lnTo>
                    <a:lnTo>
                      <a:pt x="31386" y="21343"/>
                    </a:lnTo>
                    <a:lnTo>
                      <a:pt x="31470" y="21322"/>
                    </a:lnTo>
                    <a:lnTo>
                      <a:pt x="31407" y="21238"/>
                    </a:lnTo>
                    <a:lnTo>
                      <a:pt x="31407" y="21175"/>
                    </a:lnTo>
                    <a:lnTo>
                      <a:pt x="31302" y="21112"/>
                    </a:lnTo>
                    <a:lnTo>
                      <a:pt x="31470" y="21154"/>
                    </a:lnTo>
                    <a:lnTo>
                      <a:pt x="31512" y="21112"/>
                    </a:lnTo>
                    <a:lnTo>
                      <a:pt x="31616" y="20903"/>
                    </a:lnTo>
                    <a:lnTo>
                      <a:pt x="31700" y="20903"/>
                    </a:lnTo>
                    <a:lnTo>
                      <a:pt x="31721" y="20966"/>
                    </a:lnTo>
                    <a:lnTo>
                      <a:pt x="31763" y="21029"/>
                    </a:lnTo>
                    <a:lnTo>
                      <a:pt x="31784" y="20924"/>
                    </a:lnTo>
                    <a:lnTo>
                      <a:pt x="31846" y="20861"/>
                    </a:lnTo>
                    <a:lnTo>
                      <a:pt x="31805" y="20736"/>
                    </a:lnTo>
                    <a:lnTo>
                      <a:pt x="31679" y="20736"/>
                    </a:lnTo>
                    <a:lnTo>
                      <a:pt x="31616" y="20694"/>
                    </a:lnTo>
                    <a:lnTo>
                      <a:pt x="31679" y="20652"/>
                    </a:lnTo>
                    <a:lnTo>
                      <a:pt x="31763" y="20652"/>
                    </a:lnTo>
                    <a:lnTo>
                      <a:pt x="31826" y="20610"/>
                    </a:lnTo>
                    <a:lnTo>
                      <a:pt x="31784" y="20548"/>
                    </a:lnTo>
                    <a:lnTo>
                      <a:pt x="31700" y="20506"/>
                    </a:lnTo>
                    <a:lnTo>
                      <a:pt x="31784" y="20443"/>
                    </a:lnTo>
                    <a:lnTo>
                      <a:pt x="31826" y="20443"/>
                    </a:lnTo>
                    <a:lnTo>
                      <a:pt x="31826" y="20401"/>
                    </a:lnTo>
                    <a:lnTo>
                      <a:pt x="31784" y="20338"/>
                    </a:lnTo>
                    <a:lnTo>
                      <a:pt x="31574" y="20338"/>
                    </a:lnTo>
                    <a:lnTo>
                      <a:pt x="31595" y="20296"/>
                    </a:lnTo>
                    <a:lnTo>
                      <a:pt x="31721" y="20192"/>
                    </a:lnTo>
                    <a:lnTo>
                      <a:pt x="31826" y="20213"/>
                    </a:lnTo>
                    <a:lnTo>
                      <a:pt x="31846" y="20192"/>
                    </a:lnTo>
                    <a:lnTo>
                      <a:pt x="31888" y="20129"/>
                    </a:lnTo>
                    <a:lnTo>
                      <a:pt x="31930" y="20192"/>
                    </a:lnTo>
                    <a:lnTo>
                      <a:pt x="31972" y="20213"/>
                    </a:lnTo>
                    <a:lnTo>
                      <a:pt x="32014" y="20171"/>
                    </a:lnTo>
                    <a:lnTo>
                      <a:pt x="31993" y="20087"/>
                    </a:lnTo>
                    <a:lnTo>
                      <a:pt x="31972" y="19920"/>
                    </a:lnTo>
                    <a:lnTo>
                      <a:pt x="31909" y="19878"/>
                    </a:lnTo>
                    <a:lnTo>
                      <a:pt x="31826" y="19962"/>
                    </a:lnTo>
                    <a:lnTo>
                      <a:pt x="31846" y="19983"/>
                    </a:lnTo>
                    <a:lnTo>
                      <a:pt x="31846" y="20024"/>
                    </a:lnTo>
                    <a:lnTo>
                      <a:pt x="31763" y="20004"/>
                    </a:lnTo>
                    <a:lnTo>
                      <a:pt x="31595" y="20129"/>
                    </a:lnTo>
                    <a:lnTo>
                      <a:pt x="31512" y="20108"/>
                    </a:lnTo>
                    <a:lnTo>
                      <a:pt x="31512" y="20004"/>
                    </a:lnTo>
                    <a:lnTo>
                      <a:pt x="31679" y="19983"/>
                    </a:lnTo>
                    <a:lnTo>
                      <a:pt x="31930" y="19752"/>
                    </a:lnTo>
                    <a:lnTo>
                      <a:pt x="31909" y="19711"/>
                    </a:lnTo>
                    <a:lnTo>
                      <a:pt x="31805" y="19711"/>
                    </a:lnTo>
                    <a:lnTo>
                      <a:pt x="31763" y="19648"/>
                    </a:lnTo>
                    <a:lnTo>
                      <a:pt x="31721" y="19690"/>
                    </a:lnTo>
                    <a:lnTo>
                      <a:pt x="31553" y="19460"/>
                    </a:lnTo>
                    <a:lnTo>
                      <a:pt x="31386" y="19439"/>
                    </a:lnTo>
                    <a:lnTo>
                      <a:pt x="31240" y="19585"/>
                    </a:lnTo>
                    <a:lnTo>
                      <a:pt x="31135" y="19564"/>
                    </a:lnTo>
                    <a:lnTo>
                      <a:pt x="31030" y="19397"/>
                    </a:lnTo>
                    <a:lnTo>
                      <a:pt x="30884" y="19439"/>
                    </a:lnTo>
                    <a:lnTo>
                      <a:pt x="30779" y="19501"/>
                    </a:lnTo>
                    <a:lnTo>
                      <a:pt x="30737" y="19606"/>
                    </a:lnTo>
                    <a:lnTo>
                      <a:pt x="30758" y="19480"/>
                    </a:lnTo>
                    <a:lnTo>
                      <a:pt x="30884" y="19376"/>
                    </a:lnTo>
                    <a:lnTo>
                      <a:pt x="30968" y="19376"/>
                    </a:lnTo>
                    <a:lnTo>
                      <a:pt x="31051" y="19334"/>
                    </a:lnTo>
                    <a:lnTo>
                      <a:pt x="31177" y="19376"/>
                    </a:lnTo>
                    <a:lnTo>
                      <a:pt x="31281" y="19355"/>
                    </a:lnTo>
                    <a:lnTo>
                      <a:pt x="31281" y="19250"/>
                    </a:lnTo>
                    <a:lnTo>
                      <a:pt x="31323" y="19188"/>
                    </a:lnTo>
                    <a:lnTo>
                      <a:pt x="31407" y="19188"/>
                    </a:lnTo>
                    <a:lnTo>
                      <a:pt x="31553" y="19041"/>
                    </a:lnTo>
                    <a:lnTo>
                      <a:pt x="31700" y="19020"/>
                    </a:lnTo>
                    <a:lnTo>
                      <a:pt x="31700" y="18936"/>
                    </a:lnTo>
                    <a:lnTo>
                      <a:pt x="31574" y="18727"/>
                    </a:lnTo>
                    <a:lnTo>
                      <a:pt x="31281" y="18539"/>
                    </a:lnTo>
                    <a:lnTo>
                      <a:pt x="31072" y="18413"/>
                    </a:lnTo>
                    <a:lnTo>
                      <a:pt x="30842" y="18204"/>
                    </a:lnTo>
                    <a:lnTo>
                      <a:pt x="30737" y="18204"/>
                    </a:lnTo>
                    <a:lnTo>
                      <a:pt x="30549" y="18330"/>
                    </a:lnTo>
                    <a:lnTo>
                      <a:pt x="30445" y="18309"/>
                    </a:lnTo>
                    <a:lnTo>
                      <a:pt x="30319" y="18183"/>
                    </a:lnTo>
                    <a:lnTo>
                      <a:pt x="30319" y="18099"/>
                    </a:lnTo>
                    <a:lnTo>
                      <a:pt x="30235" y="18079"/>
                    </a:lnTo>
                    <a:lnTo>
                      <a:pt x="30110" y="18120"/>
                    </a:lnTo>
                    <a:lnTo>
                      <a:pt x="29984" y="18120"/>
                    </a:lnTo>
                    <a:lnTo>
                      <a:pt x="29838" y="18141"/>
                    </a:lnTo>
                    <a:lnTo>
                      <a:pt x="29691" y="18351"/>
                    </a:lnTo>
                    <a:lnTo>
                      <a:pt x="29817" y="18099"/>
                    </a:lnTo>
                    <a:lnTo>
                      <a:pt x="29921" y="18037"/>
                    </a:lnTo>
                    <a:lnTo>
                      <a:pt x="29984" y="18079"/>
                    </a:lnTo>
                    <a:lnTo>
                      <a:pt x="30047" y="18079"/>
                    </a:lnTo>
                    <a:lnTo>
                      <a:pt x="30089" y="18016"/>
                    </a:lnTo>
                    <a:lnTo>
                      <a:pt x="30193" y="18079"/>
                    </a:lnTo>
                    <a:lnTo>
                      <a:pt x="30340" y="17995"/>
                    </a:lnTo>
                    <a:lnTo>
                      <a:pt x="30403" y="18183"/>
                    </a:lnTo>
                    <a:lnTo>
                      <a:pt x="30465" y="18225"/>
                    </a:lnTo>
                    <a:lnTo>
                      <a:pt x="30570" y="18225"/>
                    </a:lnTo>
                    <a:lnTo>
                      <a:pt x="30654" y="18120"/>
                    </a:lnTo>
                    <a:lnTo>
                      <a:pt x="30842" y="18141"/>
                    </a:lnTo>
                    <a:lnTo>
                      <a:pt x="30968" y="18246"/>
                    </a:lnTo>
                    <a:lnTo>
                      <a:pt x="31051" y="18246"/>
                    </a:lnTo>
                    <a:lnTo>
                      <a:pt x="31177" y="18351"/>
                    </a:lnTo>
                    <a:lnTo>
                      <a:pt x="31323" y="18288"/>
                    </a:lnTo>
                    <a:lnTo>
                      <a:pt x="31574" y="18351"/>
                    </a:lnTo>
                    <a:lnTo>
                      <a:pt x="31658" y="18330"/>
                    </a:lnTo>
                    <a:lnTo>
                      <a:pt x="31553" y="18141"/>
                    </a:lnTo>
                    <a:lnTo>
                      <a:pt x="31491" y="18120"/>
                    </a:lnTo>
                    <a:lnTo>
                      <a:pt x="31323" y="17974"/>
                    </a:lnTo>
                    <a:lnTo>
                      <a:pt x="31323" y="17911"/>
                    </a:lnTo>
                    <a:lnTo>
                      <a:pt x="31281" y="17869"/>
                    </a:lnTo>
                    <a:lnTo>
                      <a:pt x="31177" y="17890"/>
                    </a:lnTo>
                    <a:lnTo>
                      <a:pt x="31051" y="17827"/>
                    </a:lnTo>
                    <a:lnTo>
                      <a:pt x="30884" y="17597"/>
                    </a:lnTo>
                    <a:lnTo>
                      <a:pt x="30884" y="17451"/>
                    </a:lnTo>
                    <a:lnTo>
                      <a:pt x="30675" y="17283"/>
                    </a:lnTo>
                    <a:lnTo>
                      <a:pt x="30675" y="17095"/>
                    </a:lnTo>
                    <a:lnTo>
                      <a:pt x="30549" y="17074"/>
                    </a:lnTo>
                    <a:lnTo>
                      <a:pt x="30612" y="16949"/>
                    </a:lnTo>
                    <a:lnTo>
                      <a:pt x="30570" y="16928"/>
                    </a:lnTo>
                    <a:lnTo>
                      <a:pt x="30403" y="16572"/>
                    </a:lnTo>
                    <a:lnTo>
                      <a:pt x="30089" y="16405"/>
                    </a:lnTo>
                    <a:lnTo>
                      <a:pt x="30005" y="16447"/>
                    </a:lnTo>
                    <a:lnTo>
                      <a:pt x="30005" y="16363"/>
                    </a:lnTo>
                    <a:lnTo>
                      <a:pt x="29712" y="16237"/>
                    </a:lnTo>
                    <a:lnTo>
                      <a:pt x="29670" y="16237"/>
                    </a:lnTo>
                    <a:lnTo>
                      <a:pt x="29670" y="15944"/>
                    </a:lnTo>
                    <a:lnTo>
                      <a:pt x="29712" y="15735"/>
                    </a:lnTo>
                    <a:lnTo>
                      <a:pt x="29670" y="15610"/>
                    </a:lnTo>
                    <a:lnTo>
                      <a:pt x="29691" y="15463"/>
                    </a:lnTo>
                    <a:lnTo>
                      <a:pt x="29712" y="15484"/>
                    </a:lnTo>
                    <a:lnTo>
                      <a:pt x="29817" y="15463"/>
                    </a:lnTo>
                    <a:lnTo>
                      <a:pt x="29921" y="15296"/>
                    </a:lnTo>
                    <a:lnTo>
                      <a:pt x="29984" y="15317"/>
                    </a:lnTo>
                    <a:lnTo>
                      <a:pt x="30089" y="15191"/>
                    </a:lnTo>
                    <a:lnTo>
                      <a:pt x="29984" y="15149"/>
                    </a:lnTo>
                    <a:lnTo>
                      <a:pt x="29921" y="15066"/>
                    </a:lnTo>
                    <a:lnTo>
                      <a:pt x="30005" y="14961"/>
                    </a:lnTo>
                    <a:lnTo>
                      <a:pt x="30193" y="14982"/>
                    </a:lnTo>
                    <a:lnTo>
                      <a:pt x="30193" y="14856"/>
                    </a:lnTo>
                    <a:lnTo>
                      <a:pt x="30319" y="14835"/>
                    </a:lnTo>
                    <a:lnTo>
                      <a:pt x="30319" y="14731"/>
                    </a:lnTo>
                    <a:lnTo>
                      <a:pt x="30193" y="14647"/>
                    </a:lnTo>
                    <a:lnTo>
                      <a:pt x="30319" y="14647"/>
                    </a:lnTo>
                    <a:lnTo>
                      <a:pt x="30424" y="14689"/>
                    </a:lnTo>
                    <a:lnTo>
                      <a:pt x="30445" y="14647"/>
                    </a:lnTo>
                    <a:lnTo>
                      <a:pt x="30549" y="14647"/>
                    </a:lnTo>
                    <a:lnTo>
                      <a:pt x="30654" y="14563"/>
                    </a:lnTo>
                    <a:lnTo>
                      <a:pt x="30717" y="14563"/>
                    </a:lnTo>
                    <a:lnTo>
                      <a:pt x="30842" y="14375"/>
                    </a:lnTo>
                    <a:lnTo>
                      <a:pt x="30884" y="14459"/>
                    </a:lnTo>
                    <a:lnTo>
                      <a:pt x="30947" y="14417"/>
                    </a:lnTo>
                    <a:lnTo>
                      <a:pt x="30947" y="14459"/>
                    </a:lnTo>
                    <a:lnTo>
                      <a:pt x="31093" y="14563"/>
                    </a:lnTo>
                    <a:lnTo>
                      <a:pt x="31240" y="14438"/>
                    </a:lnTo>
                    <a:lnTo>
                      <a:pt x="31240" y="14375"/>
                    </a:lnTo>
                    <a:lnTo>
                      <a:pt x="31156" y="14354"/>
                    </a:lnTo>
                    <a:lnTo>
                      <a:pt x="31135" y="14250"/>
                    </a:lnTo>
                    <a:lnTo>
                      <a:pt x="31198" y="14208"/>
                    </a:lnTo>
                    <a:lnTo>
                      <a:pt x="31261" y="14208"/>
                    </a:lnTo>
                    <a:lnTo>
                      <a:pt x="31177" y="14061"/>
                    </a:lnTo>
                    <a:lnTo>
                      <a:pt x="31177" y="13998"/>
                    </a:lnTo>
                    <a:lnTo>
                      <a:pt x="31302" y="13957"/>
                    </a:lnTo>
                    <a:lnTo>
                      <a:pt x="31240" y="13936"/>
                    </a:lnTo>
                    <a:lnTo>
                      <a:pt x="31093" y="13957"/>
                    </a:lnTo>
                    <a:lnTo>
                      <a:pt x="30947" y="13957"/>
                    </a:lnTo>
                    <a:lnTo>
                      <a:pt x="30947" y="13915"/>
                    </a:lnTo>
                    <a:lnTo>
                      <a:pt x="30800" y="13915"/>
                    </a:lnTo>
                    <a:lnTo>
                      <a:pt x="30758" y="13957"/>
                    </a:lnTo>
                    <a:lnTo>
                      <a:pt x="30403" y="13998"/>
                    </a:lnTo>
                    <a:lnTo>
                      <a:pt x="30319" y="13915"/>
                    </a:lnTo>
                    <a:lnTo>
                      <a:pt x="30256" y="13894"/>
                    </a:lnTo>
                    <a:lnTo>
                      <a:pt x="30193" y="13789"/>
                    </a:lnTo>
                    <a:lnTo>
                      <a:pt x="30131" y="13747"/>
                    </a:lnTo>
                    <a:lnTo>
                      <a:pt x="30089" y="13706"/>
                    </a:lnTo>
                    <a:lnTo>
                      <a:pt x="29817" y="13831"/>
                    </a:lnTo>
                    <a:lnTo>
                      <a:pt x="29691" y="13831"/>
                    </a:lnTo>
                    <a:lnTo>
                      <a:pt x="29733" y="13894"/>
                    </a:lnTo>
                    <a:lnTo>
                      <a:pt x="29733" y="13998"/>
                    </a:lnTo>
                    <a:lnTo>
                      <a:pt x="29670" y="14040"/>
                    </a:lnTo>
                    <a:lnTo>
                      <a:pt x="29503" y="14103"/>
                    </a:lnTo>
                    <a:lnTo>
                      <a:pt x="29524" y="14124"/>
                    </a:lnTo>
                    <a:lnTo>
                      <a:pt x="29587" y="14208"/>
                    </a:lnTo>
                    <a:lnTo>
                      <a:pt x="29524" y="14312"/>
                    </a:lnTo>
                    <a:lnTo>
                      <a:pt x="29482" y="14354"/>
                    </a:lnTo>
                    <a:lnTo>
                      <a:pt x="29357" y="14312"/>
                    </a:lnTo>
                    <a:lnTo>
                      <a:pt x="29231" y="14375"/>
                    </a:lnTo>
                    <a:lnTo>
                      <a:pt x="29085" y="14354"/>
                    </a:lnTo>
                    <a:lnTo>
                      <a:pt x="28938" y="14061"/>
                    </a:lnTo>
                    <a:lnTo>
                      <a:pt x="28938" y="13915"/>
                    </a:lnTo>
                    <a:lnTo>
                      <a:pt x="28896" y="13810"/>
                    </a:lnTo>
                    <a:lnTo>
                      <a:pt x="28750" y="13810"/>
                    </a:lnTo>
                    <a:lnTo>
                      <a:pt x="28687" y="13831"/>
                    </a:lnTo>
                    <a:lnTo>
                      <a:pt x="28687" y="13789"/>
                    </a:lnTo>
                    <a:lnTo>
                      <a:pt x="28624" y="13789"/>
                    </a:lnTo>
                    <a:lnTo>
                      <a:pt x="28561" y="13852"/>
                    </a:lnTo>
                    <a:lnTo>
                      <a:pt x="28540" y="13789"/>
                    </a:lnTo>
                    <a:lnTo>
                      <a:pt x="28540" y="13831"/>
                    </a:lnTo>
                    <a:lnTo>
                      <a:pt x="28436" y="13706"/>
                    </a:lnTo>
                    <a:lnTo>
                      <a:pt x="28436" y="13622"/>
                    </a:lnTo>
                    <a:lnTo>
                      <a:pt x="28227" y="13496"/>
                    </a:lnTo>
                    <a:lnTo>
                      <a:pt x="28122" y="13413"/>
                    </a:lnTo>
                    <a:lnTo>
                      <a:pt x="28101" y="13287"/>
                    </a:lnTo>
                    <a:lnTo>
                      <a:pt x="28038" y="13162"/>
                    </a:lnTo>
                    <a:lnTo>
                      <a:pt x="28101" y="13099"/>
                    </a:lnTo>
                    <a:lnTo>
                      <a:pt x="28101" y="13057"/>
                    </a:lnTo>
                    <a:lnTo>
                      <a:pt x="28101" y="12994"/>
                    </a:lnTo>
                    <a:lnTo>
                      <a:pt x="28122" y="12869"/>
                    </a:lnTo>
                    <a:lnTo>
                      <a:pt x="28164" y="12806"/>
                    </a:lnTo>
                    <a:lnTo>
                      <a:pt x="28185" y="12764"/>
                    </a:lnTo>
                    <a:lnTo>
                      <a:pt x="28415" y="12848"/>
                    </a:lnTo>
                    <a:lnTo>
                      <a:pt x="28750" y="12848"/>
                    </a:lnTo>
                    <a:lnTo>
                      <a:pt x="28792" y="12701"/>
                    </a:lnTo>
                    <a:lnTo>
                      <a:pt x="28771" y="12659"/>
                    </a:lnTo>
                    <a:lnTo>
                      <a:pt x="28854" y="12659"/>
                    </a:lnTo>
                    <a:lnTo>
                      <a:pt x="28833" y="12492"/>
                    </a:lnTo>
                    <a:lnTo>
                      <a:pt x="28792" y="12471"/>
                    </a:lnTo>
                    <a:lnTo>
                      <a:pt x="28854" y="12429"/>
                    </a:lnTo>
                    <a:lnTo>
                      <a:pt x="28896" y="12136"/>
                    </a:lnTo>
                    <a:lnTo>
                      <a:pt x="29105" y="12011"/>
                    </a:lnTo>
                    <a:lnTo>
                      <a:pt x="29210" y="12011"/>
                    </a:lnTo>
                    <a:lnTo>
                      <a:pt x="29315" y="11843"/>
                    </a:lnTo>
                    <a:lnTo>
                      <a:pt x="29377" y="11843"/>
                    </a:lnTo>
                    <a:lnTo>
                      <a:pt x="29398" y="11613"/>
                    </a:lnTo>
                    <a:lnTo>
                      <a:pt x="29503" y="11488"/>
                    </a:lnTo>
                    <a:lnTo>
                      <a:pt x="29524" y="11341"/>
                    </a:lnTo>
                    <a:lnTo>
                      <a:pt x="29587" y="11320"/>
                    </a:lnTo>
                    <a:lnTo>
                      <a:pt x="29670" y="11195"/>
                    </a:lnTo>
                    <a:lnTo>
                      <a:pt x="29796" y="11195"/>
                    </a:lnTo>
                    <a:lnTo>
                      <a:pt x="29838" y="11216"/>
                    </a:lnTo>
                    <a:lnTo>
                      <a:pt x="29942" y="11216"/>
                    </a:lnTo>
                    <a:lnTo>
                      <a:pt x="29984" y="11111"/>
                    </a:lnTo>
                    <a:lnTo>
                      <a:pt x="30152" y="11320"/>
                    </a:lnTo>
                    <a:lnTo>
                      <a:pt x="30424" y="11488"/>
                    </a:lnTo>
                    <a:lnTo>
                      <a:pt x="30424" y="11592"/>
                    </a:lnTo>
                    <a:lnTo>
                      <a:pt x="30361" y="11613"/>
                    </a:lnTo>
                    <a:lnTo>
                      <a:pt x="30340" y="11697"/>
                    </a:lnTo>
                    <a:lnTo>
                      <a:pt x="30214" y="11843"/>
                    </a:lnTo>
                    <a:lnTo>
                      <a:pt x="30193" y="12011"/>
                    </a:lnTo>
                    <a:lnTo>
                      <a:pt x="30089" y="12011"/>
                    </a:lnTo>
                    <a:lnTo>
                      <a:pt x="30110" y="12032"/>
                    </a:lnTo>
                    <a:lnTo>
                      <a:pt x="30089" y="12178"/>
                    </a:lnTo>
                    <a:lnTo>
                      <a:pt x="30214" y="12325"/>
                    </a:lnTo>
                    <a:lnTo>
                      <a:pt x="30193" y="12387"/>
                    </a:lnTo>
                    <a:lnTo>
                      <a:pt x="30131" y="12429"/>
                    </a:lnTo>
                    <a:lnTo>
                      <a:pt x="30131" y="12471"/>
                    </a:lnTo>
                    <a:lnTo>
                      <a:pt x="30193" y="12555"/>
                    </a:lnTo>
                    <a:lnTo>
                      <a:pt x="30319" y="12492"/>
                    </a:lnTo>
                    <a:lnTo>
                      <a:pt x="30445" y="12387"/>
                    </a:lnTo>
                    <a:lnTo>
                      <a:pt x="30403" y="12492"/>
                    </a:lnTo>
                    <a:lnTo>
                      <a:pt x="30277" y="12576"/>
                    </a:lnTo>
                    <a:lnTo>
                      <a:pt x="30319" y="12638"/>
                    </a:lnTo>
                    <a:lnTo>
                      <a:pt x="30361" y="12659"/>
                    </a:lnTo>
                    <a:lnTo>
                      <a:pt x="30361" y="12701"/>
                    </a:lnTo>
                    <a:lnTo>
                      <a:pt x="30319" y="12743"/>
                    </a:lnTo>
                    <a:lnTo>
                      <a:pt x="30193" y="12743"/>
                    </a:lnTo>
                    <a:lnTo>
                      <a:pt x="30131" y="12806"/>
                    </a:lnTo>
                    <a:lnTo>
                      <a:pt x="30026" y="12806"/>
                    </a:lnTo>
                    <a:lnTo>
                      <a:pt x="29984" y="12890"/>
                    </a:lnTo>
                    <a:lnTo>
                      <a:pt x="30089" y="12973"/>
                    </a:lnTo>
                    <a:lnTo>
                      <a:pt x="30089" y="13057"/>
                    </a:lnTo>
                    <a:lnTo>
                      <a:pt x="30152" y="13057"/>
                    </a:lnTo>
                    <a:lnTo>
                      <a:pt x="30235" y="12952"/>
                    </a:lnTo>
                    <a:lnTo>
                      <a:pt x="30277" y="12952"/>
                    </a:lnTo>
                    <a:lnTo>
                      <a:pt x="30403" y="12806"/>
                    </a:lnTo>
                    <a:lnTo>
                      <a:pt x="30549" y="12743"/>
                    </a:lnTo>
                    <a:lnTo>
                      <a:pt x="30570" y="12701"/>
                    </a:lnTo>
                    <a:lnTo>
                      <a:pt x="30528" y="12576"/>
                    </a:lnTo>
                    <a:lnTo>
                      <a:pt x="30654" y="12471"/>
                    </a:lnTo>
                    <a:lnTo>
                      <a:pt x="30926" y="12283"/>
                    </a:lnTo>
                    <a:lnTo>
                      <a:pt x="30989" y="12283"/>
                    </a:lnTo>
                    <a:lnTo>
                      <a:pt x="31030" y="12178"/>
                    </a:lnTo>
                    <a:lnTo>
                      <a:pt x="31156" y="12178"/>
                    </a:lnTo>
                    <a:lnTo>
                      <a:pt x="31302" y="12053"/>
                    </a:lnTo>
                    <a:lnTo>
                      <a:pt x="31365" y="12115"/>
                    </a:lnTo>
                    <a:lnTo>
                      <a:pt x="31407" y="12115"/>
                    </a:lnTo>
                    <a:lnTo>
                      <a:pt x="31553" y="12073"/>
                    </a:lnTo>
                    <a:lnTo>
                      <a:pt x="31721" y="11906"/>
                    </a:lnTo>
                    <a:lnTo>
                      <a:pt x="31763" y="12011"/>
                    </a:lnTo>
                    <a:lnTo>
                      <a:pt x="31763" y="11655"/>
                    </a:lnTo>
                    <a:lnTo>
                      <a:pt x="31909" y="11550"/>
                    </a:lnTo>
                    <a:lnTo>
                      <a:pt x="31972" y="11404"/>
                    </a:lnTo>
                    <a:lnTo>
                      <a:pt x="31972" y="11299"/>
                    </a:lnTo>
                    <a:lnTo>
                      <a:pt x="32118" y="11195"/>
                    </a:lnTo>
                    <a:lnTo>
                      <a:pt x="32223" y="11006"/>
                    </a:lnTo>
                    <a:lnTo>
                      <a:pt x="32328" y="10965"/>
                    </a:lnTo>
                    <a:lnTo>
                      <a:pt x="32411" y="10672"/>
                    </a:lnTo>
                    <a:lnTo>
                      <a:pt x="32453" y="10567"/>
                    </a:lnTo>
                    <a:lnTo>
                      <a:pt x="32453" y="10504"/>
                    </a:lnTo>
                    <a:lnTo>
                      <a:pt x="32453" y="10337"/>
                    </a:lnTo>
                    <a:lnTo>
                      <a:pt x="32600" y="10190"/>
                    </a:lnTo>
                    <a:lnTo>
                      <a:pt x="32704" y="10358"/>
                    </a:lnTo>
                    <a:lnTo>
                      <a:pt x="32767" y="10400"/>
                    </a:lnTo>
                    <a:lnTo>
                      <a:pt x="32851" y="10483"/>
                    </a:lnTo>
                    <a:lnTo>
                      <a:pt x="32955" y="10441"/>
                    </a:lnTo>
                    <a:lnTo>
                      <a:pt x="33081" y="10483"/>
                    </a:lnTo>
                    <a:lnTo>
                      <a:pt x="33332" y="10462"/>
                    </a:lnTo>
                    <a:lnTo>
                      <a:pt x="33478" y="10483"/>
                    </a:lnTo>
                    <a:lnTo>
                      <a:pt x="33541" y="10337"/>
                    </a:lnTo>
                    <a:lnTo>
                      <a:pt x="33541" y="10253"/>
                    </a:lnTo>
                    <a:lnTo>
                      <a:pt x="33395" y="10128"/>
                    </a:lnTo>
                    <a:lnTo>
                      <a:pt x="33290" y="10044"/>
                    </a:lnTo>
                    <a:lnTo>
                      <a:pt x="33374" y="9960"/>
                    </a:lnTo>
                    <a:lnTo>
                      <a:pt x="33499" y="9960"/>
                    </a:lnTo>
                    <a:lnTo>
                      <a:pt x="33750" y="9772"/>
                    </a:lnTo>
                    <a:lnTo>
                      <a:pt x="33750" y="9646"/>
                    </a:lnTo>
                    <a:lnTo>
                      <a:pt x="33855" y="9521"/>
                    </a:lnTo>
                    <a:lnTo>
                      <a:pt x="33939" y="9521"/>
                    </a:lnTo>
                    <a:lnTo>
                      <a:pt x="34002" y="9416"/>
                    </a:lnTo>
                    <a:lnTo>
                      <a:pt x="33939" y="9312"/>
                    </a:lnTo>
                    <a:lnTo>
                      <a:pt x="33939" y="9207"/>
                    </a:lnTo>
                    <a:lnTo>
                      <a:pt x="33939" y="9081"/>
                    </a:lnTo>
                    <a:lnTo>
                      <a:pt x="34022" y="9040"/>
                    </a:lnTo>
                    <a:lnTo>
                      <a:pt x="34127" y="9123"/>
                    </a:lnTo>
                    <a:lnTo>
                      <a:pt x="34127" y="9228"/>
                    </a:lnTo>
                    <a:lnTo>
                      <a:pt x="34190" y="9312"/>
                    </a:lnTo>
                    <a:lnTo>
                      <a:pt x="34378" y="9332"/>
                    </a:lnTo>
                    <a:lnTo>
                      <a:pt x="34399" y="9395"/>
                    </a:lnTo>
                    <a:lnTo>
                      <a:pt x="34399" y="9353"/>
                    </a:lnTo>
                    <a:lnTo>
                      <a:pt x="34399" y="9291"/>
                    </a:lnTo>
                    <a:lnTo>
                      <a:pt x="34378" y="9249"/>
                    </a:lnTo>
                    <a:lnTo>
                      <a:pt x="34336" y="9144"/>
                    </a:lnTo>
                    <a:lnTo>
                      <a:pt x="34336" y="9123"/>
                    </a:lnTo>
                    <a:lnTo>
                      <a:pt x="34420" y="9081"/>
                    </a:lnTo>
                    <a:lnTo>
                      <a:pt x="34546" y="9102"/>
                    </a:lnTo>
                    <a:lnTo>
                      <a:pt x="34608" y="9081"/>
                    </a:lnTo>
                    <a:lnTo>
                      <a:pt x="34608" y="8977"/>
                    </a:lnTo>
                    <a:lnTo>
                      <a:pt x="34587" y="8914"/>
                    </a:lnTo>
                    <a:lnTo>
                      <a:pt x="34587" y="8830"/>
                    </a:lnTo>
                    <a:lnTo>
                      <a:pt x="34608" y="8788"/>
                    </a:lnTo>
                    <a:lnTo>
                      <a:pt x="34608" y="8684"/>
                    </a:lnTo>
                    <a:lnTo>
                      <a:pt x="34608" y="8579"/>
                    </a:lnTo>
                    <a:lnTo>
                      <a:pt x="34525" y="8516"/>
                    </a:lnTo>
                    <a:lnTo>
                      <a:pt x="34525" y="8349"/>
                    </a:lnTo>
                    <a:lnTo>
                      <a:pt x="34525" y="8244"/>
                    </a:lnTo>
                    <a:lnTo>
                      <a:pt x="34504" y="8098"/>
                    </a:lnTo>
                    <a:lnTo>
                      <a:pt x="34504" y="7993"/>
                    </a:lnTo>
                    <a:lnTo>
                      <a:pt x="34441" y="7889"/>
                    </a:lnTo>
                    <a:lnTo>
                      <a:pt x="34399" y="7826"/>
                    </a:lnTo>
                    <a:lnTo>
                      <a:pt x="34378" y="7742"/>
                    </a:lnTo>
                    <a:lnTo>
                      <a:pt x="34232" y="7533"/>
                    </a:lnTo>
                    <a:lnTo>
                      <a:pt x="34190" y="7428"/>
                    </a:lnTo>
                    <a:lnTo>
                      <a:pt x="34211" y="7366"/>
                    </a:lnTo>
                    <a:lnTo>
                      <a:pt x="34294" y="7345"/>
                    </a:lnTo>
                    <a:lnTo>
                      <a:pt x="34378" y="7324"/>
                    </a:lnTo>
                    <a:lnTo>
                      <a:pt x="34420" y="7261"/>
                    </a:lnTo>
                    <a:lnTo>
                      <a:pt x="34441" y="7198"/>
                    </a:lnTo>
                    <a:lnTo>
                      <a:pt x="34546" y="7010"/>
                    </a:lnTo>
                    <a:lnTo>
                      <a:pt x="34587" y="7010"/>
                    </a:lnTo>
                    <a:lnTo>
                      <a:pt x="34692" y="7031"/>
                    </a:lnTo>
                    <a:lnTo>
                      <a:pt x="34755" y="7052"/>
                    </a:lnTo>
                    <a:lnTo>
                      <a:pt x="35131" y="7115"/>
                    </a:lnTo>
                    <a:lnTo>
                      <a:pt x="35173" y="7136"/>
                    </a:lnTo>
                    <a:lnTo>
                      <a:pt x="35236" y="7136"/>
                    </a:lnTo>
                    <a:lnTo>
                      <a:pt x="35278" y="7094"/>
                    </a:lnTo>
                    <a:lnTo>
                      <a:pt x="35257" y="7010"/>
                    </a:lnTo>
                    <a:lnTo>
                      <a:pt x="35236" y="6926"/>
                    </a:lnTo>
                    <a:lnTo>
                      <a:pt x="35236" y="6884"/>
                    </a:lnTo>
                    <a:lnTo>
                      <a:pt x="35257" y="6822"/>
                    </a:lnTo>
                    <a:lnTo>
                      <a:pt x="35236" y="6780"/>
                    </a:lnTo>
                    <a:lnTo>
                      <a:pt x="35215" y="6696"/>
                    </a:lnTo>
                    <a:lnTo>
                      <a:pt x="35257" y="6591"/>
                    </a:lnTo>
                    <a:lnTo>
                      <a:pt x="35320" y="6571"/>
                    </a:lnTo>
                    <a:lnTo>
                      <a:pt x="35278" y="6466"/>
                    </a:lnTo>
                    <a:lnTo>
                      <a:pt x="35257" y="6403"/>
                    </a:lnTo>
                    <a:lnTo>
                      <a:pt x="35257" y="6382"/>
                    </a:lnTo>
                    <a:lnTo>
                      <a:pt x="35341" y="6319"/>
                    </a:lnTo>
                    <a:lnTo>
                      <a:pt x="35320" y="6278"/>
                    </a:lnTo>
                    <a:lnTo>
                      <a:pt x="35320" y="6215"/>
                    </a:lnTo>
                    <a:lnTo>
                      <a:pt x="35278" y="6152"/>
                    </a:lnTo>
                    <a:lnTo>
                      <a:pt x="35320" y="6068"/>
                    </a:lnTo>
                    <a:lnTo>
                      <a:pt x="35362" y="6047"/>
                    </a:lnTo>
                    <a:lnTo>
                      <a:pt x="35362" y="5985"/>
                    </a:lnTo>
                    <a:lnTo>
                      <a:pt x="35341" y="5943"/>
                    </a:lnTo>
                    <a:lnTo>
                      <a:pt x="35278" y="5796"/>
                    </a:lnTo>
                    <a:lnTo>
                      <a:pt x="35278" y="5671"/>
                    </a:lnTo>
                    <a:lnTo>
                      <a:pt x="35320" y="5650"/>
                    </a:lnTo>
                    <a:lnTo>
                      <a:pt x="35341" y="5629"/>
                    </a:lnTo>
                    <a:lnTo>
                      <a:pt x="35341" y="5587"/>
                    </a:lnTo>
                    <a:lnTo>
                      <a:pt x="35320" y="5545"/>
                    </a:lnTo>
                    <a:lnTo>
                      <a:pt x="35320" y="5483"/>
                    </a:lnTo>
                    <a:lnTo>
                      <a:pt x="35257" y="5441"/>
                    </a:lnTo>
                    <a:lnTo>
                      <a:pt x="35236" y="5378"/>
                    </a:lnTo>
                    <a:lnTo>
                      <a:pt x="35257" y="5315"/>
                    </a:lnTo>
                    <a:lnTo>
                      <a:pt x="35257" y="5231"/>
                    </a:lnTo>
                    <a:lnTo>
                      <a:pt x="35236" y="5169"/>
                    </a:lnTo>
                    <a:lnTo>
                      <a:pt x="35173" y="5127"/>
                    </a:lnTo>
                    <a:lnTo>
                      <a:pt x="35173" y="5064"/>
                    </a:lnTo>
                    <a:lnTo>
                      <a:pt x="35257" y="4959"/>
                    </a:lnTo>
                    <a:lnTo>
                      <a:pt x="35362" y="4939"/>
                    </a:lnTo>
                    <a:lnTo>
                      <a:pt x="35383" y="4918"/>
                    </a:lnTo>
                    <a:lnTo>
                      <a:pt x="35383" y="4813"/>
                    </a:lnTo>
                    <a:lnTo>
                      <a:pt x="35424" y="4687"/>
                    </a:lnTo>
                    <a:lnTo>
                      <a:pt x="35341" y="4646"/>
                    </a:lnTo>
                    <a:lnTo>
                      <a:pt x="35278" y="4583"/>
                    </a:lnTo>
                    <a:lnTo>
                      <a:pt x="35257" y="4499"/>
                    </a:lnTo>
                    <a:lnTo>
                      <a:pt x="35173" y="4395"/>
                    </a:lnTo>
                    <a:lnTo>
                      <a:pt x="35152" y="4332"/>
                    </a:lnTo>
                    <a:lnTo>
                      <a:pt x="35215" y="4290"/>
                    </a:lnTo>
                    <a:lnTo>
                      <a:pt x="35152" y="4185"/>
                    </a:lnTo>
                    <a:lnTo>
                      <a:pt x="35131" y="4123"/>
                    </a:lnTo>
                    <a:lnTo>
                      <a:pt x="35027" y="4102"/>
                    </a:lnTo>
                    <a:lnTo>
                      <a:pt x="34964" y="4081"/>
                    </a:lnTo>
                    <a:lnTo>
                      <a:pt x="34859" y="4018"/>
                    </a:lnTo>
                    <a:lnTo>
                      <a:pt x="34797" y="4081"/>
                    </a:lnTo>
                    <a:lnTo>
                      <a:pt x="34713" y="4102"/>
                    </a:lnTo>
                    <a:lnTo>
                      <a:pt x="34629" y="4143"/>
                    </a:lnTo>
                    <a:lnTo>
                      <a:pt x="34629" y="4227"/>
                    </a:lnTo>
                    <a:lnTo>
                      <a:pt x="34587" y="4269"/>
                    </a:lnTo>
                    <a:lnTo>
                      <a:pt x="34504" y="4269"/>
                    </a:lnTo>
                    <a:lnTo>
                      <a:pt x="34483" y="4395"/>
                    </a:lnTo>
                    <a:lnTo>
                      <a:pt x="34294" y="4395"/>
                    </a:lnTo>
                    <a:lnTo>
                      <a:pt x="34232" y="4478"/>
                    </a:lnTo>
                    <a:lnTo>
                      <a:pt x="34232" y="4583"/>
                    </a:lnTo>
                    <a:lnTo>
                      <a:pt x="34190" y="4604"/>
                    </a:lnTo>
                    <a:lnTo>
                      <a:pt x="34169" y="4729"/>
                    </a:lnTo>
                    <a:lnTo>
                      <a:pt x="34169" y="4792"/>
                    </a:lnTo>
                    <a:lnTo>
                      <a:pt x="34106" y="4813"/>
                    </a:lnTo>
                    <a:lnTo>
                      <a:pt x="34022" y="4897"/>
                    </a:lnTo>
                    <a:lnTo>
                      <a:pt x="33876" y="4918"/>
                    </a:lnTo>
                    <a:lnTo>
                      <a:pt x="33709" y="4918"/>
                    </a:lnTo>
                    <a:lnTo>
                      <a:pt x="33667" y="4939"/>
                    </a:lnTo>
                    <a:lnTo>
                      <a:pt x="33604" y="5001"/>
                    </a:lnTo>
                    <a:lnTo>
                      <a:pt x="33583" y="4918"/>
                    </a:lnTo>
                    <a:lnTo>
                      <a:pt x="33541" y="4834"/>
                    </a:lnTo>
                    <a:lnTo>
                      <a:pt x="33458" y="4834"/>
                    </a:lnTo>
                    <a:lnTo>
                      <a:pt x="33374" y="4897"/>
                    </a:lnTo>
                    <a:lnTo>
                      <a:pt x="33269" y="4918"/>
                    </a:lnTo>
                    <a:lnTo>
                      <a:pt x="33248" y="4834"/>
                    </a:lnTo>
                    <a:lnTo>
                      <a:pt x="33165" y="4729"/>
                    </a:lnTo>
                    <a:lnTo>
                      <a:pt x="33123" y="4708"/>
                    </a:lnTo>
                    <a:lnTo>
                      <a:pt x="32976" y="4583"/>
                    </a:lnTo>
                    <a:lnTo>
                      <a:pt x="32976" y="4478"/>
                    </a:lnTo>
                    <a:lnTo>
                      <a:pt x="33018" y="4436"/>
                    </a:lnTo>
                    <a:lnTo>
                      <a:pt x="33039" y="4332"/>
                    </a:lnTo>
                    <a:lnTo>
                      <a:pt x="33018" y="4227"/>
                    </a:lnTo>
                    <a:lnTo>
                      <a:pt x="32976" y="4123"/>
                    </a:lnTo>
                    <a:lnTo>
                      <a:pt x="32872" y="4143"/>
                    </a:lnTo>
                    <a:lnTo>
                      <a:pt x="32872" y="4081"/>
                    </a:lnTo>
                    <a:lnTo>
                      <a:pt x="32872" y="3997"/>
                    </a:lnTo>
                    <a:lnTo>
                      <a:pt x="32934" y="3913"/>
                    </a:lnTo>
                    <a:lnTo>
                      <a:pt x="32934" y="3871"/>
                    </a:lnTo>
                    <a:lnTo>
                      <a:pt x="32872" y="3851"/>
                    </a:lnTo>
                    <a:lnTo>
                      <a:pt x="32851" y="3851"/>
                    </a:lnTo>
                    <a:lnTo>
                      <a:pt x="32767" y="3892"/>
                    </a:lnTo>
                    <a:lnTo>
                      <a:pt x="32725" y="3892"/>
                    </a:lnTo>
                    <a:lnTo>
                      <a:pt x="32642" y="3913"/>
                    </a:lnTo>
                    <a:lnTo>
                      <a:pt x="32558" y="3892"/>
                    </a:lnTo>
                    <a:lnTo>
                      <a:pt x="32516" y="3871"/>
                    </a:lnTo>
                    <a:lnTo>
                      <a:pt x="32453" y="3851"/>
                    </a:lnTo>
                    <a:lnTo>
                      <a:pt x="32432" y="3809"/>
                    </a:lnTo>
                    <a:lnTo>
                      <a:pt x="32307" y="3767"/>
                    </a:lnTo>
                    <a:lnTo>
                      <a:pt x="32307" y="3704"/>
                    </a:lnTo>
                    <a:lnTo>
                      <a:pt x="32244" y="3662"/>
                    </a:lnTo>
                    <a:lnTo>
                      <a:pt x="32202" y="3662"/>
                    </a:lnTo>
                    <a:lnTo>
                      <a:pt x="32139" y="3599"/>
                    </a:lnTo>
                    <a:lnTo>
                      <a:pt x="32139" y="3558"/>
                    </a:lnTo>
                    <a:lnTo>
                      <a:pt x="32077" y="3558"/>
                    </a:lnTo>
                    <a:lnTo>
                      <a:pt x="32014" y="3474"/>
                    </a:lnTo>
                    <a:lnTo>
                      <a:pt x="31993" y="3432"/>
                    </a:lnTo>
                    <a:lnTo>
                      <a:pt x="31930" y="3369"/>
                    </a:lnTo>
                    <a:lnTo>
                      <a:pt x="31888" y="3369"/>
                    </a:lnTo>
                    <a:lnTo>
                      <a:pt x="31846" y="3453"/>
                    </a:lnTo>
                    <a:lnTo>
                      <a:pt x="31805" y="3432"/>
                    </a:lnTo>
                    <a:lnTo>
                      <a:pt x="31763" y="3453"/>
                    </a:lnTo>
                    <a:lnTo>
                      <a:pt x="31721" y="3495"/>
                    </a:lnTo>
                    <a:lnTo>
                      <a:pt x="31658" y="3453"/>
                    </a:lnTo>
                    <a:lnTo>
                      <a:pt x="31616" y="3390"/>
                    </a:lnTo>
                    <a:lnTo>
                      <a:pt x="31574" y="3369"/>
                    </a:lnTo>
                    <a:lnTo>
                      <a:pt x="31449" y="3369"/>
                    </a:lnTo>
                    <a:lnTo>
                      <a:pt x="31386" y="3348"/>
                    </a:lnTo>
                    <a:lnTo>
                      <a:pt x="31449" y="3286"/>
                    </a:lnTo>
                    <a:lnTo>
                      <a:pt x="31449" y="3244"/>
                    </a:lnTo>
                    <a:lnTo>
                      <a:pt x="31365" y="3244"/>
                    </a:lnTo>
                    <a:lnTo>
                      <a:pt x="31302" y="3286"/>
                    </a:lnTo>
                    <a:lnTo>
                      <a:pt x="31177" y="3286"/>
                    </a:lnTo>
                    <a:lnTo>
                      <a:pt x="31135" y="3327"/>
                    </a:lnTo>
                    <a:lnTo>
                      <a:pt x="31072" y="3265"/>
                    </a:lnTo>
                    <a:lnTo>
                      <a:pt x="31030" y="3286"/>
                    </a:lnTo>
                    <a:lnTo>
                      <a:pt x="30947" y="3286"/>
                    </a:lnTo>
                    <a:lnTo>
                      <a:pt x="30884" y="3223"/>
                    </a:lnTo>
                    <a:lnTo>
                      <a:pt x="30800" y="3181"/>
                    </a:lnTo>
                    <a:lnTo>
                      <a:pt x="30675" y="3055"/>
                    </a:lnTo>
                    <a:lnTo>
                      <a:pt x="30633" y="2930"/>
                    </a:lnTo>
                    <a:lnTo>
                      <a:pt x="30633" y="2846"/>
                    </a:lnTo>
                    <a:lnTo>
                      <a:pt x="30612" y="2742"/>
                    </a:lnTo>
                    <a:lnTo>
                      <a:pt x="30549" y="2742"/>
                    </a:lnTo>
                    <a:lnTo>
                      <a:pt x="30465" y="2721"/>
                    </a:lnTo>
                    <a:lnTo>
                      <a:pt x="30465" y="2574"/>
                    </a:lnTo>
                    <a:lnTo>
                      <a:pt x="30424" y="2553"/>
                    </a:lnTo>
                    <a:lnTo>
                      <a:pt x="30403" y="2428"/>
                    </a:lnTo>
                    <a:lnTo>
                      <a:pt x="30361" y="2323"/>
                    </a:lnTo>
                    <a:lnTo>
                      <a:pt x="30152" y="2198"/>
                    </a:lnTo>
                    <a:lnTo>
                      <a:pt x="30047" y="2030"/>
                    </a:lnTo>
                    <a:lnTo>
                      <a:pt x="30026" y="1988"/>
                    </a:lnTo>
                    <a:lnTo>
                      <a:pt x="29984" y="1884"/>
                    </a:lnTo>
                    <a:lnTo>
                      <a:pt x="29921" y="1905"/>
                    </a:lnTo>
                    <a:lnTo>
                      <a:pt x="29901" y="1905"/>
                    </a:lnTo>
                    <a:lnTo>
                      <a:pt x="29901" y="1821"/>
                    </a:lnTo>
                    <a:lnTo>
                      <a:pt x="29921" y="1779"/>
                    </a:lnTo>
                    <a:lnTo>
                      <a:pt x="29838" y="1716"/>
                    </a:lnTo>
                    <a:lnTo>
                      <a:pt x="29796" y="1612"/>
                    </a:lnTo>
                    <a:lnTo>
                      <a:pt x="29733" y="1591"/>
                    </a:lnTo>
                    <a:lnTo>
                      <a:pt x="29712" y="1507"/>
                    </a:lnTo>
                    <a:lnTo>
                      <a:pt x="29670" y="1444"/>
                    </a:lnTo>
                    <a:lnTo>
                      <a:pt x="29608" y="1340"/>
                    </a:lnTo>
                    <a:lnTo>
                      <a:pt x="29482" y="1256"/>
                    </a:lnTo>
                    <a:lnTo>
                      <a:pt x="29461" y="1193"/>
                    </a:lnTo>
                    <a:lnTo>
                      <a:pt x="29503" y="1130"/>
                    </a:lnTo>
                    <a:lnTo>
                      <a:pt x="29482" y="1047"/>
                    </a:lnTo>
                    <a:lnTo>
                      <a:pt x="29315" y="1047"/>
                    </a:lnTo>
                    <a:lnTo>
                      <a:pt x="29294" y="984"/>
                    </a:lnTo>
                    <a:lnTo>
                      <a:pt x="29294" y="942"/>
                    </a:lnTo>
                    <a:lnTo>
                      <a:pt x="29273" y="879"/>
                    </a:lnTo>
                    <a:lnTo>
                      <a:pt x="29273" y="817"/>
                    </a:lnTo>
                    <a:lnTo>
                      <a:pt x="29231" y="733"/>
                    </a:lnTo>
                    <a:lnTo>
                      <a:pt x="29168" y="712"/>
                    </a:lnTo>
                    <a:lnTo>
                      <a:pt x="29168" y="649"/>
                    </a:lnTo>
                    <a:lnTo>
                      <a:pt x="29147" y="607"/>
                    </a:lnTo>
                    <a:lnTo>
                      <a:pt x="29085" y="628"/>
                    </a:lnTo>
                    <a:lnTo>
                      <a:pt x="28980" y="607"/>
                    </a:lnTo>
                    <a:lnTo>
                      <a:pt x="28959" y="545"/>
                    </a:lnTo>
                    <a:lnTo>
                      <a:pt x="28980" y="482"/>
                    </a:lnTo>
                    <a:lnTo>
                      <a:pt x="28959" y="440"/>
                    </a:lnTo>
                    <a:lnTo>
                      <a:pt x="28875" y="419"/>
                    </a:lnTo>
                    <a:lnTo>
                      <a:pt x="28833" y="461"/>
                    </a:lnTo>
                    <a:lnTo>
                      <a:pt x="28792" y="419"/>
                    </a:lnTo>
                    <a:lnTo>
                      <a:pt x="28750" y="419"/>
                    </a:lnTo>
                    <a:lnTo>
                      <a:pt x="28708" y="356"/>
                    </a:lnTo>
                    <a:lnTo>
                      <a:pt x="28750" y="293"/>
                    </a:lnTo>
                    <a:lnTo>
                      <a:pt x="28687" y="231"/>
                    </a:lnTo>
                    <a:lnTo>
                      <a:pt x="28624" y="210"/>
                    </a:lnTo>
                    <a:lnTo>
                      <a:pt x="28561" y="231"/>
                    </a:lnTo>
                    <a:lnTo>
                      <a:pt x="28520" y="147"/>
                    </a:lnTo>
                    <a:lnTo>
                      <a:pt x="28457" y="189"/>
                    </a:lnTo>
                    <a:lnTo>
                      <a:pt x="28373" y="189"/>
                    </a:lnTo>
                    <a:lnTo>
                      <a:pt x="28331" y="147"/>
                    </a:lnTo>
                    <a:lnTo>
                      <a:pt x="28268" y="189"/>
                    </a:lnTo>
                    <a:lnTo>
                      <a:pt x="28268" y="252"/>
                    </a:lnTo>
                    <a:lnTo>
                      <a:pt x="28248" y="293"/>
                    </a:lnTo>
                    <a:lnTo>
                      <a:pt x="28143" y="231"/>
                    </a:lnTo>
                    <a:lnTo>
                      <a:pt x="28101" y="189"/>
                    </a:lnTo>
                    <a:lnTo>
                      <a:pt x="28017" y="210"/>
                    </a:lnTo>
                    <a:lnTo>
                      <a:pt x="27892" y="210"/>
                    </a:lnTo>
                    <a:lnTo>
                      <a:pt x="27892" y="189"/>
                    </a:lnTo>
                    <a:lnTo>
                      <a:pt x="27808" y="105"/>
                    </a:lnTo>
                    <a:lnTo>
                      <a:pt x="27620" y="84"/>
                    </a:lnTo>
                    <a:lnTo>
                      <a:pt x="27536" y="21"/>
                    </a:lnTo>
                    <a:lnTo>
                      <a:pt x="27432" y="21"/>
                    </a:lnTo>
                    <a:lnTo>
                      <a:pt x="27390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3072;p74">
                <a:extLst>
                  <a:ext uri="{FF2B5EF4-FFF2-40B4-BE49-F238E27FC236}">
                    <a16:creationId xmlns:a16="http://schemas.microsoft.com/office/drawing/2014/main" id="{7C21585A-A8E2-46E4-8021-29A3623D209D}"/>
                  </a:ext>
                </a:extLst>
              </p:cNvPr>
              <p:cNvSpPr/>
              <p:nvPr/>
            </p:nvSpPr>
            <p:spPr>
              <a:xfrm>
                <a:off x="4442708" y="2990191"/>
                <a:ext cx="762" cy="967"/>
              </a:xfrm>
              <a:custGeom>
                <a:avLst/>
                <a:gdLst/>
                <a:ahLst/>
                <a:cxnLst/>
                <a:rect l="l" t="t" r="r" b="b"/>
                <a:pathLst>
                  <a:path w="64" h="85" extrusionOk="0">
                    <a:moveTo>
                      <a:pt x="63" y="85"/>
                    </a:move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3073;p74">
                <a:extLst>
                  <a:ext uri="{FF2B5EF4-FFF2-40B4-BE49-F238E27FC236}">
                    <a16:creationId xmlns:a16="http://schemas.microsoft.com/office/drawing/2014/main" id="{8869609C-2997-465D-98B0-1BD4C99943B0}"/>
                  </a:ext>
                </a:extLst>
              </p:cNvPr>
              <p:cNvSpPr/>
              <p:nvPr/>
            </p:nvSpPr>
            <p:spPr>
              <a:xfrm>
                <a:off x="4434742" y="2997094"/>
                <a:ext cx="1250" cy="1205"/>
              </a:xfrm>
              <a:custGeom>
                <a:avLst/>
                <a:gdLst/>
                <a:ahLst/>
                <a:cxnLst/>
                <a:rect l="l" t="t" r="r" b="b"/>
                <a:pathLst>
                  <a:path w="105" h="106" extrusionOk="0">
                    <a:moveTo>
                      <a:pt x="0" y="105"/>
                    </a:moveTo>
                    <a:lnTo>
                      <a:pt x="105" y="1"/>
                    </a:lnTo>
                    <a:lnTo>
                      <a:pt x="105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3074;p74">
                <a:extLst>
                  <a:ext uri="{FF2B5EF4-FFF2-40B4-BE49-F238E27FC236}">
                    <a16:creationId xmlns:a16="http://schemas.microsoft.com/office/drawing/2014/main" id="{495B98DD-34C8-453B-834A-D0DDEB7AF648}"/>
                  </a:ext>
                </a:extLst>
              </p:cNvPr>
              <p:cNvSpPr/>
              <p:nvPr/>
            </p:nvSpPr>
            <p:spPr>
              <a:xfrm>
                <a:off x="4184339" y="2879787"/>
                <a:ext cx="2512" cy="728"/>
              </a:xfrm>
              <a:custGeom>
                <a:avLst/>
                <a:gdLst/>
                <a:ahLst/>
                <a:cxnLst/>
                <a:rect l="l" t="t" r="r" b="b"/>
                <a:pathLst>
                  <a:path w="211" h="64" extrusionOk="0">
                    <a:moveTo>
                      <a:pt x="210" y="0"/>
                    </a:moveTo>
                    <a:lnTo>
                      <a:pt x="1" y="63"/>
                    </a:lnTo>
                    <a:lnTo>
                      <a:pt x="22" y="63"/>
                    </a:lnTo>
                    <a:lnTo>
                      <a:pt x="21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3075;p74">
                <a:extLst>
                  <a:ext uri="{FF2B5EF4-FFF2-40B4-BE49-F238E27FC236}">
                    <a16:creationId xmlns:a16="http://schemas.microsoft.com/office/drawing/2014/main" id="{DC8382DE-6CCD-48F9-8AD1-4D15EA9D73B5}"/>
                  </a:ext>
                </a:extLst>
              </p:cNvPr>
              <p:cNvSpPr/>
              <p:nvPr/>
            </p:nvSpPr>
            <p:spPr>
              <a:xfrm>
                <a:off x="4038591" y="2720356"/>
                <a:ext cx="260870" cy="130886"/>
              </a:xfrm>
              <a:custGeom>
                <a:avLst/>
                <a:gdLst/>
                <a:ahLst/>
                <a:cxnLst/>
                <a:rect l="l" t="t" r="r" b="b"/>
                <a:pathLst>
                  <a:path w="21908" h="11509" extrusionOk="0">
                    <a:moveTo>
                      <a:pt x="10860" y="0"/>
                    </a:moveTo>
                    <a:lnTo>
                      <a:pt x="10755" y="84"/>
                    </a:lnTo>
                    <a:lnTo>
                      <a:pt x="10713" y="189"/>
                    </a:lnTo>
                    <a:lnTo>
                      <a:pt x="10567" y="189"/>
                    </a:lnTo>
                    <a:lnTo>
                      <a:pt x="10483" y="252"/>
                    </a:lnTo>
                    <a:lnTo>
                      <a:pt x="10546" y="314"/>
                    </a:lnTo>
                    <a:lnTo>
                      <a:pt x="10546" y="398"/>
                    </a:lnTo>
                    <a:lnTo>
                      <a:pt x="10400" y="419"/>
                    </a:lnTo>
                    <a:lnTo>
                      <a:pt x="10337" y="419"/>
                    </a:lnTo>
                    <a:lnTo>
                      <a:pt x="10253" y="524"/>
                    </a:lnTo>
                    <a:lnTo>
                      <a:pt x="10128" y="524"/>
                    </a:lnTo>
                    <a:lnTo>
                      <a:pt x="10044" y="586"/>
                    </a:lnTo>
                    <a:lnTo>
                      <a:pt x="9981" y="586"/>
                    </a:lnTo>
                    <a:lnTo>
                      <a:pt x="9751" y="733"/>
                    </a:lnTo>
                    <a:lnTo>
                      <a:pt x="9625" y="796"/>
                    </a:lnTo>
                    <a:lnTo>
                      <a:pt x="9521" y="837"/>
                    </a:lnTo>
                    <a:lnTo>
                      <a:pt x="9437" y="837"/>
                    </a:lnTo>
                    <a:lnTo>
                      <a:pt x="9353" y="775"/>
                    </a:lnTo>
                    <a:lnTo>
                      <a:pt x="9312" y="837"/>
                    </a:lnTo>
                    <a:lnTo>
                      <a:pt x="9291" y="921"/>
                    </a:lnTo>
                    <a:lnTo>
                      <a:pt x="9144" y="921"/>
                    </a:lnTo>
                    <a:lnTo>
                      <a:pt x="9102" y="984"/>
                    </a:lnTo>
                    <a:lnTo>
                      <a:pt x="9102" y="1088"/>
                    </a:lnTo>
                    <a:lnTo>
                      <a:pt x="9040" y="1130"/>
                    </a:lnTo>
                    <a:lnTo>
                      <a:pt x="8977" y="1109"/>
                    </a:lnTo>
                    <a:lnTo>
                      <a:pt x="8893" y="1109"/>
                    </a:lnTo>
                    <a:lnTo>
                      <a:pt x="8789" y="1151"/>
                    </a:lnTo>
                    <a:lnTo>
                      <a:pt x="8663" y="1172"/>
                    </a:lnTo>
                    <a:lnTo>
                      <a:pt x="8496" y="1256"/>
                    </a:lnTo>
                    <a:lnTo>
                      <a:pt x="8475" y="1319"/>
                    </a:lnTo>
                    <a:lnTo>
                      <a:pt x="8307" y="1340"/>
                    </a:lnTo>
                    <a:lnTo>
                      <a:pt x="8182" y="1402"/>
                    </a:lnTo>
                    <a:lnTo>
                      <a:pt x="8035" y="1423"/>
                    </a:lnTo>
                    <a:lnTo>
                      <a:pt x="7847" y="1465"/>
                    </a:lnTo>
                    <a:lnTo>
                      <a:pt x="7826" y="1549"/>
                    </a:lnTo>
                    <a:lnTo>
                      <a:pt x="7763" y="1632"/>
                    </a:lnTo>
                    <a:lnTo>
                      <a:pt x="7721" y="1528"/>
                    </a:lnTo>
                    <a:lnTo>
                      <a:pt x="7617" y="1528"/>
                    </a:lnTo>
                    <a:lnTo>
                      <a:pt x="7512" y="1570"/>
                    </a:lnTo>
                    <a:lnTo>
                      <a:pt x="7512" y="1653"/>
                    </a:lnTo>
                    <a:lnTo>
                      <a:pt x="7449" y="1695"/>
                    </a:lnTo>
                    <a:lnTo>
                      <a:pt x="7345" y="1653"/>
                    </a:lnTo>
                    <a:lnTo>
                      <a:pt x="7219" y="1653"/>
                    </a:lnTo>
                    <a:lnTo>
                      <a:pt x="7198" y="1612"/>
                    </a:lnTo>
                    <a:lnTo>
                      <a:pt x="7115" y="1612"/>
                    </a:lnTo>
                    <a:lnTo>
                      <a:pt x="7031" y="1653"/>
                    </a:lnTo>
                    <a:lnTo>
                      <a:pt x="6926" y="1674"/>
                    </a:lnTo>
                    <a:lnTo>
                      <a:pt x="6884" y="1695"/>
                    </a:lnTo>
                    <a:lnTo>
                      <a:pt x="6926" y="1842"/>
                    </a:lnTo>
                    <a:lnTo>
                      <a:pt x="6884" y="1925"/>
                    </a:lnTo>
                    <a:lnTo>
                      <a:pt x="6989" y="1946"/>
                    </a:lnTo>
                    <a:lnTo>
                      <a:pt x="7136" y="1925"/>
                    </a:lnTo>
                    <a:lnTo>
                      <a:pt x="7198" y="2051"/>
                    </a:lnTo>
                    <a:lnTo>
                      <a:pt x="7031" y="2051"/>
                    </a:lnTo>
                    <a:lnTo>
                      <a:pt x="6989" y="2093"/>
                    </a:lnTo>
                    <a:lnTo>
                      <a:pt x="6989" y="2156"/>
                    </a:lnTo>
                    <a:lnTo>
                      <a:pt x="7136" y="2176"/>
                    </a:lnTo>
                    <a:lnTo>
                      <a:pt x="7240" y="2197"/>
                    </a:lnTo>
                    <a:lnTo>
                      <a:pt x="7324" y="2156"/>
                    </a:lnTo>
                    <a:lnTo>
                      <a:pt x="7408" y="2156"/>
                    </a:lnTo>
                    <a:lnTo>
                      <a:pt x="7512" y="2260"/>
                    </a:lnTo>
                    <a:lnTo>
                      <a:pt x="7617" y="2281"/>
                    </a:lnTo>
                    <a:lnTo>
                      <a:pt x="7617" y="2386"/>
                    </a:lnTo>
                    <a:lnTo>
                      <a:pt x="7554" y="2449"/>
                    </a:lnTo>
                    <a:lnTo>
                      <a:pt x="7449" y="2407"/>
                    </a:lnTo>
                    <a:lnTo>
                      <a:pt x="7219" y="2449"/>
                    </a:lnTo>
                    <a:lnTo>
                      <a:pt x="7094" y="2553"/>
                    </a:lnTo>
                    <a:lnTo>
                      <a:pt x="6947" y="2741"/>
                    </a:lnTo>
                    <a:lnTo>
                      <a:pt x="6947" y="2867"/>
                    </a:lnTo>
                    <a:lnTo>
                      <a:pt x="7031" y="2888"/>
                    </a:lnTo>
                    <a:lnTo>
                      <a:pt x="7052" y="3013"/>
                    </a:lnTo>
                    <a:lnTo>
                      <a:pt x="6989" y="3118"/>
                    </a:lnTo>
                    <a:lnTo>
                      <a:pt x="6947" y="3244"/>
                    </a:lnTo>
                    <a:lnTo>
                      <a:pt x="6843" y="3244"/>
                    </a:lnTo>
                    <a:lnTo>
                      <a:pt x="6843" y="3306"/>
                    </a:lnTo>
                    <a:lnTo>
                      <a:pt x="6884" y="3390"/>
                    </a:lnTo>
                    <a:lnTo>
                      <a:pt x="6884" y="3453"/>
                    </a:lnTo>
                    <a:lnTo>
                      <a:pt x="7031" y="3453"/>
                    </a:lnTo>
                    <a:lnTo>
                      <a:pt x="7115" y="3537"/>
                    </a:lnTo>
                    <a:lnTo>
                      <a:pt x="7240" y="3557"/>
                    </a:lnTo>
                    <a:lnTo>
                      <a:pt x="7240" y="3620"/>
                    </a:lnTo>
                    <a:lnTo>
                      <a:pt x="7366" y="3704"/>
                    </a:lnTo>
                    <a:lnTo>
                      <a:pt x="7533" y="3725"/>
                    </a:lnTo>
                    <a:lnTo>
                      <a:pt x="7575" y="3746"/>
                    </a:lnTo>
                    <a:lnTo>
                      <a:pt x="7617" y="4227"/>
                    </a:lnTo>
                    <a:lnTo>
                      <a:pt x="7554" y="4290"/>
                    </a:lnTo>
                    <a:lnTo>
                      <a:pt x="7366" y="4373"/>
                    </a:lnTo>
                    <a:lnTo>
                      <a:pt x="7219" y="4353"/>
                    </a:lnTo>
                    <a:lnTo>
                      <a:pt x="7031" y="4248"/>
                    </a:lnTo>
                    <a:lnTo>
                      <a:pt x="6947" y="4290"/>
                    </a:lnTo>
                    <a:lnTo>
                      <a:pt x="6947" y="4394"/>
                    </a:lnTo>
                    <a:lnTo>
                      <a:pt x="6905" y="4541"/>
                    </a:lnTo>
                    <a:lnTo>
                      <a:pt x="6780" y="4562"/>
                    </a:lnTo>
                    <a:lnTo>
                      <a:pt x="6571" y="4457"/>
                    </a:lnTo>
                    <a:lnTo>
                      <a:pt x="6403" y="4457"/>
                    </a:lnTo>
                    <a:lnTo>
                      <a:pt x="6320" y="4394"/>
                    </a:lnTo>
                    <a:lnTo>
                      <a:pt x="6278" y="4436"/>
                    </a:lnTo>
                    <a:lnTo>
                      <a:pt x="6173" y="4394"/>
                    </a:lnTo>
                    <a:lnTo>
                      <a:pt x="6048" y="4269"/>
                    </a:lnTo>
                    <a:lnTo>
                      <a:pt x="6152" y="4227"/>
                    </a:lnTo>
                    <a:lnTo>
                      <a:pt x="6173" y="4143"/>
                    </a:lnTo>
                    <a:lnTo>
                      <a:pt x="6089" y="4122"/>
                    </a:lnTo>
                    <a:lnTo>
                      <a:pt x="5964" y="4039"/>
                    </a:lnTo>
                    <a:lnTo>
                      <a:pt x="5880" y="4122"/>
                    </a:lnTo>
                    <a:lnTo>
                      <a:pt x="5755" y="4081"/>
                    </a:lnTo>
                    <a:lnTo>
                      <a:pt x="5671" y="4122"/>
                    </a:lnTo>
                    <a:lnTo>
                      <a:pt x="5692" y="4269"/>
                    </a:lnTo>
                    <a:lnTo>
                      <a:pt x="5545" y="4290"/>
                    </a:lnTo>
                    <a:lnTo>
                      <a:pt x="5483" y="4227"/>
                    </a:lnTo>
                    <a:lnTo>
                      <a:pt x="5336" y="4060"/>
                    </a:lnTo>
                    <a:lnTo>
                      <a:pt x="5211" y="4081"/>
                    </a:lnTo>
                    <a:lnTo>
                      <a:pt x="5148" y="4185"/>
                    </a:lnTo>
                    <a:lnTo>
                      <a:pt x="5064" y="4081"/>
                    </a:lnTo>
                    <a:lnTo>
                      <a:pt x="5001" y="4122"/>
                    </a:lnTo>
                    <a:lnTo>
                      <a:pt x="5001" y="4248"/>
                    </a:lnTo>
                    <a:lnTo>
                      <a:pt x="4855" y="4248"/>
                    </a:lnTo>
                    <a:lnTo>
                      <a:pt x="4834" y="4457"/>
                    </a:lnTo>
                    <a:lnTo>
                      <a:pt x="4708" y="4562"/>
                    </a:lnTo>
                    <a:lnTo>
                      <a:pt x="4625" y="4541"/>
                    </a:lnTo>
                    <a:lnTo>
                      <a:pt x="4541" y="4436"/>
                    </a:lnTo>
                    <a:lnTo>
                      <a:pt x="4332" y="4394"/>
                    </a:lnTo>
                    <a:lnTo>
                      <a:pt x="4269" y="4269"/>
                    </a:lnTo>
                    <a:lnTo>
                      <a:pt x="4123" y="4353"/>
                    </a:lnTo>
                    <a:lnTo>
                      <a:pt x="4164" y="4478"/>
                    </a:lnTo>
                    <a:lnTo>
                      <a:pt x="4081" y="4604"/>
                    </a:lnTo>
                    <a:lnTo>
                      <a:pt x="3997" y="4583"/>
                    </a:lnTo>
                    <a:lnTo>
                      <a:pt x="3997" y="4457"/>
                    </a:lnTo>
                    <a:lnTo>
                      <a:pt x="3955" y="4373"/>
                    </a:lnTo>
                    <a:lnTo>
                      <a:pt x="3871" y="4373"/>
                    </a:lnTo>
                    <a:lnTo>
                      <a:pt x="3704" y="4248"/>
                    </a:lnTo>
                    <a:lnTo>
                      <a:pt x="3599" y="4122"/>
                    </a:lnTo>
                    <a:lnTo>
                      <a:pt x="3474" y="4122"/>
                    </a:lnTo>
                    <a:lnTo>
                      <a:pt x="3369" y="3976"/>
                    </a:lnTo>
                    <a:lnTo>
                      <a:pt x="3286" y="3955"/>
                    </a:lnTo>
                    <a:lnTo>
                      <a:pt x="3244" y="3871"/>
                    </a:lnTo>
                    <a:lnTo>
                      <a:pt x="3160" y="3871"/>
                    </a:lnTo>
                    <a:lnTo>
                      <a:pt x="2951" y="3955"/>
                    </a:lnTo>
                    <a:lnTo>
                      <a:pt x="2825" y="3850"/>
                    </a:lnTo>
                    <a:lnTo>
                      <a:pt x="2742" y="3704"/>
                    </a:lnTo>
                    <a:lnTo>
                      <a:pt x="2637" y="3704"/>
                    </a:lnTo>
                    <a:lnTo>
                      <a:pt x="2532" y="3809"/>
                    </a:lnTo>
                    <a:lnTo>
                      <a:pt x="2407" y="3809"/>
                    </a:lnTo>
                    <a:lnTo>
                      <a:pt x="2407" y="3871"/>
                    </a:lnTo>
                    <a:lnTo>
                      <a:pt x="2323" y="3955"/>
                    </a:lnTo>
                    <a:lnTo>
                      <a:pt x="2323" y="3850"/>
                    </a:lnTo>
                    <a:lnTo>
                      <a:pt x="2239" y="3913"/>
                    </a:lnTo>
                    <a:lnTo>
                      <a:pt x="2218" y="3976"/>
                    </a:lnTo>
                    <a:lnTo>
                      <a:pt x="2114" y="4060"/>
                    </a:lnTo>
                    <a:lnTo>
                      <a:pt x="2030" y="3976"/>
                    </a:lnTo>
                    <a:lnTo>
                      <a:pt x="2114" y="3913"/>
                    </a:lnTo>
                    <a:lnTo>
                      <a:pt x="2135" y="3829"/>
                    </a:lnTo>
                    <a:lnTo>
                      <a:pt x="2009" y="3767"/>
                    </a:lnTo>
                    <a:lnTo>
                      <a:pt x="1821" y="3662"/>
                    </a:lnTo>
                    <a:lnTo>
                      <a:pt x="1800" y="3746"/>
                    </a:lnTo>
                    <a:lnTo>
                      <a:pt x="1821" y="3850"/>
                    </a:lnTo>
                    <a:lnTo>
                      <a:pt x="1821" y="3955"/>
                    </a:lnTo>
                    <a:lnTo>
                      <a:pt x="1695" y="3913"/>
                    </a:lnTo>
                    <a:lnTo>
                      <a:pt x="1612" y="3976"/>
                    </a:lnTo>
                    <a:lnTo>
                      <a:pt x="1570" y="4143"/>
                    </a:lnTo>
                    <a:lnTo>
                      <a:pt x="1486" y="4143"/>
                    </a:lnTo>
                    <a:lnTo>
                      <a:pt x="1298" y="4248"/>
                    </a:lnTo>
                    <a:lnTo>
                      <a:pt x="1277" y="4373"/>
                    </a:lnTo>
                    <a:lnTo>
                      <a:pt x="1361" y="4478"/>
                    </a:lnTo>
                    <a:lnTo>
                      <a:pt x="1361" y="4604"/>
                    </a:lnTo>
                    <a:lnTo>
                      <a:pt x="1172" y="4604"/>
                    </a:lnTo>
                    <a:lnTo>
                      <a:pt x="984" y="4645"/>
                    </a:lnTo>
                    <a:lnTo>
                      <a:pt x="1130" y="5106"/>
                    </a:lnTo>
                    <a:lnTo>
                      <a:pt x="1047" y="5169"/>
                    </a:lnTo>
                    <a:lnTo>
                      <a:pt x="1068" y="5336"/>
                    </a:lnTo>
                    <a:lnTo>
                      <a:pt x="879" y="5336"/>
                    </a:lnTo>
                    <a:lnTo>
                      <a:pt x="733" y="5231"/>
                    </a:lnTo>
                    <a:lnTo>
                      <a:pt x="670" y="5127"/>
                    </a:lnTo>
                    <a:lnTo>
                      <a:pt x="356" y="4876"/>
                    </a:lnTo>
                    <a:lnTo>
                      <a:pt x="294" y="4980"/>
                    </a:lnTo>
                    <a:lnTo>
                      <a:pt x="294" y="5106"/>
                    </a:lnTo>
                    <a:lnTo>
                      <a:pt x="126" y="5315"/>
                    </a:lnTo>
                    <a:lnTo>
                      <a:pt x="22" y="5378"/>
                    </a:lnTo>
                    <a:lnTo>
                      <a:pt x="42" y="5629"/>
                    </a:lnTo>
                    <a:lnTo>
                      <a:pt x="126" y="5734"/>
                    </a:lnTo>
                    <a:lnTo>
                      <a:pt x="105" y="6068"/>
                    </a:lnTo>
                    <a:lnTo>
                      <a:pt x="1" y="6278"/>
                    </a:lnTo>
                    <a:lnTo>
                      <a:pt x="231" y="6382"/>
                    </a:lnTo>
                    <a:lnTo>
                      <a:pt x="335" y="6550"/>
                    </a:lnTo>
                    <a:lnTo>
                      <a:pt x="314" y="6633"/>
                    </a:lnTo>
                    <a:lnTo>
                      <a:pt x="503" y="6780"/>
                    </a:lnTo>
                    <a:lnTo>
                      <a:pt x="545" y="6696"/>
                    </a:lnTo>
                    <a:lnTo>
                      <a:pt x="921" y="6801"/>
                    </a:lnTo>
                    <a:lnTo>
                      <a:pt x="1172" y="7052"/>
                    </a:lnTo>
                    <a:lnTo>
                      <a:pt x="1402" y="7428"/>
                    </a:lnTo>
                    <a:lnTo>
                      <a:pt x="1172" y="7428"/>
                    </a:lnTo>
                    <a:lnTo>
                      <a:pt x="1172" y="7533"/>
                    </a:lnTo>
                    <a:lnTo>
                      <a:pt x="1382" y="7679"/>
                    </a:lnTo>
                    <a:lnTo>
                      <a:pt x="1549" y="7617"/>
                    </a:lnTo>
                    <a:lnTo>
                      <a:pt x="1674" y="7721"/>
                    </a:lnTo>
                    <a:lnTo>
                      <a:pt x="1716" y="7721"/>
                    </a:lnTo>
                    <a:lnTo>
                      <a:pt x="1758" y="7784"/>
                    </a:lnTo>
                    <a:lnTo>
                      <a:pt x="1821" y="7784"/>
                    </a:lnTo>
                    <a:lnTo>
                      <a:pt x="1863" y="7721"/>
                    </a:lnTo>
                    <a:lnTo>
                      <a:pt x="1905" y="7721"/>
                    </a:lnTo>
                    <a:lnTo>
                      <a:pt x="1967" y="7784"/>
                    </a:lnTo>
                    <a:lnTo>
                      <a:pt x="2009" y="7721"/>
                    </a:lnTo>
                    <a:lnTo>
                      <a:pt x="2009" y="7638"/>
                    </a:lnTo>
                    <a:lnTo>
                      <a:pt x="2072" y="7679"/>
                    </a:lnTo>
                    <a:lnTo>
                      <a:pt x="2177" y="7596"/>
                    </a:lnTo>
                    <a:lnTo>
                      <a:pt x="2218" y="7512"/>
                    </a:lnTo>
                    <a:lnTo>
                      <a:pt x="2281" y="7512"/>
                    </a:lnTo>
                    <a:lnTo>
                      <a:pt x="2344" y="7428"/>
                    </a:lnTo>
                    <a:lnTo>
                      <a:pt x="2407" y="7428"/>
                    </a:lnTo>
                    <a:lnTo>
                      <a:pt x="2428" y="7470"/>
                    </a:lnTo>
                    <a:lnTo>
                      <a:pt x="2491" y="7428"/>
                    </a:lnTo>
                    <a:lnTo>
                      <a:pt x="2511" y="7366"/>
                    </a:lnTo>
                    <a:lnTo>
                      <a:pt x="2595" y="7282"/>
                    </a:lnTo>
                    <a:lnTo>
                      <a:pt x="2721" y="7282"/>
                    </a:lnTo>
                    <a:lnTo>
                      <a:pt x="2763" y="7303"/>
                    </a:lnTo>
                    <a:lnTo>
                      <a:pt x="2846" y="7303"/>
                    </a:lnTo>
                    <a:lnTo>
                      <a:pt x="2909" y="7282"/>
                    </a:lnTo>
                    <a:lnTo>
                      <a:pt x="2930" y="7303"/>
                    </a:lnTo>
                    <a:lnTo>
                      <a:pt x="2930" y="7386"/>
                    </a:lnTo>
                    <a:lnTo>
                      <a:pt x="2972" y="7470"/>
                    </a:lnTo>
                    <a:lnTo>
                      <a:pt x="3014" y="7407"/>
                    </a:lnTo>
                    <a:lnTo>
                      <a:pt x="3076" y="7407"/>
                    </a:lnTo>
                    <a:lnTo>
                      <a:pt x="3076" y="7470"/>
                    </a:lnTo>
                    <a:lnTo>
                      <a:pt x="3160" y="7491"/>
                    </a:lnTo>
                    <a:lnTo>
                      <a:pt x="3223" y="7470"/>
                    </a:lnTo>
                    <a:lnTo>
                      <a:pt x="3244" y="7407"/>
                    </a:lnTo>
                    <a:lnTo>
                      <a:pt x="3286" y="7386"/>
                    </a:lnTo>
                    <a:lnTo>
                      <a:pt x="3286" y="7324"/>
                    </a:lnTo>
                    <a:lnTo>
                      <a:pt x="3369" y="7303"/>
                    </a:lnTo>
                    <a:lnTo>
                      <a:pt x="3453" y="7324"/>
                    </a:lnTo>
                    <a:lnTo>
                      <a:pt x="3662" y="7324"/>
                    </a:lnTo>
                    <a:lnTo>
                      <a:pt x="3662" y="7386"/>
                    </a:lnTo>
                    <a:lnTo>
                      <a:pt x="3704" y="7470"/>
                    </a:lnTo>
                    <a:lnTo>
                      <a:pt x="3788" y="7491"/>
                    </a:lnTo>
                    <a:lnTo>
                      <a:pt x="3788" y="7512"/>
                    </a:lnTo>
                    <a:lnTo>
                      <a:pt x="3746" y="7596"/>
                    </a:lnTo>
                    <a:lnTo>
                      <a:pt x="3767" y="7638"/>
                    </a:lnTo>
                    <a:lnTo>
                      <a:pt x="3871" y="7742"/>
                    </a:lnTo>
                    <a:lnTo>
                      <a:pt x="3851" y="7826"/>
                    </a:lnTo>
                    <a:lnTo>
                      <a:pt x="3788" y="7951"/>
                    </a:lnTo>
                    <a:lnTo>
                      <a:pt x="3809" y="8014"/>
                    </a:lnTo>
                    <a:lnTo>
                      <a:pt x="3851" y="8056"/>
                    </a:lnTo>
                    <a:lnTo>
                      <a:pt x="3871" y="8098"/>
                    </a:lnTo>
                    <a:lnTo>
                      <a:pt x="3851" y="8140"/>
                    </a:lnTo>
                    <a:lnTo>
                      <a:pt x="3767" y="8161"/>
                    </a:lnTo>
                    <a:lnTo>
                      <a:pt x="3746" y="8307"/>
                    </a:lnTo>
                    <a:lnTo>
                      <a:pt x="3809" y="8454"/>
                    </a:lnTo>
                    <a:lnTo>
                      <a:pt x="3913" y="8475"/>
                    </a:lnTo>
                    <a:lnTo>
                      <a:pt x="3997" y="8516"/>
                    </a:lnTo>
                    <a:lnTo>
                      <a:pt x="3997" y="8558"/>
                    </a:lnTo>
                    <a:lnTo>
                      <a:pt x="3871" y="8621"/>
                    </a:lnTo>
                    <a:lnTo>
                      <a:pt x="3788" y="8621"/>
                    </a:lnTo>
                    <a:lnTo>
                      <a:pt x="3683" y="8516"/>
                    </a:lnTo>
                    <a:lnTo>
                      <a:pt x="3599" y="8516"/>
                    </a:lnTo>
                    <a:lnTo>
                      <a:pt x="3558" y="8558"/>
                    </a:lnTo>
                    <a:lnTo>
                      <a:pt x="3495" y="8516"/>
                    </a:lnTo>
                    <a:lnTo>
                      <a:pt x="3432" y="8516"/>
                    </a:lnTo>
                    <a:lnTo>
                      <a:pt x="3286" y="8558"/>
                    </a:lnTo>
                    <a:lnTo>
                      <a:pt x="3223" y="8516"/>
                    </a:lnTo>
                    <a:lnTo>
                      <a:pt x="3118" y="8537"/>
                    </a:lnTo>
                    <a:lnTo>
                      <a:pt x="2972" y="8579"/>
                    </a:lnTo>
                    <a:lnTo>
                      <a:pt x="2930" y="8663"/>
                    </a:lnTo>
                    <a:lnTo>
                      <a:pt x="2930" y="8726"/>
                    </a:lnTo>
                    <a:lnTo>
                      <a:pt x="2930" y="8788"/>
                    </a:lnTo>
                    <a:lnTo>
                      <a:pt x="2867" y="8830"/>
                    </a:lnTo>
                    <a:lnTo>
                      <a:pt x="2867" y="8893"/>
                    </a:lnTo>
                    <a:lnTo>
                      <a:pt x="3014" y="9039"/>
                    </a:lnTo>
                    <a:lnTo>
                      <a:pt x="3014" y="9102"/>
                    </a:lnTo>
                    <a:lnTo>
                      <a:pt x="3035" y="9144"/>
                    </a:lnTo>
                    <a:lnTo>
                      <a:pt x="3139" y="9102"/>
                    </a:lnTo>
                    <a:lnTo>
                      <a:pt x="3160" y="9186"/>
                    </a:lnTo>
                    <a:lnTo>
                      <a:pt x="3139" y="9207"/>
                    </a:lnTo>
                    <a:lnTo>
                      <a:pt x="3055" y="9165"/>
                    </a:lnTo>
                    <a:lnTo>
                      <a:pt x="3014" y="9186"/>
                    </a:lnTo>
                    <a:lnTo>
                      <a:pt x="2930" y="9249"/>
                    </a:lnTo>
                    <a:lnTo>
                      <a:pt x="2867" y="9207"/>
                    </a:lnTo>
                    <a:lnTo>
                      <a:pt x="2825" y="9207"/>
                    </a:lnTo>
                    <a:lnTo>
                      <a:pt x="2763" y="9186"/>
                    </a:lnTo>
                    <a:lnTo>
                      <a:pt x="2616" y="9207"/>
                    </a:lnTo>
                    <a:lnTo>
                      <a:pt x="2532" y="9186"/>
                    </a:lnTo>
                    <a:lnTo>
                      <a:pt x="2491" y="9249"/>
                    </a:lnTo>
                    <a:lnTo>
                      <a:pt x="2491" y="9291"/>
                    </a:lnTo>
                    <a:lnTo>
                      <a:pt x="2553" y="9395"/>
                    </a:lnTo>
                    <a:lnTo>
                      <a:pt x="2637" y="9395"/>
                    </a:lnTo>
                    <a:lnTo>
                      <a:pt x="2742" y="9416"/>
                    </a:lnTo>
                    <a:lnTo>
                      <a:pt x="2804" y="9521"/>
                    </a:lnTo>
                    <a:lnTo>
                      <a:pt x="2846" y="9563"/>
                    </a:lnTo>
                    <a:lnTo>
                      <a:pt x="2909" y="9688"/>
                    </a:lnTo>
                    <a:lnTo>
                      <a:pt x="2951" y="9709"/>
                    </a:lnTo>
                    <a:lnTo>
                      <a:pt x="2972" y="9772"/>
                    </a:lnTo>
                    <a:lnTo>
                      <a:pt x="3139" y="9939"/>
                    </a:lnTo>
                    <a:lnTo>
                      <a:pt x="3139" y="10086"/>
                    </a:lnTo>
                    <a:lnTo>
                      <a:pt x="3139" y="10211"/>
                    </a:lnTo>
                    <a:lnTo>
                      <a:pt x="3181" y="10211"/>
                    </a:lnTo>
                    <a:lnTo>
                      <a:pt x="3286" y="10190"/>
                    </a:lnTo>
                    <a:lnTo>
                      <a:pt x="3327" y="10190"/>
                    </a:lnTo>
                    <a:lnTo>
                      <a:pt x="3369" y="10211"/>
                    </a:lnTo>
                    <a:lnTo>
                      <a:pt x="3432" y="10295"/>
                    </a:lnTo>
                    <a:lnTo>
                      <a:pt x="3474" y="10337"/>
                    </a:lnTo>
                    <a:lnTo>
                      <a:pt x="3537" y="10441"/>
                    </a:lnTo>
                    <a:lnTo>
                      <a:pt x="3579" y="10441"/>
                    </a:lnTo>
                    <a:lnTo>
                      <a:pt x="3662" y="10420"/>
                    </a:lnTo>
                    <a:lnTo>
                      <a:pt x="3767" y="10441"/>
                    </a:lnTo>
                    <a:lnTo>
                      <a:pt x="3871" y="10462"/>
                    </a:lnTo>
                    <a:lnTo>
                      <a:pt x="3976" y="10462"/>
                    </a:lnTo>
                    <a:lnTo>
                      <a:pt x="4018" y="10504"/>
                    </a:lnTo>
                    <a:lnTo>
                      <a:pt x="3997" y="10546"/>
                    </a:lnTo>
                    <a:lnTo>
                      <a:pt x="3997" y="10609"/>
                    </a:lnTo>
                    <a:lnTo>
                      <a:pt x="3997" y="10755"/>
                    </a:lnTo>
                    <a:lnTo>
                      <a:pt x="3913" y="10923"/>
                    </a:lnTo>
                    <a:lnTo>
                      <a:pt x="3955" y="11048"/>
                    </a:lnTo>
                    <a:lnTo>
                      <a:pt x="3976" y="11195"/>
                    </a:lnTo>
                    <a:lnTo>
                      <a:pt x="4311" y="10881"/>
                    </a:lnTo>
                    <a:lnTo>
                      <a:pt x="4604" y="10776"/>
                    </a:lnTo>
                    <a:lnTo>
                      <a:pt x="4959" y="10839"/>
                    </a:lnTo>
                    <a:lnTo>
                      <a:pt x="5378" y="11069"/>
                    </a:lnTo>
                    <a:lnTo>
                      <a:pt x="5755" y="11508"/>
                    </a:lnTo>
                    <a:lnTo>
                      <a:pt x="5985" y="11467"/>
                    </a:lnTo>
                    <a:lnTo>
                      <a:pt x="6068" y="11446"/>
                    </a:lnTo>
                    <a:lnTo>
                      <a:pt x="5629" y="8726"/>
                    </a:lnTo>
                    <a:lnTo>
                      <a:pt x="7136" y="8433"/>
                    </a:lnTo>
                    <a:lnTo>
                      <a:pt x="8056" y="9060"/>
                    </a:lnTo>
                    <a:lnTo>
                      <a:pt x="8391" y="9186"/>
                    </a:lnTo>
                    <a:lnTo>
                      <a:pt x="8893" y="9479"/>
                    </a:lnTo>
                    <a:lnTo>
                      <a:pt x="9751" y="9395"/>
                    </a:lnTo>
                    <a:lnTo>
                      <a:pt x="10693" y="9395"/>
                    </a:lnTo>
                    <a:lnTo>
                      <a:pt x="10985" y="9604"/>
                    </a:lnTo>
                    <a:lnTo>
                      <a:pt x="11132" y="9981"/>
                    </a:lnTo>
                    <a:lnTo>
                      <a:pt x="11320" y="9897"/>
                    </a:lnTo>
                    <a:lnTo>
                      <a:pt x="11341" y="10713"/>
                    </a:lnTo>
                    <a:lnTo>
                      <a:pt x="11760" y="10755"/>
                    </a:lnTo>
                    <a:lnTo>
                      <a:pt x="11990" y="11446"/>
                    </a:lnTo>
                    <a:lnTo>
                      <a:pt x="12115" y="11446"/>
                    </a:lnTo>
                    <a:lnTo>
                      <a:pt x="12366" y="11299"/>
                    </a:lnTo>
                    <a:lnTo>
                      <a:pt x="12555" y="11278"/>
                    </a:lnTo>
                    <a:lnTo>
                      <a:pt x="12743" y="11299"/>
                    </a:lnTo>
                    <a:lnTo>
                      <a:pt x="12994" y="11446"/>
                    </a:lnTo>
                    <a:lnTo>
                      <a:pt x="13078" y="11467"/>
                    </a:lnTo>
                    <a:lnTo>
                      <a:pt x="13287" y="11257"/>
                    </a:lnTo>
                    <a:lnTo>
                      <a:pt x="13413" y="11048"/>
                    </a:lnTo>
                    <a:lnTo>
                      <a:pt x="13475" y="10964"/>
                    </a:lnTo>
                    <a:lnTo>
                      <a:pt x="13538" y="10818"/>
                    </a:lnTo>
                    <a:lnTo>
                      <a:pt x="13789" y="10525"/>
                    </a:lnTo>
                    <a:lnTo>
                      <a:pt x="13894" y="10504"/>
                    </a:lnTo>
                    <a:lnTo>
                      <a:pt x="13998" y="10337"/>
                    </a:lnTo>
                    <a:lnTo>
                      <a:pt x="14040" y="10337"/>
                    </a:lnTo>
                    <a:lnTo>
                      <a:pt x="14040" y="10295"/>
                    </a:lnTo>
                    <a:lnTo>
                      <a:pt x="14166" y="10211"/>
                    </a:lnTo>
                    <a:lnTo>
                      <a:pt x="14145" y="10148"/>
                    </a:lnTo>
                    <a:lnTo>
                      <a:pt x="14250" y="10023"/>
                    </a:lnTo>
                    <a:lnTo>
                      <a:pt x="14438" y="10044"/>
                    </a:lnTo>
                    <a:lnTo>
                      <a:pt x="14543" y="10107"/>
                    </a:lnTo>
                    <a:lnTo>
                      <a:pt x="14961" y="10148"/>
                    </a:lnTo>
                    <a:lnTo>
                      <a:pt x="15317" y="10148"/>
                    </a:lnTo>
                    <a:lnTo>
                      <a:pt x="15505" y="10107"/>
                    </a:lnTo>
                    <a:lnTo>
                      <a:pt x="15484" y="9981"/>
                    </a:lnTo>
                    <a:lnTo>
                      <a:pt x="15463" y="9835"/>
                    </a:lnTo>
                    <a:lnTo>
                      <a:pt x="15463" y="9709"/>
                    </a:lnTo>
                    <a:lnTo>
                      <a:pt x="15505" y="9667"/>
                    </a:lnTo>
                    <a:lnTo>
                      <a:pt x="15610" y="9688"/>
                    </a:lnTo>
                    <a:lnTo>
                      <a:pt x="15777" y="9709"/>
                    </a:lnTo>
                    <a:lnTo>
                      <a:pt x="15819" y="9667"/>
                    </a:lnTo>
                    <a:lnTo>
                      <a:pt x="16007" y="9667"/>
                    </a:lnTo>
                    <a:lnTo>
                      <a:pt x="16133" y="9730"/>
                    </a:lnTo>
                    <a:lnTo>
                      <a:pt x="16342" y="9793"/>
                    </a:lnTo>
                    <a:lnTo>
                      <a:pt x="16677" y="9835"/>
                    </a:lnTo>
                    <a:lnTo>
                      <a:pt x="16781" y="9793"/>
                    </a:lnTo>
                    <a:lnTo>
                      <a:pt x="16886" y="9709"/>
                    </a:lnTo>
                    <a:lnTo>
                      <a:pt x="17032" y="9730"/>
                    </a:lnTo>
                    <a:lnTo>
                      <a:pt x="17158" y="9730"/>
                    </a:lnTo>
                    <a:lnTo>
                      <a:pt x="17451" y="9667"/>
                    </a:lnTo>
                    <a:lnTo>
                      <a:pt x="17723" y="9730"/>
                    </a:lnTo>
                    <a:lnTo>
                      <a:pt x="17911" y="9688"/>
                    </a:lnTo>
                    <a:lnTo>
                      <a:pt x="18246" y="9688"/>
                    </a:lnTo>
                    <a:lnTo>
                      <a:pt x="18497" y="9793"/>
                    </a:lnTo>
                    <a:lnTo>
                      <a:pt x="18602" y="9772"/>
                    </a:lnTo>
                    <a:lnTo>
                      <a:pt x="18853" y="10044"/>
                    </a:lnTo>
                    <a:lnTo>
                      <a:pt x="19083" y="10107"/>
                    </a:lnTo>
                    <a:lnTo>
                      <a:pt x="19229" y="10044"/>
                    </a:lnTo>
                    <a:lnTo>
                      <a:pt x="19188" y="9897"/>
                    </a:lnTo>
                    <a:lnTo>
                      <a:pt x="19313" y="9814"/>
                    </a:lnTo>
                    <a:lnTo>
                      <a:pt x="19313" y="9772"/>
                    </a:lnTo>
                    <a:lnTo>
                      <a:pt x="19376" y="9730"/>
                    </a:lnTo>
                    <a:lnTo>
                      <a:pt x="19271" y="9625"/>
                    </a:lnTo>
                    <a:lnTo>
                      <a:pt x="19313" y="9521"/>
                    </a:lnTo>
                    <a:lnTo>
                      <a:pt x="19397" y="9458"/>
                    </a:lnTo>
                    <a:lnTo>
                      <a:pt x="19355" y="9207"/>
                    </a:lnTo>
                    <a:lnTo>
                      <a:pt x="19229" y="9144"/>
                    </a:lnTo>
                    <a:lnTo>
                      <a:pt x="19188" y="9039"/>
                    </a:lnTo>
                    <a:lnTo>
                      <a:pt x="19083" y="8851"/>
                    </a:lnTo>
                    <a:lnTo>
                      <a:pt x="19062" y="8747"/>
                    </a:lnTo>
                    <a:lnTo>
                      <a:pt x="19020" y="8663"/>
                    </a:lnTo>
                    <a:lnTo>
                      <a:pt x="19020" y="8579"/>
                    </a:lnTo>
                    <a:lnTo>
                      <a:pt x="18957" y="8412"/>
                    </a:lnTo>
                    <a:lnTo>
                      <a:pt x="19041" y="8328"/>
                    </a:lnTo>
                    <a:lnTo>
                      <a:pt x="19041" y="8265"/>
                    </a:lnTo>
                    <a:lnTo>
                      <a:pt x="18916" y="8244"/>
                    </a:lnTo>
                    <a:lnTo>
                      <a:pt x="18748" y="8265"/>
                    </a:lnTo>
                    <a:lnTo>
                      <a:pt x="18644" y="8202"/>
                    </a:lnTo>
                    <a:lnTo>
                      <a:pt x="18644" y="8119"/>
                    </a:lnTo>
                    <a:lnTo>
                      <a:pt x="18748" y="8014"/>
                    </a:lnTo>
                    <a:lnTo>
                      <a:pt x="18853" y="7951"/>
                    </a:lnTo>
                    <a:lnTo>
                      <a:pt x="18916" y="8014"/>
                    </a:lnTo>
                    <a:lnTo>
                      <a:pt x="19020" y="8014"/>
                    </a:lnTo>
                    <a:lnTo>
                      <a:pt x="19167" y="7930"/>
                    </a:lnTo>
                    <a:lnTo>
                      <a:pt x="19439" y="7889"/>
                    </a:lnTo>
                    <a:lnTo>
                      <a:pt x="19564" y="7847"/>
                    </a:lnTo>
                    <a:lnTo>
                      <a:pt x="19648" y="7826"/>
                    </a:lnTo>
                    <a:lnTo>
                      <a:pt x="19711" y="7889"/>
                    </a:lnTo>
                    <a:lnTo>
                      <a:pt x="19794" y="7889"/>
                    </a:lnTo>
                    <a:lnTo>
                      <a:pt x="19878" y="7826"/>
                    </a:lnTo>
                    <a:lnTo>
                      <a:pt x="19962" y="7826"/>
                    </a:lnTo>
                    <a:lnTo>
                      <a:pt x="19962" y="7742"/>
                    </a:lnTo>
                    <a:lnTo>
                      <a:pt x="20004" y="7617"/>
                    </a:lnTo>
                    <a:lnTo>
                      <a:pt x="19878" y="7575"/>
                    </a:lnTo>
                    <a:lnTo>
                      <a:pt x="19815" y="7512"/>
                    </a:lnTo>
                    <a:lnTo>
                      <a:pt x="19836" y="7428"/>
                    </a:lnTo>
                    <a:lnTo>
                      <a:pt x="19836" y="7177"/>
                    </a:lnTo>
                    <a:lnTo>
                      <a:pt x="19899" y="6842"/>
                    </a:lnTo>
                    <a:lnTo>
                      <a:pt x="19899" y="6696"/>
                    </a:lnTo>
                    <a:lnTo>
                      <a:pt x="19962" y="6550"/>
                    </a:lnTo>
                    <a:lnTo>
                      <a:pt x="20004" y="6278"/>
                    </a:lnTo>
                    <a:lnTo>
                      <a:pt x="20213" y="6278"/>
                    </a:lnTo>
                    <a:lnTo>
                      <a:pt x="20422" y="6361"/>
                    </a:lnTo>
                    <a:lnTo>
                      <a:pt x="20589" y="6382"/>
                    </a:lnTo>
                    <a:lnTo>
                      <a:pt x="20820" y="6340"/>
                    </a:lnTo>
                    <a:lnTo>
                      <a:pt x="20882" y="6340"/>
                    </a:lnTo>
                    <a:lnTo>
                      <a:pt x="20924" y="6424"/>
                    </a:lnTo>
                    <a:lnTo>
                      <a:pt x="21008" y="6424"/>
                    </a:lnTo>
                    <a:lnTo>
                      <a:pt x="21071" y="6382"/>
                    </a:lnTo>
                    <a:lnTo>
                      <a:pt x="21154" y="6278"/>
                    </a:lnTo>
                    <a:lnTo>
                      <a:pt x="21280" y="6236"/>
                    </a:lnTo>
                    <a:lnTo>
                      <a:pt x="21447" y="6068"/>
                    </a:lnTo>
                    <a:lnTo>
                      <a:pt x="21447" y="6006"/>
                    </a:lnTo>
                    <a:lnTo>
                      <a:pt x="21343" y="5838"/>
                    </a:lnTo>
                    <a:lnTo>
                      <a:pt x="21238" y="5608"/>
                    </a:lnTo>
                    <a:lnTo>
                      <a:pt x="21238" y="5378"/>
                    </a:lnTo>
                    <a:lnTo>
                      <a:pt x="21259" y="5231"/>
                    </a:lnTo>
                    <a:lnTo>
                      <a:pt x="21343" y="5169"/>
                    </a:lnTo>
                    <a:lnTo>
                      <a:pt x="21531" y="5106"/>
                    </a:lnTo>
                    <a:lnTo>
                      <a:pt x="21594" y="4980"/>
                    </a:lnTo>
                    <a:lnTo>
                      <a:pt x="21552" y="4917"/>
                    </a:lnTo>
                    <a:lnTo>
                      <a:pt x="21573" y="4813"/>
                    </a:lnTo>
                    <a:lnTo>
                      <a:pt x="21698" y="4666"/>
                    </a:lnTo>
                    <a:lnTo>
                      <a:pt x="21803" y="4604"/>
                    </a:lnTo>
                    <a:lnTo>
                      <a:pt x="21908" y="4499"/>
                    </a:lnTo>
                    <a:lnTo>
                      <a:pt x="21887" y="4478"/>
                    </a:lnTo>
                    <a:lnTo>
                      <a:pt x="21866" y="4457"/>
                    </a:lnTo>
                    <a:lnTo>
                      <a:pt x="21698" y="4394"/>
                    </a:lnTo>
                    <a:lnTo>
                      <a:pt x="21573" y="4269"/>
                    </a:lnTo>
                    <a:lnTo>
                      <a:pt x="21489" y="4269"/>
                    </a:lnTo>
                    <a:lnTo>
                      <a:pt x="21447" y="4164"/>
                    </a:lnTo>
                    <a:lnTo>
                      <a:pt x="21489" y="4039"/>
                    </a:lnTo>
                    <a:lnTo>
                      <a:pt x="21447" y="3976"/>
                    </a:lnTo>
                    <a:lnTo>
                      <a:pt x="21343" y="4060"/>
                    </a:lnTo>
                    <a:lnTo>
                      <a:pt x="21259" y="4164"/>
                    </a:lnTo>
                    <a:lnTo>
                      <a:pt x="21154" y="4185"/>
                    </a:lnTo>
                    <a:lnTo>
                      <a:pt x="20861" y="4227"/>
                    </a:lnTo>
                    <a:lnTo>
                      <a:pt x="20799" y="4269"/>
                    </a:lnTo>
                    <a:lnTo>
                      <a:pt x="20757" y="4332"/>
                    </a:lnTo>
                    <a:lnTo>
                      <a:pt x="20652" y="4269"/>
                    </a:lnTo>
                    <a:lnTo>
                      <a:pt x="20548" y="4227"/>
                    </a:lnTo>
                    <a:lnTo>
                      <a:pt x="20506" y="4227"/>
                    </a:lnTo>
                    <a:lnTo>
                      <a:pt x="20485" y="4185"/>
                    </a:lnTo>
                    <a:lnTo>
                      <a:pt x="20422" y="4143"/>
                    </a:lnTo>
                    <a:lnTo>
                      <a:pt x="20401" y="4060"/>
                    </a:lnTo>
                    <a:lnTo>
                      <a:pt x="20359" y="3976"/>
                    </a:lnTo>
                    <a:lnTo>
                      <a:pt x="20401" y="3934"/>
                    </a:lnTo>
                    <a:lnTo>
                      <a:pt x="20401" y="3850"/>
                    </a:lnTo>
                    <a:lnTo>
                      <a:pt x="20317" y="3809"/>
                    </a:lnTo>
                    <a:lnTo>
                      <a:pt x="20276" y="3809"/>
                    </a:lnTo>
                    <a:lnTo>
                      <a:pt x="20129" y="3725"/>
                    </a:lnTo>
                    <a:lnTo>
                      <a:pt x="20004" y="3704"/>
                    </a:lnTo>
                    <a:lnTo>
                      <a:pt x="19962" y="3704"/>
                    </a:lnTo>
                    <a:lnTo>
                      <a:pt x="19899" y="3557"/>
                    </a:lnTo>
                    <a:lnTo>
                      <a:pt x="19794" y="3390"/>
                    </a:lnTo>
                    <a:lnTo>
                      <a:pt x="19648" y="3244"/>
                    </a:lnTo>
                    <a:lnTo>
                      <a:pt x="19460" y="3223"/>
                    </a:lnTo>
                    <a:lnTo>
                      <a:pt x="19250" y="3223"/>
                    </a:lnTo>
                    <a:lnTo>
                      <a:pt x="19062" y="3244"/>
                    </a:lnTo>
                    <a:lnTo>
                      <a:pt x="19041" y="3306"/>
                    </a:lnTo>
                    <a:lnTo>
                      <a:pt x="19083" y="3348"/>
                    </a:lnTo>
                    <a:lnTo>
                      <a:pt x="19062" y="3411"/>
                    </a:lnTo>
                    <a:lnTo>
                      <a:pt x="18936" y="3453"/>
                    </a:lnTo>
                    <a:lnTo>
                      <a:pt x="18853" y="3432"/>
                    </a:lnTo>
                    <a:lnTo>
                      <a:pt x="18727" y="3495"/>
                    </a:lnTo>
                    <a:lnTo>
                      <a:pt x="18560" y="3411"/>
                    </a:lnTo>
                    <a:lnTo>
                      <a:pt x="18497" y="3432"/>
                    </a:lnTo>
                    <a:lnTo>
                      <a:pt x="18413" y="3495"/>
                    </a:lnTo>
                    <a:lnTo>
                      <a:pt x="18309" y="3495"/>
                    </a:lnTo>
                    <a:lnTo>
                      <a:pt x="18204" y="3411"/>
                    </a:lnTo>
                    <a:lnTo>
                      <a:pt x="18079" y="3348"/>
                    </a:lnTo>
                    <a:lnTo>
                      <a:pt x="18079" y="3285"/>
                    </a:lnTo>
                    <a:lnTo>
                      <a:pt x="18100" y="3202"/>
                    </a:lnTo>
                    <a:lnTo>
                      <a:pt x="17911" y="3118"/>
                    </a:lnTo>
                    <a:lnTo>
                      <a:pt x="17828" y="3181"/>
                    </a:lnTo>
                    <a:lnTo>
                      <a:pt x="17828" y="3306"/>
                    </a:lnTo>
                    <a:lnTo>
                      <a:pt x="17869" y="3327"/>
                    </a:lnTo>
                    <a:lnTo>
                      <a:pt x="17828" y="3390"/>
                    </a:lnTo>
                    <a:lnTo>
                      <a:pt x="17744" y="3453"/>
                    </a:lnTo>
                    <a:lnTo>
                      <a:pt x="17597" y="3453"/>
                    </a:lnTo>
                    <a:lnTo>
                      <a:pt x="16175" y="1695"/>
                    </a:lnTo>
                    <a:lnTo>
                      <a:pt x="15170" y="921"/>
                    </a:lnTo>
                    <a:lnTo>
                      <a:pt x="15107" y="837"/>
                    </a:lnTo>
                    <a:lnTo>
                      <a:pt x="15191" y="816"/>
                    </a:lnTo>
                    <a:lnTo>
                      <a:pt x="15296" y="712"/>
                    </a:lnTo>
                    <a:lnTo>
                      <a:pt x="15296" y="607"/>
                    </a:lnTo>
                    <a:lnTo>
                      <a:pt x="15254" y="565"/>
                    </a:lnTo>
                    <a:lnTo>
                      <a:pt x="15087" y="607"/>
                    </a:lnTo>
                    <a:lnTo>
                      <a:pt x="14961" y="628"/>
                    </a:lnTo>
                    <a:lnTo>
                      <a:pt x="14877" y="733"/>
                    </a:lnTo>
                    <a:lnTo>
                      <a:pt x="14773" y="775"/>
                    </a:lnTo>
                    <a:lnTo>
                      <a:pt x="14647" y="900"/>
                    </a:lnTo>
                    <a:lnTo>
                      <a:pt x="14647" y="984"/>
                    </a:lnTo>
                    <a:lnTo>
                      <a:pt x="14563" y="1047"/>
                    </a:lnTo>
                    <a:lnTo>
                      <a:pt x="14522" y="1151"/>
                    </a:lnTo>
                    <a:lnTo>
                      <a:pt x="14417" y="1235"/>
                    </a:lnTo>
                    <a:lnTo>
                      <a:pt x="14229" y="1235"/>
                    </a:lnTo>
                    <a:lnTo>
                      <a:pt x="14124" y="1298"/>
                    </a:lnTo>
                    <a:lnTo>
                      <a:pt x="14145" y="1423"/>
                    </a:lnTo>
                    <a:lnTo>
                      <a:pt x="14061" y="1465"/>
                    </a:lnTo>
                    <a:lnTo>
                      <a:pt x="14019" y="1423"/>
                    </a:lnTo>
                    <a:lnTo>
                      <a:pt x="13789" y="1360"/>
                    </a:lnTo>
                    <a:lnTo>
                      <a:pt x="13643" y="1423"/>
                    </a:lnTo>
                    <a:lnTo>
                      <a:pt x="13601" y="1507"/>
                    </a:lnTo>
                    <a:lnTo>
                      <a:pt x="13517" y="1507"/>
                    </a:lnTo>
                    <a:lnTo>
                      <a:pt x="13434" y="1402"/>
                    </a:lnTo>
                    <a:lnTo>
                      <a:pt x="13434" y="1235"/>
                    </a:lnTo>
                    <a:lnTo>
                      <a:pt x="13517" y="1172"/>
                    </a:lnTo>
                    <a:lnTo>
                      <a:pt x="13538" y="1088"/>
                    </a:lnTo>
                    <a:lnTo>
                      <a:pt x="13496" y="1026"/>
                    </a:lnTo>
                    <a:lnTo>
                      <a:pt x="13413" y="1109"/>
                    </a:lnTo>
                    <a:lnTo>
                      <a:pt x="13329" y="1109"/>
                    </a:lnTo>
                    <a:lnTo>
                      <a:pt x="13120" y="1005"/>
                    </a:lnTo>
                    <a:lnTo>
                      <a:pt x="12994" y="1026"/>
                    </a:lnTo>
                    <a:lnTo>
                      <a:pt x="13015" y="1109"/>
                    </a:lnTo>
                    <a:lnTo>
                      <a:pt x="13078" y="1130"/>
                    </a:lnTo>
                    <a:lnTo>
                      <a:pt x="12994" y="1214"/>
                    </a:lnTo>
                    <a:lnTo>
                      <a:pt x="12952" y="1214"/>
                    </a:lnTo>
                    <a:lnTo>
                      <a:pt x="12869" y="1088"/>
                    </a:lnTo>
                    <a:lnTo>
                      <a:pt x="12848" y="900"/>
                    </a:lnTo>
                    <a:lnTo>
                      <a:pt x="12638" y="733"/>
                    </a:lnTo>
                    <a:lnTo>
                      <a:pt x="12597" y="775"/>
                    </a:lnTo>
                    <a:lnTo>
                      <a:pt x="12638" y="900"/>
                    </a:lnTo>
                    <a:lnTo>
                      <a:pt x="12638" y="984"/>
                    </a:lnTo>
                    <a:lnTo>
                      <a:pt x="12555" y="984"/>
                    </a:lnTo>
                    <a:lnTo>
                      <a:pt x="12513" y="879"/>
                    </a:lnTo>
                    <a:lnTo>
                      <a:pt x="12450" y="900"/>
                    </a:lnTo>
                    <a:lnTo>
                      <a:pt x="12429" y="1005"/>
                    </a:lnTo>
                    <a:lnTo>
                      <a:pt x="12366" y="1026"/>
                    </a:lnTo>
                    <a:lnTo>
                      <a:pt x="12262" y="942"/>
                    </a:lnTo>
                    <a:lnTo>
                      <a:pt x="12136" y="1026"/>
                    </a:lnTo>
                    <a:lnTo>
                      <a:pt x="12074" y="984"/>
                    </a:lnTo>
                    <a:lnTo>
                      <a:pt x="12032" y="879"/>
                    </a:lnTo>
                    <a:lnTo>
                      <a:pt x="12115" y="837"/>
                    </a:lnTo>
                    <a:lnTo>
                      <a:pt x="12136" y="796"/>
                    </a:lnTo>
                    <a:lnTo>
                      <a:pt x="12115" y="691"/>
                    </a:lnTo>
                    <a:lnTo>
                      <a:pt x="12136" y="586"/>
                    </a:lnTo>
                    <a:lnTo>
                      <a:pt x="12115" y="524"/>
                    </a:lnTo>
                    <a:lnTo>
                      <a:pt x="12032" y="482"/>
                    </a:lnTo>
                    <a:lnTo>
                      <a:pt x="11948" y="398"/>
                    </a:lnTo>
                    <a:lnTo>
                      <a:pt x="11927" y="272"/>
                    </a:lnTo>
                    <a:lnTo>
                      <a:pt x="11864" y="252"/>
                    </a:lnTo>
                    <a:lnTo>
                      <a:pt x="11822" y="84"/>
                    </a:lnTo>
                    <a:lnTo>
                      <a:pt x="11718" y="84"/>
                    </a:lnTo>
                    <a:lnTo>
                      <a:pt x="11592" y="126"/>
                    </a:lnTo>
                    <a:lnTo>
                      <a:pt x="11446" y="126"/>
                    </a:lnTo>
                    <a:lnTo>
                      <a:pt x="11299" y="42"/>
                    </a:lnTo>
                    <a:lnTo>
                      <a:pt x="11132" y="63"/>
                    </a:lnTo>
                    <a:lnTo>
                      <a:pt x="11006" y="0"/>
                    </a:lnTo>
                    <a:lnTo>
                      <a:pt x="10902" y="42"/>
                    </a:lnTo>
                    <a:lnTo>
                      <a:pt x="1086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3076;p74">
                <a:extLst>
                  <a:ext uri="{FF2B5EF4-FFF2-40B4-BE49-F238E27FC236}">
                    <a16:creationId xmlns:a16="http://schemas.microsoft.com/office/drawing/2014/main" id="{511CD039-5073-466B-A1B7-ADDD1F823F77}"/>
                  </a:ext>
                </a:extLst>
              </p:cNvPr>
              <p:cNvSpPr/>
              <p:nvPr/>
            </p:nvSpPr>
            <p:spPr>
              <a:xfrm>
                <a:off x="4105619" y="2816249"/>
                <a:ext cx="110383" cy="65688"/>
              </a:xfrm>
              <a:custGeom>
                <a:avLst/>
                <a:gdLst/>
                <a:ahLst/>
                <a:cxnLst/>
                <a:rect l="l" t="t" r="r" b="b"/>
                <a:pathLst>
                  <a:path w="9270" h="5776" extrusionOk="0">
                    <a:moveTo>
                      <a:pt x="1507" y="1"/>
                    </a:moveTo>
                    <a:lnTo>
                      <a:pt x="0" y="294"/>
                    </a:lnTo>
                    <a:lnTo>
                      <a:pt x="439" y="3014"/>
                    </a:lnTo>
                    <a:lnTo>
                      <a:pt x="732" y="3014"/>
                    </a:lnTo>
                    <a:lnTo>
                      <a:pt x="963" y="3035"/>
                    </a:lnTo>
                    <a:lnTo>
                      <a:pt x="1004" y="2909"/>
                    </a:lnTo>
                    <a:lnTo>
                      <a:pt x="900" y="2804"/>
                    </a:lnTo>
                    <a:lnTo>
                      <a:pt x="879" y="2595"/>
                    </a:lnTo>
                    <a:lnTo>
                      <a:pt x="983" y="2344"/>
                    </a:lnTo>
                    <a:lnTo>
                      <a:pt x="1172" y="2323"/>
                    </a:lnTo>
                    <a:lnTo>
                      <a:pt x="1276" y="2198"/>
                    </a:lnTo>
                    <a:lnTo>
                      <a:pt x="1402" y="2114"/>
                    </a:lnTo>
                    <a:lnTo>
                      <a:pt x="1527" y="2198"/>
                    </a:lnTo>
                    <a:lnTo>
                      <a:pt x="1611" y="2135"/>
                    </a:lnTo>
                    <a:lnTo>
                      <a:pt x="1507" y="2009"/>
                    </a:lnTo>
                    <a:lnTo>
                      <a:pt x="1779" y="2030"/>
                    </a:lnTo>
                    <a:lnTo>
                      <a:pt x="2155" y="2219"/>
                    </a:lnTo>
                    <a:lnTo>
                      <a:pt x="2511" y="2428"/>
                    </a:lnTo>
                    <a:lnTo>
                      <a:pt x="2532" y="2553"/>
                    </a:lnTo>
                    <a:lnTo>
                      <a:pt x="2971" y="2804"/>
                    </a:lnTo>
                    <a:lnTo>
                      <a:pt x="3306" y="2951"/>
                    </a:lnTo>
                    <a:lnTo>
                      <a:pt x="3390" y="2909"/>
                    </a:lnTo>
                    <a:lnTo>
                      <a:pt x="3515" y="2930"/>
                    </a:lnTo>
                    <a:lnTo>
                      <a:pt x="3766" y="3076"/>
                    </a:lnTo>
                    <a:lnTo>
                      <a:pt x="3871" y="3432"/>
                    </a:lnTo>
                    <a:lnTo>
                      <a:pt x="3976" y="3537"/>
                    </a:lnTo>
                    <a:lnTo>
                      <a:pt x="4017" y="3662"/>
                    </a:lnTo>
                    <a:lnTo>
                      <a:pt x="4143" y="3913"/>
                    </a:lnTo>
                    <a:lnTo>
                      <a:pt x="4352" y="3997"/>
                    </a:lnTo>
                    <a:lnTo>
                      <a:pt x="4729" y="4227"/>
                    </a:lnTo>
                    <a:lnTo>
                      <a:pt x="5126" y="4520"/>
                    </a:lnTo>
                    <a:lnTo>
                      <a:pt x="5545" y="4708"/>
                    </a:lnTo>
                    <a:lnTo>
                      <a:pt x="5921" y="5001"/>
                    </a:lnTo>
                    <a:lnTo>
                      <a:pt x="6235" y="5022"/>
                    </a:lnTo>
                    <a:lnTo>
                      <a:pt x="6319" y="5106"/>
                    </a:lnTo>
                    <a:lnTo>
                      <a:pt x="6403" y="5106"/>
                    </a:lnTo>
                    <a:lnTo>
                      <a:pt x="6612" y="5232"/>
                    </a:lnTo>
                    <a:lnTo>
                      <a:pt x="6612" y="5378"/>
                    </a:lnTo>
                    <a:lnTo>
                      <a:pt x="6633" y="5650"/>
                    </a:lnTo>
                    <a:lnTo>
                      <a:pt x="6821" y="5587"/>
                    </a:lnTo>
                    <a:lnTo>
                      <a:pt x="6926" y="5671"/>
                    </a:lnTo>
                    <a:lnTo>
                      <a:pt x="7009" y="5776"/>
                    </a:lnTo>
                    <a:lnTo>
                      <a:pt x="7072" y="5776"/>
                    </a:lnTo>
                    <a:lnTo>
                      <a:pt x="7177" y="5671"/>
                    </a:lnTo>
                    <a:lnTo>
                      <a:pt x="7281" y="5692"/>
                    </a:lnTo>
                    <a:lnTo>
                      <a:pt x="7323" y="5755"/>
                    </a:lnTo>
                    <a:lnTo>
                      <a:pt x="7365" y="5378"/>
                    </a:lnTo>
                    <a:lnTo>
                      <a:pt x="7491" y="5106"/>
                    </a:lnTo>
                    <a:lnTo>
                      <a:pt x="7553" y="5043"/>
                    </a:lnTo>
                    <a:lnTo>
                      <a:pt x="7533" y="4897"/>
                    </a:lnTo>
                    <a:lnTo>
                      <a:pt x="7407" y="4834"/>
                    </a:lnTo>
                    <a:lnTo>
                      <a:pt x="7344" y="4688"/>
                    </a:lnTo>
                    <a:lnTo>
                      <a:pt x="7386" y="4541"/>
                    </a:lnTo>
                    <a:lnTo>
                      <a:pt x="7365" y="4416"/>
                    </a:lnTo>
                    <a:lnTo>
                      <a:pt x="7219" y="4436"/>
                    </a:lnTo>
                    <a:lnTo>
                      <a:pt x="7114" y="4499"/>
                    </a:lnTo>
                    <a:lnTo>
                      <a:pt x="6947" y="4269"/>
                    </a:lnTo>
                    <a:lnTo>
                      <a:pt x="6947" y="4102"/>
                    </a:lnTo>
                    <a:lnTo>
                      <a:pt x="7072" y="3997"/>
                    </a:lnTo>
                    <a:lnTo>
                      <a:pt x="7344" y="4018"/>
                    </a:lnTo>
                    <a:lnTo>
                      <a:pt x="7449" y="3997"/>
                    </a:lnTo>
                    <a:lnTo>
                      <a:pt x="7449" y="3872"/>
                    </a:lnTo>
                    <a:lnTo>
                      <a:pt x="7679" y="3788"/>
                    </a:lnTo>
                    <a:lnTo>
                      <a:pt x="7637" y="3704"/>
                    </a:lnTo>
                    <a:lnTo>
                      <a:pt x="7574" y="3662"/>
                    </a:lnTo>
                    <a:lnTo>
                      <a:pt x="7846" y="3600"/>
                    </a:lnTo>
                    <a:lnTo>
                      <a:pt x="8014" y="3537"/>
                    </a:lnTo>
                    <a:lnTo>
                      <a:pt x="8056" y="3390"/>
                    </a:lnTo>
                    <a:lnTo>
                      <a:pt x="7867" y="3328"/>
                    </a:lnTo>
                    <a:lnTo>
                      <a:pt x="7867" y="3181"/>
                    </a:lnTo>
                    <a:lnTo>
                      <a:pt x="8014" y="3139"/>
                    </a:lnTo>
                    <a:lnTo>
                      <a:pt x="8181" y="3014"/>
                    </a:lnTo>
                    <a:lnTo>
                      <a:pt x="8286" y="3035"/>
                    </a:lnTo>
                    <a:lnTo>
                      <a:pt x="8453" y="2825"/>
                    </a:lnTo>
                    <a:lnTo>
                      <a:pt x="8600" y="2951"/>
                    </a:lnTo>
                    <a:lnTo>
                      <a:pt x="8621" y="3056"/>
                    </a:lnTo>
                    <a:lnTo>
                      <a:pt x="8914" y="3014"/>
                    </a:lnTo>
                    <a:lnTo>
                      <a:pt x="9123" y="3014"/>
                    </a:lnTo>
                    <a:lnTo>
                      <a:pt x="9269" y="2825"/>
                    </a:lnTo>
                    <a:lnTo>
                      <a:pt x="9248" y="2721"/>
                    </a:lnTo>
                    <a:lnTo>
                      <a:pt x="8955" y="2491"/>
                    </a:lnTo>
                    <a:lnTo>
                      <a:pt x="8893" y="2491"/>
                    </a:lnTo>
                    <a:lnTo>
                      <a:pt x="8893" y="2637"/>
                    </a:lnTo>
                    <a:lnTo>
                      <a:pt x="8788" y="2742"/>
                    </a:lnTo>
                    <a:lnTo>
                      <a:pt x="8683" y="2721"/>
                    </a:lnTo>
                    <a:lnTo>
                      <a:pt x="8579" y="2616"/>
                    </a:lnTo>
                    <a:lnTo>
                      <a:pt x="8307" y="2532"/>
                    </a:lnTo>
                    <a:lnTo>
                      <a:pt x="8202" y="2449"/>
                    </a:lnTo>
                    <a:lnTo>
                      <a:pt x="8286" y="2323"/>
                    </a:lnTo>
                    <a:lnTo>
                      <a:pt x="8453" y="2030"/>
                    </a:lnTo>
                    <a:lnTo>
                      <a:pt x="8453" y="1905"/>
                    </a:lnTo>
                    <a:lnTo>
                      <a:pt x="8369" y="1905"/>
                    </a:lnTo>
                    <a:lnTo>
                      <a:pt x="8265" y="2072"/>
                    </a:lnTo>
                    <a:lnTo>
                      <a:pt x="8160" y="2093"/>
                    </a:lnTo>
                    <a:lnTo>
                      <a:pt x="7909" y="2386"/>
                    </a:lnTo>
                    <a:lnTo>
                      <a:pt x="7846" y="2532"/>
                    </a:lnTo>
                    <a:lnTo>
                      <a:pt x="7784" y="2616"/>
                    </a:lnTo>
                    <a:lnTo>
                      <a:pt x="7658" y="2825"/>
                    </a:lnTo>
                    <a:lnTo>
                      <a:pt x="7449" y="3035"/>
                    </a:lnTo>
                    <a:lnTo>
                      <a:pt x="7365" y="3014"/>
                    </a:lnTo>
                    <a:lnTo>
                      <a:pt x="7114" y="2867"/>
                    </a:lnTo>
                    <a:lnTo>
                      <a:pt x="6926" y="2846"/>
                    </a:lnTo>
                    <a:lnTo>
                      <a:pt x="6737" y="2867"/>
                    </a:lnTo>
                    <a:lnTo>
                      <a:pt x="6486" y="3014"/>
                    </a:lnTo>
                    <a:lnTo>
                      <a:pt x="6361" y="3014"/>
                    </a:lnTo>
                    <a:lnTo>
                      <a:pt x="6131" y="2323"/>
                    </a:lnTo>
                    <a:lnTo>
                      <a:pt x="5712" y="2281"/>
                    </a:lnTo>
                    <a:lnTo>
                      <a:pt x="5691" y="1465"/>
                    </a:lnTo>
                    <a:lnTo>
                      <a:pt x="5503" y="1549"/>
                    </a:lnTo>
                    <a:lnTo>
                      <a:pt x="5356" y="1172"/>
                    </a:lnTo>
                    <a:lnTo>
                      <a:pt x="5064" y="963"/>
                    </a:lnTo>
                    <a:lnTo>
                      <a:pt x="4122" y="963"/>
                    </a:lnTo>
                    <a:lnTo>
                      <a:pt x="3264" y="1047"/>
                    </a:lnTo>
                    <a:lnTo>
                      <a:pt x="2762" y="754"/>
                    </a:lnTo>
                    <a:lnTo>
                      <a:pt x="2427" y="628"/>
                    </a:lnTo>
                    <a:lnTo>
                      <a:pt x="1507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3077;p74">
                <a:extLst>
                  <a:ext uri="{FF2B5EF4-FFF2-40B4-BE49-F238E27FC236}">
                    <a16:creationId xmlns:a16="http://schemas.microsoft.com/office/drawing/2014/main" id="{542A2A7B-CA5B-4937-9477-E3F2528BD640}"/>
                  </a:ext>
                </a:extLst>
              </p:cNvPr>
              <p:cNvSpPr/>
              <p:nvPr/>
            </p:nvSpPr>
            <p:spPr>
              <a:xfrm>
                <a:off x="4085936" y="2839096"/>
                <a:ext cx="98666" cy="59262"/>
              </a:xfrm>
              <a:custGeom>
                <a:avLst/>
                <a:gdLst/>
                <a:ahLst/>
                <a:cxnLst/>
                <a:rect l="l" t="t" r="r" b="b"/>
                <a:pathLst>
                  <a:path w="8286" h="5211" extrusionOk="0">
                    <a:moveTo>
                      <a:pt x="3160" y="0"/>
                    </a:moveTo>
                    <a:lnTo>
                      <a:pt x="3264" y="126"/>
                    </a:lnTo>
                    <a:lnTo>
                      <a:pt x="3180" y="189"/>
                    </a:lnTo>
                    <a:lnTo>
                      <a:pt x="3055" y="105"/>
                    </a:lnTo>
                    <a:lnTo>
                      <a:pt x="2929" y="189"/>
                    </a:lnTo>
                    <a:lnTo>
                      <a:pt x="2825" y="314"/>
                    </a:lnTo>
                    <a:lnTo>
                      <a:pt x="2636" y="335"/>
                    </a:lnTo>
                    <a:lnTo>
                      <a:pt x="2532" y="586"/>
                    </a:lnTo>
                    <a:lnTo>
                      <a:pt x="2553" y="795"/>
                    </a:lnTo>
                    <a:lnTo>
                      <a:pt x="2657" y="900"/>
                    </a:lnTo>
                    <a:lnTo>
                      <a:pt x="2616" y="1026"/>
                    </a:lnTo>
                    <a:lnTo>
                      <a:pt x="2385" y="1005"/>
                    </a:lnTo>
                    <a:lnTo>
                      <a:pt x="2092" y="1005"/>
                    </a:lnTo>
                    <a:lnTo>
                      <a:pt x="2009" y="1026"/>
                    </a:lnTo>
                    <a:lnTo>
                      <a:pt x="1779" y="1067"/>
                    </a:lnTo>
                    <a:lnTo>
                      <a:pt x="1402" y="628"/>
                    </a:lnTo>
                    <a:lnTo>
                      <a:pt x="983" y="398"/>
                    </a:lnTo>
                    <a:lnTo>
                      <a:pt x="628" y="335"/>
                    </a:lnTo>
                    <a:lnTo>
                      <a:pt x="335" y="440"/>
                    </a:lnTo>
                    <a:lnTo>
                      <a:pt x="0" y="754"/>
                    </a:lnTo>
                    <a:lnTo>
                      <a:pt x="0" y="816"/>
                    </a:lnTo>
                    <a:lnTo>
                      <a:pt x="84" y="900"/>
                    </a:lnTo>
                    <a:lnTo>
                      <a:pt x="126" y="963"/>
                    </a:lnTo>
                    <a:lnTo>
                      <a:pt x="209" y="1047"/>
                    </a:lnTo>
                    <a:lnTo>
                      <a:pt x="251" y="1151"/>
                    </a:lnTo>
                    <a:lnTo>
                      <a:pt x="356" y="1360"/>
                    </a:lnTo>
                    <a:lnTo>
                      <a:pt x="335" y="1528"/>
                    </a:lnTo>
                    <a:lnTo>
                      <a:pt x="293" y="1653"/>
                    </a:lnTo>
                    <a:lnTo>
                      <a:pt x="314" y="1946"/>
                    </a:lnTo>
                    <a:lnTo>
                      <a:pt x="356" y="2009"/>
                    </a:lnTo>
                    <a:lnTo>
                      <a:pt x="398" y="2093"/>
                    </a:lnTo>
                    <a:lnTo>
                      <a:pt x="607" y="2302"/>
                    </a:lnTo>
                    <a:lnTo>
                      <a:pt x="565" y="2218"/>
                    </a:lnTo>
                    <a:lnTo>
                      <a:pt x="523" y="2155"/>
                    </a:lnTo>
                    <a:lnTo>
                      <a:pt x="544" y="2114"/>
                    </a:lnTo>
                    <a:lnTo>
                      <a:pt x="732" y="2155"/>
                    </a:lnTo>
                    <a:lnTo>
                      <a:pt x="816" y="2093"/>
                    </a:lnTo>
                    <a:lnTo>
                      <a:pt x="858" y="2114"/>
                    </a:lnTo>
                    <a:lnTo>
                      <a:pt x="837" y="2260"/>
                    </a:lnTo>
                    <a:lnTo>
                      <a:pt x="858" y="2365"/>
                    </a:lnTo>
                    <a:lnTo>
                      <a:pt x="942" y="2323"/>
                    </a:lnTo>
                    <a:lnTo>
                      <a:pt x="983" y="2427"/>
                    </a:lnTo>
                    <a:lnTo>
                      <a:pt x="963" y="2490"/>
                    </a:lnTo>
                    <a:lnTo>
                      <a:pt x="858" y="2469"/>
                    </a:lnTo>
                    <a:lnTo>
                      <a:pt x="816" y="2469"/>
                    </a:lnTo>
                    <a:lnTo>
                      <a:pt x="753" y="2427"/>
                    </a:lnTo>
                    <a:lnTo>
                      <a:pt x="649" y="2511"/>
                    </a:lnTo>
                    <a:lnTo>
                      <a:pt x="649" y="2616"/>
                    </a:lnTo>
                    <a:lnTo>
                      <a:pt x="732" y="2699"/>
                    </a:lnTo>
                    <a:lnTo>
                      <a:pt x="711" y="2574"/>
                    </a:lnTo>
                    <a:lnTo>
                      <a:pt x="774" y="2574"/>
                    </a:lnTo>
                    <a:lnTo>
                      <a:pt x="837" y="2595"/>
                    </a:lnTo>
                    <a:lnTo>
                      <a:pt x="921" y="2616"/>
                    </a:lnTo>
                    <a:lnTo>
                      <a:pt x="963" y="2720"/>
                    </a:lnTo>
                    <a:lnTo>
                      <a:pt x="1130" y="2804"/>
                    </a:lnTo>
                    <a:lnTo>
                      <a:pt x="1172" y="2909"/>
                    </a:lnTo>
                    <a:lnTo>
                      <a:pt x="1151" y="3097"/>
                    </a:lnTo>
                    <a:lnTo>
                      <a:pt x="1172" y="3160"/>
                    </a:lnTo>
                    <a:lnTo>
                      <a:pt x="1172" y="3453"/>
                    </a:lnTo>
                    <a:lnTo>
                      <a:pt x="1235" y="3662"/>
                    </a:lnTo>
                    <a:lnTo>
                      <a:pt x="1339" y="3955"/>
                    </a:lnTo>
                    <a:lnTo>
                      <a:pt x="1444" y="3871"/>
                    </a:lnTo>
                    <a:lnTo>
                      <a:pt x="1716" y="3871"/>
                    </a:lnTo>
                    <a:lnTo>
                      <a:pt x="1779" y="3725"/>
                    </a:lnTo>
                    <a:lnTo>
                      <a:pt x="1862" y="3620"/>
                    </a:lnTo>
                    <a:lnTo>
                      <a:pt x="1967" y="3620"/>
                    </a:lnTo>
                    <a:lnTo>
                      <a:pt x="2197" y="3411"/>
                    </a:lnTo>
                    <a:lnTo>
                      <a:pt x="2427" y="3348"/>
                    </a:lnTo>
                    <a:lnTo>
                      <a:pt x="2636" y="3411"/>
                    </a:lnTo>
                    <a:lnTo>
                      <a:pt x="2699" y="3264"/>
                    </a:lnTo>
                    <a:lnTo>
                      <a:pt x="2804" y="3243"/>
                    </a:lnTo>
                    <a:lnTo>
                      <a:pt x="2929" y="3306"/>
                    </a:lnTo>
                    <a:lnTo>
                      <a:pt x="3055" y="3264"/>
                    </a:lnTo>
                    <a:lnTo>
                      <a:pt x="3264" y="3453"/>
                    </a:lnTo>
                    <a:lnTo>
                      <a:pt x="3432" y="3515"/>
                    </a:lnTo>
                    <a:lnTo>
                      <a:pt x="3766" y="3725"/>
                    </a:lnTo>
                    <a:lnTo>
                      <a:pt x="3871" y="3725"/>
                    </a:lnTo>
                    <a:lnTo>
                      <a:pt x="3955" y="3641"/>
                    </a:lnTo>
                    <a:lnTo>
                      <a:pt x="4185" y="3746"/>
                    </a:lnTo>
                    <a:lnTo>
                      <a:pt x="4310" y="3767"/>
                    </a:lnTo>
                    <a:lnTo>
                      <a:pt x="4331" y="3934"/>
                    </a:lnTo>
                    <a:lnTo>
                      <a:pt x="4394" y="3976"/>
                    </a:lnTo>
                    <a:lnTo>
                      <a:pt x="4520" y="3955"/>
                    </a:lnTo>
                    <a:lnTo>
                      <a:pt x="4729" y="3997"/>
                    </a:lnTo>
                    <a:lnTo>
                      <a:pt x="4959" y="4311"/>
                    </a:lnTo>
                    <a:lnTo>
                      <a:pt x="5231" y="4352"/>
                    </a:lnTo>
                    <a:lnTo>
                      <a:pt x="5357" y="4394"/>
                    </a:lnTo>
                    <a:lnTo>
                      <a:pt x="5461" y="4562"/>
                    </a:lnTo>
                    <a:lnTo>
                      <a:pt x="5419" y="4666"/>
                    </a:lnTo>
                    <a:lnTo>
                      <a:pt x="5461" y="4792"/>
                    </a:lnTo>
                    <a:lnTo>
                      <a:pt x="5461" y="4876"/>
                    </a:lnTo>
                    <a:lnTo>
                      <a:pt x="5524" y="4980"/>
                    </a:lnTo>
                    <a:lnTo>
                      <a:pt x="5566" y="4938"/>
                    </a:lnTo>
                    <a:lnTo>
                      <a:pt x="5691" y="4980"/>
                    </a:lnTo>
                    <a:lnTo>
                      <a:pt x="5775" y="5043"/>
                    </a:lnTo>
                    <a:lnTo>
                      <a:pt x="5880" y="5043"/>
                    </a:lnTo>
                    <a:lnTo>
                      <a:pt x="5963" y="4980"/>
                    </a:lnTo>
                    <a:lnTo>
                      <a:pt x="6047" y="4980"/>
                    </a:lnTo>
                    <a:lnTo>
                      <a:pt x="6173" y="5085"/>
                    </a:lnTo>
                    <a:lnTo>
                      <a:pt x="6214" y="5148"/>
                    </a:lnTo>
                    <a:lnTo>
                      <a:pt x="6277" y="5210"/>
                    </a:lnTo>
                    <a:lnTo>
                      <a:pt x="6319" y="5148"/>
                    </a:lnTo>
                    <a:lnTo>
                      <a:pt x="6486" y="5127"/>
                    </a:lnTo>
                    <a:lnTo>
                      <a:pt x="6570" y="5022"/>
                    </a:lnTo>
                    <a:lnTo>
                      <a:pt x="6591" y="4938"/>
                    </a:lnTo>
                    <a:lnTo>
                      <a:pt x="6675" y="4896"/>
                    </a:lnTo>
                    <a:lnTo>
                      <a:pt x="6633" y="4813"/>
                    </a:lnTo>
                    <a:lnTo>
                      <a:pt x="6821" y="4708"/>
                    </a:lnTo>
                    <a:lnTo>
                      <a:pt x="7030" y="4666"/>
                    </a:lnTo>
                    <a:lnTo>
                      <a:pt x="7051" y="4604"/>
                    </a:lnTo>
                    <a:lnTo>
                      <a:pt x="7135" y="4520"/>
                    </a:lnTo>
                    <a:lnTo>
                      <a:pt x="7240" y="4499"/>
                    </a:lnTo>
                    <a:lnTo>
                      <a:pt x="7261" y="4373"/>
                    </a:lnTo>
                    <a:lnTo>
                      <a:pt x="7261" y="4206"/>
                    </a:lnTo>
                    <a:lnTo>
                      <a:pt x="7407" y="4080"/>
                    </a:lnTo>
                    <a:lnTo>
                      <a:pt x="7407" y="3955"/>
                    </a:lnTo>
                    <a:lnTo>
                      <a:pt x="7344" y="3892"/>
                    </a:lnTo>
                    <a:lnTo>
                      <a:pt x="7365" y="3850"/>
                    </a:lnTo>
                    <a:lnTo>
                      <a:pt x="7428" y="3829"/>
                    </a:lnTo>
                    <a:lnTo>
                      <a:pt x="7470" y="3767"/>
                    </a:lnTo>
                    <a:lnTo>
                      <a:pt x="7637" y="3725"/>
                    </a:lnTo>
                    <a:lnTo>
                      <a:pt x="7679" y="3725"/>
                    </a:lnTo>
                    <a:lnTo>
                      <a:pt x="7846" y="3620"/>
                    </a:lnTo>
                    <a:lnTo>
                      <a:pt x="7993" y="3557"/>
                    </a:lnTo>
                    <a:lnTo>
                      <a:pt x="8098" y="3641"/>
                    </a:lnTo>
                    <a:lnTo>
                      <a:pt x="8244" y="3620"/>
                    </a:lnTo>
                    <a:lnTo>
                      <a:pt x="8265" y="3641"/>
                    </a:lnTo>
                    <a:lnTo>
                      <a:pt x="8286" y="3641"/>
                    </a:lnTo>
                    <a:lnTo>
                      <a:pt x="8265" y="3369"/>
                    </a:lnTo>
                    <a:lnTo>
                      <a:pt x="8265" y="3223"/>
                    </a:lnTo>
                    <a:lnTo>
                      <a:pt x="8056" y="3097"/>
                    </a:lnTo>
                    <a:lnTo>
                      <a:pt x="7972" y="3097"/>
                    </a:lnTo>
                    <a:lnTo>
                      <a:pt x="7888" y="3013"/>
                    </a:lnTo>
                    <a:lnTo>
                      <a:pt x="7574" y="2992"/>
                    </a:lnTo>
                    <a:lnTo>
                      <a:pt x="7198" y="2699"/>
                    </a:lnTo>
                    <a:lnTo>
                      <a:pt x="6779" y="2511"/>
                    </a:lnTo>
                    <a:lnTo>
                      <a:pt x="6382" y="2218"/>
                    </a:lnTo>
                    <a:lnTo>
                      <a:pt x="6005" y="1988"/>
                    </a:lnTo>
                    <a:lnTo>
                      <a:pt x="5796" y="1904"/>
                    </a:lnTo>
                    <a:lnTo>
                      <a:pt x="5670" y="1653"/>
                    </a:lnTo>
                    <a:lnTo>
                      <a:pt x="5629" y="1528"/>
                    </a:lnTo>
                    <a:lnTo>
                      <a:pt x="5524" y="1423"/>
                    </a:lnTo>
                    <a:lnTo>
                      <a:pt x="5419" y="1067"/>
                    </a:lnTo>
                    <a:lnTo>
                      <a:pt x="5168" y="921"/>
                    </a:lnTo>
                    <a:lnTo>
                      <a:pt x="5043" y="900"/>
                    </a:lnTo>
                    <a:lnTo>
                      <a:pt x="4959" y="942"/>
                    </a:lnTo>
                    <a:lnTo>
                      <a:pt x="4624" y="795"/>
                    </a:lnTo>
                    <a:lnTo>
                      <a:pt x="4185" y="544"/>
                    </a:lnTo>
                    <a:lnTo>
                      <a:pt x="4164" y="419"/>
                    </a:lnTo>
                    <a:lnTo>
                      <a:pt x="3808" y="210"/>
                    </a:lnTo>
                    <a:lnTo>
                      <a:pt x="3432" y="21"/>
                    </a:lnTo>
                    <a:lnTo>
                      <a:pt x="316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95" name="Google Shape;3078;p74">
                <a:extLst>
                  <a:ext uri="{FF2B5EF4-FFF2-40B4-BE49-F238E27FC236}">
                    <a16:creationId xmlns:a16="http://schemas.microsoft.com/office/drawing/2014/main" id="{D5F8D6DE-3095-42A9-BD3D-FF008C72FFE0}"/>
                  </a:ext>
                </a:extLst>
              </p:cNvPr>
              <p:cNvGrpSpPr/>
              <p:nvPr/>
            </p:nvGrpSpPr>
            <p:grpSpPr>
              <a:xfrm>
                <a:off x="4295710" y="3079670"/>
                <a:ext cx="14968" cy="27135"/>
                <a:chOff x="4842300" y="3099950"/>
                <a:chExt cx="31425" cy="59650"/>
              </a:xfrm>
            </p:grpSpPr>
            <p:sp>
              <p:nvSpPr>
                <p:cNvPr id="189" name="Google Shape;3079;p74">
                  <a:extLst>
                    <a:ext uri="{FF2B5EF4-FFF2-40B4-BE49-F238E27FC236}">
                      <a16:creationId xmlns:a16="http://schemas.microsoft.com/office/drawing/2014/main" id="{B154FC75-6CFD-4650-9D54-15E7877B7D38}"/>
                    </a:ext>
                  </a:extLst>
                </p:cNvPr>
                <p:cNvSpPr/>
                <p:nvPr/>
              </p:nvSpPr>
              <p:spPr>
                <a:xfrm>
                  <a:off x="4842300" y="3122950"/>
                  <a:ext cx="2125" cy="6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273" extrusionOk="0">
                      <a:moveTo>
                        <a:pt x="84" y="1"/>
                      </a:moveTo>
                      <a:lnTo>
                        <a:pt x="1" y="22"/>
                      </a:lnTo>
                      <a:lnTo>
                        <a:pt x="43" y="126"/>
                      </a:lnTo>
                      <a:lnTo>
                        <a:pt x="1" y="273"/>
                      </a:lnTo>
                      <a:lnTo>
                        <a:pt x="64" y="126"/>
                      </a:lnTo>
                      <a:lnTo>
                        <a:pt x="43" y="22"/>
                      </a:lnTo>
                      <a:lnTo>
                        <a:pt x="84" y="22"/>
                      </a:lnTo>
                      <a:lnTo>
                        <a:pt x="84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" name="Google Shape;3080;p74">
                  <a:extLst>
                    <a:ext uri="{FF2B5EF4-FFF2-40B4-BE49-F238E27FC236}">
                      <a16:creationId xmlns:a16="http://schemas.microsoft.com/office/drawing/2014/main" id="{B4F3DBE0-3F41-49E6-8B67-9EF24B8E27CA}"/>
                    </a:ext>
                  </a:extLst>
                </p:cNvPr>
                <p:cNvSpPr/>
                <p:nvPr/>
              </p:nvSpPr>
              <p:spPr>
                <a:xfrm>
                  <a:off x="4842300" y="3106225"/>
                  <a:ext cx="31425" cy="53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7" h="2135" extrusionOk="0">
                      <a:moveTo>
                        <a:pt x="273" y="0"/>
                      </a:moveTo>
                      <a:lnTo>
                        <a:pt x="273" y="21"/>
                      </a:lnTo>
                      <a:lnTo>
                        <a:pt x="294" y="42"/>
                      </a:lnTo>
                      <a:lnTo>
                        <a:pt x="273" y="63"/>
                      </a:lnTo>
                      <a:lnTo>
                        <a:pt x="252" y="105"/>
                      </a:lnTo>
                      <a:lnTo>
                        <a:pt x="252" y="126"/>
                      </a:lnTo>
                      <a:lnTo>
                        <a:pt x="252" y="209"/>
                      </a:lnTo>
                      <a:lnTo>
                        <a:pt x="189" y="314"/>
                      </a:lnTo>
                      <a:lnTo>
                        <a:pt x="147" y="272"/>
                      </a:lnTo>
                      <a:lnTo>
                        <a:pt x="84" y="230"/>
                      </a:lnTo>
                      <a:lnTo>
                        <a:pt x="1" y="230"/>
                      </a:lnTo>
                      <a:lnTo>
                        <a:pt x="1" y="251"/>
                      </a:lnTo>
                      <a:lnTo>
                        <a:pt x="84" y="272"/>
                      </a:lnTo>
                      <a:lnTo>
                        <a:pt x="105" y="335"/>
                      </a:lnTo>
                      <a:lnTo>
                        <a:pt x="84" y="356"/>
                      </a:lnTo>
                      <a:lnTo>
                        <a:pt x="147" y="461"/>
                      </a:lnTo>
                      <a:lnTo>
                        <a:pt x="147" y="628"/>
                      </a:lnTo>
                      <a:lnTo>
                        <a:pt x="84" y="691"/>
                      </a:lnTo>
                      <a:lnTo>
                        <a:pt x="64" y="942"/>
                      </a:lnTo>
                      <a:lnTo>
                        <a:pt x="84" y="1005"/>
                      </a:lnTo>
                      <a:lnTo>
                        <a:pt x="43" y="1046"/>
                      </a:lnTo>
                      <a:lnTo>
                        <a:pt x="84" y="1277"/>
                      </a:lnTo>
                      <a:lnTo>
                        <a:pt x="84" y="1360"/>
                      </a:lnTo>
                      <a:lnTo>
                        <a:pt x="168" y="1611"/>
                      </a:lnTo>
                      <a:lnTo>
                        <a:pt x="252" y="1925"/>
                      </a:lnTo>
                      <a:lnTo>
                        <a:pt x="315" y="2051"/>
                      </a:lnTo>
                      <a:lnTo>
                        <a:pt x="461" y="2134"/>
                      </a:lnTo>
                      <a:lnTo>
                        <a:pt x="587" y="2113"/>
                      </a:lnTo>
                      <a:lnTo>
                        <a:pt x="775" y="2093"/>
                      </a:lnTo>
                      <a:lnTo>
                        <a:pt x="942" y="2030"/>
                      </a:lnTo>
                      <a:lnTo>
                        <a:pt x="1131" y="1821"/>
                      </a:lnTo>
                      <a:lnTo>
                        <a:pt x="1214" y="1674"/>
                      </a:lnTo>
                      <a:lnTo>
                        <a:pt x="1256" y="1569"/>
                      </a:lnTo>
                      <a:lnTo>
                        <a:pt x="1235" y="1486"/>
                      </a:lnTo>
                      <a:lnTo>
                        <a:pt x="1256" y="1423"/>
                      </a:lnTo>
                      <a:lnTo>
                        <a:pt x="1256" y="1277"/>
                      </a:lnTo>
                      <a:lnTo>
                        <a:pt x="1235" y="1214"/>
                      </a:lnTo>
                      <a:lnTo>
                        <a:pt x="1256" y="1109"/>
                      </a:lnTo>
                      <a:lnTo>
                        <a:pt x="1152" y="1046"/>
                      </a:lnTo>
                      <a:lnTo>
                        <a:pt x="1089" y="795"/>
                      </a:lnTo>
                      <a:lnTo>
                        <a:pt x="1005" y="628"/>
                      </a:lnTo>
                      <a:lnTo>
                        <a:pt x="900" y="628"/>
                      </a:lnTo>
                      <a:lnTo>
                        <a:pt x="900" y="586"/>
                      </a:lnTo>
                      <a:lnTo>
                        <a:pt x="796" y="586"/>
                      </a:lnTo>
                      <a:lnTo>
                        <a:pt x="921" y="544"/>
                      </a:lnTo>
                      <a:lnTo>
                        <a:pt x="900" y="481"/>
                      </a:lnTo>
                      <a:lnTo>
                        <a:pt x="838" y="461"/>
                      </a:lnTo>
                      <a:lnTo>
                        <a:pt x="775" y="335"/>
                      </a:lnTo>
                      <a:lnTo>
                        <a:pt x="712" y="335"/>
                      </a:lnTo>
                      <a:lnTo>
                        <a:pt x="691" y="230"/>
                      </a:lnTo>
                      <a:lnTo>
                        <a:pt x="670" y="168"/>
                      </a:lnTo>
                      <a:lnTo>
                        <a:pt x="670" y="126"/>
                      </a:lnTo>
                      <a:lnTo>
                        <a:pt x="482" y="42"/>
                      </a:lnTo>
                      <a:lnTo>
                        <a:pt x="461" y="105"/>
                      </a:lnTo>
                      <a:lnTo>
                        <a:pt x="377" y="63"/>
                      </a:lnTo>
                      <a:lnTo>
                        <a:pt x="398" y="21"/>
                      </a:lnTo>
                      <a:lnTo>
                        <a:pt x="273" y="0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1" name="Google Shape;3081;p74">
                  <a:extLst>
                    <a:ext uri="{FF2B5EF4-FFF2-40B4-BE49-F238E27FC236}">
                      <a16:creationId xmlns:a16="http://schemas.microsoft.com/office/drawing/2014/main" id="{2A5D6533-3471-429D-8583-B41EE74A7D5E}"/>
                    </a:ext>
                  </a:extLst>
                </p:cNvPr>
                <p:cNvSpPr/>
                <p:nvPr/>
              </p:nvSpPr>
              <p:spPr>
                <a:xfrm>
                  <a:off x="4844400" y="3099950"/>
                  <a:ext cx="5250" cy="4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" h="189" extrusionOk="0">
                      <a:moveTo>
                        <a:pt x="189" y="0"/>
                      </a:moveTo>
                      <a:lnTo>
                        <a:pt x="0" y="42"/>
                      </a:lnTo>
                      <a:lnTo>
                        <a:pt x="0" y="105"/>
                      </a:lnTo>
                      <a:lnTo>
                        <a:pt x="126" y="188"/>
                      </a:lnTo>
                      <a:lnTo>
                        <a:pt x="126" y="147"/>
                      </a:lnTo>
                      <a:lnTo>
                        <a:pt x="168" y="147"/>
                      </a:lnTo>
                      <a:lnTo>
                        <a:pt x="210" y="42"/>
                      </a:lnTo>
                      <a:lnTo>
                        <a:pt x="189" y="0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2" name="Google Shape;3082;p74">
                  <a:extLst>
                    <a:ext uri="{FF2B5EF4-FFF2-40B4-BE49-F238E27FC236}">
                      <a16:creationId xmlns:a16="http://schemas.microsoft.com/office/drawing/2014/main" id="{48771932-150E-4E91-9FF4-8CCA135BC016}"/>
                    </a:ext>
                  </a:extLst>
                </p:cNvPr>
                <p:cNvSpPr/>
                <p:nvPr/>
              </p:nvSpPr>
              <p:spPr>
                <a:xfrm>
                  <a:off x="4849625" y="3101500"/>
                  <a:ext cx="7875" cy="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5" h="252" extrusionOk="0">
                      <a:moveTo>
                        <a:pt x="43" y="1"/>
                      </a:moveTo>
                      <a:lnTo>
                        <a:pt x="43" y="43"/>
                      </a:lnTo>
                      <a:lnTo>
                        <a:pt x="84" y="85"/>
                      </a:lnTo>
                      <a:lnTo>
                        <a:pt x="1" y="85"/>
                      </a:lnTo>
                      <a:lnTo>
                        <a:pt x="1" y="105"/>
                      </a:lnTo>
                      <a:lnTo>
                        <a:pt x="126" y="147"/>
                      </a:lnTo>
                      <a:lnTo>
                        <a:pt x="189" y="210"/>
                      </a:lnTo>
                      <a:lnTo>
                        <a:pt x="273" y="210"/>
                      </a:lnTo>
                      <a:lnTo>
                        <a:pt x="315" y="252"/>
                      </a:lnTo>
                      <a:lnTo>
                        <a:pt x="294" y="210"/>
                      </a:lnTo>
                      <a:lnTo>
                        <a:pt x="168" y="105"/>
                      </a:lnTo>
                      <a:lnTo>
                        <a:pt x="168" y="22"/>
                      </a:lnTo>
                      <a:lnTo>
                        <a:pt x="43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96" name="Google Shape;3083;p74">
                <a:extLst>
                  <a:ext uri="{FF2B5EF4-FFF2-40B4-BE49-F238E27FC236}">
                    <a16:creationId xmlns:a16="http://schemas.microsoft.com/office/drawing/2014/main" id="{E11CF294-88B8-451C-8536-70356D1F6956}"/>
                  </a:ext>
                </a:extLst>
              </p:cNvPr>
              <p:cNvSpPr/>
              <p:nvPr/>
            </p:nvSpPr>
            <p:spPr>
              <a:xfrm>
                <a:off x="4210500" y="2911903"/>
                <a:ext cx="193104" cy="180152"/>
              </a:xfrm>
              <a:custGeom>
                <a:avLst/>
                <a:gdLst/>
                <a:ahLst/>
                <a:cxnLst/>
                <a:rect l="l" t="t" r="r" b="b"/>
                <a:pathLst>
                  <a:path w="16217" h="15841" extrusionOk="0">
                    <a:moveTo>
                      <a:pt x="6906" y="15150"/>
                    </a:moveTo>
                    <a:lnTo>
                      <a:pt x="6927" y="15212"/>
                    </a:lnTo>
                    <a:lnTo>
                      <a:pt x="6927" y="15171"/>
                    </a:lnTo>
                    <a:lnTo>
                      <a:pt x="6906" y="15150"/>
                    </a:lnTo>
                    <a:close/>
                    <a:moveTo>
                      <a:pt x="3997" y="1"/>
                    </a:moveTo>
                    <a:lnTo>
                      <a:pt x="3914" y="147"/>
                    </a:lnTo>
                    <a:lnTo>
                      <a:pt x="3788" y="147"/>
                    </a:lnTo>
                    <a:lnTo>
                      <a:pt x="3600" y="294"/>
                    </a:lnTo>
                    <a:lnTo>
                      <a:pt x="3453" y="587"/>
                    </a:lnTo>
                    <a:lnTo>
                      <a:pt x="3391" y="629"/>
                    </a:lnTo>
                    <a:lnTo>
                      <a:pt x="3286" y="733"/>
                    </a:lnTo>
                    <a:lnTo>
                      <a:pt x="3223" y="733"/>
                    </a:lnTo>
                    <a:lnTo>
                      <a:pt x="3119" y="817"/>
                    </a:lnTo>
                    <a:lnTo>
                      <a:pt x="3014" y="838"/>
                    </a:lnTo>
                    <a:lnTo>
                      <a:pt x="2826" y="1026"/>
                    </a:lnTo>
                    <a:lnTo>
                      <a:pt x="2846" y="1089"/>
                    </a:lnTo>
                    <a:lnTo>
                      <a:pt x="2930" y="1298"/>
                    </a:lnTo>
                    <a:lnTo>
                      <a:pt x="2867" y="1570"/>
                    </a:lnTo>
                    <a:lnTo>
                      <a:pt x="2867" y="1717"/>
                    </a:lnTo>
                    <a:lnTo>
                      <a:pt x="2763" y="1779"/>
                    </a:lnTo>
                    <a:lnTo>
                      <a:pt x="2616" y="1968"/>
                    </a:lnTo>
                    <a:lnTo>
                      <a:pt x="2700" y="2031"/>
                    </a:lnTo>
                    <a:lnTo>
                      <a:pt x="2700" y="2135"/>
                    </a:lnTo>
                    <a:lnTo>
                      <a:pt x="2637" y="2261"/>
                    </a:lnTo>
                    <a:lnTo>
                      <a:pt x="2428" y="2365"/>
                    </a:lnTo>
                    <a:lnTo>
                      <a:pt x="2323" y="2554"/>
                    </a:lnTo>
                    <a:lnTo>
                      <a:pt x="2302" y="2721"/>
                    </a:lnTo>
                    <a:lnTo>
                      <a:pt x="2219" y="2867"/>
                    </a:lnTo>
                    <a:lnTo>
                      <a:pt x="1968" y="3035"/>
                    </a:lnTo>
                    <a:lnTo>
                      <a:pt x="1863" y="3391"/>
                    </a:lnTo>
                    <a:lnTo>
                      <a:pt x="1675" y="3600"/>
                    </a:lnTo>
                    <a:lnTo>
                      <a:pt x="1361" y="3600"/>
                    </a:lnTo>
                    <a:lnTo>
                      <a:pt x="1152" y="3725"/>
                    </a:lnTo>
                    <a:lnTo>
                      <a:pt x="1068" y="3704"/>
                    </a:lnTo>
                    <a:lnTo>
                      <a:pt x="1047" y="3600"/>
                    </a:lnTo>
                    <a:lnTo>
                      <a:pt x="922" y="3537"/>
                    </a:lnTo>
                    <a:lnTo>
                      <a:pt x="838" y="3600"/>
                    </a:lnTo>
                    <a:lnTo>
                      <a:pt x="733" y="3642"/>
                    </a:lnTo>
                    <a:lnTo>
                      <a:pt x="691" y="3746"/>
                    </a:lnTo>
                    <a:lnTo>
                      <a:pt x="545" y="3956"/>
                    </a:lnTo>
                    <a:lnTo>
                      <a:pt x="461" y="3976"/>
                    </a:lnTo>
                    <a:lnTo>
                      <a:pt x="357" y="4228"/>
                    </a:lnTo>
                    <a:lnTo>
                      <a:pt x="357" y="4374"/>
                    </a:lnTo>
                    <a:lnTo>
                      <a:pt x="461" y="4353"/>
                    </a:lnTo>
                    <a:lnTo>
                      <a:pt x="608" y="4395"/>
                    </a:lnTo>
                    <a:lnTo>
                      <a:pt x="670" y="4374"/>
                    </a:lnTo>
                    <a:lnTo>
                      <a:pt x="775" y="4374"/>
                    </a:lnTo>
                    <a:lnTo>
                      <a:pt x="859" y="4562"/>
                    </a:lnTo>
                    <a:lnTo>
                      <a:pt x="838" y="4688"/>
                    </a:lnTo>
                    <a:lnTo>
                      <a:pt x="859" y="4897"/>
                    </a:lnTo>
                    <a:lnTo>
                      <a:pt x="1068" y="5023"/>
                    </a:lnTo>
                    <a:lnTo>
                      <a:pt x="1173" y="5023"/>
                    </a:lnTo>
                    <a:lnTo>
                      <a:pt x="1256" y="5085"/>
                    </a:lnTo>
                    <a:lnTo>
                      <a:pt x="1214" y="5169"/>
                    </a:lnTo>
                    <a:lnTo>
                      <a:pt x="1340" y="5316"/>
                    </a:lnTo>
                    <a:lnTo>
                      <a:pt x="1466" y="5692"/>
                    </a:lnTo>
                    <a:lnTo>
                      <a:pt x="1445" y="5755"/>
                    </a:lnTo>
                    <a:lnTo>
                      <a:pt x="1486" y="5818"/>
                    </a:lnTo>
                    <a:lnTo>
                      <a:pt x="1382" y="5860"/>
                    </a:lnTo>
                    <a:lnTo>
                      <a:pt x="1256" y="5943"/>
                    </a:lnTo>
                    <a:lnTo>
                      <a:pt x="1194" y="5860"/>
                    </a:lnTo>
                    <a:lnTo>
                      <a:pt x="1256" y="5797"/>
                    </a:lnTo>
                    <a:lnTo>
                      <a:pt x="1256" y="5797"/>
                    </a:lnTo>
                    <a:lnTo>
                      <a:pt x="1131" y="5818"/>
                    </a:lnTo>
                    <a:lnTo>
                      <a:pt x="1068" y="5860"/>
                    </a:lnTo>
                    <a:lnTo>
                      <a:pt x="838" y="5964"/>
                    </a:lnTo>
                    <a:lnTo>
                      <a:pt x="440" y="5943"/>
                    </a:lnTo>
                    <a:lnTo>
                      <a:pt x="336" y="6006"/>
                    </a:lnTo>
                    <a:lnTo>
                      <a:pt x="252" y="5964"/>
                    </a:lnTo>
                    <a:lnTo>
                      <a:pt x="210" y="6111"/>
                    </a:lnTo>
                    <a:lnTo>
                      <a:pt x="126" y="6132"/>
                    </a:lnTo>
                    <a:lnTo>
                      <a:pt x="22" y="6215"/>
                    </a:lnTo>
                    <a:lnTo>
                      <a:pt x="1" y="6362"/>
                    </a:lnTo>
                    <a:lnTo>
                      <a:pt x="168" y="6257"/>
                    </a:lnTo>
                    <a:lnTo>
                      <a:pt x="336" y="6236"/>
                    </a:lnTo>
                    <a:lnTo>
                      <a:pt x="210" y="6320"/>
                    </a:lnTo>
                    <a:lnTo>
                      <a:pt x="106" y="6445"/>
                    </a:lnTo>
                    <a:lnTo>
                      <a:pt x="85" y="6571"/>
                    </a:lnTo>
                    <a:lnTo>
                      <a:pt x="147" y="6592"/>
                    </a:lnTo>
                    <a:lnTo>
                      <a:pt x="336" y="6780"/>
                    </a:lnTo>
                    <a:lnTo>
                      <a:pt x="691" y="6906"/>
                    </a:lnTo>
                    <a:lnTo>
                      <a:pt x="817" y="6885"/>
                    </a:lnTo>
                    <a:lnTo>
                      <a:pt x="963" y="6885"/>
                    </a:lnTo>
                    <a:lnTo>
                      <a:pt x="1194" y="6780"/>
                    </a:lnTo>
                    <a:lnTo>
                      <a:pt x="1194" y="6738"/>
                    </a:lnTo>
                    <a:lnTo>
                      <a:pt x="1194" y="6697"/>
                    </a:lnTo>
                    <a:lnTo>
                      <a:pt x="1214" y="6697"/>
                    </a:lnTo>
                    <a:lnTo>
                      <a:pt x="1340" y="6738"/>
                    </a:lnTo>
                    <a:lnTo>
                      <a:pt x="1298" y="6843"/>
                    </a:lnTo>
                    <a:lnTo>
                      <a:pt x="1256" y="6843"/>
                    </a:lnTo>
                    <a:lnTo>
                      <a:pt x="1152" y="6989"/>
                    </a:lnTo>
                    <a:lnTo>
                      <a:pt x="1068" y="6989"/>
                    </a:lnTo>
                    <a:lnTo>
                      <a:pt x="838" y="7178"/>
                    </a:lnTo>
                    <a:lnTo>
                      <a:pt x="838" y="7220"/>
                    </a:lnTo>
                    <a:lnTo>
                      <a:pt x="754" y="7199"/>
                    </a:lnTo>
                    <a:lnTo>
                      <a:pt x="733" y="7199"/>
                    </a:lnTo>
                    <a:lnTo>
                      <a:pt x="650" y="7261"/>
                    </a:lnTo>
                    <a:lnTo>
                      <a:pt x="566" y="7220"/>
                    </a:lnTo>
                    <a:lnTo>
                      <a:pt x="566" y="7115"/>
                    </a:lnTo>
                    <a:lnTo>
                      <a:pt x="503" y="7115"/>
                    </a:lnTo>
                    <a:lnTo>
                      <a:pt x="461" y="7094"/>
                    </a:lnTo>
                    <a:lnTo>
                      <a:pt x="419" y="7094"/>
                    </a:lnTo>
                    <a:lnTo>
                      <a:pt x="398" y="7178"/>
                    </a:lnTo>
                    <a:lnTo>
                      <a:pt x="419" y="7261"/>
                    </a:lnTo>
                    <a:lnTo>
                      <a:pt x="650" y="7492"/>
                    </a:lnTo>
                    <a:lnTo>
                      <a:pt x="733" y="7533"/>
                    </a:lnTo>
                    <a:lnTo>
                      <a:pt x="775" y="7533"/>
                    </a:lnTo>
                    <a:lnTo>
                      <a:pt x="817" y="7575"/>
                    </a:lnTo>
                    <a:lnTo>
                      <a:pt x="984" y="7826"/>
                    </a:lnTo>
                    <a:lnTo>
                      <a:pt x="1403" y="8161"/>
                    </a:lnTo>
                    <a:lnTo>
                      <a:pt x="1612" y="8224"/>
                    </a:lnTo>
                    <a:lnTo>
                      <a:pt x="1779" y="8161"/>
                    </a:lnTo>
                    <a:lnTo>
                      <a:pt x="2072" y="7994"/>
                    </a:lnTo>
                    <a:lnTo>
                      <a:pt x="2261" y="7889"/>
                    </a:lnTo>
                    <a:lnTo>
                      <a:pt x="2261" y="7826"/>
                    </a:lnTo>
                    <a:lnTo>
                      <a:pt x="2344" y="7722"/>
                    </a:lnTo>
                    <a:lnTo>
                      <a:pt x="2386" y="7513"/>
                    </a:lnTo>
                    <a:lnTo>
                      <a:pt x="2302" y="7408"/>
                    </a:lnTo>
                    <a:lnTo>
                      <a:pt x="2386" y="7199"/>
                    </a:lnTo>
                    <a:lnTo>
                      <a:pt x="2386" y="7094"/>
                    </a:lnTo>
                    <a:lnTo>
                      <a:pt x="2407" y="7010"/>
                    </a:lnTo>
                    <a:lnTo>
                      <a:pt x="2428" y="7094"/>
                    </a:lnTo>
                    <a:lnTo>
                      <a:pt x="2595" y="7094"/>
                    </a:lnTo>
                    <a:lnTo>
                      <a:pt x="2637" y="7115"/>
                    </a:lnTo>
                    <a:lnTo>
                      <a:pt x="2742" y="7073"/>
                    </a:lnTo>
                    <a:lnTo>
                      <a:pt x="2721" y="7115"/>
                    </a:lnTo>
                    <a:lnTo>
                      <a:pt x="2616" y="7220"/>
                    </a:lnTo>
                    <a:lnTo>
                      <a:pt x="2533" y="7199"/>
                    </a:lnTo>
                    <a:lnTo>
                      <a:pt x="2512" y="7220"/>
                    </a:lnTo>
                    <a:lnTo>
                      <a:pt x="2491" y="7366"/>
                    </a:lnTo>
                    <a:lnTo>
                      <a:pt x="2533" y="7429"/>
                    </a:lnTo>
                    <a:lnTo>
                      <a:pt x="2533" y="7533"/>
                    </a:lnTo>
                    <a:lnTo>
                      <a:pt x="2595" y="7575"/>
                    </a:lnTo>
                    <a:lnTo>
                      <a:pt x="2742" y="7533"/>
                    </a:lnTo>
                    <a:lnTo>
                      <a:pt x="2826" y="7575"/>
                    </a:lnTo>
                    <a:lnTo>
                      <a:pt x="2742" y="7575"/>
                    </a:lnTo>
                    <a:lnTo>
                      <a:pt x="2700" y="7617"/>
                    </a:lnTo>
                    <a:lnTo>
                      <a:pt x="2554" y="7701"/>
                    </a:lnTo>
                    <a:lnTo>
                      <a:pt x="2616" y="7952"/>
                    </a:lnTo>
                    <a:lnTo>
                      <a:pt x="2700" y="8015"/>
                    </a:lnTo>
                    <a:lnTo>
                      <a:pt x="2742" y="8203"/>
                    </a:lnTo>
                    <a:lnTo>
                      <a:pt x="2742" y="8349"/>
                    </a:lnTo>
                    <a:lnTo>
                      <a:pt x="2700" y="8475"/>
                    </a:lnTo>
                    <a:lnTo>
                      <a:pt x="2700" y="8580"/>
                    </a:lnTo>
                    <a:lnTo>
                      <a:pt x="2784" y="8642"/>
                    </a:lnTo>
                    <a:lnTo>
                      <a:pt x="2700" y="8684"/>
                    </a:lnTo>
                    <a:lnTo>
                      <a:pt x="2721" y="8873"/>
                    </a:lnTo>
                    <a:lnTo>
                      <a:pt x="2867" y="9186"/>
                    </a:lnTo>
                    <a:lnTo>
                      <a:pt x="2909" y="9291"/>
                    </a:lnTo>
                    <a:lnTo>
                      <a:pt x="2951" y="9375"/>
                    </a:lnTo>
                    <a:lnTo>
                      <a:pt x="2867" y="9396"/>
                    </a:lnTo>
                    <a:lnTo>
                      <a:pt x="2867" y="9521"/>
                    </a:lnTo>
                    <a:lnTo>
                      <a:pt x="3035" y="9730"/>
                    </a:lnTo>
                    <a:lnTo>
                      <a:pt x="2909" y="9730"/>
                    </a:lnTo>
                    <a:lnTo>
                      <a:pt x="3035" y="9919"/>
                    </a:lnTo>
                    <a:lnTo>
                      <a:pt x="3035" y="10086"/>
                    </a:lnTo>
                    <a:lnTo>
                      <a:pt x="3265" y="10546"/>
                    </a:lnTo>
                    <a:lnTo>
                      <a:pt x="3265" y="10860"/>
                    </a:lnTo>
                    <a:lnTo>
                      <a:pt x="3370" y="11132"/>
                    </a:lnTo>
                    <a:lnTo>
                      <a:pt x="3453" y="11174"/>
                    </a:lnTo>
                    <a:lnTo>
                      <a:pt x="3495" y="11342"/>
                    </a:lnTo>
                    <a:lnTo>
                      <a:pt x="3579" y="11383"/>
                    </a:lnTo>
                    <a:lnTo>
                      <a:pt x="3579" y="11467"/>
                    </a:lnTo>
                    <a:lnTo>
                      <a:pt x="3704" y="11697"/>
                    </a:lnTo>
                    <a:lnTo>
                      <a:pt x="3767" y="11718"/>
                    </a:lnTo>
                    <a:lnTo>
                      <a:pt x="3767" y="11781"/>
                    </a:lnTo>
                    <a:lnTo>
                      <a:pt x="3893" y="11969"/>
                    </a:lnTo>
                    <a:lnTo>
                      <a:pt x="3955" y="11969"/>
                    </a:lnTo>
                    <a:lnTo>
                      <a:pt x="3955" y="12178"/>
                    </a:lnTo>
                    <a:lnTo>
                      <a:pt x="3997" y="12241"/>
                    </a:lnTo>
                    <a:lnTo>
                      <a:pt x="4081" y="12388"/>
                    </a:lnTo>
                    <a:lnTo>
                      <a:pt x="4102" y="12555"/>
                    </a:lnTo>
                    <a:lnTo>
                      <a:pt x="4207" y="12827"/>
                    </a:lnTo>
                    <a:lnTo>
                      <a:pt x="4269" y="12932"/>
                    </a:lnTo>
                    <a:lnTo>
                      <a:pt x="4290" y="13162"/>
                    </a:lnTo>
                    <a:lnTo>
                      <a:pt x="4332" y="13225"/>
                    </a:lnTo>
                    <a:lnTo>
                      <a:pt x="4416" y="13371"/>
                    </a:lnTo>
                    <a:lnTo>
                      <a:pt x="4583" y="13539"/>
                    </a:lnTo>
                    <a:lnTo>
                      <a:pt x="4604" y="13539"/>
                    </a:lnTo>
                    <a:lnTo>
                      <a:pt x="4709" y="13685"/>
                    </a:lnTo>
                    <a:lnTo>
                      <a:pt x="4876" y="13894"/>
                    </a:lnTo>
                    <a:lnTo>
                      <a:pt x="4939" y="14083"/>
                    </a:lnTo>
                    <a:lnTo>
                      <a:pt x="5002" y="14229"/>
                    </a:lnTo>
                    <a:lnTo>
                      <a:pt x="5043" y="14271"/>
                    </a:lnTo>
                    <a:lnTo>
                      <a:pt x="5043" y="14375"/>
                    </a:lnTo>
                    <a:lnTo>
                      <a:pt x="5169" y="14606"/>
                    </a:lnTo>
                    <a:lnTo>
                      <a:pt x="5232" y="14815"/>
                    </a:lnTo>
                    <a:lnTo>
                      <a:pt x="5232" y="15045"/>
                    </a:lnTo>
                    <a:lnTo>
                      <a:pt x="5441" y="15484"/>
                    </a:lnTo>
                    <a:lnTo>
                      <a:pt x="5629" y="15673"/>
                    </a:lnTo>
                    <a:lnTo>
                      <a:pt x="5776" y="15798"/>
                    </a:lnTo>
                    <a:lnTo>
                      <a:pt x="5985" y="15840"/>
                    </a:lnTo>
                    <a:lnTo>
                      <a:pt x="6194" y="15673"/>
                    </a:lnTo>
                    <a:lnTo>
                      <a:pt x="6257" y="15547"/>
                    </a:lnTo>
                    <a:lnTo>
                      <a:pt x="6215" y="15484"/>
                    </a:lnTo>
                    <a:lnTo>
                      <a:pt x="6257" y="15464"/>
                    </a:lnTo>
                    <a:lnTo>
                      <a:pt x="6278" y="15422"/>
                    </a:lnTo>
                    <a:lnTo>
                      <a:pt x="6320" y="15317"/>
                    </a:lnTo>
                    <a:lnTo>
                      <a:pt x="6529" y="15212"/>
                    </a:lnTo>
                    <a:lnTo>
                      <a:pt x="6571" y="15212"/>
                    </a:lnTo>
                    <a:lnTo>
                      <a:pt x="6822" y="15129"/>
                    </a:lnTo>
                    <a:lnTo>
                      <a:pt x="6906" y="15150"/>
                    </a:lnTo>
                    <a:lnTo>
                      <a:pt x="6717" y="15045"/>
                    </a:lnTo>
                    <a:lnTo>
                      <a:pt x="6696" y="14961"/>
                    </a:lnTo>
                    <a:lnTo>
                      <a:pt x="6738" y="14919"/>
                    </a:lnTo>
                    <a:lnTo>
                      <a:pt x="6906" y="14710"/>
                    </a:lnTo>
                    <a:lnTo>
                      <a:pt x="6885" y="14647"/>
                    </a:lnTo>
                    <a:lnTo>
                      <a:pt x="6927" y="14543"/>
                    </a:lnTo>
                    <a:lnTo>
                      <a:pt x="7094" y="14522"/>
                    </a:lnTo>
                    <a:lnTo>
                      <a:pt x="7136" y="14543"/>
                    </a:lnTo>
                    <a:lnTo>
                      <a:pt x="7261" y="14522"/>
                    </a:lnTo>
                    <a:lnTo>
                      <a:pt x="7261" y="14375"/>
                    </a:lnTo>
                    <a:lnTo>
                      <a:pt x="7220" y="13894"/>
                    </a:lnTo>
                    <a:lnTo>
                      <a:pt x="7157" y="13811"/>
                    </a:lnTo>
                    <a:lnTo>
                      <a:pt x="7157" y="13580"/>
                    </a:lnTo>
                    <a:lnTo>
                      <a:pt x="7303" y="13329"/>
                    </a:lnTo>
                    <a:lnTo>
                      <a:pt x="7429" y="12953"/>
                    </a:lnTo>
                    <a:lnTo>
                      <a:pt x="7429" y="12660"/>
                    </a:lnTo>
                    <a:lnTo>
                      <a:pt x="7261" y="12618"/>
                    </a:lnTo>
                    <a:lnTo>
                      <a:pt x="7261" y="12178"/>
                    </a:lnTo>
                    <a:lnTo>
                      <a:pt x="7240" y="12011"/>
                    </a:lnTo>
                    <a:lnTo>
                      <a:pt x="7345" y="11906"/>
                    </a:lnTo>
                    <a:lnTo>
                      <a:pt x="7240" y="11614"/>
                    </a:lnTo>
                    <a:lnTo>
                      <a:pt x="7240" y="11404"/>
                    </a:lnTo>
                    <a:lnTo>
                      <a:pt x="7303" y="11300"/>
                    </a:lnTo>
                    <a:lnTo>
                      <a:pt x="7492" y="11132"/>
                    </a:lnTo>
                    <a:lnTo>
                      <a:pt x="7533" y="11132"/>
                    </a:lnTo>
                    <a:lnTo>
                      <a:pt x="7617" y="11195"/>
                    </a:lnTo>
                    <a:lnTo>
                      <a:pt x="7680" y="11237"/>
                    </a:lnTo>
                    <a:lnTo>
                      <a:pt x="7847" y="11028"/>
                    </a:lnTo>
                    <a:lnTo>
                      <a:pt x="7847" y="10881"/>
                    </a:lnTo>
                    <a:lnTo>
                      <a:pt x="7952" y="10818"/>
                    </a:lnTo>
                    <a:lnTo>
                      <a:pt x="8203" y="10839"/>
                    </a:lnTo>
                    <a:lnTo>
                      <a:pt x="8349" y="10756"/>
                    </a:lnTo>
                    <a:lnTo>
                      <a:pt x="8454" y="10609"/>
                    </a:lnTo>
                    <a:lnTo>
                      <a:pt x="8412" y="10463"/>
                    </a:lnTo>
                    <a:lnTo>
                      <a:pt x="8454" y="10358"/>
                    </a:lnTo>
                    <a:lnTo>
                      <a:pt x="8600" y="10212"/>
                    </a:lnTo>
                    <a:lnTo>
                      <a:pt x="8810" y="10149"/>
                    </a:lnTo>
                    <a:lnTo>
                      <a:pt x="8935" y="10023"/>
                    </a:lnTo>
                    <a:lnTo>
                      <a:pt x="9019" y="9877"/>
                    </a:lnTo>
                    <a:lnTo>
                      <a:pt x="9542" y="9479"/>
                    </a:lnTo>
                    <a:lnTo>
                      <a:pt x="9626" y="9186"/>
                    </a:lnTo>
                    <a:lnTo>
                      <a:pt x="10023" y="8852"/>
                    </a:lnTo>
                    <a:lnTo>
                      <a:pt x="9961" y="8831"/>
                    </a:lnTo>
                    <a:lnTo>
                      <a:pt x="9940" y="8852"/>
                    </a:lnTo>
                    <a:lnTo>
                      <a:pt x="9856" y="8893"/>
                    </a:lnTo>
                    <a:lnTo>
                      <a:pt x="9877" y="8747"/>
                    </a:lnTo>
                    <a:lnTo>
                      <a:pt x="9940" y="8747"/>
                    </a:lnTo>
                    <a:lnTo>
                      <a:pt x="10044" y="8663"/>
                    </a:lnTo>
                    <a:lnTo>
                      <a:pt x="10065" y="8663"/>
                    </a:lnTo>
                    <a:lnTo>
                      <a:pt x="10086" y="8684"/>
                    </a:lnTo>
                    <a:lnTo>
                      <a:pt x="10086" y="8747"/>
                    </a:lnTo>
                    <a:lnTo>
                      <a:pt x="10149" y="8789"/>
                    </a:lnTo>
                    <a:lnTo>
                      <a:pt x="10463" y="8621"/>
                    </a:lnTo>
                    <a:lnTo>
                      <a:pt x="10463" y="8559"/>
                    </a:lnTo>
                    <a:lnTo>
                      <a:pt x="10672" y="8412"/>
                    </a:lnTo>
                    <a:lnTo>
                      <a:pt x="10630" y="8329"/>
                    </a:lnTo>
                    <a:lnTo>
                      <a:pt x="10714" y="8329"/>
                    </a:lnTo>
                    <a:lnTo>
                      <a:pt x="10756" y="8224"/>
                    </a:lnTo>
                    <a:lnTo>
                      <a:pt x="10881" y="8119"/>
                    </a:lnTo>
                    <a:lnTo>
                      <a:pt x="10818" y="8098"/>
                    </a:lnTo>
                    <a:lnTo>
                      <a:pt x="10860" y="8057"/>
                    </a:lnTo>
                    <a:lnTo>
                      <a:pt x="10777" y="7931"/>
                    </a:lnTo>
                    <a:lnTo>
                      <a:pt x="10777" y="7847"/>
                    </a:lnTo>
                    <a:lnTo>
                      <a:pt x="10818" y="7743"/>
                    </a:lnTo>
                    <a:lnTo>
                      <a:pt x="10860" y="7680"/>
                    </a:lnTo>
                    <a:lnTo>
                      <a:pt x="10902" y="7617"/>
                    </a:lnTo>
                    <a:lnTo>
                      <a:pt x="11279" y="7492"/>
                    </a:lnTo>
                    <a:lnTo>
                      <a:pt x="11341" y="7387"/>
                    </a:lnTo>
                    <a:lnTo>
                      <a:pt x="11341" y="7303"/>
                    </a:lnTo>
                    <a:lnTo>
                      <a:pt x="11404" y="7220"/>
                    </a:lnTo>
                    <a:lnTo>
                      <a:pt x="11425" y="7178"/>
                    </a:lnTo>
                    <a:lnTo>
                      <a:pt x="11383" y="7115"/>
                    </a:lnTo>
                    <a:lnTo>
                      <a:pt x="11321" y="7115"/>
                    </a:lnTo>
                    <a:lnTo>
                      <a:pt x="11300" y="7073"/>
                    </a:lnTo>
                    <a:lnTo>
                      <a:pt x="11404" y="7073"/>
                    </a:lnTo>
                    <a:lnTo>
                      <a:pt x="11488" y="7157"/>
                    </a:lnTo>
                    <a:lnTo>
                      <a:pt x="11488" y="7261"/>
                    </a:lnTo>
                    <a:lnTo>
                      <a:pt x="11509" y="7387"/>
                    </a:lnTo>
                    <a:lnTo>
                      <a:pt x="11593" y="7408"/>
                    </a:lnTo>
                    <a:lnTo>
                      <a:pt x="11676" y="7408"/>
                    </a:lnTo>
                    <a:lnTo>
                      <a:pt x="11718" y="7366"/>
                    </a:lnTo>
                    <a:lnTo>
                      <a:pt x="11739" y="7387"/>
                    </a:lnTo>
                    <a:lnTo>
                      <a:pt x="11739" y="7324"/>
                    </a:lnTo>
                    <a:lnTo>
                      <a:pt x="11760" y="7282"/>
                    </a:lnTo>
                    <a:lnTo>
                      <a:pt x="11802" y="7324"/>
                    </a:lnTo>
                    <a:lnTo>
                      <a:pt x="11823" y="7492"/>
                    </a:lnTo>
                    <a:lnTo>
                      <a:pt x="11906" y="7513"/>
                    </a:lnTo>
                    <a:lnTo>
                      <a:pt x="11906" y="7429"/>
                    </a:lnTo>
                    <a:lnTo>
                      <a:pt x="11969" y="7533"/>
                    </a:lnTo>
                    <a:lnTo>
                      <a:pt x="12032" y="7429"/>
                    </a:lnTo>
                    <a:lnTo>
                      <a:pt x="11969" y="7303"/>
                    </a:lnTo>
                    <a:lnTo>
                      <a:pt x="12011" y="7303"/>
                    </a:lnTo>
                    <a:lnTo>
                      <a:pt x="11969" y="7115"/>
                    </a:lnTo>
                    <a:lnTo>
                      <a:pt x="11948" y="7010"/>
                    </a:lnTo>
                    <a:lnTo>
                      <a:pt x="11948" y="6864"/>
                    </a:lnTo>
                    <a:lnTo>
                      <a:pt x="11760" y="6634"/>
                    </a:lnTo>
                    <a:lnTo>
                      <a:pt x="11739" y="6445"/>
                    </a:lnTo>
                    <a:lnTo>
                      <a:pt x="11760" y="6341"/>
                    </a:lnTo>
                    <a:lnTo>
                      <a:pt x="11718" y="6215"/>
                    </a:lnTo>
                    <a:lnTo>
                      <a:pt x="11718" y="6027"/>
                    </a:lnTo>
                    <a:lnTo>
                      <a:pt x="11551" y="5839"/>
                    </a:lnTo>
                    <a:lnTo>
                      <a:pt x="11425" y="5797"/>
                    </a:lnTo>
                    <a:lnTo>
                      <a:pt x="11300" y="5629"/>
                    </a:lnTo>
                    <a:lnTo>
                      <a:pt x="11300" y="5399"/>
                    </a:lnTo>
                    <a:lnTo>
                      <a:pt x="11404" y="5378"/>
                    </a:lnTo>
                    <a:lnTo>
                      <a:pt x="11446" y="5211"/>
                    </a:lnTo>
                    <a:lnTo>
                      <a:pt x="11530" y="5169"/>
                    </a:lnTo>
                    <a:lnTo>
                      <a:pt x="11613" y="5190"/>
                    </a:lnTo>
                    <a:lnTo>
                      <a:pt x="11676" y="5127"/>
                    </a:lnTo>
                    <a:lnTo>
                      <a:pt x="11634" y="4981"/>
                    </a:lnTo>
                    <a:lnTo>
                      <a:pt x="11655" y="4918"/>
                    </a:lnTo>
                    <a:lnTo>
                      <a:pt x="11530" y="4897"/>
                    </a:lnTo>
                    <a:lnTo>
                      <a:pt x="11425" y="4960"/>
                    </a:lnTo>
                    <a:lnTo>
                      <a:pt x="11132" y="4855"/>
                    </a:lnTo>
                    <a:lnTo>
                      <a:pt x="11153" y="4709"/>
                    </a:lnTo>
                    <a:lnTo>
                      <a:pt x="11279" y="4583"/>
                    </a:lnTo>
                    <a:lnTo>
                      <a:pt x="11321" y="4437"/>
                    </a:lnTo>
                    <a:lnTo>
                      <a:pt x="11279" y="4374"/>
                    </a:lnTo>
                    <a:lnTo>
                      <a:pt x="11279" y="4290"/>
                    </a:lnTo>
                    <a:lnTo>
                      <a:pt x="11321" y="4290"/>
                    </a:lnTo>
                    <a:lnTo>
                      <a:pt x="11341" y="4228"/>
                    </a:lnTo>
                    <a:lnTo>
                      <a:pt x="11404" y="4269"/>
                    </a:lnTo>
                    <a:lnTo>
                      <a:pt x="11488" y="4374"/>
                    </a:lnTo>
                    <a:lnTo>
                      <a:pt x="11488" y="4437"/>
                    </a:lnTo>
                    <a:lnTo>
                      <a:pt x="11551" y="4541"/>
                    </a:lnTo>
                    <a:lnTo>
                      <a:pt x="11676" y="4562"/>
                    </a:lnTo>
                    <a:lnTo>
                      <a:pt x="11739" y="4541"/>
                    </a:lnTo>
                    <a:lnTo>
                      <a:pt x="11655" y="4479"/>
                    </a:lnTo>
                    <a:lnTo>
                      <a:pt x="11676" y="4395"/>
                    </a:lnTo>
                    <a:lnTo>
                      <a:pt x="11739" y="4395"/>
                    </a:lnTo>
                    <a:lnTo>
                      <a:pt x="11823" y="4479"/>
                    </a:lnTo>
                    <a:lnTo>
                      <a:pt x="11865" y="4541"/>
                    </a:lnTo>
                    <a:lnTo>
                      <a:pt x="11969" y="4583"/>
                    </a:lnTo>
                    <a:lnTo>
                      <a:pt x="12011" y="4541"/>
                    </a:lnTo>
                    <a:lnTo>
                      <a:pt x="12053" y="4541"/>
                    </a:lnTo>
                    <a:lnTo>
                      <a:pt x="12137" y="4667"/>
                    </a:lnTo>
                    <a:lnTo>
                      <a:pt x="12158" y="4792"/>
                    </a:lnTo>
                    <a:lnTo>
                      <a:pt x="12158" y="4876"/>
                    </a:lnTo>
                    <a:lnTo>
                      <a:pt x="12199" y="5002"/>
                    </a:lnTo>
                    <a:lnTo>
                      <a:pt x="12199" y="5085"/>
                    </a:lnTo>
                    <a:lnTo>
                      <a:pt x="12325" y="5127"/>
                    </a:lnTo>
                    <a:lnTo>
                      <a:pt x="12430" y="5106"/>
                    </a:lnTo>
                    <a:lnTo>
                      <a:pt x="12555" y="5169"/>
                    </a:lnTo>
                    <a:lnTo>
                      <a:pt x="12911" y="5169"/>
                    </a:lnTo>
                    <a:lnTo>
                      <a:pt x="13099" y="5190"/>
                    </a:lnTo>
                    <a:lnTo>
                      <a:pt x="13308" y="5169"/>
                    </a:lnTo>
                    <a:lnTo>
                      <a:pt x="13392" y="5169"/>
                    </a:lnTo>
                    <a:lnTo>
                      <a:pt x="13434" y="5190"/>
                    </a:lnTo>
                    <a:lnTo>
                      <a:pt x="13497" y="5169"/>
                    </a:lnTo>
                    <a:lnTo>
                      <a:pt x="13601" y="5274"/>
                    </a:lnTo>
                    <a:lnTo>
                      <a:pt x="13643" y="5295"/>
                    </a:lnTo>
                    <a:lnTo>
                      <a:pt x="13601" y="5420"/>
                    </a:lnTo>
                    <a:lnTo>
                      <a:pt x="13580" y="5546"/>
                    </a:lnTo>
                    <a:lnTo>
                      <a:pt x="13497" y="5755"/>
                    </a:lnTo>
                    <a:lnTo>
                      <a:pt x="13434" y="5797"/>
                    </a:lnTo>
                    <a:lnTo>
                      <a:pt x="13434" y="5860"/>
                    </a:lnTo>
                    <a:lnTo>
                      <a:pt x="13392" y="5922"/>
                    </a:lnTo>
                    <a:lnTo>
                      <a:pt x="13308" y="5922"/>
                    </a:lnTo>
                    <a:lnTo>
                      <a:pt x="13287" y="5860"/>
                    </a:lnTo>
                    <a:lnTo>
                      <a:pt x="13183" y="5943"/>
                    </a:lnTo>
                    <a:lnTo>
                      <a:pt x="13162" y="6027"/>
                    </a:lnTo>
                    <a:lnTo>
                      <a:pt x="13099" y="6048"/>
                    </a:lnTo>
                    <a:lnTo>
                      <a:pt x="13099" y="6132"/>
                    </a:lnTo>
                    <a:lnTo>
                      <a:pt x="13162" y="6278"/>
                    </a:lnTo>
                    <a:lnTo>
                      <a:pt x="13225" y="6341"/>
                    </a:lnTo>
                    <a:lnTo>
                      <a:pt x="13225" y="6383"/>
                    </a:lnTo>
                    <a:lnTo>
                      <a:pt x="13329" y="6487"/>
                    </a:lnTo>
                    <a:lnTo>
                      <a:pt x="13413" y="6592"/>
                    </a:lnTo>
                    <a:lnTo>
                      <a:pt x="13497" y="6592"/>
                    </a:lnTo>
                    <a:lnTo>
                      <a:pt x="13497" y="6529"/>
                    </a:lnTo>
                    <a:lnTo>
                      <a:pt x="13476" y="6466"/>
                    </a:lnTo>
                    <a:lnTo>
                      <a:pt x="13518" y="6383"/>
                    </a:lnTo>
                    <a:lnTo>
                      <a:pt x="13518" y="6341"/>
                    </a:lnTo>
                    <a:lnTo>
                      <a:pt x="13538" y="6278"/>
                    </a:lnTo>
                    <a:lnTo>
                      <a:pt x="13518" y="6236"/>
                    </a:lnTo>
                    <a:lnTo>
                      <a:pt x="13580" y="6173"/>
                    </a:lnTo>
                    <a:lnTo>
                      <a:pt x="13643" y="6236"/>
                    </a:lnTo>
                    <a:lnTo>
                      <a:pt x="13727" y="6236"/>
                    </a:lnTo>
                    <a:lnTo>
                      <a:pt x="13769" y="6278"/>
                    </a:lnTo>
                    <a:lnTo>
                      <a:pt x="13831" y="6362"/>
                    </a:lnTo>
                    <a:lnTo>
                      <a:pt x="13852" y="6529"/>
                    </a:lnTo>
                    <a:lnTo>
                      <a:pt x="13852" y="6655"/>
                    </a:lnTo>
                    <a:lnTo>
                      <a:pt x="13915" y="6738"/>
                    </a:lnTo>
                    <a:lnTo>
                      <a:pt x="13936" y="6969"/>
                    </a:lnTo>
                    <a:lnTo>
                      <a:pt x="13999" y="7115"/>
                    </a:lnTo>
                    <a:lnTo>
                      <a:pt x="14020" y="7199"/>
                    </a:lnTo>
                    <a:lnTo>
                      <a:pt x="14041" y="7261"/>
                    </a:lnTo>
                    <a:lnTo>
                      <a:pt x="14041" y="7303"/>
                    </a:lnTo>
                    <a:lnTo>
                      <a:pt x="14062" y="7366"/>
                    </a:lnTo>
                    <a:lnTo>
                      <a:pt x="14103" y="7387"/>
                    </a:lnTo>
                    <a:lnTo>
                      <a:pt x="14103" y="7303"/>
                    </a:lnTo>
                    <a:lnTo>
                      <a:pt x="14124" y="7199"/>
                    </a:lnTo>
                    <a:lnTo>
                      <a:pt x="14166" y="7220"/>
                    </a:lnTo>
                    <a:lnTo>
                      <a:pt x="14250" y="7199"/>
                    </a:lnTo>
                    <a:lnTo>
                      <a:pt x="14292" y="6989"/>
                    </a:lnTo>
                    <a:lnTo>
                      <a:pt x="14271" y="6885"/>
                    </a:lnTo>
                    <a:lnTo>
                      <a:pt x="14292" y="6759"/>
                    </a:lnTo>
                    <a:lnTo>
                      <a:pt x="14271" y="6592"/>
                    </a:lnTo>
                    <a:lnTo>
                      <a:pt x="14417" y="6592"/>
                    </a:lnTo>
                    <a:lnTo>
                      <a:pt x="14417" y="6383"/>
                    </a:lnTo>
                    <a:lnTo>
                      <a:pt x="14417" y="6257"/>
                    </a:lnTo>
                    <a:lnTo>
                      <a:pt x="14354" y="5964"/>
                    </a:lnTo>
                    <a:lnTo>
                      <a:pt x="14459" y="5964"/>
                    </a:lnTo>
                    <a:lnTo>
                      <a:pt x="14564" y="6006"/>
                    </a:lnTo>
                    <a:lnTo>
                      <a:pt x="14731" y="6006"/>
                    </a:lnTo>
                    <a:lnTo>
                      <a:pt x="14794" y="5797"/>
                    </a:lnTo>
                    <a:lnTo>
                      <a:pt x="14857" y="5546"/>
                    </a:lnTo>
                    <a:lnTo>
                      <a:pt x="14982" y="5232"/>
                    </a:lnTo>
                    <a:lnTo>
                      <a:pt x="14857" y="5190"/>
                    </a:lnTo>
                    <a:lnTo>
                      <a:pt x="14857" y="5085"/>
                    </a:lnTo>
                    <a:lnTo>
                      <a:pt x="15003" y="4813"/>
                    </a:lnTo>
                    <a:lnTo>
                      <a:pt x="15087" y="4583"/>
                    </a:lnTo>
                    <a:lnTo>
                      <a:pt x="15045" y="4541"/>
                    </a:lnTo>
                    <a:lnTo>
                      <a:pt x="15066" y="4374"/>
                    </a:lnTo>
                    <a:lnTo>
                      <a:pt x="15254" y="4081"/>
                    </a:lnTo>
                    <a:lnTo>
                      <a:pt x="15380" y="4039"/>
                    </a:lnTo>
                    <a:lnTo>
                      <a:pt x="15505" y="3872"/>
                    </a:lnTo>
                    <a:lnTo>
                      <a:pt x="15568" y="3725"/>
                    </a:lnTo>
                    <a:lnTo>
                      <a:pt x="15777" y="3663"/>
                    </a:lnTo>
                    <a:lnTo>
                      <a:pt x="15924" y="3558"/>
                    </a:lnTo>
                    <a:lnTo>
                      <a:pt x="16007" y="3642"/>
                    </a:lnTo>
                    <a:lnTo>
                      <a:pt x="16133" y="3704"/>
                    </a:lnTo>
                    <a:lnTo>
                      <a:pt x="16112" y="3600"/>
                    </a:lnTo>
                    <a:lnTo>
                      <a:pt x="16112" y="3432"/>
                    </a:lnTo>
                    <a:lnTo>
                      <a:pt x="16217" y="3328"/>
                    </a:lnTo>
                    <a:lnTo>
                      <a:pt x="16196" y="3244"/>
                    </a:lnTo>
                    <a:lnTo>
                      <a:pt x="16154" y="3223"/>
                    </a:lnTo>
                    <a:lnTo>
                      <a:pt x="16091" y="3119"/>
                    </a:lnTo>
                    <a:lnTo>
                      <a:pt x="15987" y="3077"/>
                    </a:lnTo>
                    <a:lnTo>
                      <a:pt x="15903" y="3119"/>
                    </a:lnTo>
                    <a:lnTo>
                      <a:pt x="15777" y="3098"/>
                    </a:lnTo>
                    <a:lnTo>
                      <a:pt x="15735" y="2993"/>
                    </a:lnTo>
                    <a:lnTo>
                      <a:pt x="15840" y="2888"/>
                    </a:lnTo>
                    <a:lnTo>
                      <a:pt x="15840" y="2805"/>
                    </a:lnTo>
                    <a:lnTo>
                      <a:pt x="15777" y="2700"/>
                    </a:lnTo>
                    <a:lnTo>
                      <a:pt x="15735" y="2616"/>
                    </a:lnTo>
                    <a:lnTo>
                      <a:pt x="15673" y="2658"/>
                    </a:lnTo>
                    <a:lnTo>
                      <a:pt x="15589" y="2658"/>
                    </a:lnTo>
                    <a:lnTo>
                      <a:pt x="15526" y="2575"/>
                    </a:lnTo>
                    <a:lnTo>
                      <a:pt x="15610" y="2407"/>
                    </a:lnTo>
                    <a:lnTo>
                      <a:pt x="15589" y="2365"/>
                    </a:lnTo>
                    <a:lnTo>
                      <a:pt x="15505" y="2365"/>
                    </a:lnTo>
                    <a:lnTo>
                      <a:pt x="15463" y="2282"/>
                    </a:lnTo>
                    <a:lnTo>
                      <a:pt x="15380" y="2261"/>
                    </a:lnTo>
                    <a:lnTo>
                      <a:pt x="15108" y="2407"/>
                    </a:lnTo>
                    <a:lnTo>
                      <a:pt x="15150" y="2512"/>
                    </a:lnTo>
                    <a:lnTo>
                      <a:pt x="15066" y="2575"/>
                    </a:lnTo>
                    <a:lnTo>
                      <a:pt x="14857" y="2491"/>
                    </a:lnTo>
                    <a:lnTo>
                      <a:pt x="14689" y="2554"/>
                    </a:lnTo>
                    <a:lnTo>
                      <a:pt x="14585" y="2386"/>
                    </a:lnTo>
                    <a:lnTo>
                      <a:pt x="14459" y="2491"/>
                    </a:lnTo>
                    <a:lnTo>
                      <a:pt x="14375" y="2491"/>
                    </a:lnTo>
                    <a:lnTo>
                      <a:pt x="14375" y="2616"/>
                    </a:lnTo>
                    <a:lnTo>
                      <a:pt x="14271" y="2784"/>
                    </a:lnTo>
                    <a:lnTo>
                      <a:pt x="14041" y="2826"/>
                    </a:lnTo>
                    <a:lnTo>
                      <a:pt x="13936" y="2867"/>
                    </a:lnTo>
                    <a:lnTo>
                      <a:pt x="13831" y="2972"/>
                    </a:lnTo>
                    <a:lnTo>
                      <a:pt x="13769" y="3098"/>
                    </a:lnTo>
                    <a:lnTo>
                      <a:pt x="13685" y="3119"/>
                    </a:lnTo>
                    <a:lnTo>
                      <a:pt x="13685" y="3202"/>
                    </a:lnTo>
                    <a:lnTo>
                      <a:pt x="13580" y="3181"/>
                    </a:lnTo>
                    <a:lnTo>
                      <a:pt x="13497" y="3223"/>
                    </a:lnTo>
                    <a:lnTo>
                      <a:pt x="13434" y="3391"/>
                    </a:lnTo>
                    <a:lnTo>
                      <a:pt x="13329" y="3391"/>
                    </a:lnTo>
                    <a:lnTo>
                      <a:pt x="13120" y="3432"/>
                    </a:lnTo>
                    <a:lnTo>
                      <a:pt x="13057" y="3432"/>
                    </a:lnTo>
                    <a:lnTo>
                      <a:pt x="13015" y="3600"/>
                    </a:lnTo>
                    <a:lnTo>
                      <a:pt x="13015" y="3704"/>
                    </a:lnTo>
                    <a:lnTo>
                      <a:pt x="13204" y="3767"/>
                    </a:lnTo>
                    <a:lnTo>
                      <a:pt x="13204" y="3935"/>
                    </a:lnTo>
                    <a:lnTo>
                      <a:pt x="13204" y="4039"/>
                    </a:lnTo>
                    <a:lnTo>
                      <a:pt x="12974" y="4123"/>
                    </a:lnTo>
                    <a:lnTo>
                      <a:pt x="12806" y="4081"/>
                    </a:lnTo>
                    <a:lnTo>
                      <a:pt x="12597" y="4144"/>
                    </a:lnTo>
                    <a:lnTo>
                      <a:pt x="12492" y="4081"/>
                    </a:lnTo>
                    <a:lnTo>
                      <a:pt x="12367" y="4123"/>
                    </a:lnTo>
                    <a:lnTo>
                      <a:pt x="12262" y="4248"/>
                    </a:lnTo>
                    <a:lnTo>
                      <a:pt x="12116" y="4248"/>
                    </a:lnTo>
                    <a:lnTo>
                      <a:pt x="11823" y="4081"/>
                    </a:lnTo>
                    <a:lnTo>
                      <a:pt x="11739" y="4144"/>
                    </a:lnTo>
                    <a:lnTo>
                      <a:pt x="11530" y="4123"/>
                    </a:lnTo>
                    <a:lnTo>
                      <a:pt x="11425" y="3935"/>
                    </a:lnTo>
                    <a:lnTo>
                      <a:pt x="11488" y="3830"/>
                    </a:lnTo>
                    <a:lnTo>
                      <a:pt x="11488" y="3704"/>
                    </a:lnTo>
                    <a:lnTo>
                      <a:pt x="11383" y="3621"/>
                    </a:lnTo>
                    <a:lnTo>
                      <a:pt x="11341" y="3453"/>
                    </a:lnTo>
                    <a:lnTo>
                      <a:pt x="11300" y="3349"/>
                    </a:lnTo>
                    <a:lnTo>
                      <a:pt x="11153" y="3349"/>
                    </a:lnTo>
                    <a:lnTo>
                      <a:pt x="11069" y="3453"/>
                    </a:lnTo>
                    <a:lnTo>
                      <a:pt x="11028" y="3453"/>
                    </a:lnTo>
                    <a:lnTo>
                      <a:pt x="11090" y="3600"/>
                    </a:lnTo>
                    <a:lnTo>
                      <a:pt x="11028" y="3851"/>
                    </a:lnTo>
                    <a:lnTo>
                      <a:pt x="11132" y="4081"/>
                    </a:lnTo>
                    <a:lnTo>
                      <a:pt x="11090" y="4353"/>
                    </a:lnTo>
                    <a:lnTo>
                      <a:pt x="10756" y="4437"/>
                    </a:lnTo>
                    <a:lnTo>
                      <a:pt x="10505" y="4290"/>
                    </a:lnTo>
                    <a:lnTo>
                      <a:pt x="10400" y="4374"/>
                    </a:lnTo>
                    <a:lnTo>
                      <a:pt x="9919" y="4186"/>
                    </a:lnTo>
                    <a:lnTo>
                      <a:pt x="9709" y="4186"/>
                    </a:lnTo>
                    <a:lnTo>
                      <a:pt x="9584" y="4248"/>
                    </a:lnTo>
                    <a:lnTo>
                      <a:pt x="9291" y="4165"/>
                    </a:lnTo>
                    <a:lnTo>
                      <a:pt x="9124" y="4039"/>
                    </a:lnTo>
                    <a:lnTo>
                      <a:pt x="9103" y="3872"/>
                    </a:lnTo>
                    <a:lnTo>
                      <a:pt x="8810" y="3830"/>
                    </a:lnTo>
                    <a:lnTo>
                      <a:pt x="8517" y="3914"/>
                    </a:lnTo>
                    <a:lnTo>
                      <a:pt x="8412" y="3830"/>
                    </a:lnTo>
                    <a:lnTo>
                      <a:pt x="8140" y="3830"/>
                    </a:lnTo>
                    <a:lnTo>
                      <a:pt x="7952" y="3725"/>
                    </a:lnTo>
                    <a:lnTo>
                      <a:pt x="7784" y="3725"/>
                    </a:lnTo>
                    <a:lnTo>
                      <a:pt x="7680" y="3642"/>
                    </a:lnTo>
                    <a:lnTo>
                      <a:pt x="7450" y="3600"/>
                    </a:lnTo>
                    <a:lnTo>
                      <a:pt x="7261" y="3391"/>
                    </a:lnTo>
                    <a:lnTo>
                      <a:pt x="7010" y="3202"/>
                    </a:lnTo>
                    <a:lnTo>
                      <a:pt x="6801" y="3139"/>
                    </a:lnTo>
                    <a:lnTo>
                      <a:pt x="6717" y="3077"/>
                    </a:lnTo>
                    <a:lnTo>
                      <a:pt x="6613" y="3077"/>
                    </a:lnTo>
                    <a:lnTo>
                      <a:pt x="6508" y="2993"/>
                    </a:lnTo>
                    <a:lnTo>
                      <a:pt x="6383" y="2972"/>
                    </a:lnTo>
                    <a:lnTo>
                      <a:pt x="6362" y="2826"/>
                    </a:lnTo>
                    <a:lnTo>
                      <a:pt x="6487" y="2616"/>
                    </a:lnTo>
                    <a:lnTo>
                      <a:pt x="6487" y="2449"/>
                    </a:lnTo>
                    <a:lnTo>
                      <a:pt x="6571" y="2135"/>
                    </a:lnTo>
                    <a:lnTo>
                      <a:pt x="6571" y="1926"/>
                    </a:lnTo>
                    <a:lnTo>
                      <a:pt x="6529" y="1947"/>
                    </a:lnTo>
                    <a:lnTo>
                      <a:pt x="6508" y="1842"/>
                    </a:lnTo>
                    <a:lnTo>
                      <a:pt x="6404" y="1842"/>
                    </a:lnTo>
                    <a:lnTo>
                      <a:pt x="6320" y="1675"/>
                    </a:lnTo>
                    <a:lnTo>
                      <a:pt x="6257" y="1654"/>
                    </a:lnTo>
                    <a:lnTo>
                      <a:pt x="6152" y="1549"/>
                    </a:lnTo>
                    <a:lnTo>
                      <a:pt x="6006" y="1528"/>
                    </a:lnTo>
                    <a:lnTo>
                      <a:pt x="5964" y="1445"/>
                    </a:lnTo>
                    <a:lnTo>
                      <a:pt x="5839" y="1445"/>
                    </a:lnTo>
                    <a:lnTo>
                      <a:pt x="5755" y="1549"/>
                    </a:lnTo>
                    <a:lnTo>
                      <a:pt x="5629" y="1507"/>
                    </a:lnTo>
                    <a:lnTo>
                      <a:pt x="5587" y="1361"/>
                    </a:lnTo>
                    <a:lnTo>
                      <a:pt x="5546" y="1361"/>
                    </a:lnTo>
                    <a:lnTo>
                      <a:pt x="5546" y="1256"/>
                    </a:lnTo>
                    <a:lnTo>
                      <a:pt x="5462" y="1152"/>
                    </a:lnTo>
                    <a:lnTo>
                      <a:pt x="5399" y="1131"/>
                    </a:lnTo>
                    <a:lnTo>
                      <a:pt x="5441" y="1047"/>
                    </a:lnTo>
                    <a:lnTo>
                      <a:pt x="5378" y="943"/>
                    </a:lnTo>
                    <a:lnTo>
                      <a:pt x="5399" y="712"/>
                    </a:lnTo>
                    <a:lnTo>
                      <a:pt x="5253" y="629"/>
                    </a:lnTo>
                    <a:lnTo>
                      <a:pt x="5232" y="566"/>
                    </a:lnTo>
                    <a:lnTo>
                      <a:pt x="5211" y="482"/>
                    </a:lnTo>
                    <a:lnTo>
                      <a:pt x="4960" y="357"/>
                    </a:lnTo>
                    <a:lnTo>
                      <a:pt x="4813" y="357"/>
                    </a:lnTo>
                    <a:lnTo>
                      <a:pt x="4751" y="189"/>
                    </a:lnTo>
                    <a:lnTo>
                      <a:pt x="4604" y="106"/>
                    </a:lnTo>
                    <a:lnTo>
                      <a:pt x="4437" y="210"/>
                    </a:lnTo>
                    <a:lnTo>
                      <a:pt x="4123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3084;p74">
                <a:extLst>
                  <a:ext uri="{FF2B5EF4-FFF2-40B4-BE49-F238E27FC236}">
                    <a16:creationId xmlns:a16="http://schemas.microsoft.com/office/drawing/2014/main" id="{04A8201F-58DC-4EE2-B2F3-48ABFE695486}"/>
                  </a:ext>
                </a:extLst>
              </p:cNvPr>
              <p:cNvSpPr/>
              <p:nvPr/>
            </p:nvSpPr>
            <p:spPr>
              <a:xfrm>
                <a:off x="4286244" y="2933329"/>
                <a:ext cx="56823" cy="29034"/>
              </a:xfrm>
              <a:custGeom>
                <a:avLst/>
                <a:gdLst/>
                <a:ahLst/>
                <a:cxnLst/>
                <a:rect l="l" t="t" r="r" b="b"/>
                <a:pathLst>
                  <a:path w="4772" h="2553" extrusionOk="0">
                    <a:moveTo>
                      <a:pt x="231" y="0"/>
                    </a:moveTo>
                    <a:lnTo>
                      <a:pt x="210" y="42"/>
                    </a:lnTo>
                    <a:lnTo>
                      <a:pt x="210" y="251"/>
                    </a:lnTo>
                    <a:lnTo>
                      <a:pt x="126" y="565"/>
                    </a:lnTo>
                    <a:lnTo>
                      <a:pt x="126" y="732"/>
                    </a:lnTo>
                    <a:lnTo>
                      <a:pt x="1" y="942"/>
                    </a:lnTo>
                    <a:lnTo>
                      <a:pt x="22" y="1088"/>
                    </a:lnTo>
                    <a:lnTo>
                      <a:pt x="147" y="1109"/>
                    </a:lnTo>
                    <a:lnTo>
                      <a:pt x="252" y="1193"/>
                    </a:lnTo>
                    <a:lnTo>
                      <a:pt x="356" y="1193"/>
                    </a:lnTo>
                    <a:lnTo>
                      <a:pt x="440" y="1255"/>
                    </a:lnTo>
                    <a:lnTo>
                      <a:pt x="649" y="1318"/>
                    </a:lnTo>
                    <a:lnTo>
                      <a:pt x="900" y="1507"/>
                    </a:lnTo>
                    <a:lnTo>
                      <a:pt x="1089" y="1716"/>
                    </a:lnTo>
                    <a:lnTo>
                      <a:pt x="1319" y="1758"/>
                    </a:lnTo>
                    <a:lnTo>
                      <a:pt x="1423" y="1841"/>
                    </a:lnTo>
                    <a:lnTo>
                      <a:pt x="1591" y="1841"/>
                    </a:lnTo>
                    <a:lnTo>
                      <a:pt x="1779" y="1946"/>
                    </a:lnTo>
                    <a:lnTo>
                      <a:pt x="2051" y="1946"/>
                    </a:lnTo>
                    <a:lnTo>
                      <a:pt x="2156" y="2030"/>
                    </a:lnTo>
                    <a:lnTo>
                      <a:pt x="2449" y="1946"/>
                    </a:lnTo>
                    <a:lnTo>
                      <a:pt x="2742" y="1988"/>
                    </a:lnTo>
                    <a:lnTo>
                      <a:pt x="2763" y="2155"/>
                    </a:lnTo>
                    <a:lnTo>
                      <a:pt x="2930" y="2281"/>
                    </a:lnTo>
                    <a:lnTo>
                      <a:pt x="3223" y="2364"/>
                    </a:lnTo>
                    <a:lnTo>
                      <a:pt x="3348" y="2302"/>
                    </a:lnTo>
                    <a:lnTo>
                      <a:pt x="3558" y="2302"/>
                    </a:lnTo>
                    <a:lnTo>
                      <a:pt x="4039" y="2490"/>
                    </a:lnTo>
                    <a:lnTo>
                      <a:pt x="4144" y="2406"/>
                    </a:lnTo>
                    <a:lnTo>
                      <a:pt x="4395" y="2553"/>
                    </a:lnTo>
                    <a:lnTo>
                      <a:pt x="4729" y="2469"/>
                    </a:lnTo>
                    <a:lnTo>
                      <a:pt x="4771" y="2197"/>
                    </a:lnTo>
                    <a:lnTo>
                      <a:pt x="4667" y="1967"/>
                    </a:lnTo>
                    <a:lnTo>
                      <a:pt x="4729" y="1716"/>
                    </a:lnTo>
                    <a:lnTo>
                      <a:pt x="4667" y="1569"/>
                    </a:lnTo>
                    <a:lnTo>
                      <a:pt x="4562" y="1569"/>
                    </a:lnTo>
                    <a:lnTo>
                      <a:pt x="4416" y="1632"/>
                    </a:lnTo>
                    <a:lnTo>
                      <a:pt x="4353" y="1611"/>
                    </a:lnTo>
                    <a:lnTo>
                      <a:pt x="4206" y="1653"/>
                    </a:lnTo>
                    <a:lnTo>
                      <a:pt x="4123" y="1632"/>
                    </a:lnTo>
                    <a:lnTo>
                      <a:pt x="3997" y="1465"/>
                    </a:lnTo>
                    <a:lnTo>
                      <a:pt x="3830" y="1402"/>
                    </a:lnTo>
                    <a:lnTo>
                      <a:pt x="3788" y="1255"/>
                    </a:lnTo>
                    <a:lnTo>
                      <a:pt x="3662" y="1193"/>
                    </a:lnTo>
                    <a:lnTo>
                      <a:pt x="3453" y="1193"/>
                    </a:lnTo>
                    <a:lnTo>
                      <a:pt x="3348" y="1297"/>
                    </a:lnTo>
                    <a:lnTo>
                      <a:pt x="3202" y="1318"/>
                    </a:lnTo>
                    <a:lnTo>
                      <a:pt x="3139" y="1402"/>
                    </a:lnTo>
                    <a:lnTo>
                      <a:pt x="2972" y="1318"/>
                    </a:lnTo>
                    <a:lnTo>
                      <a:pt x="2867" y="1339"/>
                    </a:lnTo>
                    <a:lnTo>
                      <a:pt x="2825" y="1193"/>
                    </a:lnTo>
                    <a:lnTo>
                      <a:pt x="2846" y="942"/>
                    </a:lnTo>
                    <a:lnTo>
                      <a:pt x="2700" y="942"/>
                    </a:lnTo>
                    <a:lnTo>
                      <a:pt x="2532" y="1004"/>
                    </a:lnTo>
                    <a:lnTo>
                      <a:pt x="2365" y="879"/>
                    </a:lnTo>
                    <a:lnTo>
                      <a:pt x="2365" y="711"/>
                    </a:lnTo>
                    <a:lnTo>
                      <a:pt x="2239" y="628"/>
                    </a:lnTo>
                    <a:lnTo>
                      <a:pt x="2114" y="628"/>
                    </a:lnTo>
                    <a:lnTo>
                      <a:pt x="2093" y="586"/>
                    </a:lnTo>
                    <a:lnTo>
                      <a:pt x="2009" y="628"/>
                    </a:lnTo>
                    <a:lnTo>
                      <a:pt x="2009" y="816"/>
                    </a:lnTo>
                    <a:lnTo>
                      <a:pt x="1947" y="837"/>
                    </a:lnTo>
                    <a:lnTo>
                      <a:pt x="1905" y="711"/>
                    </a:lnTo>
                    <a:lnTo>
                      <a:pt x="1800" y="586"/>
                    </a:lnTo>
                    <a:lnTo>
                      <a:pt x="1737" y="523"/>
                    </a:lnTo>
                    <a:lnTo>
                      <a:pt x="1612" y="460"/>
                    </a:lnTo>
                    <a:lnTo>
                      <a:pt x="1486" y="460"/>
                    </a:lnTo>
                    <a:lnTo>
                      <a:pt x="1319" y="272"/>
                    </a:lnTo>
                    <a:lnTo>
                      <a:pt x="1214" y="209"/>
                    </a:lnTo>
                    <a:lnTo>
                      <a:pt x="1089" y="209"/>
                    </a:lnTo>
                    <a:lnTo>
                      <a:pt x="1047" y="147"/>
                    </a:lnTo>
                    <a:lnTo>
                      <a:pt x="838" y="63"/>
                    </a:lnTo>
                    <a:lnTo>
                      <a:pt x="670" y="84"/>
                    </a:lnTo>
                    <a:lnTo>
                      <a:pt x="607" y="188"/>
                    </a:lnTo>
                    <a:lnTo>
                      <a:pt x="545" y="167"/>
                    </a:lnTo>
                    <a:lnTo>
                      <a:pt x="440" y="167"/>
                    </a:lnTo>
                    <a:lnTo>
                      <a:pt x="377" y="84"/>
                    </a:lnTo>
                    <a:lnTo>
                      <a:pt x="231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3085;p74">
                <a:extLst>
                  <a:ext uri="{FF2B5EF4-FFF2-40B4-BE49-F238E27FC236}">
                    <a16:creationId xmlns:a16="http://schemas.microsoft.com/office/drawing/2014/main" id="{B6020618-BC4B-4B91-BBFF-A77C0163D3AB}"/>
                  </a:ext>
                </a:extLst>
              </p:cNvPr>
              <p:cNvSpPr/>
              <p:nvPr/>
            </p:nvSpPr>
            <p:spPr>
              <a:xfrm>
                <a:off x="4155440" y="2884541"/>
                <a:ext cx="95439" cy="100431"/>
              </a:xfrm>
              <a:custGeom>
                <a:avLst/>
                <a:gdLst/>
                <a:ahLst/>
                <a:cxnLst/>
                <a:rect l="l" t="t" r="r" b="b"/>
                <a:pathLst>
                  <a:path w="8015" h="8831" extrusionOk="0">
                    <a:moveTo>
                      <a:pt x="5901" y="1"/>
                    </a:moveTo>
                    <a:lnTo>
                      <a:pt x="5713" y="105"/>
                    </a:lnTo>
                    <a:lnTo>
                      <a:pt x="5587" y="252"/>
                    </a:lnTo>
                    <a:lnTo>
                      <a:pt x="5441" y="252"/>
                    </a:lnTo>
                    <a:lnTo>
                      <a:pt x="5315" y="377"/>
                    </a:lnTo>
                    <a:lnTo>
                      <a:pt x="5232" y="482"/>
                    </a:lnTo>
                    <a:lnTo>
                      <a:pt x="5462" y="838"/>
                    </a:lnTo>
                    <a:lnTo>
                      <a:pt x="5483" y="1110"/>
                    </a:lnTo>
                    <a:lnTo>
                      <a:pt x="5232" y="1444"/>
                    </a:lnTo>
                    <a:lnTo>
                      <a:pt x="5357" y="1570"/>
                    </a:lnTo>
                    <a:lnTo>
                      <a:pt x="5357" y="1737"/>
                    </a:lnTo>
                    <a:lnTo>
                      <a:pt x="5190" y="1968"/>
                    </a:lnTo>
                    <a:lnTo>
                      <a:pt x="4981" y="1968"/>
                    </a:lnTo>
                    <a:lnTo>
                      <a:pt x="4771" y="1884"/>
                    </a:lnTo>
                    <a:lnTo>
                      <a:pt x="4646" y="1968"/>
                    </a:lnTo>
                    <a:lnTo>
                      <a:pt x="4709" y="2135"/>
                    </a:lnTo>
                    <a:lnTo>
                      <a:pt x="4834" y="2198"/>
                    </a:lnTo>
                    <a:lnTo>
                      <a:pt x="4876" y="2365"/>
                    </a:lnTo>
                    <a:lnTo>
                      <a:pt x="4855" y="2449"/>
                    </a:lnTo>
                    <a:lnTo>
                      <a:pt x="4730" y="2512"/>
                    </a:lnTo>
                    <a:lnTo>
                      <a:pt x="4604" y="2553"/>
                    </a:lnTo>
                    <a:lnTo>
                      <a:pt x="4562" y="2616"/>
                    </a:lnTo>
                    <a:lnTo>
                      <a:pt x="4541" y="2825"/>
                    </a:lnTo>
                    <a:lnTo>
                      <a:pt x="4499" y="2972"/>
                    </a:lnTo>
                    <a:lnTo>
                      <a:pt x="4499" y="3035"/>
                    </a:lnTo>
                    <a:lnTo>
                      <a:pt x="4457" y="3097"/>
                    </a:lnTo>
                    <a:lnTo>
                      <a:pt x="4499" y="3328"/>
                    </a:lnTo>
                    <a:lnTo>
                      <a:pt x="4395" y="3537"/>
                    </a:lnTo>
                    <a:lnTo>
                      <a:pt x="4248" y="3390"/>
                    </a:lnTo>
                    <a:lnTo>
                      <a:pt x="4206" y="3390"/>
                    </a:lnTo>
                    <a:lnTo>
                      <a:pt x="4185" y="3453"/>
                    </a:lnTo>
                    <a:lnTo>
                      <a:pt x="4039" y="3453"/>
                    </a:lnTo>
                    <a:lnTo>
                      <a:pt x="3997" y="3411"/>
                    </a:lnTo>
                    <a:lnTo>
                      <a:pt x="3830" y="3432"/>
                    </a:lnTo>
                    <a:lnTo>
                      <a:pt x="3809" y="3495"/>
                    </a:lnTo>
                    <a:lnTo>
                      <a:pt x="3600" y="3662"/>
                    </a:lnTo>
                    <a:lnTo>
                      <a:pt x="3683" y="3704"/>
                    </a:lnTo>
                    <a:lnTo>
                      <a:pt x="3621" y="3767"/>
                    </a:lnTo>
                    <a:lnTo>
                      <a:pt x="3411" y="3872"/>
                    </a:lnTo>
                    <a:lnTo>
                      <a:pt x="3349" y="3830"/>
                    </a:lnTo>
                    <a:lnTo>
                      <a:pt x="3202" y="3851"/>
                    </a:lnTo>
                    <a:lnTo>
                      <a:pt x="3160" y="3934"/>
                    </a:lnTo>
                    <a:lnTo>
                      <a:pt x="3139" y="4039"/>
                    </a:lnTo>
                    <a:lnTo>
                      <a:pt x="3035" y="4060"/>
                    </a:lnTo>
                    <a:lnTo>
                      <a:pt x="2951" y="4165"/>
                    </a:lnTo>
                    <a:lnTo>
                      <a:pt x="2951" y="4332"/>
                    </a:lnTo>
                    <a:lnTo>
                      <a:pt x="2993" y="4499"/>
                    </a:lnTo>
                    <a:lnTo>
                      <a:pt x="2993" y="4646"/>
                    </a:lnTo>
                    <a:lnTo>
                      <a:pt x="3035" y="4750"/>
                    </a:lnTo>
                    <a:lnTo>
                      <a:pt x="3035" y="4855"/>
                    </a:lnTo>
                    <a:lnTo>
                      <a:pt x="2784" y="4960"/>
                    </a:lnTo>
                    <a:lnTo>
                      <a:pt x="2574" y="4960"/>
                    </a:lnTo>
                    <a:lnTo>
                      <a:pt x="2407" y="4981"/>
                    </a:lnTo>
                    <a:lnTo>
                      <a:pt x="2093" y="4981"/>
                    </a:lnTo>
                    <a:lnTo>
                      <a:pt x="1905" y="5022"/>
                    </a:lnTo>
                    <a:lnTo>
                      <a:pt x="1821" y="5106"/>
                    </a:lnTo>
                    <a:lnTo>
                      <a:pt x="1633" y="5085"/>
                    </a:lnTo>
                    <a:lnTo>
                      <a:pt x="1465" y="5127"/>
                    </a:lnTo>
                    <a:lnTo>
                      <a:pt x="775" y="5169"/>
                    </a:lnTo>
                    <a:lnTo>
                      <a:pt x="1" y="4918"/>
                    </a:lnTo>
                    <a:lnTo>
                      <a:pt x="273" y="5336"/>
                    </a:lnTo>
                    <a:lnTo>
                      <a:pt x="356" y="5483"/>
                    </a:lnTo>
                    <a:lnTo>
                      <a:pt x="524" y="5629"/>
                    </a:lnTo>
                    <a:lnTo>
                      <a:pt x="649" y="5713"/>
                    </a:lnTo>
                    <a:lnTo>
                      <a:pt x="691" y="5755"/>
                    </a:lnTo>
                    <a:lnTo>
                      <a:pt x="880" y="5797"/>
                    </a:lnTo>
                    <a:lnTo>
                      <a:pt x="984" y="5818"/>
                    </a:lnTo>
                    <a:lnTo>
                      <a:pt x="1005" y="5901"/>
                    </a:lnTo>
                    <a:lnTo>
                      <a:pt x="1172" y="5901"/>
                    </a:lnTo>
                    <a:lnTo>
                      <a:pt x="1172" y="6110"/>
                    </a:lnTo>
                    <a:lnTo>
                      <a:pt x="1214" y="6236"/>
                    </a:lnTo>
                    <a:lnTo>
                      <a:pt x="1214" y="6382"/>
                    </a:lnTo>
                    <a:lnTo>
                      <a:pt x="1256" y="6487"/>
                    </a:lnTo>
                    <a:lnTo>
                      <a:pt x="1403" y="6466"/>
                    </a:lnTo>
                    <a:lnTo>
                      <a:pt x="1528" y="6571"/>
                    </a:lnTo>
                    <a:lnTo>
                      <a:pt x="1570" y="6801"/>
                    </a:lnTo>
                    <a:lnTo>
                      <a:pt x="1486" y="6885"/>
                    </a:lnTo>
                    <a:lnTo>
                      <a:pt x="1319" y="6843"/>
                    </a:lnTo>
                    <a:lnTo>
                      <a:pt x="1068" y="6906"/>
                    </a:lnTo>
                    <a:lnTo>
                      <a:pt x="984" y="6968"/>
                    </a:lnTo>
                    <a:lnTo>
                      <a:pt x="838" y="7052"/>
                    </a:lnTo>
                    <a:lnTo>
                      <a:pt x="754" y="7157"/>
                    </a:lnTo>
                    <a:lnTo>
                      <a:pt x="796" y="7261"/>
                    </a:lnTo>
                    <a:lnTo>
                      <a:pt x="691" y="7387"/>
                    </a:lnTo>
                    <a:lnTo>
                      <a:pt x="754" y="7512"/>
                    </a:lnTo>
                    <a:lnTo>
                      <a:pt x="733" y="7722"/>
                    </a:lnTo>
                    <a:lnTo>
                      <a:pt x="733" y="7805"/>
                    </a:lnTo>
                    <a:lnTo>
                      <a:pt x="796" y="7805"/>
                    </a:lnTo>
                    <a:lnTo>
                      <a:pt x="796" y="7889"/>
                    </a:lnTo>
                    <a:lnTo>
                      <a:pt x="859" y="7910"/>
                    </a:lnTo>
                    <a:lnTo>
                      <a:pt x="1005" y="7805"/>
                    </a:lnTo>
                    <a:lnTo>
                      <a:pt x="1131" y="7805"/>
                    </a:lnTo>
                    <a:lnTo>
                      <a:pt x="1172" y="7847"/>
                    </a:lnTo>
                    <a:lnTo>
                      <a:pt x="1193" y="7826"/>
                    </a:lnTo>
                    <a:lnTo>
                      <a:pt x="1298" y="7784"/>
                    </a:lnTo>
                    <a:lnTo>
                      <a:pt x="1403" y="7784"/>
                    </a:lnTo>
                    <a:lnTo>
                      <a:pt x="1465" y="7805"/>
                    </a:lnTo>
                    <a:lnTo>
                      <a:pt x="1570" y="7784"/>
                    </a:lnTo>
                    <a:lnTo>
                      <a:pt x="1696" y="7784"/>
                    </a:lnTo>
                    <a:lnTo>
                      <a:pt x="1717" y="7722"/>
                    </a:lnTo>
                    <a:lnTo>
                      <a:pt x="1779" y="7638"/>
                    </a:lnTo>
                    <a:lnTo>
                      <a:pt x="1884" y="7722"/>
                    </a:lnTo>
                    <a:lnTo>
                      <a:pt x="1947" y="7722"/>
                    </a:lnTo>
                    <a:lnTo>
                      <a:pt x="1989" y="7701"/>
                    </a:lnTo>
                    <a:lnTo>
                      <a:pt x="2030" y="7701"/>
                    </a:lnTo>
                    <a:lnTo>
                      <a:pt x="2051" y="7784"/>
                    </a:lnTo>
                    <a:lnTo>
                      <a:pt x="2156" y="7784"/>
                    </a:lnTo>
                    <a:lnTo>
                      <a:pt x="2240" y="7826"/>
                    </a:lnTo>
                    <a:lnTo>
                      <a:pt x="2323" y="7826"/>
                    </a:lnTo>
                    <a:lnTo>
                      <a:pt x="2449" y="7701"/>
                    </a:lnTo>
                    <a:lnTo>
                      <a:pt x="2616" y="7701"/>
                    </a:lnTo>
                    <a:lnTo>
                      <a:pt x="2700" y="7722"/>
                    </a:lnTo>
                    <a:lnTo>
                      <a:pt x="2784" y="7680"/>
                    </a:lnTo>
                    <a:lnTo>
                      <a:pt x="2867" y="7680"/>
                    </a:lnTo>
                    <a:lnTo>
                      <a:pt x="2888" y="7617"/>
                    </a:lnTo>
                    <a:lnTo>
                      <a:pt x="2951" y="7638"/>
                    </a:lnTo>
                    <a:lnTo>
                      <a:pt x="3097" y="7680"/>
                    </a:lnTo>
                    <a:lnTo>
                      <a:pt x="3223" y="7617"/>
                    </a:lnTo>
                    <a:lnTo>
                      <a:pt x="3411" y="7617"/>
                    </a:lnTo>
                    <a:lnTo>
                      <a:pt x="3558" y="7722"/>
                    </a:lnTo>
                    <a:lnTo>
                      <a:pt x="3579" y="7847"/>
                    </a:lnTo>
                    <a:lnTo>
                      <a:pt x="3579" y="7931"/>
                    </a:lnTo>
                    <a:lnTo>
                      <a:pt x="3579" y="7952"/>
                    </a:lnTo>
                    <a:lnTo>
                      <a:pt x="3558" y="7952"/>
                    </a:lnTo>
                    <a:lnTo>
                      <a:pt x="3558" y="8014"/>
                    </a:lnTo>
                    <a:lnTo>
                      <a:pt x="3662" y="8014"/>
                    </a:lnTo>
                    <a:lnTo>
                      <a:pt x="3809" y="7931"/>
                    </a:lnTo>
                    <a:lnTo>
                      <a:pt x="3809" y="8056"/>
                    </a:lnTo>
                    <a:lnTo>
                      <a:pt x="3934" y="8203"/>
                    </a:lnTo>
                    <a:lnTo>
                      <a:pt x="3997" y="8412"/>
                    </a:lnTo>
                    <a:lnTo>
                      <a:pt x="3997" y="8433"/>
                    </a:lnTo>
                    <a:lnTo>
                      <a:pt x="3997" y="8517"/>
                    </a:lnTo>
                    <a:lnTo>
                      <a:pt x="3934" y="8538"/>
                    </a:lnTo>
                    <a:lnTo>
                      <a:pt x="4039" y="8538"/>
                    </a:lnTo>
                    <a:lnTo>
                      <a:pt x="4081" y="8663"/>
                    </a:lnTo>
                    <a:lnTo>
                      <a:pt x="4353" y="8663"/>
                    </a:lnTo>
                    <a:lnTo>
                      <a:pt x="4541" y="8747"/>
                    </a:lnTo>
                    <a:lnTo>
                      <a:pt x="4541" y="8831"/>
                    </a:lnTo>
                    <a:lnTo>
                      <a:pt x="4625" y="8768"/>
                    </a:lnTo>
                    <a:lnTo>
                      <a:pt x="4646" y="8621"/>
                    </a:lnTo>
                    <a:lnTo>
                      <a:pt x="4750" y="8538"/>
                    </a:lnTo>
                    <a:lnTo>
                      <a:pt x="4834" y="8517"/>
                    </a:lnTo>
                    <a:lnTo>
                      <a:pt x="4876" y="8370"/>
                    </a:lnTo>
                    <a:lnTo>
                      <a:pt x="4960" y="8412"/>
                    </a:lnTo>
                    <a:lnTo>
                      <a:pt x="5064" y="8349"/>
                    </a:lnTo>
                    <a:lnTo>
                      <a:pt x="5462" y="8370"/>
                    </a:lnTo>
                    <a:lnTo>
                      <a:pt x="5692" y="8266"/>
                    </a:lnTo>
                    <a:lnTo>
                      <a:pt x="5755" y="8224"/>
                    </a:lnTo>
                    <a:lnTo>
                      <a:pt x="5880" y="8203"/>
                    </a:lnTo>
                    <a:lnTo>
                      <a:pt x="5880" y="8203"/>
                    </a:lnTo>
                    <a:lnTo>
                      <a:pt x="5818" y="8266"/>
                    </a:lnTo>
                    <a:lnTo>
                      <a:pt x="5880" y="8349"/>
                    </a:lnTo>
                    <a:lnTo>
                      <a:pt x="6006" y="8266"/>
                    </a:lnTo>
                    <a:lnTo>
                      <a:pt x="6110" y="8224"/>
                    </a:lnTo>
                    <a:lnTo>
                      <a:pt x="6069" y="8161"/>
                    </a:lnTo>
                    <a:lnTo>
                      <a:pt x="6090" y="8098"/>
                    </a:lnTo>
                    <a:lnTo>
                      <a:pt x="5964" y="7722"/>
                    </a:lnTo>
                    <a:lnTo>
                      <a:pt x="5838" y="7575"/>
                    </a:lnTo>
                    <a:lnTo>
                      <a:pt x="5880" y="7491"/>
                    </a:lnTo>
                    <a:lnTo>
                      <a:pt x="5797" y="7429"/>
                    </a:lnTo>
                    <a:lnTo>
                      <a:pt x="5692" y="7429"/>
                    </a:lnTo>
                    <a:lnTo>
                      <a:pt x="5483" y="7303"/>
                    </a:lnTo>
                    <a:lnTo>
                      <a:pt x="5462" y="7094"/>
                    </a:lnTo>
                    <a:lnTo>
                      <a:pt x="5483" y="6968"/>
                    </a:lnTo>
                    <a:lnTo>
                      <a:pt x="5399" y="6780"/>
                    </a:lnTo>
                    <a:lnTo>
                      <a:pt x="5294" y="6780"/>
                    </a:lnTo>
                    <a:lnTo>
                      <a:pt x="5232" y="6801"/>
                    </a:lnTo>
                    <a:lnTo>
                      <a:pt x="5085" y="6759"/>
                    </a:lnTo>
                    <a:lnTo>
                      <a:pt x="4981" y="6780"/>
                    </a:lnTo>
                    <a:lnTo>
                      <a:pt x="4981" y="6634"/>
                    </a:lnTo>
                    <a:lnTo>
                      <a:pt x="5085" y="6382"/>
                    </a:lnTo>
                    <a:lnTo>
                      <a:pt x="5169" y="6362"/>
                    </a:lnTo>
                    <a:lnTo>
                      <a:pt x="5315" y="6152"/>
                    </a:lnTo>
                    <a:lnTo>
                      <a:pt x="5357" y="6048"/>
                    </a:lnTo>
                    <a:lnTo>
                      <a:pt x="5462" y="6006"/>
                    </a:lnTo>
                    <a:lnTo>
                      <a:pt x="5546" y="5943"/>
                    </a:lnTo>
                    <a:lnTo>
                      <a:pt x="5671" y="6006"/>
                    </a:lnTo>
                    <a:lnTo>
                      <a:pt x="5692" y="6110"/>
                    </a:lnTo>
                    <a:lnTo>
                      <a:pt x="5776" y="6131"/>
                    </a:lnTo>
                    <a:lnTo>
                      <a:pt x="5985" y="6006"/>
                    </a:lnTo>
                    <a:lnTo>
                      <a:pt x="6299" y="6006"/>
                    </a:lnTo>
                    <a:lnTo>
                      <a:pt x="6487" y="5797"/>
                    </a:lnTo>
                    <a:lnTo>
                      <a:pt x="6592" y="5441"/>
                    </a:lnTo>
                    <a:lnTo>
                      <a:pt x="6843" y="5273"/>
                    </a:lnTo>
                    <a:lnTo>
                      <a:pt x="6926" y="5127"/>
                    </a:lnTo>
                    <a:lnTo>
                      <a:pt x="6947" y="4960"/>
                    </a:lnTo>
                    <a:lnTo>
                      <a:pt x="7052" y="4771"/>
                    </a:lnTo>
                    <a:lnTo>
                      <a:pt x="7261" y="4667"/>
                    </a:lnTo>
                    <a:lnTo>
                      <a:pt x="7324" y="4541"/>
                    </a:lnTo>
                    <a:lnTo>
                      <a:pt x="7324" y="4437"/>
                    </a:lnTo>
                    <a:lnTo>
                      <a:pt x="7240" y="4374"/>
                    </a:lnTo>
                    <a:lnTo>
                      <a:pt x="7387" y="4185"/>
                    </a:lnTo>
                    <a:lnTo>
                      <a:pt x="7491" y="4123"/>
                    </a:lnTo>
                    <a:lnTo>
                      <a:pt x="7491" y="3976"/>
                    </a:lnTo>
                    <a:lnTo>
                      <a:pt x="7554" y="3704"/>
                    </a:lnTo>
                    <a:lnTo>
                      <a:pt x="7470" y="3495"/>
                    </a:lnTo>
                    <a:lnTo>
                      <a:pt x="7450" y="3432"/>
                    </a:lnTo>
                    <a:lnTo>
                      <a:pt x="7638" y="3244"/>
                    </a:lnTo>
                    <a:lnTo>
                      <a:pt x="7743" y="3223"/>
                    </a:lnTo>
                    <a:lnTo>
                      <a:pt x="7847" y="3139"/>
                    </a:lnTo>
                    <a:lnTo>
                      <a:pt x="7910" y="3139"/>
                    </a:lnTo>
                    <a:lnTo>
                      <a:pt x="8015" y="3035"/>
                    </a:lnTo>
                    <a:lnTo>
                      <a:pt x="8015" y="2909"/>
                    </a:lnTo>
                    <a:lnTo>
                      <a:pt x="7868" y="2867"/>
                    </a:lnTo>
                    <a:lnTo>
                      <a:pt x="7743" y="2909"/>
                    </a:lnTo>
                    <a:lnTo>
                      <a:pt x="7554" y="2888"/>
                    </a:lnTo>
                    <a:lnTo>
                      <a:pt x="7491" y="2721"/>
                    </a:lnTo>
                    <a:lnTo>
                      <a:pt x="7282" y="2658"/>
                    </a:lnTo>
                    <a:lnTo>
                      <a:pt x="7073" y="2595"/>
                    </a:lnTo>
                    <a:lnTo>
                      <a:pt x="6864" y="2407"/>
                    </a:lnTo>
                    <a:lnTo>
                      <a:pt x="6843" y="2240"/>
                    </a:lnTo>
                    <a:lnTo>
                      <a:pt x="6738" y="1863"/>
                    </a:lnTo>
                    <a:lnTo>
                      <a:pt x="6634" y="1675"/>
                    </a:lnTo>
                    <a:lnTo>
                      <a:pt x="6634" y="1507"/>
                    </a:lnTo>
                    <a:lnTo>
                      <a:pt x="6738" y="1465"/>
                    </a:lnTo>
                    <a:lnTo>
                      <a:pt x="6738" y="1340"/>
                    </a:lnTo>
                    <a:lnTo>
                      <a:pt x="6885" y="1235"/>
                    </a:lnTo>
                    <a:lnTo>
                      <a:pt x="6885" y="1110"/>
                    </a:lnTo>
                    <a:lnTo>
                      <a:pt x="6738" y="1047"/>
                    </a:lnTo>
                    <a:lnTo>
                      <a:pt x="6717" y="921"/>
                    </a:lnTo>
                    <a:lnTo>
                      <a:pt x="6550" y="838"/>
                    </a:lnTo>
                    <a:lnTo>
                      <a:pt x="6403" y="712"/>
                    </a:lnTo>
                    <a:lnTo>
                      <a:pt x="6278" y="566"/>
                    </a:lnTo>
                    <a:lnTo>
                      <a:pt x="6173" y="608"/>
                    </a:lnTo>
                    <a:lnTo>
                      <a:pt x="6090" y="628"/>
                    </a:lnTo>
                    <a:lnTo>
                      <a:pt x="6006" y="566"/>
                    </a:lnTo>
                    <a:lnTo>
                      <a:pt x="5985" y="315"/>
                    </a:lnTo>
                    <a:lnTo>
                      <a:pt x="6236" y="147"/>
                    </a:lnTo>
                    <a:lnTo>
                      <a:pt x="6215" y="64"/>
                    </a:lnTo>
                    <a:lnTo>
                      <a:pt x="6027" y="84"/>
                    </a:lnTo>
                    <a:lnTo>
                      <a:pt x="5901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3086;p74">
                <a:extLst>
                  <a:ext uri="{FF2B5EF4-FFF2-40B4-BE49-F238E27FC236}">
                    <a16:creationId xmlns:a16="http://schemas.microsoft.com/office/drawing/2014/main" id="{3A074E01-99F3-4C61-A140-7AC703687463}"/>
                  </a:ext>
                </a:extLst>
              </p:cNvPr>
              <p:cNvSpPr/>
              <p:nvPr/>
            </p:nvSpPr>
            <p:spPr>
              <a:xfrm>
                <a:off x="4148462" y="2870746"/>
                <a:ext cx="91200" cy="72579"/>
              </a:xfrm>
              <a:custGeom>
                <a:avLst/>
                <a:gdLst/>
                <a:ahLst/>
                <a:cxnLst/>
                <a:rect l="l" t="t" r="r" b="b"/>
                <a:pathLst>
                  <a:path w="7659" h="6382" extrusionOk="0">
                    <a:moveTo>
                      <a:pt x="5295" y="0"/>
                    </a:moveTo>
                    <a:lnTo>
                      <a:pt x="5232" y="105"/>
                    </a:lnTo>
                    <a:lnTo>
                      <a:pt x="5211" y="272"/>
                    </a:lnTo>
                    <a:lnTo>
                      <a:pt x="5127" y="335"/>
                    </a:lnTo>
                    <a:lnTo>
                      <a:pt x="5106" y="419"/>
                    </a:lnTo>
                    <a:lnTo>
                      <a:pt x="5127" y="565"/>
                    </a:lnTo>
                    <a:lnTo>
                      <a:pt x="5043" y="691"/>
                    </a:lnTo>
                    <a:lnTo>
                      <a:pt x="4918" y="691"/>
                    </a:lnTo>
                    <a:lnTo>
                      <a:pt x="4897" y="649"/>
                    </a:lnTo>
                    <a:lnTo>
                      <a:pt x="4834" y="649"/>
                    </a:lnTo>
                    <a:lnTo>
                      <a:pt x="4792" y="691"/>
                    </a:lnTo>
                    <a:lnTo>
                      <a:pt x="4667" y="732"/>
                    </a:lnTo>
                    <a:lnTo>
                      <a:pt x="4667" y="837"/>
                    </a:lnTo>
                    <a:lnTo>
                      <a:pt x="4709" y="879"/>
                    </a:lnTo>
                    <a:lnTo>
                      <a:pt x="4709" y="963"/>
                    </a:lnTo>
                    <a:lnTo>
                      <a:pt x="4520" y="942"/>
                    </a:lnTo>
                    <a:lnTo>
                      <a:pt x="4458" y="858"/>
                    </a:lnTo>
                    <a:lnTo>
                      <a:pt x="4395" y="837"/>
                    </a:lnTo>
                    <a:lnTo>
                      <a:pt x="4332" y="879"/>
                    </a:lnTo>
                    <a:lnTo>
                      <a:pt x="4269" y="900"/>
                    </a:lnTo>
                    <a:lnTo>
                      <a:pt x="4207" y="984"/>
                    </a:lnTo>
                    <a:lnTo>
                      <a:pt x="4081" y="1067"/>
                    </a:lnTo>
                    <a:lnTo>
                      <a:pt x="3893" y="1088"/>
                    </a:lnTo>
                    <a:lnTo>
                      <a:pt x="3788" y="1067"/>
                    </a:lnTo>
                    <a:lnTo>
                      <a:pt x="3683" y="900"/>
                    </a:lnTo>
                    <a:lnTo>
                      <a:pt x="3579" y="879"/>
                    </a:lnTo>
                    <a:lnTo>
                      <a:pt x="3474" y="984"/>
                    </a:lnTo>
                    <a:lnTo>
                      <a:pt x="3411" y="984"/>
                    </a:lnTo>
                    <a:lnTo>
                      <a:pt x="3328" y="879"/>
                    </a:lnTo>
                    <a:lnTo>
                      <a:pt x="3223" y="795"/>
                    </a:lnTo>
                    <a:lnTo>
                      <a:pt x="3014" y="858"/>
                    </a:lnTo>
                    <a:lnTo>
                      <a:pt x="2993" y="837"/>
                    </a:lnTo>
                    <a:lnTo>
                      <a:pt x="2847" y="858"/>
                    </a:lnTo>
                    <a:lnTo>
                      <a:pt x="2742" y="774"/>
                    </a:lnTo>
                    <a:lnTo>
                      <a:pt x="2595" y="837"/>
                    </a:lnTo>
                    <a:lnTo>
                      <a:pt x="2428" y="942"/>
                    </a:lnTo>
                    <a:lnTo>
                      <a:pt x="2386" y="942"/>
                    </a:lnTo>
                    <a:lnTo>
                      <a:pt x="2219" y="984"/>
                    </a:lnTo>
                    <a:lnTo>
                      <a:pt x="2177" y="1046"/>
                    </a:lnTo>
                    <a:lnTo>
                      <a:pt x="2114" y="1067"/>
                    </a:lnTo>
                    <a:lnTo>
                      <a:pt x="2093" y="1109"/>
                    </a:lnTo>
                    <a:lnTo>
                      <a:pt x="2156" y="1172"/>
                    </a:lnTo>
                    <a:lnTo>
                      <a:pt x="2156" y="1297"/>
                    </a:lnTo>
                    <a:lnTo>
                      <a:pt x="2010" y="1423"/>
                    </a:lnTo>
                    <a:lnTo>
                      <a:pt x="2010" y="1590"/>
                    </a:lnTo>
                    <a:lnTo>
                      <a:pt x="1989" y="1716"/>
                    </a:lnTo>
                    <a:lnTo>
                      <a:pt x="1884" y="1737"/>
                    </a:lnTo>
                    <a:lnTo>
                      <a:pt x="1800" y="1821"/>
                    </a:lnTo>
                    <a:lnTo>
                      <a:pt x="1779" y="1883"/>
                    </a:lnTo>
                    <a:lnTo>
                      <a:pt x="1570" y="1925"/>
                    </a:lnTo>
                    <a:lnTo>
                      <a:pt x="1382" y="2030"/>
                    </a:lnTo>
                    <a:lnTo>
                      <a:pt x="1424" y="2113"/>
                    </a:lnTo>
                    <a:lnTo>
                      <a:pt x="1340" y="2155"/>
                    </a:lnTo>
                    <a:lnTo>
                      <a:pt x="1319" y="2239"/>
                    </a:lnTo>
                    <a:lnTo>
                      <a:pt x="1235" y="2344"/>
                    </a:lnTo>
                    <a:lnTo>
                      <a:pt x="1068" y="2365"/>
                    </a:lnTo>
                    <a:lnTo>
                      <a:pt x="1026" y="2427"/>
                    </a:lnTo>
                    <a:lnTo>
                      <a:pt x="963" y="2365"/>
                    </a:lnTo>
                    <a:lnTo>
                      <a:pt x="922" y="2302"/>
                    </a:lnTo>
                    <a:lnTo>
                      <a:pt x="796" y="2197"/>
                    </a:lnTo>
                    <a:lnTo>
                      <a:pt x="712" y="2197"/>
                    </a:lnTo>
                    <a:lnTo>
                      <a:pt x="629" y="2260"/>
                    </a:lnTo>
                    <a:lnTo>
                      <a:pt x="524" y="2260"/>
                    </a:lnTo>
                    <a:lnTo>
                      <a:pt x="440" y="2197"/>
                    </a:lnTo>
                    <a:lnTo>
                      <a:pt x="315" y="2155"/>
                    </a:lnTo>
                    <a:lnTo>
                      <a:pt x="273" y="2197"/>
                    </a:lnTo>
                    <a:lnTo>
                      <a:pt x="273" y="2365"/>
                    </a:lnTo>
                    <a:lnTo>
                      <a:pt x="273" y="2448"/>
                    </a:lnTo>
                    <a:lnTo>
                      <a:pt x="210" y="2532"/>
                    </a:lnTo>
                    <a:lnTo>
                      <a:pt x="294" y="2637"/>
                    </a:lnTo>
                    <a:lnTo>
                      <a:pt x="273" y="2657"/>
                    </a:lnTo>
                    <a:lnTo>
                      <a:pt x="273" y="2741"/>
                    </a:lnTo>
                    <a:lnTo>
                      <a:pt x="126" y="2846"/>
                    </a:lnTo>
                    <a:lnTo>
                      <a:pt x="1" y="2867"/>
                    </a:lnTo>
                    <a:lnTo>
                      <a:pt x="64" y="2950"/>
                    </a:lnTo>
                    <a:lnTo>
                      <a:pt x="168" y="3034"/>
                    </a:lnTo>
                    <a:lnTo>
                      <a:pt x="22" y="3181"/>
                    </a:lnTo>
                    <a:lnTo>
                      <a:pt x="85" y="3181"/>
                    </a:lnTo>
                    <a:lnTo>
                      <a:pt x="106" y="3390"/>
                    </a:lnTo>
                    <a:lnTo>
                      <a:pt x="106" y="3515"/>
                    </a:lnTo>
                    <a:lnTo>
                      <a:pt x="294" y="3557"/>
                    </a:lnTo>
                    <a:lnTo>
                      <a:pt x="336" y="3557"/>
                    </a:lnTo>
                    <a:lnTo>
                      <a:pt x="189" y="3787"/>
                    </a:lnTo>
                    <a:lnTo>
                      <a:pt x="126" y="3934"/>
                    </a:lnTo>
                    <a:lnTo>
                      <a:pt x="294" y="4227"/>
                    </a:lnTo>
                    <a:lnTo>
                      <a:pt x="378" y="4499"/>
                    </a:lnTo>
                    <a:lnTo>
                      <a:pt x="336" y="4562"/>
                    </a:lnTo>
                    <a:lnTo>
                      <a:pt x="398" y="4666"/>
                    </a:lnTo>
                    <a:lnTo>
                      <a:pt x="419" y="4875"/>
                    </a:lnTo>
                    <a:lnTo>
                      <a:pt x="922" y="4917"/>
                    </a:lnTo>
                    <a:lnTo>
                      <a:pt x="1005" y="5085"/>
                    </a:lnTo>
                    <a:lnTo>
                      <a:pt x="1005" y="5252"/>
                    </a:lnTo>
                    <a:lnTo>
                      <a:pt x="1047" y="5482"/>
                    </a:lnTo>
                    <a:lnTo>
                      <a:pt x="1005" y="5566"/>
                    </a:lnTo>
                    <a:lnTo>
                      <a:pt x="587" y="6131"/>
                    </a:lnTo>
                    <a:lnTo>
                      <a:pt x="1361" y="6382"/>
                    </a:lnTo>
                    <a:lnTo>
                      <a:pt x="2051" y="6340"/>
                    </a:lnTo>
                    <a:lnTo>
                      <a:pt x="2219" y="6298"/>
                    </a:lnTo>
                    <a:lnTo>
                      <a:pt x="2407" y="6319"/>
                    </a:lnTo>
                    <a:lnTo>
                      <a:pt x="2491" y="6235"/>
                    </a:lnTo>
                    <a:lnTo>
                      <a:pt x="2679" y="6194"/>
                    </a:lnTo>
                    <a:lnTo>
                      <a:pt x="2993" y="6194"/>
                    </a:lnTo>
                    <a:lnTo>
                      <a:pt x="3160" y="6173"/>
                    </a:lnTo>
                    <a:lnTo>
                      <a:pt x="3370" y="6173"/>
                    </a:lnTo>
                    <a:lnTo>
                      <a:pt x="3621" y="6068"/>
                    </a:lnTo>
                    <a:lnTo>
                      <a:pt x="3621" y="5963"/>
                    </a:lnTo>
                    <a:lnTo>
                      <a:pt x="3579" y="5859"/>
                    </a:lnTo>
                    <a:lnTo>
                      <a:pt x="3579" y="5712"/>
                    </a:lnTo>
                    <a:lnTo>
                      <a:pt x="3537" y="5545"/>
                    </a:lnTo>
                    <a:lnTo>
                      <a:pt x="3537" y="5378"/>
                    </a:lnTo>
                    <a:lnTo>
                      <a:pt x="3621" y="5273"/>
                    </a:lnTo>
                    <a:lnTo>
                      <a:pt x="3725" y="5252"/>
                    </a:lnTo>
                    <a:lnTo>
                      <a:pt x="3746" y="5147"/>
                    </a:lnTo>
                    <a:lnTo>
                      <a:pt x="3788" y="5064"/>
                    </a:lnTo>
                    <a:lnTo>
                      <a:pt x="3935" y="5043"/>
                    </a:lnTo>
                    <a:lnTo>
                      <a:pt x="3997" y="5085"/>
                    </a:lnTo>
                    <a:lnTo>
                      <a:pt x="4207" y="4980"/>
                    </a:lnTo>
                    <a:lnTo>
                      <a:pt x="4269" y="4917"/>
                    </a:lnTo>
                    <a:lnTo>
                      <a:pt x="4186" y="4875"/>
                    </a:lnTo>
                    <a:lnTo>
                      <a:pt x="4395" y="4708"/>
                    </a:lnTo>
                    <a:lnTo>
                      <a:pt x="4416" y="4645"/>
                    </a:lnTo>
                    <a:lnTo>
                      <a:pt x="4583" y="4624"/>
                    </a:lnTo>
                    <a:lnTo>
                      <a:pt x="4625" y="4666"/>
                    </a:lnTo>
                    <a:lnTo>
                      <a:pt x="4771" y="4666"/>
                    </a:lnTo>
                    <a:lnTo>
                      <a:pt x="4792" y="4603"/>
                    </a:lnTo>
                    <a:lnTo>
                      <a:pt x="4834" y="4603"/>
                    </a:lnTo>
                    <a:lnTo>
                      <a:pt x="4981" y="4750"/>
                    </a:lnTo>
                    <a:lnTo>
                      <a:pt x="5085" y="4541"/>
                    </a:lnTo>
                    <a:lnTo>
                      <a:pt x="5043" y="4310"/>
                    </a:lnTo>
                    <a:lnTo>
                      <a:pt x="5085" y="4248"/>
                    </a:lnTo>
                    <a:lnTo>
                      <a:pt x="5085" y="4185"/>
                    </a:lnTo>
                    <a:lnTo>
                      <a:pt x="5127" y="4038"/>
                    </a:lnTo>
                    <a:lnTo>
                      <a:pt x="5148" y="3829"/>
                    </a:lnTo>
                    <a:lnTo>
                      <a:pt x="5190" y="3766"/>
                    </a:lnTo>
                    <a:lnTo>
                      <a:pt x="5316" y="3725"/>
                    </a:lnTo>
                    <a:lnTo>
                      <a:pt x="5441" y="3662"/>
                    </a:lnTo>
                    <a:lnTo>
                      <a:pt x="5462" y="3578"/>
                    </a:lnTo>
                    <a:lnTo>
                      <a:pt x="5420" y="3411"/>
                    </a:lnTo>
                    <a:lnTo>
                      <a:pt x="5295" y="3348"/>
                    </a:lnTo>
                    <a:lnTo>
                      <a:pt x="5232" y="3181"/>
                    </a:lnTo>
                    <a:lnTo>
                      <a:pt x="5357" y="3097"/>
                    </a:lnTo>
                    <a:lnTo>
                      <a:pt x="5567" y="3181"/>
                    </a:lnTo>
                    <a:lnTo>
                      <a:pt x="5776" y="3181"/>
                    </a:lnTo>
                    <a:lnTo>
                      <a:pt x="5943" y="2950"/>
                    </a:lnTo>
                    <a:lnTo>
                      <a:pt x="5943" y="2783"/>
                    </a:lnTo>
                    <a:lnTo>
                      <a:pt x="5818" y="2657"/>
                    </a:lnTo>
                    <a:lnTo>
                      <a:pt x="6069" y="2323"/>
                    </a:lnTo>
                    <a:lnTo>
                      <a:pt x="6048" y="2051"/>
                    </a:lnTo>
                    <a:lnTo>
                      <a:pt x="5818" y="1695"/>
                    </a:lnTo>
                    <a:lnTo>
                      <a:pt x="5901" y="1590"/>
                    </a:lnTo>
                    <a:lnTo>
                      <a:pt x="6027" y="1465"/>
                    </a:lnTo>
                    <a:lnTo>
                      <a:pt x="6173" y="1465"/>
                    </a:lnTo>
                    <a:lnTo>
                      <a:pt x="6299" y="1318"/>
                    </a:lnTo>
                    <a:lnTo>
                      <a:pt x="6487" y="1214"/>
                    </a:lnTo>
                    <a:lnTo>
                      <a:pt x="6613" y="1297"/>
                    </a:lnTo>
                    <a:lnTo>
                      <a:pt x="6801" y="1277"/>
                    </a:lnTo>
                    <a:lnTo>
                      <a:pt x="7199" y="1172"/>
                    </a:lnTo>
                    <a:lnTo>
                      <a:pt x="7450" y="1067"/>
                    </a:lnTo>
                    <a:lnTo>
                      <a:pt x="7596" y="879"/>
                    </a:lnTo>
                    <a:lnTo>
                      <a:pt x="7471" y="858"/>
                    </a:lnTo>
                    <a:lnTo>
                      <a:pt x="7659" y="691"/>
                    </a:lnTo>
                    <a:lnTo>
                      <a:pt x="7638" y="586"/>
                    </a:lnTo>
                    <a:lnTo>
                      <a:pt x="7387" y="586"/>
                    </a:lnTo>
                    <a:lnTo>
                      <a:pt x="7324" y="691"/>
                    </a:lnTo>
                    <a:lnTo>
                      <a:pt x="7094" y="732"/>
                    </a:lnTo>
                    <a:lnTo>
                      <a:pt x="7073" y="586"/>
                    </a:lnTo>
                    <a:lnTo>
                      <a:pt x="6906" y="649"/>
                    </a:lnTo>
                    <a:lnTo>
                      <a:pt x="6655" y="795"/>
                    </a:lnTo>
                    <a:lnTo>
                      <a:pt x="6571" y="858"/>
                    </a:lnTo>
                    <a:lnTo>
                      <a:pt x="6550" y="984"/>
                    </a:lnTo>
                    <a:lnTo>
                      <a:pt x="6424" y="1067"/>
                    </a:lnTo>
                    <a:lnTo>
                      <a:pt x="6257" y="1151"/>
                    </a:lnTo>
                    <a:lnTo>
                      <a:pt x="6236" y="1193"/>
                    </a:lnTo>
                    <a:lnTo>
                      <a:pt x="6132" y="1277"/>
                    </a:lnTo>
                    <a:lnTo>
                      <a:pt x="5985" y="1277"/>
                    </a:lnTo>
                    <a:lnTo>
                      <a:pt x="5880" y="1256"/>
                    </a:lnTo>
                    <a:lnTo>
                      <a:pt x="5880" y="1172"/>
                    </a:lnTo>
                    <a:lnTo>
                      <a:pt x="5776" y="1046"/>
                    </a:lnTo>
                    <a:lnTo>
                      <a:pt x="5776" y="837"/>
                    </a:lnTo>
                    <a:lnTo>
                      <a:pt x="5755" y="691"/>
                    </a:lnTo>
                    <a:lnTo>
                      <a:pt x="5776" y="565"/>
                    </a:lnTo>
                    <a:lnTo>
                      <a:pt x="5734" y="460"/>
                    </a:lnTo>
                    <a:lnTo>
                      <a:pt x="5629" y="460"/>
                    </a:lnTo>
                    <a:lnTo>
                      <a:pt x="5608" y="356"/>
                    </a:lnTo>
                    <a:lnTo>
                      <a:pt x="5629" y="209"/>
                    </a:lnTo>
                    <a:lnTo>
                      <a:pt x="5629" y="126"/>
                    </a:lnTo>
                    <a:lnTo>
                      <a:pt x="5525" y="63"/>
                    </a:lnTo>
                    <a:lnTo>
                      <a:pt x="542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3087;p74">
                <a:extLst>
                  <a:ext uri="{FF2B5EF4-FFF2-40B4-BE49-F238E27FC236}">
                    <a16:creationId xmlns:a16="http://schemas.microsoft.com/office/drawing/2014/main" id="{5D51B752-33CA-40C7-ABC6-DFA7ACA396AD}"/>
                  </a:ext>
                </a:extLst>
              </p:cNvPr>
              <p:cNvSpPr/>
              <p:nvPr/>
            </p:nvSpPr>
            <p:spPr>
              <a:xfrm>
                <a:off x="3884115" y="2761763"/>
                <a:ext cx="113133" cy="67348"/>
              </a:xfrm>
              <a:custGeom>
                <a:avLst/>
                <a:gdLst/>
                <a:ahLst/>
                <a:cxnLst/>
                <a:rect l="l" t="t" r="r" b="b"/>
                <a:pathLst>
                  <a:path w="9501" h="5922" extrusionOk="0">
                    <a:moveTo>
                      <a:pt x="5064" y="0"/>
                    </a:moveTo>
                    <a:lnTo>
                      <a:pt x="4960" y="84"/>
                    </a:lnTo>
                    <a:lnTo>
                      <a:pt x="5002" y="209"/>
                    </a:lnTo>
                    <a:lnTo>
                      <a:pt x="4855" y="230"/>
                    </a:lnTo>
                    <a:lnTo>
                      <a:pt x="4751" y="209"/>
                    </a:lnTo>
                    <a:lnTo>
                      <a:pt x="4730" y="209"/>
                    </a:lnTo>
                    <a:lnTo>
                      <a:pt x="4500" y="272"/>
                    </a:lnTo>
                    <a:lnTo>
                      <a:pt x="4332" y="293"/>
                    </a:lnTo>
                    <a:lnTo>
                      <a:pt x="4228" y="502"/>
                    </a:lnTo>
                    <a:lnTo>
                      <a:pt x="4228" y="712"/>
                    </a:lnTo>
                    <a:lnTo>
                      <a:pt x="4102" y="712"/>
                    </a:lnTo>
                    <a:lnTo>
                      <a:pt x="3997" y="628"/>
                    </a:lnTo>
                    <a:lnTo>
                      <a:pt x="3851" y="691"/>
                    </a:lnTo>
                    <a:lnTo>
                      <a:pt x="3746" y="607"/>
                    </a:lnTo>
                    <a:lnTo>
                      <a:pt x="3642" y="628"/>
                    </a:lnTo>
                    <a:lnTo>
                      <a:pt x="3537" y="753"/>
                    </a:lnTo>
                    <a:lnTo>
                      <a:pt x="3432" y="732"/>
                    </a:lnTo>
                    <a:lnTo>
                      <a:pt x="3391" y="607"/>
                    </a:lnTo>
                    <a:lnTo>
                      <a:pt x="3244" y="607"/>
                    </a:lnTo>
                    <a:lnTo>
                      <a:pt x="3056" y="712"/>
                    </a:lnTo>
                    <a:lnTo>
                      <a:pt x="2972" y="649"/>
                    </a:lnTo>
                    <a:lnTo>
                      <a:pt x="2805" y="628"/>
                    </a:lnTo>
                    <a:lnTo>
                      <a:pt x="2763" y="691"/>
                    </a:lnTo>
                    <a:lnTo>
                      <a:pt x="2700" y="691"/>
                    </a:lnTo>
                    <a:lnTo>
                      <a:pt x="2595" y="607"/>
                    </a:lnTo>
                    <a:lnTo>
                      <a:pt x="2386" y="691"/>
                    </a:lnTo>
                    <a:lnTo>
                      <a:pt x="2344" y="628"/>
                    </a:lnTo>
                    <a:lnTo>
                      <a:pt x="2219" y="544"/>
                    </a:lnTo>
                    <a:lnTo>
                      <a:pt x="1884" y="502"/>
                    </a:lnTo>
                    <a:lnTo>
                      <a:pt x="1759" y="419"/>
                    </a:lnTo>
                    <a:lnTo>
                      <a:pt x="1675" y="419"/>
                    </a:lnTo>
                    <a:lnTo>
                      <a:pt x="1570" y="523"/>
                    </a:lnTo>
                    <a:lnTo>
                      <a:pt x="1382" y="523"/>
                    </a:lnTo>
                    <a:lnTo>
                      <a:pt x="963" y="586"/>
                    </a:lnTo>
                    <a:lnTo>
                      <a:pt x="859" y="628"/>
                    </a:lnTo>
                    <a:lnTo>
                      <a:pt x="671" y="544"/>
                    </a:lnTo>
                    <a:lnTo>
                      <a:pt x="608" y="544"/>
                    </a:lnTo>
                    <a:lnTo>
                      <a:pt x="566" y="649"/>
                    </a:lnTo>
                    <a:lnTo>
                      <a:pt x="608" y="921"/>
                    </a:lnTo>
                    <a:lnTo>
                      <a:pt x="650" y="1004"/>
                    </a:lnTo>
                    <a:lnTo>
                      <a:pt x="733" y="1151"/>
                    </a:lnTo>
                    <a:lnTo>
                      <a:pt x="859" y="1235"/>
                    </a:lnTo>
                    <a:lnTo>
                      <a:pt x="817" y="1318"/>
                    </a:lnTo>
                    <a:lnTo>
                      <a:pt x="838" y="1381"/>
                    </a:lnTo>
                    <a:lnTo>
                      <a:pt x="880" y="1465"/>
                    </a:lnTo>
                    <a:lnTo>
                      <a:pt x="838" y="1653"/>
                    </a:lnTo>
                    <a:lnTo>
                      <a:pt x="754" y="1653"/>
                    </a:lnTo>
                    <a:lnTo>
                      <a:pt x="650" y="1737"/>
                    </a:lnTo>
                    <a:lnTo>
                      <a:pt x="629" y="1904"/>
                    </a:lnTo>
                    <a:lnTo>
                      <a:pt x="252" y="2302"/>
                    </a:lnTo>
                    <a:lnTo>
                      <a:pt x="294" y="2469"/>
                    </a:lnTo>
                    <a:lnTo>
                      <a:pt x="294" y="2637"/>
                    </a:lnTo>
                    <a:lnTo>
                      <a:pt x="147" y="2616"/>
                    </a:lnTo>
                    <a:lnTo>
                      <a:pt x="43" y="2888"/>
                    </a:lnTo>
                    <a:lnTo>
                      <a:pt x="22" y="3097"/>
                    </a:lnTo>
                    <a:lnTo>
                      <a:pt x="1" y="3097"/>
                    </a:lnTo>
                    <a:lnTo>
                      <a:pt x="126" y="3222"/>
                    </a:lnTo>
                    <a:lnTo>
                      <a:pt x="294" y="3327"/>
                    </a:lnTo>
                    <a:lnTo>
                      <a:pt x="315" y="3432"/>
                    </a:lnTo>
                    <a:lnTo>
                      <a:pt x="440" y="3432"/>
                    </a:lnTo>
                    <a:lnTo>
                      <a:pt x="524" y="3348"/>
                    </a:lnTo>
                    <a:lnTo>
                      <a:pt x="629" y="3348"/>
                    </a:lnTo>
                    <a:lnTo>
                      <a:pt x="838" y="3453"/>
                    </a:lnTo>
                    <a:lnTo>
                      <a:pt x="984" y="3473"/>
                    </a:lnTo>
                    <a:lnTo>
                      <a:pt x="1152" y="3536"/>
                    </a:lnTo>
                    <a:lnTo>
                      <a:pt x="1194" y="3641"/>
                    </a:lnTo>
                    <a:lnTo>
                      <a:pt x="1340" y="3683"/>
                    </a:lnTo>
                    <a:lnTo>
                      <a:pt x="1487" y="3641"/>
                    </a:lnTo>
                    <a:lnTo>
                      <a:pt x="1612" y="3641"/>
                    </a:lnTo>
                    <a:lnTo>
                      <a:pt x="1717" y="3515"/>
                    </a:lnTo>
                    <a:lnTo>
                      <a:pt x="2114" y="3453"/>
                    </a:lnTo>
                    <a:lnTo>
                      <a:pt x="2240" y="3369"/>
                    </a:lnTo>
                    <a:lnTo>
                      <a:pt x="2386" y="3348"/>
                    </a:lnTo>
                    <a:lnTo>
                      <a:pt x="2344" y="3201"/>
                    </a:lnTo>
                    <a:lnTo>
                      <a:pt x="2386" y="3139"/>
                    </a:lnTo>
                    <a:lnTo>
                      <a:pt x="2344" y="2992"/>
                    </a:lnTo>
                    <a:lnTo>
                      <a:pt x="2428" y="3013"/>
                    </a:lnTo>
                    <a:lnTo>
                      <a:pt x="2449" y="2992"/>
                    </a:lnTo>
                    <a:lnTo>
                      <a:pt x="2554" y="3034"/>
                    </a:lnTo>
                    <a:lnTo>
                      <a:pt x="2616" y="2992"/>
                    </a:lnTo>
                    <a:lnTo>
                      <a:pt x="2742" y="2992"/>
                    </a:lnTo>
                    <a:lnTo>
                      <a:pt x="2763" y="2929"/>
                    </a:lnTo>
                    <a:lnTo>
                      <a:pt x="2867" y="3055"/>
                    </a:lnTo>
                    <a:lnTo>
                      <a:pt x="3014" y="3055"/>
                    </a:lnTo>
                    <a:lnTo>
                      <a:pt x="3181" y="3243"/>
                    </a:lnTo>
                    <a:lnTo>
                      <a:pt x="3370" y="3243"/>
                    </a:lnTo>
                    <a:lnTo>
                      <a:pt x="3391" y="3201"/>
                    </a:lnTo>
                    <a:lnTo>
                      <a:pt x="3453" y="3201"/>
                    </a:lnTo>
                    <a:lnTo>
                      <a:pt x="3642" y="3369"/>
                    </a:lnTo>
                    <a:lnTo>
                      <a:pt x="3788" y="3453"/>
                    </a:lnTo>
                    <a:lnTo>
                      <a:pt x="3809" y="3641"/>
                    </a:lnTo>
                    <a:lnTo>
                      <a:pt x="3809" y="3787"/>
                    </a:lnTo>
                    <a:lnTo>
                      <a:pt x="3956" y="3850"/>
                    </a:lnTo>
                    <a:lnTo>
                      <a:pt x="3956" y="3892"/>
                    </a:lnTo>
                    <a:lnTo>
                      <a:pt x="4102" y="4038"/>
                    </a:lnTo>
                    <a:lnTo>
                      <a:pt x="4269" y="4143"/>
                    </a:lnTo>
                    <a:lnTo>
                      <a:pt x="4290" y="4248"/>
                    </a:lnTo>
                    <a:lnTo>
                      <a:pt x="4269" y="4352"/>
                    </a:lnTo>
                    <a:lnTo>
                      <a:pt x="4332" y="4457"/>
                    </a:lnTo>
                    <a:lnTo>
                      <a:pt x="4311" y="4499"/>
                    </a:lnTo>
                    <a:lnTo>
                      <a:pt x="4123" y="4499"/>
                    </a:lnTo>
                    <a:lnTo>
                      <a:pt x="4060" y="4415"/>
                    </a:lnTo>
                    <a:lnTo>
                      <a:pt x="3893" y="4478"/>
                    </a:lnTo>
                    <a:lnTo>
                      <a:pt x="3788" y="4478"/>
                    </a:lnTo>
                    <a:lnTo>
                      <a:pt x="3767" y="4687"/>
                    </a:lnTo>
                    <a:lnTo>
                      <a:pt x="3767" y="4834"/>
                    </a:lnTo>
                    <a:lnTo>
                      <a:pt x="3704" y="4813"/>
                    </a:lnTo>
                    <a:lnTo>
                      <a:pt x="3600" y="5022"/>
                    </a:lnTo>
                    <a:lnTo>
                      <a:pt x="3600" y="5126"/>
                    </a:lnTo>
                    <a:lnTo>
                      <a:pt x="3495" y="5106"/>
                    </a:lnTo>
                    <a:lnTo>
                      <a:pt x="3432" y="5147"/>
                    </a:lnTo>
                    <a:lnTo>
                      <a:pt x="3537" y="5315"/>
                    </a:lnTo>
                    <a:lnTo>
                      <a:pt x="3684" y="5357"/>
                    </a:lnTo>
                    <a:lnTo>
                      <a:pt x="3893" y="5357"/>
                    </a:lnTo>
                    <a:lnTo>
                      <a:pt x="3976" y="5294"/>
                    </a:lnTo>
                    <a:lnTo>
                      <a:pt x="4165" y="5294"/>
                    </a:lnTo>
                    <a:lnTo>
                      <a:pt x="4269" y="5357"/>
                    </a:lnTo>
                    <a:lnTo>
                      <a:pt x="4290" y="5252"/>
                    </a:lnTo>
                    <a:lnTo>
                      <a:pt x="4228" y="5189"/>
                    </a:lnTo>
                    <a:lnTo>
                      <a:pt x="4228" y="5106"/>
                    </a:lnTo>
                    <a:lnTo>
                      <a:pt x="4228" y="5022"/>
                    </a:lnTo>
                    <a:lnTo>
                      <a:pt x="4290" y="5106"/>
                    </a:lnTo>
                    <a:lnTo>
                      <a:pt x="4374" y="5106"/>
                    </a:lnTo>
                    <a:lnTo>
                      <a:pt x="4583" y="4834"/>
                    </a:lnTo>
                    <a:lnTo>
                      <a:pt x="4541" y="4771"/>
                    </a:lnTo>
                    <a:lnTo>
                      <a:pt x="4604" y="4771"/>
                    </a:lnTo>
                    <a:lnTo>
                      <a:pt x="4730" y="4603"/>
                    </a:lnTo>
                    <a:lnTo>
                      <a:pt x="4730" y="4478"/>
                    </a:lnTo>
                    <a:lnTo>
                      <a:pt x="4813" y="4394"/>
                    </a:lnTo>
                    <a:lnTo>
                      <a:pt x="4939" y="4394"/>
                    </a:lnTo>
                    <a:lnTo>
                      <a:pt x="5064" y="4269"/>
                    </a:lnTo>
                    <a:lnTo>
                      <a:pt x="5127" y="4310"/>
                    </a:lnTo>
                    <a:lnTo>
                      <a:pt x="5127" y="4352"/>
                    </a:lnTo>
                    <a:lnTo>
                      <a:pt x="5232" y="4352"/>
                    </a:lnTo>
                    <a:lnTo>
                      <a:pt x="5274" y="4289"/>
                    </a:lnTo>
                    <a:lnTo>
                      <a:pt x="5336" y="4206"/>
                    </a:lnTo>
                    <a:lnTo>
                      <a:pt x="5357" y="4269"/>
                    </a:lnTo>
                    <a:lnTo>
                      <a:pt x="5441" y="4310"/>
                    </a:lnTo>
                    <a:lnTo>
                      <a:pt x="5525" y="4352"/>
                    </a:lnTo>
                    <a:lnTo>
                      <a:pt x="5692" y="4310"/>
                    </a:lnTo>
                    <a:lnTo>
                      <a:pt x="5567" y="4373"/>
                    </a:lnTo>
                    <a:lnTo>
                      <a:pt x="5483" y="4415"/>
                    </a:lnTo>
                    <a:lnTo>
                      <a:pt x="5378" y="4394"/>
                    </a:lnTo>
                    <a:lnTo>
                      <a:pt x="5211" y="4415"/>
                    </a:lnTo>
                    <a:lnTo>
                      <a:pt x="5064" y="4415"/>
                    </a:lnTo>
                    <a:lnTo>
                      <a:pt x="5127" y="4478"/>
                    </a:lnTo>
                    <a:lnTo>
                      <a:pt x="5336" y="4478"/>
                    </a:lnTo>
                    <a:lnTo>
                      <a:pt x="5483" y="4561"/>
                    </a:lnTo>
                    <a:lnTo>
                      <a:pt x="5462" y="4582"/>
                    </a:lnTo>
                    <a:lnTo>
                      <a:pt x="5420" y="4624"/>
                    </a:lnTo>
                    <a:lnTo>
                      <a:pt x="5483" y="4708"/>
                    </a:lnTo>
                    <a:lnTo>
                      <a:pt x="5567" y="4708"/>
                    </a:lnTo>
                    <a:lnTo>
                      <a:pt x="5671" y="4771"/>
                    </a:lnTo>
                    <a:lnTo>
                      <a:pt x="5797" y="4708"/>
                    </a:lnTo>
                    <a:lnTo>
                      <a:pt x="5943" y="4687"/>
                    </a:lnTo>
                    <a:lnTo>
                      <a:pt x="6069" y="4729"/>
                    </a:lnTo>
                    <a:lnTo>
                      <a:pt x="6173" y="4792"/>
                    </a:lnTo>
                    <a:lnTo>
                      <a:pt x="6194" y="4708"/>
                    </a:lnTo>
                    <a:lnTo>
                      <a:pt x="6257" y="4729"/>
                    </a:lnTo>
                    <a:lnTo>
                      <a:pt x="6278" y="4875"/>
                    </a:lnTo>
                    <a:lnTo>
                      <a:pt x="6362" y="4938"/>
                    </a:lnTo>
                    <a:lnTo>
                      <a:pt x="6299" y="4980"/>
                    </a:lnTo>
                    <a:lnTo>
                      <a:pt x="6111" y="5022"/>
                    </a:lnTo>
                    <a:lnTo>
                      <a:pt x="5943" y="5126"/>
                    </a:lnTo>
                    <a:lnTo>
                      <a:pt x="5797" y="5315"/>
                    </a:lnTo>
                    <a:lnTo>
                      <a:pt x="5901" y="5357"/>
                    </a:lnTo>
                    <a:lnTo>
                      <a:pt x="5985" y="5294"/>
                    </a:lnTo>
                    <a:lnTo>
                      <a:pt x="6111" y="5357"/>
                    </a:lnTo>
                    <a:lnTo>
                      <a:pt x="6173" y="5336"/>
                    </a:lnTo>
                    <a:lnTo>
                      <a:pt x="6362" y="5503"/>
                    </a:lnTo>
                    <a:lnTo>
                      <a:pt x="6383" y="5566"/>
                    </a:lnTo>
                    <a:lnTo>
                      <a:pt x="6299" y="5775"/>
                    </a:lnTo>
                    <a:lnTo>
                      <a:pt x="6278" y="5838"/>
                    </a:lnTo>
                    <a:lnTo>
                      <a:pt x="6383" y="5922"/>
                    </a:lnTo>
                    <a:lnTo>
                      <a:pt x="6592" y="5922"/>
                    </a:lnTo>
                    <a:lnTo>
                      <a:pt x="6780" y="5817"/>
                    </a:lnTo>
                    <a:lnTo>
                      <a:pt x="7031" y="5629"/>
                    </a:lnTo>
                    <a:lnTo>
                      <a:pt x="7220" y="5629"/>
                    </a:lnTo>
                    <a:lnTo>
                      <a:pt x="7324" y="5503"/>
                    </a:lnTo>
                    <a:lnTo>
                      <a:pt x="7450" y="5419"/>
                    </a:lnTo>
                    <a:lnTo>
                      <a:pt x="7680" y="5440"/>
                    </a:lnTo>
                    <a:lnTo>
                      <a:pt x="7889" y="5440"/>
                    </a:lnTo>
                    <a:lnTo>
                      <a:pt x="7952" y="5336"/>
                    </a:lnTo>
                    <a:lnTo>
                      <a:pt x="7889" y="5231"/>
                    </a:lnTo>
                    <a:lnTo>
                      <a:pt x="7952" y="5210"/>
                    </a:lnTo>
                    <a:lnTo>
                      <a:pt x="7994" y="5126"/>
                    </a:lnTo>
                    <a:lnTo>
                      <a:pt x="7847" y="5106"/>
                    </a:lnTo>
                    <a:lnTo>
                      <a:pt x="7659" y="5126"/>
                    </a:lnTo>
                    <a:lnTo>
                      <a:pt x="7638" y="5252"/>
                    </a:lnTo>
                    <a:lnTo>
                      <a:pt x="7513" y="5189"/>
                    </a:lnTo>
                    <a:lnTo>
                      <a:pt x="7450" y="5189"/>
                    </a:lnTo>
                    <a:lnTo>
                      <a:pt x="7345" y="5294"/>
                    </a:lnTo>
                    <a:lnTo>
                      <a:pt x="7303" y="5252"/>
                    </a:lnTo>
                    <a:lnTo>
                      <a:pt x="7010" y="4938"/>
                    </a:lnTo>
                    <a:lnTo>
                      <a:pt x="6948" y="4813"/>
                    </a:lnTo>
                    <a:lnTo>
                      <a:pt x="6885" y="4687"/>
                    </a:lnTo>
                    <a:lnTo>
                      <a:pt x="6822" y="4708"/>
                    </a:lnTo>
                    <a:lnTo>
                      <a:pt x="6885" y="4875"/>
                    </a:lnTo>
                    <a:lnTo>
                      <a:pt x="7094" y="5106"/>
                    </a:lnTo>
                    <a:lnTo>
                      <a:pt x="7261" y="5294"/>
                    </a:lnTo>
                    <a:lnTo>
                      <a:pt x="7220" y="5315"/>
                    </a:lnTo>
                    <a:lnTo>
                      <a:pt x="7094" y="5294"/>
                    </a:lnTo>
                    <a:lnTo>
                      <a:pt x="7031" y="5210"/>
                    </a:lnTo>
                    <a:lnTo>
                      <a:pt x="7010" y="5085"/>
                    </a:lnTo>
                    <a:lnTo>
                      <a:pt x="6927" y="5043"/>
                    </a:lnTo>
                    <a:lnTo>
                      <a:pt x="6885" y="5106"/>
                    </a:lnTo>
                    <a:lnTo>
                      <a:pt x="6885" y="5022"/>
                    </a:lnTo>
                    <a:lnTo>
                      <a:pt x="6822" y="5022"/>
                    </a:lnTo>
                    <a:lnTo>
                      <a:pt x="6780" y="5043"/>
                    </a:lnTo>
                    <a:lnTo>
                      <a:pt x="6780" y="5001"/>
                    </a:lnTo>
                    <a:lnTo>
                      <a:pt x="6822" y="4917"/>
                    </a:lnTo>
                    <a:lnTo>
                      <a:pt x="6801" y="4875"/>
                    </a:lnTo>
                    <a:lnTo>
                      <a:pt x="6717" y="4896"/>
                    </a:lnTo>
                    <a:lnTo>
                      <a:pt x="6676" y="4834"/>
                    </a:lnTo>
                    <a:lnTo>
                      <a:pt x="6592" y="4771"/>
                    </a:lnTo>
                    <a:lnTo>
                      <a:pt x="6404" y="4792"/>
                    </a:lnTo>
                    <a:lnTo>
                      <a:pt x="6320" y="4729"/>
                    </a:lnTo>
                    <a:lnTo>
                      <a:pt x="6362" y="4687"/>
                    </a:lnTo>
                    <a:lnTo>
                      <a:pt x="6487" y="4708"/>
                    </a:lnTo>
                    <a:lnTo>
                      <a:pt x="6529" y="4624"/>
                    </a:lnTo>
                    <a:lnTo>
                      <a:pt x="6634" y="4708"/>
                    </a:lnTo>
                    <a:lnTo>
                      <a:pt x="6738" y="4708"/>
                    </a:lnTo>
                    <a:lnTo>
                      <a:pt x="6780" y="4624"/>
                    </a:lnTo>
                    <a:lnTo>
                      <a:pt x="6885" y="4603"/>
                    </a:lnTo>
                    <a:lnTo>
                      <a:pt x="7052" y="4415"/>
                    </a:lnTo>
                    <a:lnTo>
                      <a:pt x="7052" y="4373"/>
                    </a:lnTo>
                    <a:lnTo>
                      <a:pt x="7136" y="4394"/>
                    </a:lnTo>
                    <a:lnTo>
                      <a:pt x="7136" y="4457"/>
                    </a:lnTo>
                    <a:lnTo>
                      <a:pt x="7031" y="4582"/>
                    </a:lnTo>
                    <a:lnTo>
                      <a:pt x="6989" y="4603"/>
                    </a:lnTo>
                    <a:lnTo>
                      <a:pt x="7010" y="4666"/>
                    </a:lnTo>
                    <a:lnTo>
                      <a:pt x="7094" y="4624"/>
                    </a:lnTo>
                    <a:lnTo>
                      <a:pt x="7220" y="4457"/>
                    </a:lnTo>
                    <a:lnTo>
                      <a:pt x="7241" y="4373"/>
                    </a:lnTo>
                    <a:lnTo>
                      <a:pt x="7157" y="4289"/>
                    </a:lnTo>
                    <a:lnTo>
                      <a:pt x="7136" y="4248"/>
                    </a:lnTo>
                    <a:lnTo>
                      <a:pt x="7199" y="4206"/>
                    </a:lnTo>
                    <a:lnTo>
                      <a:pt x="7261" y="4352"/>
                    </a:lnTo>
                    <a:lnTo>
                      <a:pt x="7345" y="4373"/>
                    </a:lnTo>
                    <a:lnTo>
                      <a:pt x="7450" y="4289"/>
                    </a:lnTo>
                    <a:lnTo>
                      <a:pt x="7617" y="4310"/>
                    </a:lnTo>
                    <a:lnTo>
                      <a:pt x="7722" y="4248"/>
                    </a:lnTo>
                    <a:lnTo>
                      <a:pt x="7868" y="4248"/>
                    </a:lnTo>
                    <a:lnTo>
                      <a:pt x="7973" y="4101"/>
                    </a:lnTo>
                    <a:lnTo>
                      <a:pt x="8057" y="4038"/>
                    </a:lnTo>
                    <a:lnTo>
                      <a:pt x="8182" y="4038"/>
                    </a:lnTo>
                    <a:lnTo>
                      <a:pt x="8203" y="3934"/>
                    </a:lnTo>
                    <a:lnTo>
                      <a:pt x="8287" y="3871"/>
                    </a:lnTo>
                    <a:lnTo>
                      <a:pt x="8454" y="3871"/>
                    </a:lnTo>
                    <a:lnTo>
                      <a:pt x="8580" y="3829"/>
                    </a:lnTo>
                    <a:lnTo>
                      <a:pt x="8663" y="3829"/>
                    </a:lnTo>
                    <a:lnTo>
                      <a:pt x="8663" y="3892"/>
                    </a:lnTo>
                    <a:lnTo>
                      <a:pt x="8768" y="3850"/>
                    </a:lnTo>
                    <a:lnTo>
                      <a:pt x="8789" y="3578"/>
                    </a:lnTo>
                    <a:lnTo>
                      <a:pt x="8873" y="3557"/>
                    </a:lnTo>
                    <a:lnTo>
                      <a:pt x="8998" y="3348"/>
                    </a:lnTo>
                    <a:lnTo>
                      <a:pt x="9291" y="3327"/>
                    </a:lnTo>
                    <a:lnTo>
                      <a:pt x="9396" y="3243"/>
                    </a:lnTo>
                    <a:lnTo>
                      <a:pt x="9354" y="3118"/>
                    </a:lnTo>
                    <a:lnTo>
                      <a:pt x="9438" y="2909"/>
                    </a:lnTo>
                    <a:lnTo>
                      <a:pt x="9417" y="2720"/>
                    </a:lnTo>
                    <a:lnTo>
                      <a:pt x="9228" y="2616"/>
                    </a:lnTo>
                    <a:lnTo>
                      <a:pt x="9291" y="2365"/>
                    </a:lnTo>
                    <a:lnTo>
                      <a:pt x="9396" y="2323"/>
                    </a:lnTo>
                    <a:lnTo>
                      <a:pt x="9500" y="2197"/>
                    </a:lnTo>
                    <a:lnTo>
                      <a:pt x="9500" y="2072"/>
                    </a:lnTo>
                    <a:lnTo>
                      <a:pt x="9417" y="2009"/>
                    </a:lnTo>
                    <a:lnTo>
                      <a:pt x="9354" y="1883"/>
                    </a:lnTo>
                    <a:lnTo>
                      <a:pt x="9291" y="1967"/>
                    </a:lnTo>
                    <a:lnTo>
                      <a:pt x="9103" y="1946"/>
                    </a:lnTo>
                    <a:lnTo>
                      <a:pt x="8935" y="1841"/>
                    </a:lnTo>
                    <a:lnTo>
                      <a:pt x="8810" y="1862"/>
                    </a:lnTo>
                    <a:lnTo>
                      <a:pt x="8705" y="1800"/>
                    </a:lnTo>
                    <a:lnTo>
                      <a:pt x="8559" y="1779"/>
                    </a:lnTo>
                    <a:lnTo>
                      <a:pt x="8349" y="1758"/>
                    </a:lnTo>
                    <a:lnTo>
                      <a:pt x="8266" y="1841"/>
                    </a:lnTo>
                    <a:lnTo>
                      <a:pt x="8203" y="1695"/>
                    </a:lnTo>
                    <a:lnTo>
                      <a:pt x="8057" y="1590"/>
                    </a:lnTo>
                    <a:lnTo>
                      <a:pt x="7931" y="1318"/>
                    </a:lnTo>
                    <a:lnTo>
                      <a:pt x="7826" y="1339"/>
                    </a:lnTo>
                    <a:lnTo>
                      <a:pt x="7638" y="1465"/>
                    </a:lnTo>
                    <a:lnTo>
                      <a:pt x="7513" y="1444"/>
                    </a:lnTo>
                    <a:lnTo>
                      <a:pt x="7366" y="1486"/>
                    </a:lnTo>
                    <a:lnTo>
                      <a:pt x="7220" y="1423"/>
                    </a:lnTo>
                    <a:lnTo>
                      <a:pt x="7115" y="1528"/>
                    </a:lnTo>
                    <a:lnTo>
                      <a:pt x="6843" y="1256"/>
                    </a:lnTo>
                    <a:lnTo>
                      <a:pt x="6780" y="1067"/>
                    </a:lnTo>
                    <a:lnTo>
                      <a:pt x="6780" y="921"/>
                    </a:lnTo>
                    <a:lnTo>
                      <a:pt x="6676" y="921"/>
                    </a:lnTo>
                    <a:lnTo>
                      <a:pt x="6676" y="795"/>
                    </a:lnTo>
                    <a:lnTo>
                      <a:pt x="6529" y="691"/>
                    </a:lnTo>
                    <a:lnTo>
                      <a:pt x="6215" y="732"/>
                    </a:lnTo>
                    <a:lnTo>
                      <a:pt x="6069" y="523"/>
                    </a:lnTo>
                    <a:lnTo>
                      <a:pt x="6111" y="398"/>
                    </a:lnTo>
                    <a:lnTo>
                      <a:pt x="6006" y="293"/>
                    </a:lnTo>
                    <a:lnTo>
                      <a:pt x="5901" y="21"/>
                    </a:lnTo>
                    <a:lnTo>
                      <a:pt x="5776" y="21"/>
                    </a:lnTo>
                    <a:lnTo>
                      <a:pt x="5650" y="105"/>
                    </a:lnTo>
                    <a:lnTo>
                      <a:pt x="5357" y="105"/>
                    </a:lnTo>
                    <a:lnTo>
                      <a:pt x="5064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3088;p74">
                <a:extLst>
                  <a:ext uri="{FF2B5EF4-FFF2-40B4-BE49-F238E27FC236}">
                    <a16:creationId xmlns:a16="http://schemas.microsoft.com/office/drawing/2014/main" id="{79108193-9493-4FC3-AF6F-145F88DFE6B7}"/>
                  </a:ext>
                </a:extLst>
              </p:cNvPr>
              <p:cNvSpPr/>
              <p:nvPr/>
            </p:nvSpPr>
            <p:spPr>
              <a:xfrm>
                <a:off x="3912027" y="2795073"/>
                <a:ext cx="23684" cy="25236"/>
              </a:xfrm>
              <a:custGeom>
                <a:avLst/>
                <a:gdLst/>
                <a:ahLst/>
                <a:cxnLst/>
                <a:rect l="l" t="t" r="r" b="b"/>
                <a:pathLst>
                  <a:path w="1989" h="2219" extrusionOk="0">
                    <a:moveTo>
                      <a:pt x="419" y="0"/>
                    </a:moveTo>
                    <a:lnTo>
                      <a:pt x="398" y="63"/>
                    </a:lnTo>
                    <a:lnTo>
                      <a:pt x="272" y="63"/>
                    </a:lnTo>
                    <a:lnTo>
                      <a:pt x="210" y="105"/>
                    </a:lnTo>
                    <a:lnTo>
                      <a:pt x="105" y="63"/>
                    </a:lnTo>
                    <a:lnTo>
                      <a:pt x="84" y="84"/>
                    </a:lnTo>
                    <a:lnTo>
                      <a:pt x="0" y="63"/>
                    </a:lnTo>
                    <a:lnTo>
                      <a:pt x="42" y="210"/>
                    </a:lnTo>
                    <a:lnTo>
                      <a:pt x="0" y="272"/>
                    </a:lnTo>
                    <a:lnTo>
                      <a:pt x="42" y="419"/>
                    </a:lnTo>
                    <a:lnTo>
                      <a:pt x="251" y="377"/>
                    </a:lnTo>
                    <a:lnTo>
                      <a:pt x="314" y="628"/>
                    </a:lnTo>
                    <a:lnTo>
                      <a:pt x="565" y="837"/>
                    </a:lnTo>
                    <a:lnTo>
                      <a:pt x="586" y="942"/>
                    </a:lnTo>
                    <a:lnTo>
                      <a:pt x="900" y="1214"/>
                    </a:lnTo>
                    <a:lnTo>
                      <a:pt x="921" y="1360"/>
                    </a:lnTo>
                    <a:lnTo>
                      <a:pt x="1026" y="1528"/>
                    </a:lnTo>
                    <a:lnTo>
                      <a:pt x="1005" y="2072"/>
                    </a:lnTo>
                    <a:lnTo>
                      <a:pt x="1088" y="2218"/>
                    </a:lnTo>
                    <a:lnTo>
                      <a:pt x="1151" y="2177"/>
                    </a:lnTo>
                    <a:lnTo>
                      <a:pt x="1256" y="2197"/>
                    </a:lnTo>
                    <a:lnTo>
                      <a:pt x="1256" y="2093"/>
                    </a:lnTo>
                    <a:lnTo>
                      <a:pt x="1360" y="1884"/>
                    </a:lnTo>
                    <a:lnTo>
                      <a:pt x="1423" y="1905"/>
                    </a:lnTo>
                    <a:lnTo>
                      <a:pt x="1423" y="1758"/>
                    </a:lnTo>
                    <a:lnTo>
                      <a:pt x="1444" y="1549"/>
                    </a:lnTo>
                    <a:lnTo>
                      <a:pt x="1549" y="1549"/>
                    </a:lnTo>
                    <a:lnTo>
                      <a:pt x="1716" y="1486"/>
                    </a:lnTo>
                    <a:lnTo>
                      <a:pt x="1779" y="1570"/>
                    </a:lnTo>
                    <a:lnTo>
                      <a:pt x="1967" y="1570"/>
                    </a:lnTo>
                    <a:lnTo>
                      <a:pt x="1988" y="1528"/>
                    </a:lnTo>
                    <a:lnTo>
                      <a:pt x="1925" y="1423"/>
                    </a:lnTo>
                    <a:lnTo>
                      <a:pt x="1946" y="1319"/>
                    </a:lnTo>
                    <a:lnTo>
                      <a:pt x="1925" y="1214"/>
                    </a:lnTo>
                    <a:lnTo>
                      <a:pt x="1758" y="1109"/>
                    </a:lnTo>
                    <a:lnTo>
                      <a:pt x="1612" y="963"/>
                    </a:lnTo>
                    <a:lnTo>
                      <a:pt x="1612" y="921"/>
                    </a:lnTo>
                    <a:lnTo>
                      <a:pt x="1465" y="858"/>
                    </a:lnTo>
                    <a:lnTo>
                      <a:pt x="1465" y="712"/>
                    </a:lnTo>
                    <a:lnTo>
                      <a:pt x="1444" y="524"/>
                    </a:lnTo>
                    <a:lnTo>
                      <a:pt x="1298" y="440"/>
                    </a:lnTo>
                    <a:lnTo>
                      <a:pt x="1109" y="272"/>
                    </a:lnTo>
                    <a:lnTo>
                      <a:pt x="1047" y="272"/>
                    </a:lnTo>
                    <a:lnTo>
                      <a:pt x="1026" y="314"/>
                    </a:lnTo>
                    <a:lnTo>
                      <a:pt x="837" y="314"/>
                    </a:lnTo>
                    <a:lnTo>
                      <a:pt x="670" y="126"/>
                    </a:lnTo>
                    <a:lnTo>
                      <a:pt x="523" y="126"/>
                    </a:lnTo>
                    <a:lnTo>
                      <a:pt x="41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3089;p74">
                <a:extLst>
                  <a:ext uri="{FF2B5EF4-FFF2-40B4-BE49-F238E27FC236}">
                    <a16:creationId xmlns:a16="http://schemas.microsoft.com/office/drawing/2014/main" id="{8036A1C6-453C-4ED5-9357-8E6435690AEA}"/>
                  </a:ext>
                </a:extLst>
              </p:cNvPr>
              <p:cNvSpPr/>
              <p:nvPr/>
            </p:nvSpPr>
            <p:spPr>
              <a:xfrm>
                <a:off x="3874161" y="2799361"/>
                <a:ext cx="60800" cy="37131"/>
              </a:xfrm>
              <a:custGeom>
                <a:avLst/>
                <a:gdLst/>
                <a:ahLst/>
                <a:cxnLst/>
                <a:rect l="l" t="t" r="r" b="b"/>
                <a:pathLst>
                  <a:path w="5106" h="3265" extrusionOk="0">
                    <a:moveTo>
                      <a:pt x="3431" y="0"/>
                    </a:moveTo>
                    <a:lnTo>
                      <a:pt x="3076" y="63"/>
                    </a:lnTo>
                    <a:lnTo>
                      <a:pt x="2950" y="147"/>
                    </a:lnTo>
                    <a:lnTo>
                      <a:pt x="2553" y="209"/>
                    </a:lnTo>
                    <a:lnTo>
                      <a:pt x="2448" y="335"/>
                    </a:lnTo>
                    <a:lnTo>
                      <a:pt x="2323" y="335"/>
                    </a:lnTo>
                    <a:lnTo>
                      <a:pt x="2176" y="377"/>
                    </a:lnTo>
                    <a:lnTo>
                      <a:pt x="2030" y="335"/>
                    </a:lnTo>
                    <a:lnTo>
                      <a:pt x="1988" y="230"/>
                    </a:lnTo>
                    <a:lnTo>
                      <a:pt x="1820" y="167"/>
                    </a:lnTo>
                    <a:lnTo>
                      <a:pt x="1674" y="147"/>
                    </a:lnTo>
                    <a:lnTo>
                      <a:pt x="1465" y="42"/>
                    </a:lnTo>
                    <a:lnTo>
                      <a:pt x="1360" y="42"/>
                    </a:lnTo>
                    <a:lnTo>
                      <a:pt x="1276" y="126"/>
                    </a:lnTo>
                    <a:lnTo>
                      <a:pt x="1151" y="126"/>
                    </a:lnTo>
                    <a:lnTo>
                      <a:pt x="1172" y="147"/>
                    </a:lnTo>
                    <a:lnTo>
                      <a:pt x="1130" y="272"/>
                    </a:lnTo>
                    <a:lnTo>
                      <a:pt x="962" y="314"/>
                    </a:lnTo>
                    <a:lnTo>
                      <a:pt x="858" y="544"/>
                    </a:lnTo>
                    <a:lnTo>
                      <a:pt x="732" y="879"/>
                    </a:lnTo>
                    <a:lnTo>
                      <a:pt x="523" y="1193"/>
                    </a:lnTo>
                    <a:lnTo>
                      <a:pt x="544" y="1297"/>
                    </a:lnTo>
                    <a:lnTo>
                      <a:pt x="439" y="1402"/>
                    </a:lnTo>
                    <a:lnTo>
                      <a:pt x="293" y="1381"/>
                    </a:lnTo>
                    <a:lnTo>
                      <a:pt x="230" y="1486"/>
                    </a:lnTo>
                    <a:lnTo>
                      <a:pt x="126" y="1507"/>
                    </a:lnTo>
                    <a:lnTo>
                      <a:pt x="0" y="1632"/>
                    </a:lnTo>
                    <a:lnTo>
                      <a:pt x="126" y="1674"/>
                    </a:lnTo>
                    <a:lnTo>
                      <a:pt x="146" y="1737"/>
                    </a:lnTo>
                    <a:lnTo>
                      <a:pt x="335" y="1946"/>
                    </a:lnTo>
                    <a:lnTo>
                      <a:pt x="356" y="2051"/>
                    </a:lnTo>
                    <a:lnTo>
                      <a:pt x="523" y="2134"/>
                    </a:lnTo>
                    <a:lnTo>
                      <a:pt x="670" y="2260"/>
                    </a:lnTo>
                    <a:lnTo>
                      <a:pt x="607" y="2406"/>
                    </a:lnTo>
                    <a:lnTo>
                      <a:pt x="628" y="2448"/>
                    </a:lnTo>
                    <a:lnTo>
                      <a:pt x="837" y="2532"/>
                    </a:lnTo>
                    <a:lnTo>
                      <a:pt x="879" y="2616"/>
                    </a:lnTo>
                    <a:lnTo>
                      <a:pt x="983" y="2574"/>
                    </a:lnTo>
                    <a:lnTo>
                      <a:pt x="1088" y="2657"/>
                    </a:lnTo>
                    <a:lnTo>
                      <a:pt x="1172" y="2532"/>
                    </a:lnTo>
                    <a:lnTo>
                      <a:pt x="1381" y="2553"/>
                    </a:lnTo>
                    <a:lnTo>
                      <a:pt x="1276" y="2678"/>
                    </a:lnTo>
                    <a:lnTo>
                      <a:pt x="1297" y="2762"/>
                    </a:lnTo>
                    <a:lnTo>
                      <a:pt x="1339" y="2888"/>
                    </a:lnTo>
                    <a:lnTo>
                      <a:pt x="1486" y="2888"/>
                    </a:lnTo>
                    <a:lnTo>
                      <a:pt x="1569" y="2971"/>
                    </a:lnTo>
                    <a:lnTo>
                      <a:pt x="1569" y="3055"/>
                    </a:lnTo>
                    <a:lnTo>
                      <a:pt x="1507" y="3097"/>
                    </a:lnTo>
                    <a:lnTo>
                      <a:pt x="1590" y="3201"/>
                    </a:lnTo>
                    <a:lnTo>
                      <a:pt x="1716" y="3139"/>
                    </a:lnTo>
                    <a:lnTo>
                      <a:pt x="1883" y="3139"/>
                    </a:lnTo>
                    <a:lnTo>
                      <a:pt x="1925" y="3201"/>
                    </a:lnTo>
                    <a:lnTo>
                      <a:pt x="1988" y="3180"/>
                    </a:lnTo>
                    <a:lnTo>
                      <a:pt x="2197" y="3264"/>
                    </a:lnTo>
                    <a:lnTo>
                      <a:pt x="2343" y="3180"/>
                    </a:lnTo>
                    <a:lnTo>
                      <a:pt x="2490" y="3201"/>
                    </a:lnTo>
                    <a:lnTo>
                      <a:pt x="2553" y="3160"/>
                    </a:lnTo>
                    <a:lnTo>
                      <a:pt x="2699" y="3201"/>
                    </a:lnTo>
                    <a:lnTo>
                      <a:pt x="2804" y="3201"/>
                    </a:lnTo>
                    <a:lnTo>
                      <a:pt x="3013" y="3243"/>
                    </a:lnTo>
                    <a:lnTo>
                      <a:pt x="3076" y="3180"/>
                    </a:lnTo>
                    <a:lnTo>
                      <a:pt x="3222" y="3139"/>
                    </a:lnTo>
                    <a:lnTo>
                      <a:pt x="3264" y="3055"/>
                    </a:lnTo>
                    <a:lnTo>
                      <a:pt x="3599" y="2888"/>
                    </a:lnTo>
                    <a:lnTo>
                      <a:pt x="3766" y="2867"/>
                    </a:lnTo>
                    <a:lnTo>
                      <a:pt x="3955" y="2888"/>
                    </a:lnTo>
                    <a:lnTo>
                      <a:pt x="4122" y="2971"/>
                    </a:lnTo>
                    <a:lnTo>
                      <a:pt x="4185" y="3034"/>
                    </a:lnTo>
                    <a:lnTo>
                      <a:pt x="4289" y="2992"/>
                    </a:lnTo>
                    <a:lnTo>
                      <a:pt x="4436" y="3055"/>
                    </a:lnTo>
                    <a:lnTo>
                      <a:pt x="4478" y="3139"/>
                    </a:lnTo>
                    <a:lnTo>
                      <a:pt x="4603" y="3139"/>
                    </a:lnTo>
                    <a:lnTo>
                      <a:pt x="4582" y="2992"/>
                    </a:lnTo>
                    <a:lnTo>
                      <a:pt x="4624" y="2888"/>
                    </a:lnTo>
                    <a:lnTo>
                      <a:pt x="4624" y="2720"/>
                    </a:lnTo>
                    <a:lnTo>
                      <a:pt x="4603" y="2636"/>
                    </a:lnTo>
                    <a:lnTo>
                      <a:pt x="4645" y="2553"/>
                    </a:lnTo>
                    <a:lnTo>
                      <a:pt x="4708" y="2427"/>
                    </a:lnTo>
                    <a:lnTo>
                      <a:pt x="4896" y="2427"/>
                    </a:lnTo>
                    <a:lnTo>
                      <a:pt x="5022" y="2406"/>
                    </a:lnTo>
                    <a:lnTo>
                      <a:pt x="5105" y="2239"/>
                    </a:lnTo>
                    <a:lnTo>
                      <a:pt x="5105" y="2155"/>
                    </a:lnTo>
                    <a:lnTo>
                      <a:pt x="5043" y="2113"/>
                    </a:lnTo>
                    <a:lnTo>
                      <a:pt x="5105" y="2051"/>
                    </a:lnTo>
                    <a:lnTo>
                      <a:pt x="5001" y="1988"/>
                    </a:lnTo>
                    <a:lnTo>
                      <a:pt x="4812" y="1988"/>
                    </a:lnTo>
                    <a:lnTo>
                      <a:pt x="4729" y="2051"/>
                    </a:lnTo>
                    <a:lnTo>
                      <a:pt x="4520" y="2051"/>
                    </a:lnTo>
                    <a:lnTo>
                      <a:pt x="4373" y="2009"/>
                    </a:lnTo>
                    <a:lnTo>
                      <a:pt x="4268" y="1841"/>
                    </a:lnTo>
                    <a:lnTo>
                      <a:pt x="4185" y="1695"/>
                    </a:lnTo>
                    <a:lnTo>
                      <a:pt x="4206" y="1151"/>
                    </a:lnTo>
                    <a:lnTo>
                      <a:pt x="4101" y="983"/>
                    </a:lnTo>
                    <a:lnTo>
                      <a:pt x="4080" y="837"/>
                    </a:lnTo>
                    <a:lnTo>
                      <a:pt x="3766" y="565"/>
                    </a:lnTo>
                    <a:lnTo>
                      <a:pt x="3745" y="460"/>
                    </a:lnTo>
                    <a:lnTo>
                      <a:pt x="3494" y="251"/>
                    </a:lnTo>
                    <a:lnTo>
                      <a:pt x="3431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3090;p74">
                <a:extLst>
                  <a:ext uri="{FF2B5EF4-FFF2-40B4-BE49-F238E27FC236}">
                    <a16:creationId xmlns:a16="http://schemas.microsoft.com/office/drawing/2014/main" id="{B8B37041-B77D-4E1B-9FCB-D8203C12A25C}"/>
                  </a:ext>
                </a:extLst>
              </p:cNvPr>
              <p:cNvSpPr/>
              <p:nvPr/>
            </p:nvSpPr>
            <p:spPr>
              <a:xfrm>
                <a:off x="3889355" y="2831954"/>
                <a:ext cx="39878" cy="24041"/>
              </a:xfrm>
              <a:custGeom>
                <a:avLst/>
                <a:gdLst/>
                <a:ahLst/>
                <a:cxnLst/>
                <a:rect l="l" t="t" r="r" b="b"/>
                <a:pathLst>
                  <a:path w="3349" h="2114" extrusionOk="0">
                    <a:moveTo>
                      <a:pt x="2490" y="1"/>
                    </a:moveTo>
                    <a:lnTo>
                      <a:pt x="2323" y="22"/>
                    </a:lnTo>
                    <a:lnTo>
                      <a:pt x="1988" y="189"/>
                    </a:lnTo>
                    <a:lnTo>
                      <a:pt x="1946" y="273"/>
                    </a:lnTo>
                    <a:lnTo>
                      <a:pt x="1800" y="314"/>
                    </a:lnTo>
                    <a:lnTo>
                      <a:pt x="1737" y="377"/>
                    </a:lnTo>
                    <a:lnTo>
                      <a:pt x="1528" y="335"/>
                    </a:lnTo>
                    <a:lnTo>
                      <a:pt x="1423" y="335"/>
                    </a:lnTo>
                    <a:lnTo>
                      <a:pt x="1277" y="294"/>
                    </a:lnTo>
                    <a:lnTo>
                      <a:pt x="1214" y="335"/>
                    </a:lnTo>
                    <a:lnTo>
                      <a:pt x="1067" y="314"/>
                    </a:lnTo>
                    <a:lnTo>
                      <a:pt x="921" y="398"/>
                    </a:lnTo>
                    <a:lnTo>
                      <a:pt x="712" y="314"/>
                    </a:lnTo>
                    <a:lnTo>
                      <a:pt x="649" y="335"/>
                    </a:lnTo>
                    <a:lnTo>
                      <a:pt x="607" y="273"/>
                    </a:lnTo>
                    <a:lnTo>
                      <a:pt x="440" y="273"/>
                    </a:lnTo>
                    <a:lnTo>
                      <a:pt x="314" y="335"/>
                    </a:lnTo>
                    <a:lnTo>
                      <a:pt x="231" y="231"/>
                    </a:lnTo>
                    <a:lnTo>
                      <a:pt x="293" y="189"/>
                    </a:lnTo>
                    <a:lnTo>
                      <a:pt x="293" y="105"/>
                    </a:lnTo>
                    <a:lnTo>
                      <a:pt x="210" y="22"/>
                    </a:lnTo>
                    <a:lnTo>
                      <a:pt x="63" y="22"/>
                    </a:lnTo>
                    <a:lnTo>
                      <a:pt x="84" y="126"/>
                    </a:lnTo>
                    <a:lnTo>
                      <a:pt x="0" y="210"/>
                    </a:lnTo>
                    <a:lnTo>
                      <a:pt x="63" y="440"/>
                    </a:lnTo>
                    <a:lnTo>
                      <a:pt x="231" y="628"/>
                    </a:lnTo>
                    <a:lnTo>
                      <a:pt x="314" y="754"/>
                    </a:lnTo>
                    <a:lnTo>
                      <a:pt x="272" y="900"/>
                    </a:lnTo>
                    <a:lnTo>
                      <a:pt x="63" y="1068"/>
                    </a:lnTo>
                    <a:lnTo>
                      <a:pt x="84" y="1172"/>
                    </a:lnTo>
                    <a:lnTo>
                      <a:pt x="168" y="1277"/>
                    </a:lnTo>
                    <a:lnTo>
                      <a:pt x="105" y="1382"/>
                    </a:lnTo>
                    <a:lnTo>
                      <a:pt x="335" y="1570"/>
                    </a:lnTo>
                    <a:lnTo>
                      <a:pt x="503" y="1842"/>
                    </a:lnTo>
                    <a:lnTo>
                      <a:pt x="523" y="1988"/>
                    </a:lnTo>
                    <a:lnTo>
                      <a:pt x="523" y="2093"/>
                    </a:lnTo>
                    <a:lnTo>
                      <a:pt x="607" y="2114"/>
                    </a:lnTo>
                    <a:lnTo>
                      <a:pt x="795" y="2114"/>
                    </a:lnTo>
                    <a:lnTo>
                      <a:pt x="942" y="2093"/>
                    </a:lnTo>
                    <a:lnTo>
                      <a:pt x="1026" y="1988"/>
                    </a:lnTo>
                    <a:lnTo>
                      <a:pt x="1172" y="2009"/>
                    </a:lnTo>
                    <a:lnTo>
                      <a:pt x="1319" y="2009"/>
                    </a:lnTo>
                    <a:lnTo>
                      <a:pt x="1339" y="2114"/>
                    </a:lnTo>
                    <a:lnTo>
                      <a:pt x="1444" y="2114"/>
                    </a:lnTo>
                    <a:lnTo>
                      <a:pt x="1528" y="2051"/>
                    </a:lnTo>
                    <a:lnTo>
                      <a:pt x="1653" y="2051"/>
                    </a:lnTo>
                    <a:lnTo>
                      <a:pt x="1737" y="2114"/>
                    </a:lnTo>
                    <a:lnTo>
                      <a:pt x="1863" y="2072"/>
                    </a:lnTo>
                    <a:lnTo>
                      <a:pt x="2093" y="2072"/>
                    </a:lnTo>
                    <a:lnTo>
                      <a:pt x="2176" y="2009"/>
                    </a:lnTo>
                    <a:lnTo>
                      <a:pt x="2114" y="1905"/>
                    </a:lnTo>
                    <a:lnTo>
                      <a:pt x="2114" y="1779"/>
                    </a:lnTo>
                    <a:lnTo>
                      <a:pt x="2281" y="1675"/>
                    </a:lnTo>
                    <a:lnTo>
                      <a:pt x="2323" y="1675"/>
                    </a:lnTo>
                    <a:lnTo>
                      <a:pt x="2427" y="1570"/>
                    </a:lnTo>
                    <a:lnTo>
                      <a:pt x="2511" y="1570"/>
                    </a:lnTo>
                    <a:lnTo>
                      <a:pt x="2595" y="1486"/>
                    </a:lnTo>
                    <a:lnTo>
                      <a:pt x="2741" y="1486"/>
                    </a:lnTo>
                    <a:lnTo>
                      <a:pt x="2909" y="1633"/>
                    </a:lnTo>
                    <a:lnTo>
                      <a:pt x="3013" y="1549"/>
                    </a:lnTo>
                    <a:lnTo>
                      <a:pt x="3118" y="1570"/>
                    </a:lnTo>
                    <a:lnTo>
                      <a:pt x="3034" y="1444"/>
                    </a:lnTo>
                    <a:lnTo>
                      <a:pt x="2930" y="1256"/>
                    </a:lnTo>
                    <a:lnTo>
                      <a:pt x="2825" y="1256"/>
                    </a:lnTo>
                    <a:lnTo>
                      <a:pt x="2804" y="1172"/>
                    </a:lnTo>
                    <a:lnTo>
                      <a:pt x="2951" y="1068"/>
                    </a:lnTo>
                    <a:lnTo>
                      <a:pt x="3013" y="942"/>
                    </a:lnTo>
                    <a:lnTo>
                      <a:pt x="2992" y="712"/>
                    </a:lnTo>
                    <a:lnTo>
                      <a:pt x="3139" y="545"/>
                    </a:lnTo>
                    <a:lnTo>
                      <a:pt x="3244" y="586"/>
                    </a:lnTo>
                    <a:lnTo>
                      <a:pt x="3327" y="503"/>
                    </a:lnTo>
                    <a:lnTo>
                      <a:pt x="3348" y="294"/>
                    </a:lnTo>
                    <a:lnTo>
                      <a:pt x="3327" y="273"/>
                    </a:lnTo>
                    <a:lnTo>
                      <a:pt x="3202" y="273"/>
                    </a:lnTo>
                    <a:lnTo>
                      <a:pt x="3160" y="189"/>
                    </a:lnTo>
                    <a:lnTo>
                      <a:pt x="3013" y="126"/>
                    </a:lnTo>
                    <a:lnTo>
                      <a:pt x="2909" y="168"/>
                    </a:lnTo>
                    <a:lnTo>
                      <a:pt x="2846" y="105"/>
                    </a:lnTo>
                    <a:lnTo>
                      <a:pt x="2679" y="22"/>
                    </a:lnTo>
                    <a:lnTo>
                      <a:pt x="2490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04" name="Google Shape;3091;p74">
                <a:extLst>
                  <a:ext uri="{FF2B5EF4-FFF2-40B4-BE49-F238E27FC236}">
                    <a16:creationId xmlns:a16="http://schemas.microsoft.com/office/drawing/2014/main" id="{EA5B1D2F-F60C-4983-8B4B-F92DCCB8F6FB}"/>
                  </a:ext>
                </a:extLst>
              </p:cNvPr>
              <p:cNvGrpSpPr/>
              <p:nvPr/>
            </p:nvGrpSpPr>
            <p:grpSpPr>
              <a:xfrm>
                <a:off x="3831056" y="2816010"/>
                <a:ext cx="37378" cy="27612"/>
                <a:chOff x="3866750" y="2520350"/>
                <a:chExt cx="78475" cy="60700"/>
              </a:xfrm>
            </p:grpSpPr>
            <p:sp>
              <p:nvSpPr>
                <p:cNvPr id="185" name="Google Shape;3092;p74">
                  <a:extLst>
                    <a:ext uri="{FF2B5EF4-FFF2-40B4-BE49-F238E27FC236}">
                      <a16:creationId xmlns:a16="http://schemas.microsoft.com/office/drawing/2014/main" id="{C51C419D-B406-4240-91AE-7EB775C5B44C}"/>
                    </a:ext>
                  </a:extLst>
                </p:cNvPr>
                <p:cNvSpPr/>
                <p:nvPr/>
              </p:nvSpPr>
              <p:spPr>
                <a:xfrm>
                  <a:off x="3877200" y="2546500"/>
                  <a:ext cx="4725" cy="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9" h="252" extrusionOk="0">
                      <a:moveTo>
                        <a:pt x="1" y="1"/>
                      </a:moveTo>
                      <a:lnTo>
                        <a:pt x="84" y="126"/>
                      </a:lnTo>
                      <a:lnTo>
                        <a:pt x="63" y="147"/>
                      </a:lnTo>
                      <a:lnTo>
                        <a:pt x="168" y="252"/>
                      </a:lnTo>
                      <a:lnTo>
                        <a:pt x="189" y="252"/>
                      </a:lnTo>
                      <a:lnTo>
                        <a:pt x="168" y="106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" name="Google Shape;3093;p74">
                  <a:extLst>
                    <a:ext uri="{FF2B5EF4-FFF2-40B4-BE49-F238E27FC236}">
                      <a16:creationId xmlns:a16="http://schemas.microsoft.com/office/drawing/2014/main" id="{D55826F4-7FB1-405D-81C5-69AD26239A3A}"/>
                    </a:ext>
                  </a:extLst>
                </p:cNvPr>
                <p:cNvSpPr/>
                <p:nvPr/>
              </p:nvSpPr>
              <p:spPr>
                <a:xfrm>
                  <a:off x="3882425" y="2554350"/>
                  <a:ext cx="2650" cy="3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" h="127" extrusionOk="0">
                      <a:moveTo>
                        <a:pt x="1" y="1"/>
                      </a:moveTo>
                      <a:lnTo>
                        <a:pt x="106" y="126"/>
                      </a:lnTo>
                      <a:lnTo>
                        <a:pt x="85" y="43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" name="Google Shape;3094;p74">
                  <a:extLst>
                    <a:ext uri="{FF2B5EF4-FFF2-40B4-BE49-F238E27FC236}">
                      <a16:creationId xmlns:a16="http://schemas.microsoft.com/office/drawing/2014/main" id="{20F9A719-A8B7-40B6-A40D-9697E9D5FAE7}"/>
                    </a:ext>
                  </a:extLst>
                </p:cNvPr>
                <p:cNvSpPr/>
                <p:nvPr/>
              </p:nvSpPr>
              <p:spPr>
                <a:xfrm>
                  <a:off x="3866750" y="2520350"/>
                  <a:ext cx="78475" cy="60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9" h="2428" extrusionOk="0">
                      <a:moveTo>
                        <a:pt x="1653" y="1"/>
                      </a:moveTo>
                      <a:lnTo>
                        <a:pt x="1653" y="22"/>
                      </a:lnTo>
                      <a:lnTo>
                        <a:pt x="1402" y="22"/>
                      </a:lnTo>
                      <a:lnTo>
                        <a:pt x="1046" y="210"/>
                      </a:lnTo>
                      <a:lnTo>
                        <a:pt x="1025" y="356"/>
                      </a:lnTo>
                      <a:lnTo>
                        <a:pt x="837" y="440"/>
                      </a:lnTo>
                      <a:lnTo>
                        <a:pt x="816" y="649"/>
                      </a:lnTo>
                      <a:lnTo>
                        <a:pt x="691" y="649"/>
                      </a:lnTo>
                      <a:lnTo>
                        <a:pt x="481" y="545"/>
                      </a:lnTo>
                      <a:lnTo>
                        <a:pt x="356" y="587"/>
                      </a:lnTo>
                      <a:lnTo>
                        <a:pt x="209" y="691"/>
                      </a:lnTo>
                      <a:lnTo>
                        <a:pt x="0" y="691"/>
                      </a:lnTo>
                      <a:lnTo>
                        <a:pt x="0" y="733"/>
                      </a:lnTo>
                      <a:lnTo>
                        <a:pt x="42" y="942"/>
                      </a:lnTo>
                      <a:lnTo>
                        <a:pt x="168" y="1068"/>
                      </a:lnTo>
                      <a:lnTo>
                        <a:pt x="168" y="1110"/>
                      </a:lnTo>
                      <a:lnTo>
                        <a:pt x="209" y="1152"/>
                      </a:lnTo>
                      <a:lnTo>
                        <a:pt x="356" y="942"/>
                      </a:lnTo>
                      <a:lnTo>
                        <a:pt x="377" y="796"/>
                      </a:lnTo>
                      <a:lnTo>
                        <a:pt x="461" y="691"/>
                      </a:lnTo>
                      <a:lnTo>
                        <a:pt x="607" y="691"/>
                      </a:lnTo>
                      <a:lnTo>
                        <a:pt x="628" y="796"/>
                      </a:lnTo>
                      <a:lnTo>
                        <a:pt x="733" y="900"/>
                      </a:lnTo>
                      <a:lnTo>
                        <a:pt x="774" y="1068"/>
                      </a:lnTo>
                      <a:lnTo>
                        <a:pt x="879" y="1256"/>
                      </a:lnTo>
                      <a:lnTo>
                        <a:pt x="1025" y="1403"/>
                      </a:lnTo>
                      <a:lnTo>
                        <a:pt x="1088" y="1403"/>
                      </a:lnTo>
                      <a:lnTo>
                        <a:pt x="1193" y="1507"/>
                      </a:lnTo>
                      <a:lnTo>
                        <a:pt x="1088" y="1486"/>
                      </a:lnTo>
                      <a:lnTo>
                        <a:pt x="1005" y="1507"/>
                      </a:lnTo>
                      <a:lnTo>
                        <a:pt x="942" y="1591"/>
                      </a:lnTo>
                      <a:lnTo>
                        <a:pt x="1005" y="1696"/>
                      </a:lnTo>
                      <a:lnTo>
                        <a:pt x="1130" y="1696"/>
                      </a:lnTo>
                      <a:lnTo>
                        <a:pt x="1256" y="1821"/>
                      </a:lnTo>
                      <a:lnTo>
                        <a:pt x="1360" y="1842"/>
                      </a:lnTo>
                      <a:lnTo>
                        <a:pt x="1423" y="1947"/>
                      </a:lnTo>
                      <a:lnTo>
                        <a:pt x="1465" y="2030"/>
                      </a:lnTo>
                      <a:lnTo>
                        <a:pt x="1611" y="2009"/>
                      </a:lnTo>
                      <a:lnTo>
                        <a:pt x="1862" y="2030"/>
                      </a:lnTo>
                      <a:lnTo>
                        <a:pt x="1988" y="2093"/>
                      </a:lnTo>
                      <a:lnTo>
                        <a:pt x="2281" y="2365"/>
                      </a:lnTo>
                      <a:lnTo>
                        <a:pt x="2197" y="2407"/>
                      </a:lnTo>
                      <a:lnTo>
                        <a:pt x="2072" y="2323"/>
                      </a:lnTo>
                      <a:lnTo>
                        <a:pt x="2155" y="2407"/>
                      </a:lnTo>
                      <a:lnTo>
                        <a:pt x="2260" y="2428"/>
                      </a:lnTo>
                      <a:lnTo>
                        <a:pt x="2302" y="2344"/>
                      </a:lnTo>
                      <a:lnTo>
                        <a:pt x="1925" y="1884"/>
                      </a:lnTo>
                      <a:lnTo>
                        <a:pt x="1444" y="1486"/>
                      </a:lnTo>
                      <a:lnTo>
                        <a:pt x="1423" y="1403"/>
                      </a:lnTo>
                      <a:lnTo>
                        <a:pt x="1465" y="1382"/>
                      </a:lnTo>
                      <a:lnTo>
                        <a:pt x="1402" y="1277"/>
                      </a:lnTo>
                      <a:lnTo>
                        <a:pt x="1360" y="1172"/>
                      </a:lnTo>
                      <a:lnTo>
                        <a:pt x="1235" y="1047"/>
                      </a:lnTo>
                      <a:lnTo>
                        <a:pt x="1193" y="1047"/>
                      </a:lnTo>
                      <a:lnTo>
                        <a:pt x="1151" y="963"/>
                      </a:lnTo>
                      <a:lnTo>
                        <a:pt x="1214" y="900"/>
                      </a:lnTo>
                      <a:lnTo>
                        <a:pt x="1214" y="775"/>
                      </a:lnTo>
                      <a:lnTo>
                        <a:pt x="1256" y="733"/>
                      </a:lnTo>
                      <a:lnTo>
                        <a:pt x="1402" y="838"/>
                      </a:lnTo>
                      <a:lnTo>
                        <a:pt x="1444" y="900"/>
                      </a:lnTo>
                      <a:lnTo>
                        <a:pt x="1528" y="880"/>
                      </a:lnTo>
                      <a:lnTo>
                        <a:pt x="1528" y="796"/>
                      </a:lnTo>
                      <a:lnTo>
                        <a:pt x="1632" y="775"/>
                      </a:lnTo>
                      <a:lnTo>
                        <a:pt x="1716" y="796"/>
                      </a:lnTo>
                      <a:lnTo>
                        <a:pt x="1758" y="733"/>
                      </a:lnTo>
                      <a:lnTo>
                        <a:pt x="1841" y="775"/>
                      </a:lnTo>
                      <a:lnTo>
                        <a:pt x="1883" y="733"/>
                      </a:lnTo>
                      <a:lnTo>
                        <a:pt x="1988" y="754"/>
                      </a:lnTo>
                      <a:lnTo>
                        <a:pt x="2051" y="859"/>
                      </a:lnTo>
                      <a:lnTo>
                        <a:pt x="2093" y="796"/>
                      </a:lnTo>
                      <a:lnTo>
                        <a:pt x="2239" y="859"/>
                      </a:lnTo>
                      <a:lnTo>
                        <a:pt x="2344" y="796"/>
                      </a:lnTo>
                      <a:lnTo>
                        <a:pt x="2365" y="859"/>
                      </a:lnTo>
                      <a:lnTo>
                        <a:pt x="2490" y="838"/>
                      </a:lnTo>
                      <a:lnTo>
                        <a:pt x="2616" y="880"/>
                      </a:lnTo>
                      <a:lnTo>
                        <a:pt x="2699" y="859"/>
                      </a:lnTo>
                      <a:lnTo>
                        <a:pt x="2804" y="963"/>
                      </a:lnTo>
                      <a:lnTo>
                        <a:pt x="2971" y="963"/>
                      </a:lnTo>
                      <a:lnTo>
                        <a:pt x="2992" y="984"/>
                      </a:lnTo>
                      <a:lnTo>
                        <a:pt x="2971" y="880"/>
                      </a:lnTo>
                      <a:lnTo>
                        <a:pt x="3097" y="859"/>
                      </a:lnTo>
                      <a:lnTo>
                        <a:pt x="3139" y="859"/>
                      </a:lnTo>
                      <a:lnTo>
                        <a:pt x="3139" y="796"/>
                      </a:lnTo>
                      <a:lnTo>
                        <a:pt x="3034" y="775"/>
                      </a:lnTo>
                      <a:lnTo>
                        <a:pt x="2971" y="733"/>
                      </a:lnTo>
                      <a:lnTo>
                        <a:pt x="2930" y="566"/>
                      </a:lnTo>
                      <a:lnTo>
                        <a:pt x="2888" y="419"/>
                      </a:lnTo>
                      <a:lnTo>
                        <a:pt x="2804" y="356"/>
                      </a:lnTo>
                      <a:lnTo>
                        <a:pt x="2699" y="482"/>
                      </a:lnTo>
                      <a:lnTo>
                        <a:pt x="2490" y="419"/>
                      </a:lnTo>
                      <a:lnTo>
                        <a:pt x="2197" y="356"/>
                      </a:lnTo>
                      <a:lnTo>
                        <a:pt x="2093" y="273"/>
                      </a:lnTo>
                      <a:lnTo>
                        <a:pt x="1988" y="231"/>
                      </a:lnTo>
                      <a:lnTo>
                        <a:pt x="1737" y="22"/>
                      </a:lnTo>
                      <a:lnTo>
                        <a:pt x="1653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" name="Google Shape;3095;p74">
                  <a:extLst>
                    <a:ext uri="{FF2B5EF4-FFF2-40B4-BE49-F238E27FC236}">
                      <a16:creationId xmlns:a16="http://schemas.microsoft.com/office/drawing/2014/main" id="{6AECB039-B1D7-45F6-B9E2-FF4DA55E8113}"/>
                    </a:ext>
                  </a:extLst>
                </p:cNvPr>
                <p:cNvSpPr/>
                <p:nvPr/>
              </p:nvSpPr>
              <p:spPr>
                <a:xfrm>
                  <a:off x="3886100" y="2558550"/>
                  <a:ext cx="3675" cy="5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7" h="210" extrusionOk="0">
                      <a:moveTo>
                        <a:pt x="0" y="0"/>
                      </a:moveTo>
                      <a:lnTo>
                        <a:pt x="147" y="209"/>
                      </a:lnTo>
                      <a:lnTo>
                        <a:pt x="126" y="10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05" name="Google Shape;3096;p74">
                <a:extLst>
                  <a:ext uri="{FF2B5EF4-FFF2-40B4-BE49-F238E27FC236}">
                    <a16:creationId xmlns:a16="http://schemas.microsoft.com/office/drawing/2014/main" id="{2567E538-4545-4FEA-921F-C4FB35BD0D75}"/>
                  </a:ext>
                </a:extLst>
              </p:cNvPr>
              <p:cNvSpPr/>
              <p:nvPr/>
            </p:nvSpPr>
            <p:spPr>
              <a:xfrm>
                <a:off x="3799155" y="2842190"/>
                <a:ext cx="6990" cy="1334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1173" extrusionOk="0">
                    <a:moveTo>
                      <a:pt x="461" y="0"/>
                    </a:moveTo>
                    <a:lnTo>
                      <a:pt x="440" y="105"/>
                    </a:lnTo>
                    <a:lnTo>
                      <a:pt x="482" y="147"/>
                    </a:lnTo>
                    <a:lnTo>
                      <a:pt x="461" y="251"/>
                    </a:lnTo>
                    <a:lnTo>
                      <a:pt x="419" y="251"/>
                    </a:lnTo>
                    <a:lnTo>
                      <a:pt x="357" y="210"/>
                    </a:lnTo>
                    <a:lnTo>
                      <a:pt x="273" y="251"/>
                    </a:lnTo>
                    <a:lnTo>
                      <a:pt x="106" y="335"/>
                    </a:lnTo>
                    <a:lnTo>
                      <a:pt x="22" y="461"/>
                    </a:lnTo>
                    <a:lnTo>
                      <a:pt x="106" y="523"/>
                    </a:lnTo>
                    <a:lnTo>
                      <a:pt x="64" y="565"/>
                    </a:lnTo>
                    <a:lnTo>
                      <a:pt x="1" y="565"/>
                    </a:lnTo>
                    <a:lnTo>
                      <a:pt x="22" y="649"/>
                    </a:lnTo>
                    <a:lnTo>
                      <a:pt x="106" y="691"/>
                    </a:lnTo>
                    <a:lnTo>
                      <a:pt x="106" y="754"/>
                    </a:lnTo>
                    <a:lnTo>
                      <a:pt x="64" y="775"/>
                    </a:lnTo>
                    <a:lnTo>
                      <a:pt x="106" y="837"/>
                    </a:lnTo>
                    <a:lnTo>
                      <a:pt x="168" y="879"/>
                    </a:lnTo>
                    <a:lnTo>
                      <a:pt x="168" y="963"/>
                    </a:lnTo>
                    <a:lnTo>
                      <a:pt x="210" y="963"/>
                    </a:lnTo>
                    <a:lnTo>
                      <a:pt x="252" y="1005"/>
                    </a:lnTo>
                    <a:lnTo>
                      <a:pt x="210" y="984"/>
                    </a:lnTo>
                    <a:lnTo>
                      <a:pt x="147" y="1067"/>
                    </a:lnTo>
                    <a:lnTo>
                      <a:pt x="210" y="1109"/>
                    </a:lnTo>
                    <a:lnTo>
                      <a:pt x="357" y="1172"/>
                    </a:lnTo>
                    <a:lnTo>
                      <a:pt x="461" y="1109"/>
                    </a:lnTo>
                    <a:lnTo>
                      <a:pt x="545" y="942"/>
                    </a:lnTo>
                    <a:lnTo>
                      <a:pt x="545" y="795"/>
                    </a:lnTo>
                    <a:lnTo>
                      <a:pt x="587" y="544"/>
                    </a:lnTo>
                    <a:lnTo>
                      <a:pt x="545" y="314"/>
                    </a:lnTo>
                    <a:lnTo>
                      <a:pt x="545" y="147"/>
                    </a:lnTo>
                    <a:lnTo>
                      <a:pt x="524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3097;p74">
                <a:extLst>
                  <a:ext uri="{FF2B5EF4-FFF2-40B4-BE49-F238E27FC236}">
                    <a16:creationId xmlns:a16="http://schemas.microsoft.com/office/drawing/2014/main" id="{AF548C9F-9F75-46FE-9E37-4F9EB52EA9B3}"/>
                  </a:ext>
                </a:extLst>
              </p:cNvPr>
              <p:cNvSpPr/>
              <p:nvPr/>
            </p:nvSpPr>
            <p:spPr>
              <a:xfrm>
                <a:off x="3688535" y="2836242"/>
                <a:ext cx="76506" cy="61161"/>
              </a:xfrm>
              <a:custGeom>
                <a:avLst/>
                <a:gdLst/>
                <a:ahLst/>
                <a:cxnLst/>
                <a:rect l="l" t="t" r="r" b="b"/>
                <a:pathLst>
                  <a:path w="6425" h="5378" extrusionOk="0">
                    <a:moveTo>
                      <a:pt x="817" y="0"/>
                    </a:moveTo>
                    <a:lnTo>
                      <a:pt x="733" y="42"/>
                    </a:lnTo>
                    <a:lnTo>
                      <a:pt x="712" y="21"/>
                    </a:lnTo>
                    <a:lnTo>
                      <a:pt x="503" y="126"/>
                    </a:lnTo>
                    <a:lnTo>
                      <a:pt x="524" y="209"/>
                    </a:lnTo>
                    <a:lnTo>
                      <a:pt x="608" y="251"/>
                    </a:lnTo>
                    <a:lnTo>
                      <a:pt x="524" y="335"/>
                    </a:lnTo>
                    <a:lnTo>
                      <a:pt x="336" y="356"/>
                    </a:lnTo>
                    <a:lnTo>
                      <a:pt x="252" y="335"/>
                    </a:lnTo>
                    <a:lnTo>
                      <a:pt x="43" y="419"/>
                    </a:lnTo>
                    <a:lnTo>
                      <a:pt x="1" y="544"/>
                    </a:lnTo>
                    <a:lnTo>
                      <a:pt x="43" y="670"/>
                    </a:lnTo>
                    <a:lnTo>
                      <a:pt x="126" y="649"/>
                    </a:lnTo>
                    <a:lnTo>
                      <a:pt x="126" y="691"/>
                    </a:lnTo>
                    <a:lnTo>
                      <a:pt x="189" y="733"/>
                    </a:lnTo>
                    <a:lnTo>
                      <a:pt x="147" y="879"/>
                    </a:lnTo>
                    <a:lnTo>
                      <a:pt x="210" y="900"/>
                    </a:lnTo>
                    <a:lnTo>
                      <a:pt x="294" y="837"/>
                    </a:lnTo>
                    <a:lnTo>
                      <a:pt x="252" y="963"/>
                    </a:lnTo>
                    <a:lnTo>
                      <a:pt x="315" y="1005"/>
                    </a:lnTo>
                    <a:lnTo>
                      <a:pt x="252" y="1088"/>
                    </a:lnTo>
                    <a:lnTo>
                      <a:pt x="357" y="1109"/>
                    </a:lnTo>
                    <a:lnTo>
                      <a:pt x="231" y="1256"/>
                    </a:lnTo>
                    <a:lnTo>
                      <a:pt x="231" y="1277"/>
                    </a:lnTo>
                    <a:lnTo>
                      <a:pt x="482" y="1214"/>
                    </a:lnTo>
                    <a:lnTo>
                      <a:pt x="587" y="1256"/>
                    </a:lnTo>
                    <a:lnTo>
                      <a:pt x="566" y="1381"/>
                    </a:lnTo>
                    <a:lnTo>
                      <a:pt x="629" y="1465"/>
                    </a:lnTo>
                    <a:lnTo>
                      <a:pt x="796" y="1360"/>
                    </a:lnTo>
                    <a:lnTo>
                      <a:pt x="1110" y="1423"/>
                    </a:lnTo>
                    <a:lnTo>
                      <a:pt x="1214" y="1318"/>
                    </a:lnTo>
                    <a:lnTo>
                      <a:pt x="1486" y="1360"/>
                    </a:lnTo>
                    <a:lnTo>
                      <a:pt x="1507" y="1486"/>
                    </a:lnTo>
                    <a:lnTo>
                      <a:pt x="1612" y="1632"/>
                    </a:lnTo>
                    <a:lnTo>
                      <a:pt x="1591" y="1737"/>
                    </a:lnTo>
                    <a:lnTo>
                      <a:pt x="1445" y="1737"/>
                    </a:lnTo>
                    <a:lnTo>
                      <a:pt x="1235" y="1946"/>
                    </a:lnTo>
                    <a:lnTo>
                      <a:pt x="1256" y="2114"/>
                    </a:lnTo>
                    <a:lnTo>
                      <a:pt x="1235" y="2469"/>
                    </a:lnTo>
                    <a:lnTo>
                      <a:pt x="1089" y="2616"/>
                    </a:lnTo>
                    <a:lnTo>
                      <a:pt x="1194" y="2720"/>
                    </a:lnTo>
                    <a:lnTo>
                      <a:pt x="1047" y="2930"/>
                    </a:lnTo>
                    <a:lnTo>
                      <a:pt x="942" y="2888"/>
                    </a:lnTo>
                    <a:lnTo>
                      <a:pt x="817" y="2930"/>
                    </a:lnTo>
                    <a:lnTo>
                      <a:pt x="963" y="3202"/>
                    </a:lnTo>
                    <a:lnTo>
                      <a:pt x="1089" y="3285"/>
                    </a:lnTo>
                    <a:lnTo>
                      <a:pt x="1089" y="3515"/>
                    </a:lnTo>
                    <a:lnTo>
                      <a:pt x="922" y="3704"/>
                    </a:lnTo>
                    <a:lnTo>
                      <a:pt x="984" y="3871"/>
                    </a:lnTo>
                    <a:lnTo>
                      <a:pt x="1131" y="3871"/>
                    </a:lnTo>
                    <a:lnTo>
                      <a:pt x="1089" y="3976"/>
                    </a:lnTo>
                    <a:lnTo>
                      <a:pt x="963" y="4080"/>
                    </a:lnTo>
                    <a:lnTo>
                      <a:pt x="838" y="4331"/>
                    </a:lnTo>
                    <a:lnTo>
                      <a:pt x="922" y="4457"/>
                    </a:lnTo>
                    <a:lnTo>
                      <a:pt x="922" y="4603"/>
                    </a:lnTo>
                    <a:lnTo>
                      <a:pt x="1026" y="4624"/>
                    </a:lnTo>
                    <a:lnTo>
                      <a:pt x="1173" y="4645"/>
                    </a:lnTo>
                    <a:lnTo>
                      <a:pt x="1403" y="4875"/>
                    </a:lnTo>
                    <a:lnTo>
                      <a:pt x="1382" y="4917"/>
                    </a:lnTo>
                    <a:lnTo>
                      <a:pt x="1486" y="5168"/>
                    </a:lnTo>
                    <a:lnTo>
                      <a:pt x="1675" y="5357"/>
                    </a:lnTo>
                    <a:lnTo>
                      <a:pt x="1842" y="5378"/>
                    </a:lnTo>
                    <a:lnTo>
                      <a:pt x="2010" y="5273"/>
                    </a:lnTo>
                    <a:lnTo>
                      <a:pt x="2010" y="5168"/>
                    </a:lnTo>
                    <a:lnTo>
                      <a:pt x="2093" y="5085"/>
                    </a:lnTo>
                    <a:lnTo>
                      <a:pt x="2303" y="5064"/>
                    </a:lnTo>
                    <a:lnTo>
                      <a:pt x="2470" y="4875"/>
                    </a:lnTo>
                    <a:lnTo>
                      <a:pt x="2679" y="4855"/>
                    </a:lnTo>
                    <a:lnTo>
                      <a:pt x="2784" y="4813"/>
                    </a:lnTo>
                    <a:lnTo>
                      <a:pt x="3035" y="4875"/>
                    </a:lnTo>
                    <a:lnTo>
                      <a:pt x="3181" y="4917"/>
                    </a:lnTo>
                    <a:lnTo>
                      <a:pt x="3202" y="4855"/>
                    </a:lnTo>
                    <a:lnTo>
                      <a:pt x="3307" y="4855"/>
                    </a:lnTo>
                    <a:lnTo>
                      <a:pt x="3411" y="4938"/>
                    </a:lnTo>
                    <a:lnTo>
                      <a:pt x="3495" y="4855"/>
                    </a:lnTo>
                    <a:lnTo>
                      <a:pt x="3558" y="4750"/>
                    </a:lnTo>
                    <a:lnTo>
                      <a:pt x="3663" y="4855"/>
                    </a:lnTo>
                    <a:lnTo>
                      <a:pt x="3788" y="4917"/>
                    </a:lnTo>
                    <a:lnTo>
                      <a:pt x="3914" y="4708"/>
                    </a:lnTo>
                    <a:lnTo>
                      <a:pt x="3914" y="4603"/>
                    </a:lnTo>
                    <a:lnTo>
                      <a:pt x="4248" y="4436"/>
                    </a:lnTo>
                    <a:lnTo>
                      <a:pt x="4458" y="4436"/>
                    </a:lnTo>
                    <a:lnTo>
                      <a:pt x="4520" y="4352"/>
                    </a:lnTo>
                    <a:lnTo>
                      <a:pt x="4458" y="4311"/>
                    </a:lnTo>
                    <a:lnTo>
                      <a:pt x="4499" y="4143"/>
                    </a:lnTo>
                    <a:lnTo>
                      <a:pt x="4667" y="3892"/>
                    </a:lnTo>
                    <a:lnTo>
                      <a:pt x="4667" y="3766"/>
                    </a:lnTo>
                    <a:lnTo>
                      <a:pt x="4855" y="3704"/>
                    </a:lnTo>
                    <a:lnTo>
                      <a:pt x="4981" y="3578"/>
                    </a:lnTo>
                    <a:lnTo>
                      <a:pt x="4855" y="3390"/>
                    </a:lnTo>
                    <a:lnTo>
                      <a:pt x="4771" y="3348"/>
                    </a:lnTo>
                    <a:lnTo>
                      <a:pt x="4751" y="3243"/>
                    </a:lnTo>
                    <a:lnTo>
                      <a:pt x="4646" y="3076"/>
                    </a:lnTo>
                    <a:lnTo>
                      <a:pt x="4730" y="2992"/>
                    </a:lnTo>
                    <a:lnTo>
                      <a:pt x="4960" y="2637"/>
                    </a:lnTo>
                    <a:lnTo>
                      <a:pt x="5064" y="2574"/>
                    </a:lnTo>
                    <a:lnTo>
                      <a:pt x="5232" y="2302"/>
                    </a:lnTo>
                    <a:lnTo>
                      <a:pt x="5274" y="2323"/>
                    </a:lnTo>
                    <a:lnTo>
                      <a:pt x="5253" y="2344"/>
                    </a:lnTo>
                    <a:lnTo>
                      <a:pt x="5253" y="2365"/>
                    </a:lnTo>
                    <a:lnTo>
                      <a:pt x="5336" y="2323"/>
                    </a:lnTo>
                    <a:lnTo>
                      <a:pt x="5357" y="2197"/>
                    </a:lnTo>
                    <a:lnTo>
                      <a:pt x="5295" y="2134"/>
                    </a:lnTo>
                    <a:lnTo>
                      <a:pt x="5441" y="2051"/>
                    </a:lnTo>
                    <a:lnTo>
                      <a:pt x="5567" y="1946"/>
                    </a:lnTo>
                    <a:lnTo>
                      <a:pt x="5776" y="1946"/>
                    </a:lnTo>
                    <a:lnTo>
                      <a:pt x="5964" y="1883"/>
                    </a:lnTo>
                    <a:lnTo>
                      <a:pt x="6069" y="1737"/>
                    </a:lnTo>
                    <a:lnTo>
                      <a:pt x="6278" y="1611"/>
                    </a:lnTo>
                    <a:lnTo>
                      <a:pt x="6320" y="1507"/>
                    </a:lnTo>
                    <a:lnTo>
                      <a:pt x="6341" y="1381"/>
                    </a:lnTo>
                    <a:lnTo>
                      <a:pt x="6320" y="1193"/>
                    </a:lnTo>
                    <a:lnTo>
                      <a:pt x="6424" y="1151"/>
                    </a:lnTo>
                    <a:lnTo>
                      <a:pt x="6424" y="1088"/>
                    </a:lnTo>
                    <a:lnTo>
                      <a:pt x="6341" y="1067"/>
                    </a:lnTo>
                    <a:lnTo>
                      <a:pt x="6215" y="879"/>
                    </a:lnTo>
                    <a:lnTo>
                      <a:pt x="5964" y="900"/>
                    </a:lnTo>
                    <a:lnTo>
                      <a:pt x="5797" y="837"/>
                    </a:lnTo>
                    <a:lnTo>
                      <a:pt x="5629" y="837"/>
                    </a:lnTo>
                    <a:lnTo>
                      <a:pt x="5525" y="774"/>
                    </a:lnTo>
                    <a:lnTo>
                      <a:pt x="5253" y="774"/>
                    </a:lnTo>
                    <a:lnTo>
                      <a:pt x="5148" y="879"/>
                    </a:lnTo>
                    <a:lnTo>
                      <a:pt x="5064" y="837"/>
                    </a:lnTo>
                    <a:lnTo>
                      <a:pt x="4918" y="837"/>
                    </a:lnTo>
                    <a:lnTo>
                      <a:pt x="4792" y="691"/>
                    </a:lnTo>
                    <a:lnTo>
                      <a:pt x="4688" y="753"/>
                    </a:lnTo>
                    <a:lnTo>
                      <a:pt x="4583" y="649"/>
                    </a:lnTo>
                    <a:lnTo>
                      <a:pt x="4332" y="565"/>
                    </a:lnTo>
                    <a:lnTo>
                      <a:pt x="4186" y="586"/>
                    </a:lnTo>
                    <a:lnTo>
                      <a:pt x="4207" y="523"/>
                    </a:lnTo>
                    <a:lnTo>
                      <a:pt x="4186" y="377"/>
                    </a:lnTo>
                    <a:lnTo>
                      <a:pt x="4102" y="377"/>
                    </a:lnTo>
                    <a:lnTo>
                      <a:pt x="4102" y="356"/>
                    </a:lnTo>
                    <a:lnTo>
                      <a:pt x="3997" y="314"/>
                    </a:lnTo>
                    <a:lnTo>
                      <a:pt x="3955" y="335"/>
                    </a:lnTo>
                    <a:lnTo>
                      <a:pt x="3872" y="335"/>
                    </a:lnTo>
                    <a:lnTo>
                      <a:pt x="3809" y="419"/>
                    </a:lnTo>
                    <a:lnTo>
                      <a:pt x="3495" y="230"/>
                    </a:lnTo>
                    <a:lnTo>
                      <a:pt x="3391" y="230"/>
                    </a:lnTo>
                    <a:lnTo>
                      <a:pt x="3286" y="335"/>
                    </a:lnTo>
                    <a:lnTo>
                      <a:pt x="3077" y="272"/>
                    </a:lnTo>
                    <a:lnTo>
                      <a:pt x="3035" y="168"/>
                    </a:lnTo>
                    <a:lnTo>
                      <a:pt x="2826" y="147"/>
                    </a:lnTo>
                    <a:lnTo>
                      <a:pt x="2533" y="272"/>
                    </a:lnTo>
                    <a:lnTo>
                      <a:pt x="2344" y="230"/>
                    </a:lnTo>
                    <a:lnTo>
                      <a:pt x="1926" y="168"/>
                    </a:lnTo>
                    <a:lnTo>
                      <a:pt x="1779" y="105"/>
                    </a:lnTo>
                    <a:lnTo>
                      <a:pt x="1758" y="42"/>
                    </a:lnTo>
                    <a:lnTo>
                      <a:pt x="1570" y="105"/>
                    </a:lnTo>
                    <a:lnTo>
                      <a:pt x="1403" y="147"/>
                    </a:lnTo>
                    <a:lnTo>
                      <a:pt x="1277" y="105"/>
                    </a:lnTo>
                    <a:lnTo>
                      <a:pt x="1173" y="105"/>
                    </a:lnTo>
                    <a:lnTo>
                      <a:pt x="1068" y="168"/>
                    </a:lnTo>
                    <a:lnTo>
                      <a:pt x="942" y="21"/>
                    </a:lnTo>
                    <a:lnTo>
                      <a:pt x="81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3098;p74">
                <a:extLst>
                  <a:ext uri="{FF2B5EF4-FFF2-40B4-BE49-F238E27FC236}">
                    <a16:creationId xmlns:a16="http://schemas.microsoft.com/office/drawing/2014/main" id="{9B6BC0C7-0B1B-4791-87DE-F3998BC6ECFC}"/>
                  </a:ext>
                </a:extLst>
              </p:cNvPr>
              <p:cNvSpPr/>
              <p:nvPr/>
            </p:nvSpPr>
            <p:spPr>
              <a:xfrm>
                <a:off x="4036603" y="2865264"/>
                <a:ext cx="11967" cy="9064"/>
              </a:xfrm>
              <a:custGeom>
                <a:avLst/>
                <a:gdLst/>
                <a:ahLst/>
                <a:cxnLst/>
                <a:rect l="l" t="t" r="r" b="b"/>
                <a:pathLst>
                  <a:path w="1005" h="797" extrusionOk="0">
                    <a:moveTo>
                      <a:pt x="189" y="1"/>
                    </a:moveTo>
                    <a:lnTo>
                      <a:pt x="84" y="64"/>
                    </a:lnTo>
                    <a:lnTo>
                      <a:pt x="0" y="64"/>
                    </a:lnTo>
                    <a:lnTo>
                      <a:pt x="0" y="106"/>
                    </a:lnTo>
                    <a:lnTo>
                      <a:pt x="42" y="106"/>
                    </a:lnTo>
                    <a:lnTo>
                      <a:pt x="105" y="189"/>
                    </a:lnTo>
                    <a:lnTo>
                      <a:pt x="189" y="189"/>
                    </a:lnTo>
                    <a:lnTo>
                      <a:pt x="251" y="294"/>
                    </a:lnTo>
                    <a:lnTo>
                      <a:pt x="209" y="378"/>
                    </a:lnTo>
                    <a:lnTo>
                      <a:pt x="481" y="503"/>
                    </a:lnTo>
                    <a:lnTo>
                      <a:pt x="502" y="629"/>
                    </a:lnTo>
                    <a:lnTo>
                      <a:pt x="670" y="712"/>
                    </a:lnTo>
                    <a:lnTo>
                      <a:pt x="795" y="712"/>
                    </a:lnTo>
                    <a:lnTo>
                      <a:pt x="984" y="796"/>
                    </a:lnTo>
                    <a:lnTo>
                      <a:pt x="1005" y="712"/>
                    </a:lnTo>
                    <a:lnTo>
                      <a:pt x="733" y="315"/>
                    </a:lnTo>
                    <a:lnTo>
                      <a:pt x="586" y="273"/>
                    </a:lnTo>
                    <a:lnTo>
                      <a:pt x="502" y="85"/>
                    </a:lnTo>
                    <a:lnTo>
                      <a:pt x="398" y="85"/>
                    </a:lnTo>
                    <a:lnTo>
                      <a:pt x="356" y="126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3099;p74">
                <a:extLst>
                  <a:ext uri="{FF2B5EF4-FFF2-40B4-BE49-F238E27FC236}">
                    <a16:creationId xmlns:a16="http://schemas.microsoft.com/office/drawing/2014/main" id="{47763016-B502-4DEA-82E6-E675991C4560}"/>
                  </a:ext>
                </a:extLst>
              </p:cNvPr>
              <p:cNvSpPr/>
              <p:nvPr/>
            </p:nvSpPr>
            <p:spPr>
              <a:xfrm>
                <a:off x="4033614" y="2866458"/>
                <a:ext cx="140532" cy="108039"/>
              </a:xfrm>
              <a:custGeom>
                <a:avLst/>
                <a:gdLst/>
                <a:ahLst/>
                <a:cxnLst/>
                <a:rect l="l" t="t" r="r" b="b"/>
                <a:pathLst>
                  <a:path w="11802" h="9500" extrusionOk="0">
                    <a:moveTo>
                      <a:pt x="502" y="1863"/>
                    </a:moveTo>
                    <a:lnTo>
                      <a:pt x="502" y="1884"/>
                    </a:lnTo>
                    <a:lnTo>
                      <a:pt x="506" y="1864"/>
                    </a:lnTo>
                    <a:lnTo>
                      <a:pt x="506" y="1864"/>
                    </a:lnTo>
                    <a:lnTo>
                      <a:pt x="502" y="1863"/>
                    </a:lnTo>
                    <a:close/>
                    <a:moveTo>
                      <a:pt x="251" y="1"/>
                    </a:moveTo>
                    <a:lnTo>
                      <a:pt x="209" y="63"/>
                    </a:lnTo>
                    <a:lnTo>
                      <a:pt x="147" y="210"/>
                    </a:lnTo>
                    <a:lnTo>
                      <a:pt x="0" y="210"/>
                    </a:lnTo>
                    <a:lnTo>
                      <a:pt x="0" y="273"/>
                    </a:lnTo>
                    <a:lnTo>
                      <a:pt x="42" y="398"/>
                    </a:lnTo>
                    <a:lnTo>
                      <a:pt x="105" y="607"/>
                    </a:lnTo>
                    <a:lnTo>
                      <a:pt x="105" y="712"/>
                    </a:lnTo>
                    <a:lnTo>
                      <a:pt x="105" y="858"/>
                    </a:lnTo>
                    <a:lnTo>
                      <a:pt x="230" y="900"/>
                    </a:lnTo>
                    <a:lnTo>
                      <a:pt x="251" y="942"/>
                    </a:lnTo>
                    <a:lnTo>
                      <a:pt x="188" y="1130"/>
                    </a:lnTo>
                    <a:lnTo>
                      <a:pt x="209" y="1277"/>
                    </a:lnTo>
                    <a:lnTo>
                      <a:pt x="188" y="1361"/>
                    </a:lnTo>
                    <a:lnTo>
                      <a:pt x="335" y="1423"/>
                    </a:lnTo>
                    <a:lnTo>
                      <a:pt x="460" y="1654"/>
                    </a:lnTo>
                    <a:lnTo>
                      <a:pt x="523" y="1779"/>
                    </a:lnTo>
                    <a:lnTo>
                      <a:pt x="506" y="1864"/>
                    </a:lnTo>
                    <a:lnTo>
                      <a:pt x="506" y="1864"/>
                    </a:lnTo>
                    <a:lnTo>
                      <a:pt x="607" y="1884"/>
                    </a:lnTo>
                    <a:lnTo>
                      <a:pt x="670" y="2009"/>
                    </a:lnTo>
                    <a:lnTo>
                      <a:pt x="649" y="2114"/>
                    </a:lnTo>
                    <a:lnTo>
                      <a:pt x="712" y="2260"/>
                    </a:lnTo>
                    <a:lnTo>
                      <a:pt x="816" y="2260"/>
                    </a:lnTo>
                    <a:lnTo>
                      <a:pt x="858" y="2365"/>
                    </a:lnTo>
                    <a:lnTo>
                      <a:pt x="921" y="2490"/>
                    </a:lnTo>
                    <a:lnTo>
                      <a:pt x="1025" y="2532"/>
                    </a:lnTo>
                    <a:lnTo>
                      <a:pt x="1088" y="2574"/>
                    </a:lnTo>
                    <a:lnTo>
                      <a:pt x="1297" y="2679"/>
                    </a:lnTo>
                    <a:lnTo>
                      <a:pt x="1381" y="2700"/>
                    </a:lnTo>
                    <a:lnTo>
                      <a:pt x="1507" y="2679"/>
                    </a:lnTo>
                    <a:lnTo>
                      <a:pt x="1590" y="2721"/>
                    </a:lnTo>
                    <a:lnTo>
                      <a:pt x="1653" y="2742"/>
                    </a:lnTo>
                    <a:lnTo>
                      <a:pt x="1590" y="2783"/>
                    </a:lnTo>
                    <a:lnTo>
                      <a:pt x="1486" y="2825"/>
                    </a:lnTo>
                    <a:lnTo>
                      <a:pt x="1402" y="2825"/>
                    </a:lnTo>
                    <a:lnTo>
                      <a:pt x="1444" y="2993"/>
                    </a:lnTo>
                    <a:lnTo>
                      <a:pt x="1486" y="3014"/>
                    </a:lnTo>
                    <a:lnTo>
                      <a:pt x="1486" y="3223"/>
                    </a:lnTo>
                    <a:lnTo>
                      <a:pt x="1402" y="3244"/>
                    </a:lnTo>
                    <a:lnTo>
                      <a:pt x="1339" y="3244"/>
                    </a:lnTo>
                    <a:lnTo>
                      <a:pt x="1297" y="3432"/>
                    </a:lnTo>
                    <a:lnTo>
                      <a:pt x="1256" y="3474"/>
                    </a:lnTo>
                    <a:lnTo>
                      <a:pt x="1256" y="3683"/>
                    </a:lnTo>
                    <a:lnTo>
                      <a:pt x="1235" y="3767"/>
                    </a:lnTo>
                    <a:lnTo>
                      <a:pt x="1256" y="3830"/>
                    </a:lnTo>
                    <a:lnTo>
                      <a:pt x="1193" y="3871"/>
                    </a:lnTo>
                    <a:lnTo>
                      <a:pt x="1193" y="3955"/>
                    </a:lnTo>
                    <a:lnTo>
                      <a:pt x="1276" y="3976"/>
                    </a:lnTo>
                    <a:lnTo>
                      <a:pt x="1360" y="4060"/>
                    </a:lnTo>
                    <a:lnTo>
                      <a:pt x="1465" y="4081"/>
                    </a:lnTo>
                    <a:lnTo>
                      <a:pt x="1486" y="4164"/>
                    </a:lnTo>
                    <a:lnTo>
                      <a:pt x="1611" y="4269"/>
                    </a:lnTo>
                    <a:lnTo>
                      <a:pt x="1569" y="4394"/>
                    </a:lnTo>
                    <a:lnTo>
                      <a:pt x="1590" y="4415"/>
                    </a:lnTo>
                    <a:lnTo>
                      <a:pt x="1590" y="4499"/>
                    </a:lnTo>
                    <a:lnTo>
                      <a:pt x="1695" y="4583"/>
                    </a:lnTo>
                    <a:lnTo>
                      <a:pt x="1758" y="4562"/>
                    </a:lnTo>
                    <a:lnTo>
                      <a:pt x="1862" y="4520"/>
                    </a:lnTo>
                    <a:lnTo>
                      <a:pt x="2302" y="4813"/>
                    </a:lnTo>
                    <a:lnTo>
                      <a:pt x="2344" y="4792"/>
                    </a:lnTo>
                    <a:lnTo>
                      <a:pt x="2427" y="4834"/>
                    </a:lnTo>
                    <a:lnTo>
                      <a:pt x="2532" y="5043"/>
                    </a:lnTo>
                    <a:lnTo>
                      <a:pt x="2636" y="5106"/>
                    </a:lnTo>
                    <a:lnTo>
                      <a:pt x="2762" y="5357"/>
                    </a:lnTo>
                    <a:lnTo>
                      <a:pt x="2636" y="5462"/>
                    </a:lnTo>
                    <a:lnTo>
                      <a:pt x="2636" y="5650"/>
                    </a:lnTo>
                    <a:lnTo>
                      <a:pt x="2657" y="5817"/>
                    </a:lnTo>
                    <a:lnTo>
                      <a:pt x="2846" y="5817"/>
                    </a:lnTo>
                    <a:lnTo>
                      <a:pt x="2909" y="6152"/>
                    </a:lnTo>
                    <a:lnTo>
                      <a:pt x="3013" y="6236"/>
                    </a:lnTo>
                    <a:lnTo>
                      <a:pt x="3118" y="6278"/>
                    </a:lnTo>
                    <a:lnTo>
                      <a:pt x="3160" y="6299"/>
                    </a:lnTo>
                    <a:lnTo>
                      <a:pt x="3222" y="6278"/>
                    </a:lnTo>
                    <a:lnTo>
                      <a:pt x="3222" y="6340"/>
                    </a:lnTo>
                    <a:lnTo>
                      <a:pt x="3285" y="6445"/>
                    </a:lnTo>
                    <a:lnTo>
                      <a:pt x="3369" y="6445"/>
                    </a:lnTo>
                    <a:lnTo>
                      <a:pt x="3432" y="6382"/>
                    </a:lnTo>
                    <a:lnTo>
                      <a:pt x="3453" y="6257"/>
                    </a:lnTo>
                    <a:lnTo>
                      <a:pt x="3348" y="6194"/>
                    </a:lnTo>
                    <a:lnTo>
                      <a:pt x="3494" y="6194"/>
                    </a:lnTo>
                    <a:lnTo>
                      <a:pt x="3536" y="6173"/>
                    </a:lnTo>
                    <a:lnTo>
                      <a:pt x="3494" y="6236"/>
                    </a:lnTo>
                    <a:lnTo>
                      <a:pt x="3494" y="6299"/>
                    </a:lnTo>
                    <a:lnTo>
                      <a:pt x="3641" y="6361"/>
                    </a:lnTo>
                    <a:lnTo>
                      <a:pt x="3683" y="6340"/>
                    </a:lnTo>
                    <a:lnTo>
                      <a:pt x="3745" y="6445"/>
                    </a:lnTo>
                    <a:lnTo>
                      <a:pt x="3787" y="6445"/>
                    </a:lnTo>
                    <a:lnTo>
                      <a:pt x="3976" y="6299"/>
                    </a:lnTo>
                    <a:lnTo>
                      <a:pt x="4017" y="6340"/>
                    </a:lnTo>
                    <a:lnTo>
                      <a:pt x="4164" y="6487"/>
                    </a:lnTo>
                    <a:lnTo>
                      <a:pt x="4164" y="6591"/>
                    </a:lnTo>
                    <a:lnTo>
                      <a:pt x="4373" y="6863"/>
                    </a:lnTo>
                    <a:lnTo>
                      <a:pt x="4394" y="7031"/>
                    </a:lnTo>
                    <a:lnTo>
                      <a:pt x="4436" y="7073"/>
                    </a:lnTo>
                    <a:lnTo>
                      <a:pt x="4541" y="7073"/>
                    </a:lnTo>
                    <a:lnTo>
                      <a:pt x="4603" y="7177"/>
                    </a:lnTo>
                    <a:lnTo>
                      <a:pt x="4541" y="7177"/>
                    </a:lnTo>
                    <a:lnTo>
                      <a:pt x="4520" y="7135"/>
                    </a:lnTo>
                    <a:lnTo>
                      <a:pt x="4499" y="7177"/>
                    </a:lnTo>
                    <a:lnTo>
                      <a:pt x="4603" y="7240"/>
                    </a:lnTo>
                    <a:lnTo>
                      <a:pt x="4645" y="7219"/>
                    </a:lnTo>
                    <a:lnTo>
                      <a:pt x="4687" y="7324"/>
                    </a:lnTo>
                    <a:lnTo>
                      <a:pt x="4833" y="7721"/>
                    </a:lnTo>
                    <a:lnTo>
                      <a:pt x="4959" y="7763"/>
                    </a:lnTo>
                    <a:lnTo>
                      <a:pt x="5168" y="7763"/>
                    </a:lnTo>
                    <a:lnTo>
                      <a:pt x="5315" y="7805"/>
                    </a:lnTo>
                    <a:lnTo>
                      <a:pt x="5377" y="7868"/>
                    </a:lnTo>
                    <a:lnTo>
                      <a:pt x="5566" y="7868"/>
                    </a:lnTo>
                    <a:lnTo>
                      <a:pt x="5587" y="7931"/>
                    </a:lnTo>
                    <a:lnTo>
                      <a:pt x="5691" y="7931"/>
                    </a:lnTo>
                    <a:lnTo>
                      <a:pt x="5733" y="7972"/>
                    </a:lnTo>
                    <a:lnTo>
                      <a:pt x="5649" y="8035"/>
                    </a:lnTo>
                    <a:lnTo>
                      <a:pt x="5796" y="8224"/>
                    </a:lnTo>
                    <a:lnTo>
                      <a:pt x="5963" y="8244"/>
                    </a:lnTo>
                    <a:lnTo>
                      <a:pt x="6047" y="8328"/>
                    </a:lnTo>
                    <a:lnTo>
                      <a:pt x="6152" y="8328"/>
                    </a:lnTo>
                    <a:lnTo>
                      <a:pt x="6319" y="8496"/>
                    </a:lnTo>
                    <a:lnTo>
                      <a:pt x="6403" y="8475"/>
                    </a:lnTo>
                    <a:lnTo>
                      <a:pt x="6528" y="8454"/>
                    </a:lnTo>
                    <a:lnTo>
                      <a:pt x="6717" y="8496"/>
                    </a:lnTo>
                    <a:lnTo>
                      <a:pt x="6947" y="8663"/>
                    </a:lnTo>
                    <a:lnTo>
                      <a:pt x="7135" y="8475"/>
                    </a:lnTo>
                    <a:lnTo>
                      <a:pt x="7407" y="8349"/>
                    </a:lnTo>
                    <a:lnTo>
                      <a:pt x="7407" y="8328"/>
                    </a:lnTo>
                    <a:lnTo>
                      <a:pt x="7533" y="8328"/>
                    </a:lnTo>
                    <a:lnTo>
                      <a:pt x="7679" y="8224"/>
                    </a:lnTo>
                    <a:lnTo>
                      <a:pt x="7784" y="8161"/>
                    </a:lnTo>
                    <a:lnTo>
                      <a:pt x="7993" y="8182"/>
                    </a:lnTo>
                    <a:lnTo>
                      <a:pt x="7993" y="8244"/>
                    </a:lnTo>
                    <a:lnTo>
                      <a:pt x="8056" y="8244"/>
                    </a:lnTo>
                    <a:lnTo>
                      <a:pt x="8056" y="8286"/>
                    </a:lnTo>
                    <a:lnTo>
                      <a:pt x="8160" y="8454"/>
                    </a:lnTo>
                    <a:lnTo>
                      <a:pt x="8244" y="8663"/>
                    </a:lnTo>
                    <a:lnTo>
                      <a:pt x="8349" y="8872"/>
                    </a:lnTo>
                    <a:lnTo>
                      <a:pt x="8349" y="9019"/>
                    </a:lnTo>
                    <a:lnTo>
                      <a:pt x="8411" y="9081"/>
                    </a:lnTo>
                    <a:lnTo>
                      <a:pt x="8453" y="9123"/>
                    </a:lnTo>
                    <a:lnTo>
                      <a:pt x="8872" y="9123"/>
                    </a:lnTo>
                    <a:lnTo>
                      <a:pt x="8976" y="9207"/>
                    </a:lnTo>
                    <a:lnTo>
                      <a:pt x="9102" y="9081"/>
                    </a:lnTo>
                    <a:lnTo>
                      <a:pt x="9144" y="9102"/>
                    </a:lnTo>
                    <a:lnTo>
                      <a:pt x="9311" y="9228"/>
                    </a:lnTo>
                    <a:lnTo>
                      <a:pt x="9625" y="9207"/>
                    </a:lnTo>
                    <a:lnTo>
                      <a:pt x="9813" y="9291"/>
                    </a:lnTo>
                    <a:lnTo>
                      <a:pt x="10064" y="9312"/>
                    </a:lnTo>
                    <a:lnTo>
                      <a:pt x="10169" y="9332"/>
                    </a:lnTo>
                    <a:lnTo>
                      <a:pt x="10232" y="9312"/>
                    </a:lnTo>
                    <a:lnTo>
                      <a:pt x="10295" y="9395"/>
                    </a:lnTo>
                    <a:lnTo>
                      <a:pt x="10315" y="9395"/>
                    </a:lnTo>
                    <a:lnTo>
                      <a:pt x="10357" y="9291"/>
                    </a:lnTo>
                    <a:lnTo>
                      <a:pt x="10441" y="9291"/>
                    </a:lnTo>
                    <a:lnTo>
                      <a:pt x="10483" y="9374"/>
                    </a:lnTo>
                    <a:lnTo>
                      <a:pt x="10608" y="9416"/>
                    </a:lnTo>
                    <a:lnTo>
                      <a:pt x="10818" y="9500"/>
                    </a:lnTo>
                    <a:lnTo>
                      <a:pt x="10901" y="9437"/>
                    </a:lnTo>
                    <a:lnTo>
                      <a:pt x="10922" y="9395"/>
                    </a:lnTo>
                    <a:lnTo>
                      <a:pt x="10964" y="9395"/>
                    </a:lnTo>
                    <a:lnTo>
                      <a:pt x="10964" y="9312"/>
                    </a:lnTo>
                    <a:lnTo>
                      <a:pt x="10985" y="9102"/>
                    </a:lnTo>
                    <a:lnTo>
                      <a:pt x="10922" y="8977"/>
                    </a:lnTo>
                    <a:lnTo>
                      <a:pt x="11027" y="8851"/>
                    </a:lnTo>
                    <a:lnTo>
                      <a:pt x="10985" y="8747"/>
                    </a:lnTo>
                    <a:lnTo>
                      <a:pt x="11069" y="8642"/>
                    </a:lnTo>
                    <a:lnTo>
                      <a:pt x="11215" y="8558"/>
                    </a:lnTo>
                    <a:lnTo>
                      <a:pt x="11299" y="8496"/>
                    </a:lnTo>
                    <a:lnTo>
                      <a:pt x="11550" y="8433"/>
                    </a:lnTo>
                    <a:lnTo>
                      <a:pt x="11717" y="8475"/>
                    </a:lnTo>
                    <a:lnTo>
                      <a:pt x="11801" y="8391"/>
                    </a:lnTo>
                    <a:lnTo>
                      <a:pt x="11759" y="8161"/>
                    </a:lnTo>
                    <a:lnTo>
                      <a:pt x="11634" y="8056"/>
                    </a:lnTo>
                    <a:lnTo>
                      <a:pt x="11487" y="8077"/>
                    </a:lnTo>
                    <a:lnTo>
                      <a:pt x="11445" y="7972"/>
                    </a:lnTo>
                    <a:lnTo>
                      <a:pt x="11445" y="7826"/>
                    </a:lnTo>
                    <a:lnTo>
                      <a:pt x="11403" y="7700"/>
                    </a:lnTo>
                    <a:lnTo>
                      <a:pt x="11403" y="7491"/>
                    </a:lnTo>
                    <a:lnTo>
                      <a:pt x="11236" y="7491"/>
                    </a:lnTo>
                    <a:lnTo>
                      <a:pt x="11215" y="7408"/>
                    </a:lnTo>
                    <a:lnTo>
                      <a:pt x="11111" y="7387"/>
                    </a:lnTo>
                    <a:lnTo>
                      <a:pt x="10922" y="7345"/>
                    </a:lnTo>
                    <a:lnTo>
                      <a:pt x="10880" y="7303"/>
                    </a:lnTo>
                    <a:lnTo>
                      <a:pt x="10755" y="7219"/>
                    </a:lnTo>
                    <a:lnTo>
                      <a:pt x="10587" y="7073"/>
                    </a:lnTo>
                    <a:lnTo>
                      <a:pt x="10504" y="6926"/>
                    </a:lnTo>
                    <a:lnTo>
                      <a:pt x="10232" y="6508"/>
                    </a:lnTo>
                    <a:lnTo>
                      <a:pt x="10650" y="5943"/>
                    </a:lnTo>
                    <a:lnTo>
                      <a:pt x="10692" y="5859"/>
                    </a:lnTo>
                    <a:lnTo>
                      <a:pt x="10650" y="5629"/>
                    </a:lnTo>
                    <a:lnTo>
                      <a:pt x="10650" y="5462"/>
                    </a:lnTo>
                    <a:lnTo>
                      <a:pt x="10567" y="5294"/>
                    </a:lnTo>
                    <a:lnTo>
                      <a:pt x="10064" y="5252"/>
                    </a:lnTo>
                    <a:lnTo>
                      <a:pt x="10043" y="5043"/>
                    </a:lnTo>
                    <a:lnTo>
                      <a:pt x="9981" y="4939"/>
                    </a:lnTo>
                    <a:lnTo>
                      <a:pt x="10023" y="4876"/>
                    </a:lnTo>
                    <a:lnTo>
                      <a:pt x="9939" y="4604"/>
                    </a:lnTo>
                    <a:lnTo>
                      <a:pt x="9771" y="4311"/>
                    </a:lnTo>
                    <a:lnTo>
                      <a:pt x="9834" y="4164"/>
                    </a:lnTo>
                    <a:lnTo>
                      <a:pt x="9981" y="3934"/>
                    </a:lnTo>
                    <a:lnTo>
                      <a:pt x="9939" y="3934"/>
                    </a:lnTo>
                    <a:lnTo>
                      <a:pt x="9751" y="3892"/>
                    </a:lnTo>
                    <a:lnTo>
                      <a:pt x="9751" y="3767"/>
                    </a:lnTo>
                    <a:lnTo>
                      <a:pt x="9730" y="3558"/>
                    </a:lnTo>
                    <a:lnTo>
                      <a:pt x="9667" y="3558"/>
                    </a:lnTo>
                    <a:lnTo>
                      <a:pt x="9813" y="3411"/>
                    </a:lnTo>
                    <a:lnTo>
                      <a:pt x="9709" y="3327"/>
                    </a:lnTo>
                    <a:lnTo>
                      <a:pt x="9646" y="3244"/>
                    </a:lnTo>
                    <a:lnTo>
                      <a:pt x="9771" y="3223"/>
                    </a:lnTo>
                    <a:lnTo>
                      <a:pt x="9918" y="3118"/>
                    </a:lnTo>
                    <a:lnTo>
                      <a:pt x="9918" y="3034"/>
                    </a:lnTo>
                    <a:lnTo>
                      <a:pt x="9939" y="3014"/>
                    </a:lnTo>
                    <a:lnTo>
                      <a:pt x="9855" y="2909"/>
                    </a:lnTo>
                    <a:lnTo>
                      <a:pt x="9918" y="2825"/>
                    </a:lnTo>
                    <a:lnTo>
                      <a:pt x="9918" y="2742"/>
                    </a:lnTo>
                    <a:lnTo>
                      <a:pt x="9918" y="2574"/>
                    </a:lnTo>
                    <a:lnTo>
                      <a:pt x="9855" y="2470"/>
                    </a:lnTo>
                    <a:lnTo>
                      <a:pt x="9855" y="2386"/>
                    </a:lnTo>
                    <a:lnTo>
                      <a:pt x="9813" y="2260"/>
                    </a:lnTo>
                    <a:lnTo>
                      <a:pt x="9855" y="2156"/>
                    </a:lnTo>
                    <a:lnTo>
                      <a:pt x="9751" y="1988"/>
                    </a:lnTo>
                    <a:lnTo>
                      <a:pt x="9625" y="1946"/>
                    </a:lnTo>
                    <a:lnTo>
                      <a:pt x="9353" y="1905"/>
                    </a:lnTo>
                    <a:lnTo>
                      <a:pt x="9123" y="1591"/>
                    </a:lnTo>
                    <a:lnTo>
                      <a:pt x="8914" y="1549"/>
                    </a:lnTo>
                    <a:lnTo>
                      <a:pt x="8788" y="1570"/>
                    </a:lnTo>
                    <a:lnTo>
                      <a:pt x="8725" y="1528"/>
                    </a:lnTo>
                    <a:lnTo>
                      <a:pt x="8704" y="1361"/>
                    </a:lnTo>
                    <a:lnTo>
                      <a:pt x="8579" y="1340"/>
                    </a:lnTo>
                    <a:lnTo>
                      <a:pt x="8349" y="1235"/>
                    </a:lnTo>
                    <a:lnTo>
                      <a:pt x="8265" y="1319"/>
                    </a:lnTo>
                    <a:lnTo>
                      <a:pt x="8160" y="1319"/>
                    </a:lnTo>
                    <a:lnTo>
                      <a:pt x="7826" y="1109"/>
                    </a:lnTo>
                    <a:lnTo>
                      <a:pt x="7658" y="1047"/>
                    </a:lnTo>
                    <a:lnTo>
                      <a:pt x="7449" y="858"/>
                    </a:lnTo>
                    <a:lnTo>
                      <a:pt x="7323" y="900"/>
                    </a:lnTo>
                    <a:lnTo>
                      <a:pt x="7198" y="837"/>
                    </a:lnTo>
                    <a:lnTo>
                      <a:pt x="7093" y="858"/>
                    </a:lnTo>
                    <a:lnTo>
                      <a:pt x="7030" y="1005"/>
                    </a:lnTo>
                    <a:lnTo>
                      <a:pt x="6821" y="942"/>
                    </a:lnTo>
                    <a:lnTo>
                      <a:pt x="6591" y="1005"/>
                    </a:lnTo>
                    <a:lnTo>
                      <a:pt x="6361" y="1214"/>
                    </a:lnTo>
                    <a:lnTo>
                      <a:pt x="6256" y="1214"/>
                    </a:lnTo>
                    <a:lnTo>
                      <a:pt x="6173" y="1319"/>
                    </a:lnTo>
                    <a:lnTo>
                      <a:pt x="6110" y="1465"/>
                    </a:lnTo>
                    <a:lnTo>
                      <a:pt x="5838" y="1465"/>
                    </a:lnTo>
                    <a:lnTo>
                      <a:pt x="5733" y="1549"/>
                    </a:lnTo>
                    <a:lnTo>
                      <a:pt x="5775" y="1695"/>
                    </a:lnTo>
                    <a:lnTo>
                      <a:pt x="5859" y="1842"/>
                    </a:lnTo>
                    <a:lnTo>
                      <a:pt x="5838" y="1967"/>
                    </a:lnTo>
                    <a:lnTo>
                      <a:pt x="5691" y="1967"/>
                    </a:lnTo>
                    <a:lnTo>
                      <a:pt x="5357" y="1905"/>
                    </a:lnTo>
                    <a:lnTo>
                      <a:pt x="5064" y="1967"/>
                    </a:lnTo>
                    <a:lnTo>
                      <a:pt x="4708" y="2072"/>
                    </a:lnTo>
                    <a:lnTo>
                      <a:pt x="4520" y="2072"/>
                    </a:lnTo>
                    <a:lnTo>
                      <a:pt x="4185" y="1967"/>
                    </a:lnTo>
                    <a:lnTo>
                      <a:pt x="4059" y="1967"/>
                    </a:lnTo>
                    <a:lnTo>
                      <a:pt x="3766" y="1842"/>
                    </a:lnTo>
                    <a:lnTo>
                      <a:pt x="3662" y="1737"/>
                    </a:lnTo>
                    <a:lnTo>
                      <a:pt x="3641" y="1591"/>
                    </a:lnTo>
                    <a:lnTo>
                      <a:pt x="3557" y="1591"/>
                    </a:lnTo>
                    <a:lnTo>
                      <a:pt x="3432" y="1528"/>
                    </a:lnTo>
                    <a:lnTo>
                      <a:pt x="3264" y="1570"/>
                    </a:lnTo>
                    <a:lnTo>
                      <a:pt x="3181" y="1528"/>
                    </a:lnTo>
                    <a:lnTo>
                      <a:pt x="3055" y="1528"/>
                    </a:lnTo>
                    <a:lnTo>
                      <a:pt x="2929" y="1423"/>
                    </a:lnTo>
                    <a:lnTo>
                      <a:pt x="2846" y="1381"/>
                    </a:lnTo>
                    <a:lnTo>
                      <a:pt x="2804" y="1340"/>
                    </a:lnTo>
                    <a:lnTo>
                      <a:pt x="2825" y="1214"/>
                    </a:lnTo>
                    <a:lnTo>
                      <a:pt x="2825" y="1068"/>
                    </a:lnTo>
                    <a:lnTo>
                      <a:pt x="2741" y="942"/>
                    </a:lnTo>
                    <a:lnTo>
                      <a:pt x="2741" y="921"/>
                    </a:lnTo>
                    <a:lnTo>
                      <a:pt x="2699" y="942"/>
                    </a:lnTo>
                    <a:lnTo>
                      <a:pt x="2595" y="921"/>
                    </a:lnTo>
                    <a:lnTo>
                      <a:pt x="2553" y="858"/>
                    </a:lnTo>
                    <a:lnTo>
                      <a:pt x="2448" y="817"/>
                    </a:lnTo>
                    <a:lnTo>
                      <a:pt x="2281" y="607"/>
                    </a:lnTo>
                    <a:lnTo>
                      <a:pt x="2448" y="482"/>
                    </a:lnTo>
                    <a:lnTo>
                      <a:pt x="2323" y="398"/>
                    </a:lnTo>
                    <a:lnTo>
                      <a:pt x="2302" y="335"/>
                    </a:lnTo>
                    <a:lnTo>
                      <a:pt x="2344" y="293"/>
                    </a:lnTo>
                    <a:lnTo>
                      <a:pt x="2281" y="210"/>
                    </a:lnTo>
                    <a:lnTo>
                      <a:pt x="2218" y="105"/>
                    </a:lnTo>
                    <a:lnTo>
                      <a:pt x="2176" y="105"/>
                    </a:lnTo>
                    <a:lnTo>
                      <a:pt x="2176" y="84"/>
                    </a:lnTo>
                    <a:lnTo>
                      <a:pt x="2113" y="84"/>
                    </a:lnTo>
                    <a:lnTo>
                      <a:pt x="1988" y="168"/>
                    </a:lnTo>
                    <a:lnTo>
                      <a:pt x="1904" y="168"/>
                    </a:lnTo>
                    <a:lnTo>
                      <a:pt x="1862" y="273"/>
                    </a:lnTo>
                    <a:lnTo>
                      <a:pt x="1779" y="293"/>
                    </a:lnTo>
                    <a:lnTo>
                      <a:pt x="1674" y="419"/>
                    </a:lnTo>
                    <a:lnTo>
                      <a:pt x="1611" y="440"/>
                    </a:lnTo>
                    <a:lnTo>
                      <a:pt x="1569" y="503"/>
                    </a:lnTo>
                    <a:lnTo>
                      <a:pt x="1569" y="545"/>
                    </a:lnTo>
                    <a:lnTo>
                      <a:pt x="1465" y="607"/>
                    </a:lnTo>
                    <a:lnTo>
                      <a:pt x="1381" y="586"/>
                    </a:lnTo>
                    <a:lnTo>
                      <a:pt x="1256" y="607"/>
                    </a:lnTo>
                    <a:lnTo>
                      <a:pt x="1235" y="691"/>
                    </a:lnTo>
                    <a:lnTo>
                      <a:pt x="1046" y="607"/>
                    </a:lnTo>
                    <a:lnTo>
                      <a:pt x="921" y="607"/>
                    </a:lnTo>
                    <a:lnTo>
                      <a:pt x="753" y="524"/>
                    </a:lnTo>
                    <a:lnTo>
                      <a:pt x="732" y="398"/>
                    </a:lnTo>
                    <a:lnTo>
                      <a:pt x="460" y="273"/>
                    </a:lnTo>
                    <a:lnTo>
                      <a:pt x="502" y="189"/>
                    </a:lnTo>
                    <a:lnTo>
                      <a:pt x="440" y="84"/>
                    </a:lnTo>
                    <a:lnTo>
                      <a:pt x="356" y="84"/>
                    </a:lnTo>
                    <a:lnTo>
                      <a:pt x="293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3100;p74">
                <a:extLst>
                  <a:ext uri="{FF2B5EF4-FFF2-40B4-BE49-F238E27FC236}">
                    <a16:creationId xmlns:a16="http://schemas.microsoft.com/office/drawing/2014/main" id="{29B964C0-54DF-4608-8DB1-425303B2AB4F}"/>
                  </a:ext>
                </a:extLst>
              </p:cNvPr>
              <p:cNvSpPr/>
              <p:nvPr/>
            </p:nvSpPr>
            <p:spPr>
              <a:xfrm>
                <a:off x="4026636" y="2853369"/>
                <a:ext cx="24672" cy="20004"/>
              </a:xfrm>
              <a:custGeom>
                <a:avLst/>
                <a:gdLst/>
                <a:ahLst/>
                <a:cxnLst/>
                <a:rect l="l" t="t" r="r" b="b"/>
                <a:pathLst>
                  <a:path w="2072" h="1759" extrusionOk="0">
                    <a:moveTo>
                      <a:pt x="419" y="1"/>
                    </a:moveTo>
                    <a:lnTo>
                      <a:pt x="168" y="64"/>
                    </a:lnTo>
                    <a:lnTo>
                      <a:pt x="0" y="105"/>
                    </a:lnTo>
                    <a:lnTo>
                      <a:pt x="84" y="210"/>
                    </a:lnTo>
                    <a:lnTo>
                      <a:pt x="84" y="294"/>
                    </a:lnTo>
                    <a:lnTo>
                      <a:pt x="189" y="315"/>
                    </a:lnTo>
                    <a:lnTo>
                      <a:pt x="272" y="419"/>
                    </a:lnTo>
                    <a:lnTo>
                      <a:pt x="209" y="608"/>
                    </a:lnTo>
                    <a:lnTo>
                      <a:pt x="251" y="838"/>
                    </a:lnTo>
                    <a:lnTo>
                      <a:pt x="398" y="942"/>
                    </a:lnTo>
                    <a:lnTo>
                      <a:pt x="691" y="942"/>
                    </a:lnTo>
                    <a:lnTo>
                      <a:pt x="795" y="1026"/>
                    </a:lnTo>
                    <a:lnTo>
                      <a:pt x="837" y="1110"/>
                    </a:lnTo>
                    <a:lnTo>
                      <a:pt x="921" y="1110"/>
                    </a:lnTo>
                    <a:lnTo>
                      <a:pt x="1026" y="1047"/>
                    </a:lnTo>
                    <a:lnTo>
                      <a:pt x="1193" y="1172"/>
                    </a:lnTo>
                    <a:lnTo>
                      <a:pt x="1235" y="1131"/>
                    </a:lnTo>
                    <a:lnTo>
                      <a:pt x="1339" y="1131"/>
                    </a:lnTo>
                    <a:lnTo>
                      <a:pt x="1423" y="1319"/>
                    </a:lnTo>
                    <a:lnTo>
                      <a:pt x="1570" y="1361"/>
                    </a:lnTo>
                    <a:lnTo>
                      <a:pt x="1842" y="1758"/>
                    </a:lnTo>
                    <a:lnTo>
                      <a:pt x="1967" y="1737"/>
                    </a:lnTo>
                    <a:lnTo>
                      <a:pt x="1967" y="1591"/>
                    </a:lnTo>
                    <a:lnTo>
                      <a:pt x="1988" y="1549"/>
                    </a:lnTo>
                    <a:lnTo>
                      <a:pt x="1925" y="1382"/>
                    </a:lnTo>
                    <a:lnTo>
                      <a:pt x="2072" y="1361"/>
                    </a:lnTo>
                    <a:lnTo>
                      <a:pt x="1946" y="1235"/>
                    </a:lnTo>
                    <a:lnTo>
                      <a:pt x="1758" y="1235"/>
                    </a:lnTo>
                    <a:lnTo>
                      <a:pt x="1507" y="1110"/>
                    </a:lnTo>
                    <a:lnTo>
                      <a:pt x="1423" y="921"/>
                    </a:lnTo>
                    <a:lnTo>
                      <a:pt x="1507" y="838"/>
                    </a:lnTo>
                    <a:lnTo>
                      <a:pt x="1507" y="712"/>
                    </a:lnTo>
                    <a:lnTo>
                      <a:pt x="1256" y="524"/>
                    </a:lnTo>
                    <a:lnTo>
                      <a:pt x="1256" y="419"/>
                    </a:lnTo>
                    <a:lnTo>
                      <a:pt x="1298" y="294"/>
                    </a:lnTo>
                    <a:lnTo>
                      <a:pt x="1193" y="168"/>
                    </a:lnTo>
                    <a:lnTo>
                      <a:pt x="984" y="126"/>
                    </a:lnTo>
                    <a:lnTo>
                      <a:pt x="837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3101;p74">
                <a:extLst>
                  <a:ext uri="{FF2B5EF4-FFF2-40B4-BE49-F238E27FC236}">
                    <a16:creationId xmlns:a16="http://schemas.microsoft.com/office/drawing/2014/main" id="{B388D1DC-E97F-405D-94EC-6364FC14B43E}"/>
                  </a:ext>
                </a:extLst>
              </p:cNvPr>
              <p:cNvSpPr/>
              <p:nvPr/>
            </p:nvSpPr>
            <p:spPr>
              <a:xfrm>
                <a:off x="3915766" y="2848615"/>
                <a:ext cx="124088" cy="48788"/>
              </a:xfrm>
              <a:custGeom>
                <a:avLst/>
                <a:gdLst/>
                <a:ahLst/>
                <a:cxnLst/>
                <a:rect l="l" t="t" r="r" b="b"/>
                <a:pathLst>
                  <a:path w="10421" h="4290" extrusionOk="0">
                    <a:moveTo>
                      <a:pt x="4708" y="0"/>
                    </a:moveTo>
                    <a:lnTo>
                      <a:pt x="4562" y="63"/>
                    </a:lnTo>
                    <a:lnTo>
                      <a:pt x="4373" y="63"/>
                    </a:lnTo>
                    <a:lnTo>
                      <a:pt x="4290" y="21"/>
                    </a:lnTo>
                    <a:lnTo>
                      <a:pt x="4185" y="63"/>
                    </a:lnTo>
                    <a:lnTo>
                      <a:pt x="3913" y="63"/>
                    </a:lnTo>
                    <a:lnTo>
                      <a:pt x="3766" y="84"/>
                    </a:lnTo>
                    <a:lnTo>
                      <a:pt x="3494" y="189"/>
                    </a:lnTo>
                    <a:lnTo>
                      <a:pt x="3390" y="210"/>
                    </a:lnTo>
                    <a:lnTo>
                      <a:pt x="3181" y="230"/>
                    </a:lnTo>
                    <a:lnTo>
                      <a:pt x="3097" y="335"/>
                    </a:lnTo>
                    <a:lnTo>
                      <a:pt x="2992" y="377"/>
                    </a:lnTo>
                    <a:lnTo>
                      <a:pt x="2909" y="440"/>
                    </a:lnTo>
                    <a:lnTo>
                      <a:pt x="2867" y="502"/>
                    </a:lnTo>
                    <a:lnTo>
                      <a:pt x="2804" y="628"/>
                    </a:lnTo>
                    <a:lnTo>
                      <a:pt x="2762" y="649"/>
                    </a:lnTo>
                    <a:lnTo>
                      <a:pt x="2762" y="733"/>
                    </a:lnTo>
                    <a:lnTo>
                      <a:pt x="2553" y="733"/>
                    </a:lnTo>
                    <a:lnTo>
                      <a:pt x="2239" y="628"/>
                    </a:lnTo>
                    <a:lnTo>
                      <a:pt x="2155" y="628"/>
                    </a:lnTo>
                    <a:lnTo>
                      <a:pt x="2072" y="691"/>
                    </a:lnTo>
                    <a:lnTo>
                      <a:pt x="1946" y="649"/>
                    </a:lnTo>
                    <a:lnTo>
                      <a:pt x="1779" y="691"/>
                    </a:lnTo>
                    <a:lnTo>
                      <a:pt x="1674" y="649"/>
                    </a:lnTo>
                    <a:lnTo>
                      <a:pt x="1549" y="712"/>
                    </a:lnTo>
                    <a:lnTo>
                      <a:pt x="1528" y="795"/>
                    </a:lnTo>
                    <a:lnTo>
                      <a:pt x="1632" y="942"/>
                    </a:lnTo>
                    <a:lnTo>
                      <a:pt x="1779" y="963"/>
                    </a:lnTo>
                    <a:lnTo>
                      <a:pt x="1925" y="963"/>
                    </a:lnTo>
                    <a:lnTo>
                      <a:pt x="1883" y="1046"/>
                    </a:lnTo>
                    <a:lnTo>
                      <a:pt x="1653" y="1046"/>
                    </a:lnTo>
                    <a:lnTo>
                      <a:pt x="1444" y="1109"/>
                    </a:lnTo>
                    <a:lnTo>
                      <a:pt x="1402" y="1214"/>
                    </a:lnTo>
                    <a:lnTo>
                      <a:pt x="1423" y="1256"/>
                    </a:lnTo>
                    <a:lnTo>
                      <a:pt x="1528" y="1235"/>
                    </a:lnTo>
                    <a:lnTo>
                      <a:pt x="1570" y="1277"/>
                    </a:lnTo>
                    <a:lnTo>
                      <a:pt x="1507" y="1318"/>
                    </a:lnTo>
                    <a:lnTo>
                      <a:pt x="1214" y="1339"/>
                    </a:lnTo>
                    <a:lnTo>
                      <a:pt x="1109" y="1256"/>
                    </a:lnTo>
                    <a:lnTo>
                      <a:pt x="984" y="1339"/>
                    </a:lnTo>
                    <a:lnTo>
                      <a:pt x="900" y="1235"/>
                    </a:lnTo>
                    <a:lnTo>
                      <a:pt x="837" y="1235"/>
                    </a:lnTo>
                    <a:lnTo>
                      <a:pt x="733" y="1339"/>
                    </a:lnTo>
                    <a:lnTo>
                      <a:pt x="628" y="1339"/>
                    </a:lnTo>
                    <a:lnTo>
                      <a:pt x="502" y="1235"/>
                    </a:lnTo>
                    <a:lnTo>
                      <a:pt x="377" y="1235"/>
                    </a:lnTo>
                    <a:lnTo>
                      <a:pt x="105" y="1444"/>
                    </a:lnTo>
                    <a:lnTo>
                      <a:pt x="63" y="1549"/>
                    </a:lnTo>
                    <a:lnTo>
                      <a:pt x="0" y="1653"/>
                    </a:lnTo>
                    <a:lnTo>
                      <a:pt x="63" y="1695"/>
                    </a:lnTo>
                    <a:lnTo>
                      <a:pt x="63" y="1842"/>
                    </a:lnTo>
                    <a:lnTo>
                      <a:pt x="0" y="1883"/>
                    </a:lnTo>
                    <a:lnTo>
                      <a:pt x="63" y="1946"/>
                    </a:lnTo>
                    <a:lnTo>
                      <a:pt x="209" y="1883"/>
                    </a:lnTo>
                    <a:lnTo>
                      <a:pt x="251" y="1904"/>
                    </a:lnTo>
                    <a:lnTo>
                      <a:pt x="377" y="1883"/>
                    </a:lnTo>
                    <a:lnTo>
                      <a:pt x="502" y="1883"/>
                    </a:lnTo>
                    <a:lnTo>
                      <a:pt x="377" y="2009"/>
                    </a:lnTo>
                    <a:lnTo>
                      <a:pt x="398" y="2093"/>
                    </a:lnTo>
                    <a:lnTo>
                      <a:pt x="461" y="2197"/>
                    </a:lnTo>
                    <a:lnTo>
                      <a:pt x="461" y="2281"/>
                    </a:lnTo>
                    <a:lnTo>
                      <a:pt x="419" y="2302"/>
                    </a:lnTo>
                    <a:lnTo>
                      <a:pt x="481" y="2323"/>
                    </a:lnTo>
                    <a:lnTo>
                      <a:pt x="586" y="2281"/>
                    </a:lnTo>
                    <a:lnTo>
                      <a:pt x="586" y="2323"/>
                    </a:lnTo>
                    <a:lnTo>
                      <a:pt x="502" y="2406"/>
                    </a:lnTo>
                    <a:lnTo>
                      <a:pt x="377" y="2490"/>
                    </a:lnTo>
                    <a:lnTo>
                      <a:pt x="419" y="2532"/>
                    </a:lnTo>
                    <a:lnTo>
                      <a:pt x="502" y="2532"/>
                    </a:lnTo>
                    <a:lnTo>
                      <a:pt x="419" y="2595"/>
                    </a:lnTo>
                    <a:lnTo>
                      <a:pt x="377" y="2699"/>
                    </a:lnTo>
                    <a:lnTo>
                      <a:pt x="293" y="2699"/>
                    </a:lnTo>
                    <a:lnTo>
                      <a:pt x="251" y="2532"/>
                    </a:lnTo>
                    <a:lnTo>
                      <a:pt x="189" y="2511"/>
                    </a:lnTo>
                    <a:lnTo>
                      <a:pt x="189" y="2616"/>
                    </a:lnTo>
                    <a:lnTo>
                      <a:pt x="209" y="2720"/>
                    </a:lnTo>
                    <a:lnTo>
                      <a:pt x="168" y="2783"/>
                    </a:lnTo>
                    <a:lnTo>
                      <a:pt x="189" y="2846"/>
                    </a:lnTo>
                    <a:lnTo>
                      <a:pt x="293" y="2930"/>
                    </a:lnTo>
                    <a:lnTo>
                      <a:pt x="293" y="2888"/>
                    </a:lnTo>
                    <a:lnTo>
                      <a:pt x="419" y="2950"/>
                    </a:lnTo>
                    <a:lnTo>
                      <a:pt x="502" y="2950"/>
                    </a:lnTo>
                    <a:lnTo>
                      <a:pt x="628" y="3034"/>
                    </a:lnTo>
                    <a:lnTo>
                      <a:pt x="670" y="3160"/>
                    </a:lnTo>
                    <a:lnTo>
                      <a:pt x="586" y="3243"/>
                    </a:lnTo>
                    <a:lnTo>
                      <a:pt x="670" y="3327"/>
                    </a:lnTo>
                    <a:lnTo>
                      <a:pt x="670" y="3411"/>
                    </a:lnTo>
                    <a:lnTo>
                      <a:pt x="733" y="3411"/>
                    </a:lnTo>
                    <a:lnTo>
                      <a:pt x="879" y="3536"/>
                    </a:lnTo>
                    <a:lnTo>
                      <a:pt x="816" y="3641"/>
                    </a:lnTo>
                    <a:lnTo>
                      <a:pt x="733" y="3620"/>
                    </a:lnTo>
                    <a:lnTo>
                      <a:pt x="712" y="3662"/>
                    </a:lnTo>
                    <a:lnTo>
                      <a:pt x="795" y="3683"/>
                    </a:lnTo>
                    <a:lnTo>
                      <a:pt x="942" y="3662"/>
                    </a:lnTo>
                    <a:lnTo>
                      <a:pt x="1214" y="3662"/>
                    </a:lnTo>
                    <a:lnTo>
                      <a:pt x="1193" y="3725"/>
                    </a:lnTo>
                    <a:lnTo>
                      <a:pt x="1130" y="3767"/>
                    </a:lnTo>
                    <a:lnTo>
                      <a:pt x="1005" y="3829"/>
                    </a:lnTo>
                    <a:lnTo>
                      <a:pt x="816" y="3829"/>
                    </a:lnTo>
                    <a:lnTo>
                      <a:pt x="774" y="3871"/>
                    </a:lnTo>
                    <a:lnTo>
                      <a:pt x="837" y="3892"/>
                    </a:lnTo>
                    <a:lnTo>
                      <a:pt x="942" y="3871"/>
                    </a:lnTo>
                    <a:lnTo>
                      <a:pt x="1088" y="3871"/>
                    </a:lnTo>
                    <a:lnTo>
                      <a:pt x="1130" y="3829"/>
                    </a:lnTo>
                    <a:lnTo>
                      <a:pt x="1130" y="3934"/>
                    </a:lnTo>
                    <a:lnTo>
                      <a:pt x="1151" y="3955"/>
                    </a:lnTo>
                    <a:lnTo>
                      <a:pt x="1235" y="3871"/>
                    </a:lnTo>
                    <a:lnTo>
                      <a:pt x="1318" y="3767"/>
                    </a:lnTo>
                    <a:lnTo>
                      <a:pt x="1402" y="3767"/>
                    </a:lnTo>
                    <a:lnTo>
                      <a:pt x="1444" y="3829"/>
                    </a:lnTo>
                    <a:lnTo>
                      <a:pt x="1528" y="3829"/>
                    </a:lnTo>
                    <a:lnTo>
                      <a:pt x="1632" y="3892"/>
                    </a:lnTo>
                    <a:lnTo>
                      <a:pt x="1674" y="3829"/>
                    </a:lnTo>
                    <a:lnTo>
                      <a:pt x="1758" y="3850"/>
                    </a:lnTo>
                    <a:lnTo>
                      <a:pt x="1758" y="3892"/>
                    </a:lnTo>
                    <a:lnTo>
                      <a:pt x="1716" y="3934"/>
                    </a:lnTo>
                    <a:lnTo>
                      <a:pt x="1758" y="3997"/>
                    </a:lnTo>
                    <a:lnTo>
                      <a:pt x="1779" y="4080"/>
                    </a:lnTo>
                    <a:lnTo>
                      <a:pt x="1883" y="4185"/>
                    </a:lnTo>
                    <a:lnTo>
                      <a:pt x="1946" y="4164"/>
                    </a:lnTo>
                    <a:lnTo>
                      <a:pt x="2072" y="4206"/>
                    </a:lnTo>
                    <a:lnTo>
                      <a:pt x="2197" y="4185"/>
                    </a:lnTo>
                    <a:lnTo>
                      <a:pt x="2281" y="4143"/>
                    </a:lnTo>
                    <a:lnTo>
                      <a:pt x="2386" y="4143"/>
                    </a:lnTo>
                    <a:lnTo>
                      <a:pt x="2469" y="4080"/>
                    </a:lnTo>
                    <a:lnTo>
                      <a:pt x="2574" y="4143"/>
                    </a:lnTo>
                    <a:lnTo>
                      <a:pt x="2616" y="4080"/>
                    </a:lnTo>
                    <a:lnTo>
                      <a:pt x="2616" y="3955"/>
                    </a:lnTo>
                    <a:lnTo>
                      <a:pt x="2658" y="3871"/>
                    </a:lnTo>
                    <a:lnTo>
                      <a:pt x="2616" y="3767"/>
                    </a:lnTo>
                    <a:lnTo>
                      <a:pt x="2867" y="3746"/>
                    </a:lnTo>
                    <a:lnTo>
                      <a:pt x="3076" y="3746"/>
                    </a:lnTo>
                    <a:lnTo>
                      <a:pt x="3348" y="3892"/>
                    </a:lnTo>
                    <a:lnTo>
                      <a:pt x="3453" y="3892"/>
                    </a:lnTo>
                    <a:lnTo>
                      <a:pt x="3641" y="4143"/>
                    </a:lnTo>
                    <a:lnTo>
                      <a:pt x="3808" y="4248"/>
                    </a:lnTo>
                    <a:lnTo>
                      <a:pt x="4331" y="4185"/>
                    </a:lnTo>
                    <a:lnTo>
                      <a:pt x="4478" y="4101"/>
                    </a:lnTo>
                    <a:lnTo>
                      <a:pt x="4541" y="4101"/>
                    </a:lnTo>
                    <a:lnTo>
                      <a:pt x="4562" y="4143"/>
                    </a:lnTo>
                    <a:lnTo>
                      <a:pt x="4603" y="4080"/>
                    </a:lnTo>
                    <a:lnTo>
                      <a:pt x="4645" y="3976"/>
                    </a:lnTo>
                    <a:lnTo>
                      <a:pt x="4896" y="3725"/>
                    </a:lnTo>
                    <a:lnTo>
                      <a:pt x="4959" y="3683"/>
                    </a:lnTo>
                    <a:lnTo>
                      <a:pt x="5189" y="3767"/>
                    </a:lnTo>
                    <a:lnTo>
                      <a:pt x="5336" y="3850"/>
                    </a:lnTo>
                    <a:lnTo>
                      <a:pt x="5524" y="3787"/>
                    </a:lnTo>
                    <a:lnTo>
                      <a:pt x="5524" y="3746"/>
                    </a:lnTo>
                    <a:lnTo>
                      <a:pt x="5650" y="3662"/>
                    </a:lnTo>
                    <a:lnTo>
                      <a:pt x="5754" y="3683"/>
                    </a:lnTo>
                    <a:lnTo>
                      <a:pt x="5754" y="3767"/>
                    </a:lnTo>
                    <a:lnTo>
                      <a:pt x="5691" y="3934"/>
                    </a:lnTo>
                    <a:lnTo>
                      <a:pt x="5545" y="3997"/>
                    </a:lnTo>
                    <a:lnTo>
                      <a:pt x="5587" y="4059"/>
                    </a:lnTo>
                    <a:lnTo>
                      <a:pt x="5691" y="4185"/>
                    </a:lnTo>
                    <a:lnTo>
                      <a:pt x="5650" y="4269"/>
                    </a:lnTo>
                    <a:lnTo>
                      <a:pt x="5754" y="4290"/>
                    </a:lnTo>
                    <a:lnTo>
                      <a:pt x="5901" y="4269"/>
                    </a:lnTo>
                    <a:lnTo>
                      <a:pt x="6005" y="4206"/>
                    </a:lnTo>
                    <a:lnTo>
                      <a:pt x="5963" y="4080"/>
                    </a:lnTo>
                    <a:lnTo>
                      <a:pt x="6047" y="4059"/>
                    </a:lnTo>
                    <a:lnTo>
                      <a:pt x="6047" y="3829"/>
                    </a:lnTo>
                    <a:lnTo>
                      <a:pt x="6110" y="3746"/>
                    </a:lnTo>
                    <a:lnTo>
                      <a:pt x="6256" y="3787"/>
                    </a:lnTo>
                    <a:lnTo>
                      <a:pt x="6361" y="3829"/>
                    </a:lnTo>
                    <a:lnTo>
                      <a:pt x="6654" y="3683"/>
                    </a:lnTo>
                    <a:lnTo>
                      <a:pt x="6696" y="3683"/>
                    </a:lnTo>
                    <a:lnTo>
                      <a:pt x="6780" y="3641"/>
                    </a:lnTo>
                    <a:lnTo>
                      <a:pt x="7093" y="3620"/>
                    </a:lnTo>
                    <a:lnTo>
                      <a:pt x="7198" y="3641"/>
                    </a:lnTo>
                    <a:lnTo>
                      <a:pt x="7261" y="3683"/>
                    </a:lnTo>
                    <a:lnTo>
                      <a:pt x="7428" y="3746"/>
                    </a:lnTo>
                    <a:lnTo>
                      <a:pt x="7700" y="3746"/>
                    </a:lnTo>
                    <a:lnTo>
                      <a:pt x="7721" y="3683"/>
                    </a:lnTo>
                    <a:lnTo>
                      <a:pt x="7888" y="3641"/>
                    </a:lnTo>
                    <a:lnTo>
                      <a:pt x="7951" y="3557"/>
                    </a:lnTo>
                    <a:lnTo>
                      <a:pt x="8160" y="3474"/>
                    </a:lnTo>
                    <a:lnTo>
                      <a:pt x="8307" y="3474"/>
                    </a:lnTo>
                    <a:lnTo>
                      <a:pt x="8432" y="3453"/>
                    </a:lnTo>
                    <a:lnTo>
                      <a:pt x="8725" y="3474"/>
                    </a:lnTo>
                    <a:lnTo>
                      <a:pt x="8956" y="3411"/>
                    </a:lnTo>
                    <a:lnTo>
                      <a:pt x="9102" y="3411"/>
                    </a:lnTo>
                    <a:lnTo>
                      <a:pt x="9165" y="3432"/>
                    </a:lnTo>
                    <a:lnTo>
                      <a:pt x="9311" y="3306"/>
                    </a:lnTo>
                    <a:lnTo>
                      <a:pt x="9458" y="3306"/>
                    </a:lnTo>
                    <a:lnTo>
                      <a:pt x="9500" y="3264"/>
                    </a:lnTo>
                    <a:lnTo>
                      <a:pt x="9730" y="3264"/>
                    </a:lnTo>
                    <a:lnTo>
                      <a:pt x="9939" y="3327"/>
                    </a:lnTo>
                    <a:lnTo>
                      <a:pt x="10085" y="3264"/>
                    </a:lnTo>
                    <a:lnTo>
                      <a:pt x="10148" y="3327"/>
                    </a:lnTo>
                    <a:lnTo>
                      <a:pt x="10148" y="3432"/>
                    </a:lnTo>
                    <a:lnTo>
                      <a:pt x="10253" y="3474"/>
                    </a:lnTo>
                    <a:lnTo>
                      <a:pt x="10399" y="3453"/>
                    </a:lnTo>
                    <a:lnTo>
                      <a:pt x="10420" y="3348"/>
                    </a:lnTo>
                    <a:lnTo>
                      <a:pt x="10357" y="3223"/>
                    </a:lnTo>
                    <a:lnTo>
                      <a:pt x="10232" y="2992"/>
                    </a:lnTo>
                    <a:lnTo>
                      <a:pt x="10085" y="2930"/>
                    </a:lnTo>
                    <a:lnTo>
                      <a:pt x="10106" y="2846"/>
                    </a:lnTo>
                    <a:lnTo>
                      <a:pt x="10085" y="2699"/>
                    </a:lnTo>
                    <a:lnTo>
                      <a:pt x="10148" y="2511"/>
                    </a:lnTo>
                    <a:lnTo>
                      <a:pt x="10127" y="2469"/>
                    </a:lnTo>
                    <a:lnTo>
                      <a:pt x="10002" y="2427"/>
                    </a:lnTo>
                    <a:lnTo>
                      <a:pt x="10002" y="2281"/>
                    </a:lnTo>
                    <a:lnTo>
                      <a:pt x="10002" y="2176"/>
                    </a:lnTo>
                    <a:lnTo>
                      <a:pt x="9939" y="1967"/>
                    </a:lnTo>
                    <a:lnTo>
                      <a:pt x="9897" y="1842"/>
                    </a:lnTo>
                    <a:lnTo>
                      <a:pt x="9897" y="1779"/>
                    </a:lnTo>
                    <a:lnTo>
                      <a:pt x="10044" y="1779"/>
                    </a:lnTo>
                    <a:lnTo>
                      <a:pt x="10106" y="1632"/>
                    </a:lnTo>
                    <a:lnTo>
                      <a:pt x="10148" y="1570"/>
                    </a:lnTo>
                    <a:lnTo>
                      <a:pt x="10148" y="1528"/>
                    </a:lnTo>
                    <a:lnTo>
                      <a:pt x="10106" y="1444"/>
                    </a:lnTo>
                    <a:lnTo>
                      <a:pt x="10002" y="1360"/>
                    </a:lnTo>
                    <a:lnTo>
                      <a:pt x="9709" y="1360"/>
                    </a:lnTo>
                    <a:lnTo>
                      <a:pt x="9562" y="1256"/>
                    </a:lnTo>
                    <a:lnTo>
                      <a:pt x="9520" y="1026"/>
                    </a:lnTo>
                    <a:lnTo>
                      <a:pt x="9583" y="837"/>
                    </a:lnTo>
                    <a:lnTo>
                      <a:pt x="9500" y="733"/>
                    </a:lnTo>
                    <a:lnTo>
                      <a:pt x="9395" y="712"/>
                    </a:lnTo>
                    <a:lnTo>
                      <a:pt x="9395" y="628"/>
                    </a:lnTo>
                    <a:lnTo>
                      <a:pt x="9290" y="523"/>
                    </a:lnTo>
                    <a:lnTo>
                      <a:pt x="9186" y="502"/>
                    </a:lnTo>
                    <a:lnTo>
                      <a:pt x="8956" y="293"/>
                    </a:lnTo>
                    <a:lnTo>
                      <a:pt x="8851" y="272"/>
                    </a:lnTo>
                    <a:lnTo>
                      <a:pt x="8767" y="335"/>
                    </a:lnTo>
                    <a:lnTo>
                      <a:pt x="8725" y="335"/>
                    </a:lnTo>
                    <a:lnTo>
                      <a:pt x="8558" y="293"/>
                    </a:lnTo>
                    <a:lnTo>
                      <a:pt x="8516" y="377"/>
                    </a:lnTo>
                    <a:lnTo>
                      <a:pt x="8432" y="335"/>
                    </a:lnTo>
                    <a:lnTo>
                      <a:pt x="8412" y="230"/>
                    </a:lnTo>
                    <a:lnTo>
                      <a:pt x="8349" y="230"/>
                    </a:lnTo>
                    <a:lnTo>
                      <a:pt x="8328" y="272"/>
                    </a:lnTo>
                    <a:lnTo>
                      <a:pt x="8244" y="419"/>
                    </a:lnTo>
                    <a:lnTo>
                      <a:pt x="8098" y="502"/>
                    </a:lnTo>
                    <a:lnTo>
                      <a:pt x="7909" y="607"/>
                    </a:lnTo>
                    <a:lnTo>
                      <a:pt x="7888" y="691"/>
                    </a:lnTo>
                    <a:lnTo>
                      <a:pt x="7700" y="712"/>
                    </a:lnTo>
                    <a:lnTo>
                      <a:pt x="7616" y="754"/>
                    </a:lnTo>
                    <a:lnTo>
                      <a:pt x="7386" y="712"/>
                    </a:lnTo>
                    <a:lnTo>
                      <a:pt x="7324" y="649"/>
                    </a:lnTo>
                    <a:lnTo>
                      <a:pt x="7219" y="649"/>
                    </a:lnTo>
                    <a:lnTo>
                      <a:pt x="7198" y="628"/>
                    </a:lnTo>
                    <a:lnTo>
                      <a:pt x="7093" y="691"/>
                    </a:lnTo>
                    <a:lnTo>
                      <a:pt x="6884" y="691"/>
                    </a:lnTo>
                    <a:lnTo>
                      <a:pt x="6633" y="795"/>
                    </a:lnTo>
                    <a:lnTo>
                      <a:pt x="6445" y="754"/>
                    </a:lnTo>
                    <a:lnTo>
                      <a:pt x="6319" y="649"/>
                    </a:lnTo>
                    <a:lnTo>
                      <a:pt x="6235" y="712"/>
                    </a:lnTo>
                    <a:lnTo>
                      <a:pt x="6026" y="607"/>
                    </a:lnTo>
                    <a:lnTo>
                      <a:pt x="5901" y="586"/>
                    </a:lnTo>
                    <a:lnTo>
                      <a:pt x="5712" y="440"/>
                    </a:lnTo>
                    <a:lnTo>
                      <a:pt x="5629" y="440"/>
                    </a:lnTo>
                    <a:lnTo>
                      <a:pt x="5587" y="523"/>
                    </a:lnTo>
                    <a:lnTo>
                      <a:pt x="5503" y="502"/>
                    </a:lnTo>
                    <a:lnTo>
                      <a:pt x="5399" y="377"/>
                    </a:lnTo>
                    <a:lnTo>
                      <a:pt x="5378" y="210"/>
                    </a:lnTo>
                    <a:lnTo>
                      <a:pt x="5273" y="126"/>
                    </a:lnTo>
                    <a:lnTo>
                      <a:pt x="5210" y="168"/>
                    </a:lnTo>
                    <a:lnTo>
                      <a:pt x="5085" y="293"/>
                    </a:lnTo>
                    <a:lnTo>
                      <a:pt x="5022" y="272"/>
                    </a:lnTo>
                    <a:lnTo>
                      <a:pt x="4980" y="314"/>
                    </a:lnTo>
                    <a:lnTo>
                      <a:pt x="4771" y="105"/>
                    </a:lnTo>
                    <a:lnTo>
                      <a:pt x="475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3102;p74">
                <a:extLst>
                  <a:ext uri="{FF2B5EF4-FFF2-40B4-BE49-F238E27FC236}">
                    <a16:creationId xmlns:a16="http://schemas.microsoft.com/office/drawing/2014/main" id="{0D56487A-64E7-497E-A718-6A2EDEDC2F89}"/>
                  </a:ext>
                </a:extLst>
              </p:cNvPr>
              <p:cNvSpPr/>
              <p:nvPr/>
            </p:nvSpPr>
            <p:spPr>
              <a:xfrm>
                <a:off x="3914265" y="2848854"/>
                <a:ext cx="18945" cy="15956"/>
              </a:xfrm>
              <a:custGeom>
                <a:avLst/>
                <a:gdLst/>
                <a:ahLst/>
                <a:cxnLst/>
                <a:rect l="l" t="t" r="r" b="b"/>
                <a:pathLst>
                  <a:path w="1591" h="1403" extrusionOk="0">
                    <a:moveTo>
                      <a:pt x="503" y="0"/>
                    </a:moveTo>
                    <a:lnTo>
                      <a:pt x="419" y="84"/>
                    </a:lnTo>
                    <a:lnTo>
                      <a:pt x="335" y="84"/>
                    </a:lnTo>
                    <a:lnTo>
                      <a:pt x="231" y="189"/>
                    </a:lnTo>
                    <a:lnTo>
                      <a:pt x="210" y="356"/>
                    </a:lnTo>
                    <a:lnTo>
                      <a:pt x="335" y="398"/>
                    </a:lnTo>
                    <a:lnTo>
                      <a:pt x="335" y="523"/>
                    </a:lnTo>
                    <a:lnTo>
                      <a:pt x="189" y="628"/>
                    </a:lnTo>
                    <a:lnTo>
                      <a:pt x="210" y="733"/>
                    </a:lnTo>
                    <a:lnTo>
                      <a:pt x="126" y="879"/>
                    </a:lnTo>
                    <a:lnTo>
                      <a:pt x="1" y="921"/>
                    </a:lnTo>
                    <a:lnTo>
                      <a:pt x="22" y="921"/>
                    </a:lnTo>
                    <a:lnTo>
                      <a:pt x="84" y="1025"/>
                    </a:lnTo>
                    <a:lnTo>
                      <a:pt x="168" y="1088"/>
                    </a:lnTo>
                    <a:lnTo>
                      <a:pt x="231" y="1046"/>
                    </a:lnTo>
                    <a:lnTo>
                      <a:pt x="294" y="1088"/>
                    </a:lnTo>
                    <a:lnTo>
                      <a:pt x="398" y="1046"/>
                    </a:lnTo>
                    <a:lnTo>
                      <a:pt x="294" y="1130"/>
                    </a:lnTo>
                    <a:lnTo>
                      <a:pt x="231" y="1130"/>
                    </a:lnTo>
                    <a:lnTo>
                      <a:pt x="168" y="1318"/>
                    </a:lnTo>
                    <a:lnTo>
                      <a:pt x="189" y="1402"/>
                    </a:lnTo>
                    <a:lnTo>
                      <a:pt x="419" y="1193"/>
                    </a:lnTo>
                    <a:lnTo>
                      <a:pt x="712" y="1025"/>
                    </a:lnTo>
                    <a:lnTo>
                      <a:pt x="796" y="879"/>
                    </a:lnTo>
                    <a:lnTo>
                      <a:pt x="900" y="816"/>
                    </a:lnTo>
                    <a:lnTo>
                      <a:pt x="1110" y="837"/>
                    </a:lnTo>
                    <a:lnTo>
                      <a:pt x="1152" y="795"/>
                    </a:lnTo>
                    <a:lnTo>
                      <a:pt x="1277" y="795"/>
                    </a:lnTo>
                    <a:lnTo>
                      <a:pt x="1361" y="816"/>
                    </a:lnTo>
                    <a:lnTo>
                      <a:pt x="1486" y="837"/>
                    </a:lnTo>
                    <a:lnTo>
                      <a:pt x="1591" y="733"/>
                    </a:lnTo>
                    <a:lnTo>
                      <a:pt x="1591" y="670"/>
                    </a:lnTo>
                    <a:lnTo>
                      <a:pt x="1486" y="607"/>
                    </a:lnTo>
                    <a:lnTo>
                      <a:pt x="1361" y="481"/>
                    </a:lnTo>
                    <a:lnTo>
                      <a:pt x="1235" y="461"/>
                    </a:lnTo>
                    <a:lnTo>
                      <a:pt x="1047" y="293"/>
                    </a:lnTo>
                    <a:lnTo>
                      <a:pt x="1026" y="84"/>
                    </a:lnTo>
                    <a:lnTo>
                      <a:pt x="921" y="63"/>
                    </a:lnTo>
                    <a:lnTo>
                      <a:pt x="817" y="147"/>
                    </a:lnTo>
                    <a:lnTo>
                      <a:pt x="64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3103;p74">
                <a:extLst>
                  <a:ext uri="{FF2B5EF4-FFF2-40B4-BE49-F238E27FC236}">
                    <a16:creationId xmlns:a16="http://schemas.microsoft.com/office/drawing/2014/main" id="{FB7142C0-9C09-4A51-B0D0-94D716917917}"/>
                  </a:ext>
                </a:extLst>
              </p:cNvPr>
              <p:cNvSpPr/>
              <p:nvPr/>
            </p:nvSpPr>
            <p:spPr>
              <a:xfrm>
                <a:off x="4004703" y="2885735"/>
                <a:ext cx="66539" cy="61161"/>
              </a:xfrm>
              <a:custGeom>
                <a:avLst/>
                <a:gdLst/>
                <a:ahLst/>
                <a:cxnLst/>
                <a:rect l="l" t="t" r="r" b="b"/>
                <a:pathLst>
                  <a:path w="5588" h="5378" extrusionOk="0">
                    <a:moveTo>
                      <a:pt x="2031" y="0"/>
                    </a:moveTo>
                    <a:lnTo>
                      <a:pt x="1989" y="42"/>
                    </a:lnTo>
                    <a:lnTo>
                      <a:pt x="1842" y="42"/>
                    </a:lnTo>
                    <a:lnTo>
                      <a:pt x="1696" y="168"/>
                    </a:lnTo>
                    <a:lnTo>
                      <a:pt x="1717" y="189"/>
                    </a:lnTo>
                    <a:lnTo>
                      <a:pt x="1633" y="314"/>
                    </a:lnTo>
                    <a:lnTo>
                      <a:pt x="1591" y="314"/>
                    </a:lnTo>
                    <a:lnTo>
                      <a:pt x="1466" y="419"/>
                    </a:lnTo>
                    <a:lnTo>
                      <a:pt x="1215" y="482"/>
                    </a:lnTo>
                    <a:lnTo>
                      <a:pt x="1110" y="670"/>
                    </a:lnTo>
                    <a:lnTo>
                      <a:pt x="1110" y="837"/>
                    </a:lnTo>
                    <a:lnTo>
                      <a:pt x="1215" y="1047"/>
                    </a:lnTo>
                    <a:lnTo>
                      <a:pt x="1215" y="1235"/>
                    </a:lnTo>
                    <a:lnTo>
                      <a:pt x="1110" y="1444"/>
                    </a:lnTo>
                    <a:lnTo>
                      <a:pt x="1173" y="1549"/>
                    </a:lnTo>
                    <a:lnTo>
                      <a:pt x="1152" y="1716"/>
                    </a:lnTo>
                    <a:lnTo>
                      <a:pt x="1068" y="1842"/>
                    </a:lnTo>
                    <a:lnTo>
                      <a:pt x="1005" y="1925"/>
                    </a:lnTo>
                    <a:lnTo>
                      <a:pt x="1" y="2658"/>
                    </a:lnTo>
                    <a:lnTo>
                      <a:pt x="273" y="3411"/>
                    </a:lnTo>
                    <a:lnTo>
                      <a:pt x="775" y="3453"/>
                    </a:lnTo>
                    <a:lnTo>
                      <a:pt x="3474" y="5336"/>
                    </a:lnTo>
                    <a:lnTo>
                      <a:pt x="4562" y="5378"/>
                    </a:lnTo>
                    <a:lnTo>
                      <a:pt x="4709" y="5106"/>
                    </a:lnTo>
                    <a:lnTo>
                      <a:pt x="4834" y="4855"/>
                    </a:lnTo>
                    <a:lnTo>
                      <a:pt x="5085" y="4708"/>
                    </a:lnTo>
                    <a:lnTo>
                      <a:pt x="5274" y="4792"/>
                    </a:lnTo>
                    <a:lnTo>
                      <a:pt x="5399" y="4750"/>
                    </a:lnTo>
                    <a:lnTo>
                      <a:pt x="5462" y="4771"/>
                    </a:lnTo>
                    <a:lnTo>
                      <a:pt x="5546" y="4645"/>
                    </a:lnTo>
                    <a:lnTo>
                      <a:pt x="5588" y="4604"/>
                    </a:lnTo>
                    <a:lnTo>
                      <a:pt x="5546" y="4583"/>
                    </a:lnTo>
                    <a:lnTo>
                      <a:pt x="5441" y="4541"/>
                    </a:lnTo>
                    <a:lnTo>
                      <a:pt x="5337" y="4457"/>
                    </a:lnTo>
                    <a:lnTo>
                      <a:pt x="5274" y="4122"/>
                    </a:lnTo>
                    <a:lnTo>
                      <a:pt x="5085" y="4122"/>
                    </a:lnTo>
                    <a:lnTo>
                      <a:pt x="5064" y="3955"/>
                    </a:lnTo>
                    <a:lnTo>
                      <a:pt x="5064" y="3767"/>
                    </a:lnTo>
                    <a:lnTo>
                      <a:pt x="5190" y="3662"/>
                    </a:lnTo>
                    <a:lnTo>
                      <a:pt x="5064" y="3411"/>
                    </a:lnTo>
                    <a:lnTo>
                      <a:pt x="4960" y="3348"/>
                    </a:lnTo>
                    <a:lnTo>
                      <a:pt x="4855" y="3139"/>
                    </a:lnTo>
                    <a:lnTo>
                      <a:pt x="4772" y="3097"/>
                    </a:lnTo>
                    <a:lnTo>
                      <a:pt x="4730" y="3118"/>
                    </a:lnTo>
                    <a:lnTo>
                      <a:pt x="4290" y="2825"/>
                    </a:lnTo>
                    <a:lnTo>
                      <a:pt x="4186" y="2867"/>
                    </a:lnTo>
                    <a:lnTo>
                      <a:pt x="4123" y="2888"/>
                    </a:lnTo>
                    <a:lnTo>
                      <a:pt x="4018" y="2804"/>
                    </a:lnTo>
                    <a:lnTo>
                      <a:pt x="4018" y="2720"/>
                    </a:lnTo>
                    <a:lnTo>
                      <a:pt x="3997" y="2699"/>
                    </a:lnTo>
                    <a:lnTo>
                      <a:pt x="4039" y="2574"/>
                    </a:lnTo>
                    <a:lnTo>
                      <a:pt x="3914" y="2469"/>
                    </a:lnTo>
                    <a:lnTo>
                      <a:pt x="3893" y="2386"/>
                    </a:lnTo>
                    <a:lnTo>
                      <a:pt x="3788" y="2365"/>
                    </a:lnTo>
                    <a:lnTo>
                      <a:pt x="3704" y="2281"/>
                    </a:lnTo>
                    <a:lnTo>
                      <a:pt x="3621" y="2260"/>
                    </a:lnTo>
                    <a:lnTo>
                      <a:pt x="3621" y="2176"/>
                    </a:lnTo>
                    <a:lnTo>
                      <a:pt x="3684" y="2135"/>
                    </a:lnTo>
                    <a:lnTo>
                      <a:pt x="3663" y="2072"/>
                    </a:lnTo>
                    <a:lnTo>
                      <a:pt x="3684" y="1988"/>
                    </a:lnTo>
                    <a:lnTo>
                      <a:pt x="3684" y="1779"/>
                    </a:lnTo>
                    <a:lnTo>
                      <a:pt x="3725" y="1737"/>
                    </a:lnTo>
                    <a:lnTo>
                      <a:pt x="3767" y="1549"/>
                    </a:lnTo>
                    <a:lnTo>
                      <a:pt x="3830" y="1549"/>
                    </a:lnTo>
                    <a:lnTo>
                      <a:pt x="3914" y="1528"/>
                    </a:lnTo>
                    <a:lnTo>
                      <a:pt x="3914" y="1319"/>
                    </a:lnTo>
                    <a:lnTo>
                      <a:pt x="3872" y="1298"/>
                    </a:lnTo>
                    <a:lnTo>
                      <a:pt x="3830" y="1130"/>
                    </a:lnTo>
                    <a:lnTo>
                      <a:pt x="3914" y="1130"/>
                    </a:lnTo>
                    <a:lnTo>
                      <a:pt x="4018" y="1088"/>
                    </a:lnTo>
                    <a:lnTo>
                      <a:pt x="4081" y="1047"/>
                    </a:lnTo>
                    <a:lnTo>
                      <a:pt x="4018" y="1026"/>
                    </a:lnTo>
                    <a:lnTo>
                      <a:pt x="3935" y="984"/>
                    </a:lnTo>
                    <a:lnTo>
                      <a:pt x="3809" y="1005"/>
                    </a:lnTo>
                    <a:lnTo>
                      <a:pt x="3725" y="984"/>
                    </a:lnTo>
                    <a:lnTo>
                      <a:pt x="3516" y="879"/>
                    </a:lnTo>
                    <a:lnTo>
                      <a:pt x="3453" y="837"/>
                    </a:lnTo>
                    <a:lnTo>
                      <a:pt x="3349" y="795"/>
                    </a:lnTo>
                    <a:lnTo>
                      <a:pt x="3286" y="670"/>
                    </a:lnTo>
                    <a:lnTo>
                      <a:pt x="3244" y="565"/>
                    </a:lnTo>
                    <a:lnTo>
                      <a:pt x="3140" y="565"/>
                    </a:lnTo>
                    <a:lnTo>
                      <a:pt x="3077" y="419"/>
                    </a:lnTo>
                    <a:lnTo>
                      <a:pt x="3098" y="314"/>
                    </a:lnTo>
                    <a:lnTo>
                      <a:pt x="3035" y="189"/>
                    </a:lnTo>
                    <a:lnTo>
                      <a:pt x="2930" y="168"/>
                    </a:lnTo>
                    <a:lnTo>
                      <a:pt x="2784" y="210"/>
                    </a:lnTo>
                    <a:lnTo>
                      <a:pt x="2679" y="168"/>
                    </a:lnTo>
                    <a:lnTo>
                      <a:pt x="2679" y="63"/>
                    </a:lnTo>
                    <a:lnTo>
                      <a:pt x="2616" y="0"/>
                    </a:lnTo>
                    <a:lnTo>
                      <a:pt x="2470" y="63"/>
                    </a:ln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3104;p74">
                <a:extLst>
                  <a:ext uri="{FF2B5EF4-FFF2-40B4-BE49-F238E27FC236}">
                    <a16:creationId xmlns:a16="http://schemas.microsoft.com/office/drawing/2014/main" id="{0C2C23AA-EA3B-4351-8E61-A8AB37342BB5}"/>
                  </a:ext>
                </a:extLst>
              </p:cNvPr>
              <p:cNvSpPr/>
              <p:nvPr/>
            </p:nvSpPr>
            <p:spPr>
              <a:xfrm>
                <a:off x="4059025" y="2939277"/>
                <a:ext cx="11967" cy="11668"/>
              </a:xfrm>
              <a:custGeom>
                <a:avLst/>
                <a:gdLst/>
                <a:ahLst/>
                <a:cxnLst/>
                <a:rect l="l" t="t" r="r" b="b"/>
                <a:pathLst>
                  <a:path w="1005" h="1026" extrusionOk="0">
                    <a:moveTo>
                      <a:pt x="523" y="0"/>
                    </a:moveTo>
                    <a:lnTo>
                      <a:pt x="272" y="147"/>
                    </a:lnTo>
                    <a:lnTo>
                      <a:pt x="147" y="398"/>
                    </a:lnTo>
                    <a:lnTo>
                      <a:pt x="0" y="670"/>
                    </a:lnTo>
                    <a:lnTo>
                      <a:pt x="84" y="670"/>
                    </a:lnTo>
                    <a:lnTo>
                      <a:pt x="607" y="816"/>
                    </a:lnTo>
                    <a:lnTo>
                      <a:pt x="628" y="1025"/>
                    </a:lnTo>
                    <a:lnTo>
                      <a:pt x="1005" y="879"/>
                    </a:lnTo>
                    <a:lnTo>
                      <a:pt x="942" y="795"/>
                    </a:lnTo>
                    <a:lnTo>
                      <a:pt x="942" y="774"/>
                    </a:lnTo>
                    <a:lnTo>
                      <a:pt x="984" y="774"/>
                    </a:lnTo>
                    <a:lnTo>
                      <a:pt x="921" y="691"/>
                    </a:lnTo>
                    <a:lnTo>
                      <a:pt x="921" y="607"/>
                    </a:lnTo>
                    <a:lnTo>
                      <a:pt x="879" y="502"/>
                    </a:lnTo>
                    <a:lnTo>
                      <a:pt x="837" y="565"/>
                    </a:lnTo>
                    <a:lnTo>
                      <a:pt x="607" y="419"/>
                    </a:lnTo>
                    <a:lnTo>
                      <a:pt x="942" y="356"/>
                    </a:lnTo>
                    <a:lnTo>
                      <a:pt x="900" y="84"/>
                    </a:lnTo>
                    <a:lnTo>
                      <a:pt x="900" y="63"/>
                    </a:lnTo>
                    <a:lnTo>
                      <a:pt x="837" y="42"/>
                    </a:lnTo>
                    <a:lnTo>
                      <a:pt x="712" y="84"/>
                    </a:lnTo>
                    <a:lnTo>
                      <a:pt x="523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3105;p74">
                <a:extLst>
                  <a:ext uri="{FF2B5EF4-FFF2-40B4-BE49-F238E27FC236}">
                    <a16:creationId xmlns:a16="http://schemas.microsoft.com/office/drawing/2014/main" id="{A51655F6-82F4-4352-A693-D41C724E3BAD}"/>
                  </a:ext>
                </a:extLst>
              </p:cNvPr>
              <p:cNvSpPr/>
              <p:nvPr/>
            </p:nvSpPr>
            <p:spPr>
              <a:xfrm>
                <a:off x="3959359" y="2899768"/>
                <a:ext cx="15468" cy="8347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734" extrusionOk="0">
                    <a:moveTo>
                      <a:pt x="1194" y="1"/>
                    </a:moveTo>
                    <a:lnTo>
                      <a:pt x="1005" y="105"/>
                    </a:lnTo>
                    <a:lnTo>
                      <a:pt x="775" y="210"/>
                    </a:lnTo>
                    <a:lnTo>
                      <a:pt x="608" y="210"/>
                    </a:lnTo>
                    <a:lnTo>
                      <a:pt x="482" y="168"/>
                    </a:lnTo>
                    <a:lnTo>
                      <a:pt x="378" y="168"/>
                    </a:lnTo>
                    <a:lnTo>
                      <a:pt x="378" y="231"/>
                    </a:lnTo>
                    <a:lnTo>
                      <a:pt x="357" y="315"/>
                    </a:lnTo>
                    <a:lnTo>
                      <a:pt x="273" y="336"/>
                    </a:lnTo>
                    <a:lnTo>
                      <a:pt x="147" y="294"/>
                    </a:lnTo>
                    <a:lnTo>
                      <a:pt x="85" y="377"/>
                    </a:lnTo>
                    <a:lnTo>
                      <a:pt x="1" y="398"/>
                    </a:lnTo>
                    <a:lnTo>
                      <a:pt x="1" y="524"/>
                    </a:lnTo>
                    <a:lnTo>
                      <a:pt x="85" y="629"/>
                    </a:lnTo>
                    <a:lnTo>
                      <a:pt x="210" y="712"/>
                    </a:lnTo>
                    <a:lnTo>
                      <a:pt x="378" y="691"/>
                    </a:lnTo>
                    <a:lnTo>
                      <a:pt x="461" y="733"/>
                    </a:lnTo>
                    <a:lnTo>
                      <a:pt x="503" y="691"/>
                    </a:lnTo>
                    <a:lnTo>
                      <a:pt x="629" y="649"/>
                    </a:lnTo>
                    <a:lnTo>
                      <a:pt x="775" y="545"/>
                    </a:lnTo>
                    <a:lnTo>
                      <a:pt x="838" y="503"/>
                    </a:lnTo>
                    <a:lnTo>
                      <a:pt x="1005" y="524"/>
                    </a:lnTo>
                    <a:lnTo>
                      <a:pt x="1005" y="419"/>
                    </a:lnTo>
                    <a:lnTo>
                      <a:pt x="984" y="315"/>
                    </a:lnTo>
                    <a:lnTo>
                      <a:pt x="1110" y="168"/>
                    </a:lnTo>
                    <a:lnTo>
                      <a:pt x="1235" y="85"/>
                    </a:lnTo>
                    <a:lnTo>
                      <a:pt x="1298" y="22"/>
                    </a:lnTo>
                    <a:lnTo>
                      <a:pt x="1256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3106;p74">
                <a:extLst>
                  <a:ext uri="{FF2B5EF4-FFF2-40B4-BE49-F238E27FC236}">
                    <a16:creationId xmlns:a16="http://schemas.microsoft.com/office/drawing/2014/main" id="{D129616A-D7F5-47BA-9967-5FDD12E1E133}"/>
                  </a:ext>
                </a:extLst>
              </p:cNvPr>
              <p:cNvSpPr/>
              <p:nvPr/>
            </p:nvSpPr>
            <p:spPr>
              <a:xfrm>
                <a:off x="3982281" y="2887395"/>
                <a:ext cx="42867" cy="36426"/>
              </a:xfrm>
              <a:custGeom>
                <a:avLst/>
                <a:gdLst/>
                <a:ahLst/>
                <a:cxnLst/>
                <a:rect l="l" t="t" r="r" b="b"/>
                <a:pathLst>
                  <a:path w="3600" h="3203" extrusionOk="0">
                    <a:moveTo>
                      <a:pt x="3370" y="1"/>
                    </a:moveTo>
                    <a:lnTo>
                      <a:pt x="3139" y="64"/>
                    </a:lnTo>
                    <a:lnTo>
                      <a:pt x="2846" y="43"/>
                    </a:lnTo>
                    <a:lnTo>
                      <a:pt x="2721" y="64"/>
                    </a:lnTo>
                    <a:lnTo>
                      <a:pt x="2574" y="64"/>
                    </a:lnTo>
                    <a:lnTo>
                      <a:pt x="2365" y="147"/>
                    </a:lnTo>
                    <a:lnTo>
                      <a:pt x="2302" y="231"/>
                    </a:lnTo>
                    <a:lnTo>
                      <a:pt x="2135" y="273"/>
                    </a:lnTo>
                    <a:lnTo>
                      <a:pt x="2114" y="336"/>
                    </a:lnTo>
                    <a:lnTo>
                      <a:pt x="1842" y="336"/>
                    </a:lnTo>
                    <a:lnTo>
                      <a:pt x="1675" y="273"/>
                    </a:lnTo>
                    <a:lnTo>
                      <a:pt x="1612" y="231"/>
                    </a:lnTo>
                    <a:lnTo>
                      <a:pt x="1507" y="210"/>
                    </a:lnTo>
                    <a:lnTo>
                      <a:pt x="1194" y="231"/>
                    </a:lnTo>
                    <a:lnTo>
                      <a:pt x="1110" y="273"/>
                    </a:lnTo>
                    <a:lnTo>
                      <a:pt x="1068" y="273"/>
                    </a:lnTo>
                    <a:lnTo>
                      <a:pt x="775" y="419"/>
                    </a:lnTo>
                    <a:lnTo>
                      <a:pt x="670" y="377"/>
                    </a:lnTo>
                    <a:lnTo>
                      <a:pt x="524" y="336"/>
                    </a:lnTo>
                    <a:lnTo>
                      <a:pt x="461" y="419"/>
                    </a:lnTo>
                    <a:lnTo>
                      <a:pt x="461" y="649"/>
                    </a:lnTo>
                    <a:lnTo>
                      <a:pt x="377" y="670"/>
                    </a:lnTo>
                    <a:lnTo>
                      <a:pt x="419" y="796"/>
                    </a:lnTo>
                    <a:lnTo>
                      <a:pt x="315" y="859"/>
                    </a:lnTo>
                    <a:lnTo>
                      <a:pt x="168" y="880"/>
                    </a:lnTo>
                    <a:lnTo>
                      <a:pt x="64" y="859"/>
                    </a:lnTo>
                    <a:lnTo>
                      <a:pt x="1" y="901"/>
                    </a:lnTo>
                    <a:lnTo>
                      <a:pt x="22" y="1068"/>
                    </a:lnTo>
                    <a:lnTo>
                      <a:pt x="105" y="1277"/>
                    </a:lnTo>
                    <a:lnTo>
                      <a:pt x="147" y="1403"/>
                    </a:lnTo>
                    <a:lnTo>
                      <a:pt x="126" y="1528"/>
                    </a:lnTo>
                    <a:lnTo>
                      <a:pt x="105" y="1779"/>
                    </a:lnTo>
                    <a:lnTo>
                      <a:pt x="336" y="1779"/>
                    </a:lnTo>
                    <a:lnTo>
                      <a:pt x="377" y="1905"/>
                    </a:lnTo>
                    <a:lnTo>
                      <a:pt x="482" y="1947"/>
                    </a:lnTo>
                    <a:lnTo>
                      <a:pt x="482" y="2114"/>
                    </a:lnTo>
                    <a:lnTo>
                      <a:pt x="545" y="2198"/>
                    </a:lnTo>
                    <a:lnTo>
                      <a:pt x="461" y="2219"/>
                    </a:lnTo>
                    <a:lnTo>
                      <a:pt x="419" y="2219"/>
                    </a:lnTo>
                    <a:lnTo>
                      <a:pt x="315" y="2302"/>
                    </a:lnTo>
                    <a:lnTo>
                      <a:pt x="252" y="2449"/>
                    </a:lnTo>
                    <a:lnTo>
                      <a:pt x="168" y="2574"/>
                    </a:lnTo>
                    <a:lnTo>
                      <a:pt x="147" y="2574"/>
                    </a:lnTo>
                    <a:lnTo>
                      <a:pt x="168" y="2616"/>
                    </a:lnTo>
                    <a:lnTo>
                      <a:pt x="252" y="2679"/>
                    </a:lnTo>
                    <a:lnTo>
                      <a:pt x="273" y="2888"/>
                    </a:lnTo>
                    <a:lnTo>
                      <a:pt x="252" y="2993"/>
                    </a:lnTo>
                    <a:lnTo>
                      <a:pt x="315" y="2993"/>
                    </a:lnTo>
                    <a:lnTo>
                      <a:pt x="482" y="3077"/>
                    </a:lnTo>
                    <a:lnTo>
                      <a:pt x="629" y="3181"/>
                    </a:lnTo>
                    <a:lnTo>
                      <a:pt x="649" y="3181"/>
                    </a:lnTo>
                    <a:lnTo>
                      <a:pt x="733" y="3202"/>
                    </a:lnTo>
                    <a:lnTo>
                      <a:pt x="1884" y="2512"/>
                    </a:lnTo>
                    <a:lnTo>
                      <a:pt x="2888" y="1779"/>
                    </a:lnTo>
                    <a:lnTo>
                      <a:pt x="2951" y="1696"/>
                    </a:lnTo>
                    <a:lnTo>
                      <a:pt x="3035" y="1570"/>
                    </a:lnTo>
                    <a:lnTo>
                      <a:pt x="3056" y="1403"/>
                    </a:lnTo>
                    <a:lnTo>
                      <a:pt x="2993" y="1298"/>
                    </a:lnTo>
                    <a:lnTo>
                      <a:pt x="3098" y="1089"/>
                    </a:lnTo>
                    <a:lnTo>
                      <a:pt x="3098" y="901"/>
                    </a:lnTo>
                    <a:lnTo>
                      <a:pt x="2993" y="691"/>
                    </a:lnTo>
                    <a:lnTo>
                      <a:pt x="2993" y="524"/>
                    </a:lnTo>
                    <a:lnTo>
                      <a:pt x="3098" y="336"/>
                    </a:lnTo>
                    <a:lnTo>
                      <a:pt x="3349" y="273"/>
                    </a:lnTo>
                    <a:lnTo>
                      <a:pt x="3474" y="168"/>
                    </a:lnTo>
                    <a:lnTo>
                      <a:pt x="3516" y="168"/>
                    </a:lnTo>
                    <a:lnTo>
                      <a:pt x="3600" y="43"/>
                    </a:lnTo>
                    <a:lnTo>
                      <a:pt x="3579" y="22"/>
                    </a:lnTo>
                    <a:lnTo>
                      <a:pt x="3516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3107;p74">
                <a:extLst>
                  <a:ext uri="{FF2B5EF4-FFF2-40B4-BE49-F238E27FC236}">
                    <a16:creationId xmlns:a16="http://schemas.microsoft.com/office/drawing/2014/main" id="{11A474AE-B57A-40ED-BCD3-2A40A2D42FE9}"/>
                  </a:ext>
                </a:extLst>
              </p:cNvPr>
              <p:cNvSpPr/>
              <p:nvPr/>
            </p:nvSpPr>
            <p:spPr>
              <a:xfrm>
                <a:off x="3973565" y="2916668"/>
                <a:ext cx="10479" cy="29045"/>
              </a:xfrm>
              <a:custGeom>
                <a:avLst/>
                <a:gdLst/>
                <a:ahLst/>
                <a:cxnLst/>
                <a:rect l="l" t="t" r="r" b="b"/>
                <a:pathLst>
                  <a:path w="880" h="2554" extrusionOk="0">
                    <a:moveTo>
                      <a:pt x="837" y="0"/>
                    </a:moveTo>
                    <a:lnTo>
                      <a:pt x="754" y="105"/>
                    </a:lnTo>
                    <a:lnTo>
                      <a:pt x="565" y="147"/>
                    </a:lnTo>
                    <a:lnTo>
                      <a:pt x="524" y="105"/>
                    </a:lnTo>
                    <a:lnTo>
                      <a:pt x="377" y="252"/>
                    </a:lnTo>
                    <a:lnTo>
                      <a:pt x="335" y="670"/>
                    </a:lnTo>
                    <a:lnTo>
                      <a:pt x="168" y="1005"/>
                    </a:lnTo>
                    <a:lnTo>
                      <a:pt x="1" y="1235"/>
                    </a:lnTo>
                    <a:lnTo>
                      <a:pt x="63" y="1256"/>
                    </a:lnTo>
                    <a:lnTo>
                      <a:pt x="168" y="1444"/>
                    </a:lnTo>
                    <a:lnTo>
                      <a:pt x="231" y="1653"/>
                    </a:lnTo>
                    <a:lnTo>
                      <a:pt x="377" y="1884"/>
                    </a:lnTo>
                    <a:lnTo>
                      <a:pt x="524" y="2197"/>
                    </a:lnTo>
                    <a:lnTo>
                      <a:pt x="461" y="2344"/>
                    </a:lnTo>
                    <a:lnTo>
                      <a:pt x="545" y="2553"/>
                    </a:lnTo>
                    <a:lnTo>
                      <a:pt x="628" y="2448"/>
                    </a:lnTo>
                    <a:lnTo>
                      <a:pt x="628" y="2407"/>
                    </a:lnTo>
                    <a:lnTo>
                      <a:pt x="628" y="2344"/>
                    </a:lnTo>
                    <a:lnTo>
                      <a:pt x="670" y="2281"/>
                    </a:lnTo>
                    <a:lnTo>
                      <a:pt x="670" y="2156"/>
                    </a:lnTo>
                    <a:lnTo>
                      <a:pt x="733" y="1988"/>
                    </a:lnTo>
                    <a:lnTo>
                      <a:pt x="691" y="1842"/>
                    </a:lnTo>
                    <a:lnTo>
                      <a:pt x="754" y="1821"/>
                    </a:lnTo>
                    <a:lnTo>
                      <a:pt x="754" y="1674"/>
                    </a:lnTo>
                    <a:lnTo>
                      <a:pt x="775" y="1549"/>
                    </a:lnTo>
                    <a:lnTo>
                      <a:pt x="775" y="1465"/>
                    </a:lnTo>
                    <a:lnTo>
                      <a:pt x="775" y="1214"/>
                    </a:lnTo>
                    <a:lnTo>
                      <a:pt x="754" y="1235"/>
                    </a:lnTo>
                    <a:lnTo>
                      <a:pt x="670" y="1235"/>
                    </a:lnTo>
                    <a:lnTo>
                      <a:pt x="565" y="1298"/>
                    </a:lnTo>
                    <a:lnTo>
                      <a:pt x="524" y="1235"/>
                    </a:lnTo>
                    <a:lnTo>
                      <a:pt x="545" y="1047"/>
                    </a:lnTo>
                    <a:lnTo>
                      <a:pt x="545" y="796"/>
                    </a:lnTo>
                    <a:lnTo>
                      <a:pt x="524" y="712"/>
                    </a:lnTo>
                    <a:lnTo>
                      <a:pt x="545" y="565"/>
                    </a:lnTo>
                    <a:lnTo>
                      <a:pt x="670" y="565"/>
                    </a:lnTo>
                    <a:lnTo>
                      <a:pt x="691" y="670"/>
                    </a:lnTo>
                    <a:lnTo>
                      <a:pt x="754" y="670"/>
                    </a:lnTo>
                    <a:lnTo>
                      <a:pt x="837" y="607"/>
                    </a:lnTo>
                    <a:lnTo>
                      <a:pt x="837" y="524"/>
                    </a:lnTo>
                    <a:lnTo>
                      <a:pt x="796" y="482"/>
                    </a:lnTo>
                    <a:lnTo>
                      <a:pt x="775" y="377"/>
                    </a:lnTo>
                    <a:lnTo>
                      <a:pt x="837" y="210"/>
                    </a:lnTo>
                    <a:lnTo>
                      <a:pt x="858" y="63"/>
                    </a:lnTo>
                    <a:lnTo>
                      <a:pt x="87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3108;p74">
                <a:extLst>
                  <a:ext uri="{FF2B5EF4-FFF2-40B4-BE49-F238E27FC236}">
                    <a16:creationId xmlns:a16="http://schemas.microsoft.com/office/drawing/2014/main" id="{CB5551FA-BB77-4A56-A324-F50273A13B28}"/>
                  </a:ext>
                </a:extLst>
              </p:cNvPr>
              <p:cNvSpPr/>
              <p:nvPr/>
            </p:nvSpPr>
            <p:spPr>
              <a:xfrm>
                <a:off x="3982781" y="2916668"/>
                <a:ext cx="2751" cy="5959"/>
              </a:xfrm>
              <a:custGeom>
                <a:avLst/>
                <a:gdLst/>
                <a:ahLst/>
                <a:cxnLst/>
                <a:rect l="l" t="t" r="r" b="b"/>
                <a:pathLst>
                  <a:path w="231" h="524" extrusionOk="0">
                    <a:moveTo>
                      <a:pt x="105" y="0"/>
                    </a:moveTo>
                    <a:lnTo>
                      <a:pt x="84" y="63"/>
                    </a:lnTo>
                    <a:lnTo>
                      <a:pt x="63" y="210"/>
                    </a:lnTo>
                    <a:lnTo>
                      <a:pt x="1" y="377"/>
                    </a:lnTo>
                    <a:lnTo>
                      <a:pt x="22" y="482"/>
                    </a:lnTo>
                    <a:lnTo>
                      <a:pt x="63" y="524"/>
                    </a:lnTo>
                    <a:lnTo>
                      <a:pt x="84" y="524"/>
                    </a:lnTo>
                    <a:lnTo>
                      <a:pt x="126" y="482"/>
                    </a:lnTo>
                    <a:lnTo>
                      <a:pt x="210" y="419"/>
                    </a:lnTo>
                    <a:lnTo>
                      <a:pt x="231" y="314"/>
                    </a:lnTo>
                    <a:lnTo>
                      <a:pt x="210" y="105"/>
                    </a:lnTo>
                    <a:lnTo>
                      <a:pt x="126" y="42"/>
                    </a:lnTo>
                    <a:lnTo>
                      <a:pt x="105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3109;p74">
                <a:extLst>
                  <a:ext uri="{FF2B5EF4-FFF2-40B4-BE49-F238E27FC236}">
                    <a16:creationId xmlns:a16="http://schemas.microsoft.com/office/drawing/2014/main" id="{2A3BBEE3-9ACE-46CB-A897-C17D48364989}"/>
                  </a:ext>
                </a:extLst>
              </p:cNvPr>
              <p:cNvSpPr/>
              <p:nvPr/>
            </p:nvSpPr>
            <p:spPr>
              <a:xfrm>
                <a:off x="3979792" y="2923093"/>
                <a:ext cx="3751" cy="833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733" extrusionOk="0">
                    <a:moveTo>
                      <a:pt x="22" y="0"/>
                    </a:moveTo>
                    <a:lnTo>
                      <a:pt x="1" y="147"/>
                    </a:lnTo>
                    <a:lnTo>
                      <a:pt x="22" y="231"/>
                    </a:lnTo>
                    <a:lnTo>
                      <a:pt x="22" y="482"/>
                    </a:lnTo>
                    <a:lnTo>
                      <a:pt x="1" y="670"/>
                    </a:lnTo>
                    <a:lnTo>
                      <a:pt x="42" y="733"/>
                    </a:lnTo>
                    <a:lnTo>
                      <a:pt x="147" y="670"/>
                    </a:lnTo>
                    <a:lnTo>
                      <a:pt x="231" y="670"/>
                    </a:lnTo>
                    <a:lnTo>
                      <a:pt x="252" y="649"/>
                    </a:lnTo>
                    <a:lnTo>
                      <a:pt x="273" y="440"/>
                    </a:lnTo>
                    <a:lnTo>
                      <a:pt x="273" y="356"/>
                    </a:lnTo>
                    <a:lnTo>
                      <a:pt x="314" y="210"/>
                    </a:lnTo>
                    <a:lnTo>
                      <a:pt x="314" y="147"/>
                    </a:lnTo>
                    <a:lnTo>
                      <a:pt x="314" y="63"/>
                    </a:lnTo>
                    <a:lnTo>
                      <a:pt x="314" y="42"/>
                    </a:lnTo>
                    <a:lnTo>
                      <a:pt x="231" y="105"/>
                    </a:lnTo>
                    <a:lnTo>
                      <a:pt x="168" y="105"/>
                    </a:lnTo>
                    <a:lnTo>
                      <a:pt x="14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3110;p74">
                <a:extLst>
                  <a:ext uri="{FF2B5EF4-FFF2-40B4-BE49-F238E27FC236}">
                    <a16:creationId xmlns:a16="http://schemas.microsoft.com/office/drawing/2014/main" id="{E6EC66E0-30C1-4EBA-A741-C6E3786C08E4}"/>
                  </a:ext>
                </a:extLst>
              </p:cNvPr>
              <p:cNvSpPr/>
              <p:nvPr/>
            </p:nvSpPr>
            <p:spPr>
              <a:xfrm>
                <a:off x="3979792" y="2907627"/>
                <a:ext cx="8978" cy="10713"/>
              </a:xfrm>
              <a:custGeom>
                <a:avLst/>
                <a:gdLst/>
                <a:ahLst/>
                <a:cxnLst/>
                <a:rect l="l" t="t" r="r" b="b"/>
                <a:pathLst>
                  <a:path w="754" h="942" extrusionOk="0">
                    <a:moveTo>
                      <a:pt x="314" y="0"/>
                    </a:moveTo>
                    <a:lnTo>
                      <a:pt x="314" y="21"/>
                    </a:lnTo>
                    <a:lnTo>
                      <a:pt x="231" y="21"/>
                    </a:lnTo>
                    <a:lnTo>
                      <a:pt x="210" y="440"/>
                    </a:lnTo>
                    <a:lnTo>
                      <a:pt x="105" y="586"/>
                    </a:lnTo>
                    <a:lnTo>
                      <a:pt x="1" y="733"/>
                    </a:lnTo>
                    <a:lnTo>
                      <a:pt x="1" y="879"/>
                    </a:lnTo>
                    <a:lnTo>
                      <a:pt x="1" y="900"/>
                    </a:lnTo>
                    <a:lnTo>
                      <a:pt x="42" y="942"/>
                    </a:lnTo>
                    <a:lnTo>
                      <a:pt x="231" y="900"/>
                    </a:lnTo>
                    <a:lnTo>
                      <a:pt x="314" y="795"/>
                    </a:lnTo>
                    <a:lnTo>
                      <a:pt x="377" y="795"/>
                    </a:lnTo>
                    <a:lnTo>
                      <a:pt x="461" y="670"/>
                    </a:lnTo>
                    <a:lnTo>
                      <a:pt x="524" y="523"/>
                    </a:lnTo>
                    <a:lnTo>
                      <a:pt x="628" y="440"/>
                    </a:lnTo>
                    <a:lnTo>
                      <a:pt x="670" y="440"/>
                    </a:lnTo>
                    <a:lnTo>
                      <a:pt x="754" y="419"/>
                    </a:lnTo>
                    <a:lnTo>
                      <a:pt x="691" y="335"/>
                    </a:lnTo>
                    <a:lnTo>
                      <a:pt x="691" y="168"/>
                    </a:lnTo>
                    <a:lnTo>
                      <a:pt x="586" y="126"/>
                    </a:lnTo>
                    <a:lnTo>
                      <a:pt x="545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3111;p74">
                <a:extLst>
                  <a:ext uri="{FF2B5EF4-FFF2-40B4-BE49-F238E27FC236}">
                    <a16:creationId xmlns:a16="http://schemas.microsoft.com/office/drawing/2014/main" id="{F2029DA4-F4BE-45B2-8213-DAC5EEB5679D}"/>
                  </a:ext>
                </a:extLst>
              </p:cNvPr>
              <p:cNvSpPr/>
              <p:nvPr/>
            </p:nvSpPr>
            <p:spPr>
              <a:xfrm>
                <a:off x="3980292" y="2915952"/>
                <a:ext cx="27661" cy="32616"/>
              </a:xfrm>
              <a:custGeom>
                <a:avLst/>
                <a:gdLst/>
                <a:ahLst/>
                <a:cxnLst/>
                <a:rect l="l" t="t" r="r" b="b"/>
                <a:pathLst>
                  <a:path w="2323" h="2868" extrusionOk="0">
                    <a:moveTo>
                      <a:pt x="2051" y="1"/>
                    </a:moveTo>
                    <a:lnTo>
                      <a:pt x="900" y="691"/>
                    </a:lnTo>
                    <a:lnTo>
                      <a:pt x="816" y="670"/>
                    </a:lnTo>
                    <a:lnTo>
                      <a:pt x="796" y="670"/>
                    </a:lnTo>
                    <a:lnTo>
                      <a:pt x="649" y="566"/>
                    </a:lnTo>
                    <a:lnTo>
                      <a:pt x="482" y="482"/>
                    </a:lnTo>
                    <a:lnTo>
                      <a:pt x="419" y="482"/>
                    </a:lnTo>
                    <a:lnTo>
                      <a:pt x="335" y="545"/>
                    </a:lnTo>
                    <a:lnTo>
                      <a:pt x="293" y="587"/>
                    </a:lnTo>
                    <a:lnTo>
                      <a:pt x="272" y="587"/>
                    </a:lnTo>
                    <a:lnTo>
                      <a:pt x="272" y="670"/>
                    </a:lnTo>
                    <a:lnTo>
                      <a:pt x="272" y="691"/>
                    </a:lnTo>
                    <a:lnTo>
                      <a:pt x="272" y="775"/>
                    </a:lnTo>
                    <a:lnTo>
                      <a:pt x="272" y="838"/>
                    </a:lnTo>
                    <a:lnTo>
                      <a:pt x="231" y="984"/>
                    </a:lnTo>
                    <a:lnTo>
                      <a:pt x="231" y="1068"/>
                    </a:lnTo>
                    <a:lnTo>
                      <a:pt x="210" y="1528"/>
                    </a:lnTo>
                    <a:lnTo>
                      <a:pt x="210" y="1612"/>
                    </a:lnTo>
                    <a:lnTo>
                      <a:pt x="189" y="1737"/>
                    </a:lnTo>
                    <a:lnTo>
                      <a:pt x="189" y="1884"/>
                    </a:lnTo>
                    <a:lnTo>
                      <a:pt x="126" y="1905"/>
                    </a:lnTo>
                    <a:lnTo>
                      <a:pt x="168" y="2051"/>
                    </a:lnTo>
                    <a:lnTo>
                      <a:pt x="105" y="2219"/>
                    </a:lnTo>
                    <a:lnTo>
                      <a:pt x="105" y="2344"/>
                    </a:lnTo>
                    <a:lnTo>
                      <a:pt x="63" y="2407"/>
                    </a:lnTo>
                    <a:lnTo>
                      <a:pt x="63" y="2470"/>
                    </a:lnTo>
                    <a:lnTo>
                      <a:pt x="63" y="2553"/>
                    </a:lnTo>
                    <a:lnTo>
                      <a:pt x="0" y="2679"/>
                    </a:lnTo>
                    <a:lnTo>
                      <a:pt x="0" y="2721"/>
                    </a:lnTo>
                    <a:lnTo>
                      <a:pt x="189" y="2721"/>
                    </a:lnTo>
                    <a:lnTo>
                      <a:pt x="754" y="2867"/>
                    </a:lnTo>
                    <a:lnTo>
                      <a:pt x="1172" y="2449"/>
                    </a:lnTo>
                    <a:lnTo>
                      <a:pt x="1633" y="2407"/>
                    </a:lnTo>
                    <a:lnTo>
                      <a:pt x="1653" y="2219"/>
                    </a:lnTo>
                    <a:lnTo>
                      <a:pt x="1884" y="1926"/>
                    </a:lnTo>
                    <a:lnTo>
                      <a:pt x="1235" y="1214"/>
                    </a:lnTo>
                    <a:lnTo>
                      <a:pt x="2093" y="963"/>
                    </a:lnTo>
                    <a:lnTo>
                      <a:pt x="2302" y="754"/>
                    </a:lnTo>
                    <a:lnTo>
                      <a:pt x="2323" y="754"/>
                    </a:lnTo>
                    <a:lnTo>
                      <a:pt x="2051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3112;p74">
                <a:extLst>
                  <a:ext uri="{FF2B5EF4-FFF2-40B4-BE49-F238E27FC236}">
                    <a16:creationId xmlns:a16="http://schemas.microsoft.com/office/drawing/2014/main" id="{5EBAF8A4-D6D8-4A12-9975-995720201114}"/>
                  </a:ext>
                </a:extLst>
              </p:cNvPr>
              <p:cNvSpPr/>
              <p:nvPr/>
            </p:nvSpPr>
            <p:spPr>
              <a:xfrm>
                <a:off x="3979792" y="2924515"/>
                <a:ext cx="142521" cy="114714"/>
              </a:xfrm>
              <a:custGeom>
                <a:avLst/>
                <a:gdLst/>
                <a:ahLst/>
                <a:cxnLst/>
                <a:rect l="l" t="t" r="r" b="b"/>
                <a:pathLst>
                  <a:path w="11969" h="10087" extrusionOk="0">
                    <a:moveTo>
                      <a:pt x="2344" y="1"/>
                    </a:moveTo>
                    <a:lnTo>
                      <a:pt x="2135" y="210"/>
                    </a:lnTo>
                    <a:lnTo>
                      <a:pt x="1277" y="461"/>
                    </a:lnTo>
                    <a:lnTo>
                      <a:pt x="1926" y="1173"/>
                    </a:lnTo>
                    <a:lnTo>
                      <a:pt x="1695" y="1466"/>
                    </a:lnTo>
                    <a:lnTo>
                      <a:pt x="1675" y="1654"/>
                    </a:lnTo>
                    <a:lnTo>
                      <a:pt x="1214" y="1696"/>
                    </a:lnTo>
                    <a:lnTo>
                      <a:pt x="796" y="2114"/>
                    </a:lnTo>
                    <a:lnTo>
                      <a:pt x="231" y="1968"/>
                    </a:lnTo>
                    <a:lnTo>
                      <a:pt x="42" y="1968"/>
                    </a:lnTo>
                    <a:lnTo>
                      <a:pt x="42" y="2177"/>
                    </a:lnTo>
                    <a:lnTo>
                      <a:pt x="42" y="2407"/>
                    </a:lnTo>
                    <a:lnTo>
                      <a:pt x="1" y="2595"/>
                    </a:lnTo>
                    <a:lnTo>
                      <a:pt x="1" y="2637"/>
                    </a:lnTo>
                    <a:lnTo>
                      <a:pt x="63" y="2616"/>
                    </a:lnTo>
                    <a:lnTo>
                      <a:pt x="105" y="2637"/>
                    </a:lnTo>
                    <a:lnTo>
                      <a:pt x="168" y="2595"/>
                    </a:lnTo>
                    <a:lnTo>
                      <a:pt x="314" y="2658"/>
                    </a:lnTo>
                    <a:lnTo>
                      <a:pt x="273" y="2700"/>
                    </a:lnTo>
                    <a:lnTo>
                      <a:pt x="524" y="2972"/>
                    </a:lnTo>
                    <a:lnTo>
                      <a:pt x="545" y="3119"/>
                    </a:lnTo>
                    <a:lnTo>
                      <a:pt x="628" y="3139"/>
                    </a:lnTo>
                    <a:lnTo>
                      <a:pt x="628" y="3244"/>
                    </a:lnTo>
                    <a:lnTo>
                      <a:pt x="754" y="3349"/>
                    </a:lnTo>
                    <a:lnTo>
                      <a:pt x="838" y="3370"/>
                    </a:lnTo>
                    <a:lnTo>
                      <a:pt x="984" y="3663"/>
                    </a:lnTo>
                    <a:lnTo>
                      <a:pt x="984" y="3746"/>
                    </a:lnTo>
                    <a:lnTo>
                      <a:pt x="1047" y="3851"/>
                    </a:lnTo>
                    <a:lnTo>
                      <a:pt x="1110" y="3851"/>
                    </a:lnTo>
                    <a:lnTo>
                      <a:pt x="1151" y="3997"/>
                    </a:lnTo>
                    <a:lnTo>
                      <a:pt x="1193" y="4081"/>
                    </a:lnTo>
                    <a:lnTo>
                      <a:pt x="1319" y="4123"/>
                    </a:lnTo>
                    <a:lnTo>
                      <a:pt x="1423" y="4416"/>
                    </a:lnTo>
                    <a:lnTo>
                      <a:pt x="1528" y="4479"/>
                    </a:lnTo>
                    <a:lnTo>
                      <a:pt x="1570" y="4625"/>
                    </a:lnTo>
                    <a:lnTo>
                      <a:pt x="1528" y="4709"/>
                    </a:lnTo>
                    <a:lnTo>
                      <a:pt x="1528" y="4792"/>
                    </a:lnTo>
                    <a:lnTo>
                      <a:pt x="1633" y="4897"/>
                    </a:lnTo>
                    <a:lnTo>
                      <a:pt x="1633" y="4960"/>
                    </a:lnTo>
                    <a:lnTo>
                      <a:pt x="1716" y="5023"/>
                    </a:lnTo>
                    <a:lnTo>
                      <a:pt x="1821" y="4939"/>
                    </a:lnTo>
                    <a:lnTo>
                      <a:pt x="1926" y="5043"/>
                    </a:lnTo>
                    <a:lnTo>
                      <a:pt x="2114" y="5127"/>
                    </a:lnTo>
                    <a:lnTo>
                      <a:pt x="2260" y="5274"/>
                    </a:lnTo>
                    <a:lnTo>
                      <a:pt x="2323" y="5378"/>
                    </a:lnTo>
                    <a:lnTo>
                      <a:pt x="2344" y="5420"/>
                    </a:lnTo>
                    <a:lnTo>
                      <a:pt x="2365" y="5546"/>
                    </a:lnTo>
                    <a:lnTo>
                      <a:pt x="2428" y="5588"/>
                    </a:lnTo>
                    <a:lnTo>
                      <a:pt x="2470" y="5797"/>
                    </a:lnTo>
                    <a:lnTo>
                      <a:pt x="2574" y="5880"/>
                    </a:lnTo>
                    <a:lnTo>
                      <a:pt x="2637" y="6090"/>
                    </a:lnTo>
                    <a:lnTo>
                      <a:pt x="2658" y="6173"/>
                    </a:lnTo>
                    <a:lnTo>
                      <a:pt x="2616" y="6362"/>
                    </a:lnTo>
                    <a:lnTo>
                      <a:pt x="2574" y="6383"/>
                    </a:lnTo>
                    <a:lnTo>
                      <a:pt x="2616" y="6487"/>
                    </a:lnTo>
                    <a:lnTo>
                      <a:pt x="2658" y="6696"/>
                    </a:lnTo>
                    <a:lnTo>
                      <a:pt x="2679" y="6906"/>
                    </a:lnTo>
                    <a:lnTo>
                      <a:pt x="2783" y="7010"/>
                    </a:lnTo>
                    <a:lnTo>
                      <a:pt x="2825" y="7094"/>
                    </a:lnTo>
                    <a:lnTo>
                      <a:pt x="3097" y="7408"/>
                    </a:lnTo>
                    <a:lnTo>
                      <a:pt x="3202" y="7429"/>
                    </a:lnTo>
                    <a:lnTo>
                      <a:pt x="3307" y="7450"/>
                    </a:lnTo>
                    <a:lnTo>
                      <a:pt x="3390" y="7554"/>
                    </a:lnTo>
                    <a:lnTo>
                      <a:pt x="3474" y="7554"/>
                    </a:lnTo>
                    <a:lnTo>
                      <a:pt x="3620" y="7680"/>
                    </a:lnTo>
                    <a:lnTo>
                      <a:pt x="3620" y="7784"/>
                    </a:lnTo>
                    <a:lnTo>
                      <a:pt x="3788" y="7826"/>
                    </a:lnTo>
                    <a:lnTo>
                      <a:pt x="3767" y="7889"/>
                    </a:lnTo>
                    <a:lnTo>
                      <a:pt x="3830" y="7931"/>
                    </a:lnTo>
                    <a:lnTo>
                      <a:pt x="3976" y="8412"/>
                    </a:lnTo>
                    <a:lnTo>
                      <a:pt x="4102" y="8496"/>
                    </a:lnTo>
                    <a:lnTo>
                      <a:pt x="4102" y="8663"/>
                    </a:lnTo>
                    <a:lnTo>
                      <a:pt x="4541" y="9082"/>
                    </a:lnTo>
                    <a:lnTo>
                      <a:pt x="4604" y="9082"/>
                    </a:lnTo>
                    <a:lnTo>
                      <a:pt x="4646" y="9333"/>
                    </a:lnTo>
                    <a:lnTo>
                      <a:pt x="4834" y="9396"/>
                    </a:lnTo>
                    <a:lnTo>
                      <a:pt x="4939" y="9668"/>
                    </a:lnTo>
                    <a:lnTo>
                      <a:pt x="5043" y="9709"/>
                    </a:lnTo>
                    <a:lnTo>
                      <a:pt x="5127" y="9730"/>
                    </a:lnTo>
                    <a:lnTo>
                      <a:pt x="5169" y="9626"/>
                    </a:lnTo>
                    <a:lnTo>
                      <a:pt x="5336" y="9521"/>
                    </a:lnTo>
                    <a:lnTo>
                      <a:pt x="5232" y="9312"/>
                    </a:lnTo>
                    <a:lnTo>
                      <a:pt x="5294" y="9040"/>
                    </a:lnTo>
                    <a:lnTo>
                      <a:pt x="5462" y="8977"/>
                    </a:lnTo>
                    <a:lnTo>
                      <a:pt x="5650" y="9124"/>
                    </a:lnTo>
                    <a:lnTo>
                      <a:pt x="5985" y="9124"/>
                    </a:lnTo>
                    <a:lnTo>
                      <a:pt x="6487" y="9333"/>
                    </a:lnTo>
                    <a:lnTo>
                      <a:pt x="7010" y="9563"/>
                    </a:lnTo>
                    <a:lnTo>
                      <a:pt x="7031" y="10086"/>
                    </a:lnTo>
                    <a:lnTo>
                      <a:pt x="8077" y="8684"/>
                    </a:lnTo>
                    <a:lnTo>
                      <a:pt x="10253" y="8036"/>
                    </a:lnTo>
                    <a:lnTo>
                      <a:pt x="11885" y="7554"/>
                    </a:lnTo>
                    <a:lnTo>
                      <a:pt x="11969" y="6299"/>
                    </a:lnTo>
                    <a:lnTo>
                      <a:pt x="11843" y="5839"/>
                    </a:lnTo>
                    <a:lnTo>
                      <a:pt x="11655" y="5985"/>
                    </a:lnTo>
                    <a:lnTo>
                      <a:pt x="9960" y="5755"/>
                    </a:lnTo>
                    <a:lnTo>
                      <a:pt x="9835" y="5274"/>
                    </a:lnTo>
                    <a:lnTo>
                      <a:pt x="9688" y="5127"/>
                    </a:lnTo>
                    <a:lnTo>
                      <a:pt x="9688" y="4939"/>
                    </a:lnTo>
                    <a:lnTo>
                      <a:pt x="9688" y="4918"/>
                    </a:lnTo>
                    <a:lnTo>
                      <a:pt x="9667" y="4939"/>
                    </a:lnTo>
                    <a:lnTo>
                      <a:pt x="9625" y="4855"/>
                    </a:lnTo>
                    <a:lnTo>
                      <a:pt x="9625" y="4792"/>
                    </a:lnTo>
                    <a:lnTo>
                      <a:pt x="9667" y="4730"/>
                    </a:lnTo>
                    <a:lnTo>
                      <a:pt x="9563" y="4730"/>
                    </a:lnTo>
                    <a:lnTo>
                      <a:pt x="9563" y="4709"/>
                    </a:lnTo>
                    <a:lnTo>
                      <a:pt x="9458" y="4709"/>
                    </a:lnTo>
                    <a:lnTo>
                      <a:pt x="9270" y="4604"/>
                    </a:lnTo>
                    <a:lnTo>
                      <a:pt x="9249" y="4541"/>
                    </a:lnTo>
                    <a:lnTo>
                      <a:pt x="9228" y="4583"/>
                    </a:lnTo>
                    <a:lnTo>
                      <a:pt x="9123" y="4437"/>
                    </a:lnTo>
                    <a:lnTo>
                      <a:pt x="9102" y="4290"/>
                    </a:lnTo>
                    <a:lnTo>
                      <a:pt x="8809" y="3914"/>
                    </a:lnTo>
                    <a:lnTo>
                      <a:pt x="8726" y="3788"/>
                    </a:lnTo>
                    <a:lnTo>
                      <a:pt x="8809" y="3788"/>
                    </a:lnTo>
                    <a:lnTo>
                      <a:pt x="8809" y="3746"/>
                    </a:lnTo>
                    <a:lnTo>
                      <a:pt x="8705" y="3453"/>
                    </a:lnTo>
                    <a:lnTo>
                      <a:pt x="8705" y="3391"/>
                    </a:lnTo>
                    <a:lnTo>
                      <a:pt x="8621" y="3265"/>
                    </a:lnTo>
                    <a:lnTo>
                      <a:pt x="8579" y="3265"/>
                    </a:lnTo>
                    <a:lnTo>
                      <a:pt x="8391" y="3014"/>
                    </a:lnTo>
                    <a:lnTo>
                      <a:pt x="8307" y="3014"/>
                    </a:lnTo>
                    <a:lnTo>
                      <a:pt x="8224" y="2909"/>
                    </a:lnTo>
                    <a:lnTo>
                      <a:pt x="8224" y="2867"/>
                    </a:lnTo>
                    <a:lnTo>
                      <a:pt x="8286" y="2867"/>
                    </a:lnTo>
                    <a:lnTo>
                      <a:pt x="8307" y="2909"/>
                    </a:lnTo>
                    <a:lnTo>
                      <a:pt x="8286" y="2826"/>
                    </a:lnTo>
                    <a:lnTo>
                      <a:pt x="8182" y="2805"/>
                    </a:lnTo>
                    <a:lnTo>
                      <a:pt x="7973" y="2763"/>
                    </a:lnTo>
                    <a:lnTo>
                      <a:pt x="7868" y="2449"/>
                    </a:lnTo>
                    <a:lnTo>
                      <a:pt x="7805" y="2323"/>
                    </a:lnTo>
                    <a:lnTo>
                      <a:pt x="7742" y="2303"/>
                    </a:lnTo>
                    <a:lnTo>
                      <a:pt x="7742" y="2198"/>
                    </a:lnTo>
                    <a:lnTo>
                      <a:pt x="7701" y="2219"/>
                    </a:lnTo>
                    <a:lnTo>
                      <a:pt x="7659" y="2177"/>
                    </a:lnTo>
                    <a:lnTo>
                      <a:pt x="7282" y="2323"/>
                    </a:lnTo>
                    <a:lnTo>
                      <a:pt x="7261" y="2114"/>
                    </a:lnTo>
                    <a:lnTo>
                      <a:pt x="6738" y="1968"/>
                    </a:lnTo>
                    <a:lnTo>
                      <a:pt x="6654" y="1968"/>
                    </a:lnTo>
                    <a:lnTo>
                      <a:pt x="5566" y="1926"/>
                    </a:lnTo>
                    <a:lnTo>
                      <a:pt x="2867" y="43"/>
                    </a:lnTo>
                    <a:lnTo>
                      <a:pt x="2344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6B65"/>
                  </a:solidFill>
                </a:endParaRPr>
              </a:p>
            </p:txBody>
          </p:sp>
          <p:sp>
            <p:nvSpPr>
              <p:cNvPr id="122" name="Google Shape;3113;p74">
                <a:extLst>
                  <a:ext uri="{FF2B5EF4-FFF2-40B4-BE49-F238E27FC236}">
                    <a16:creationId xmlns:a16="http://schemas.microsoft.com/office/drawing/2014/main" id="{A1316368-70A4-4072-8DEA-E7975FDFA5E7}"/>
                  </a:ext>
                </a:extLst>
              </p:cNvPr>
              <p:cNvSpPr/>
              <p:nvPr/>
            </p:nvSpPr>
            <p:spPr>
              <a:xfrm>
                <a:off x="4089663" y="2967116"/>
                <a:ext cx="5251" cy="10952"/>
              </a:xfrm>
              <a:custGeom>
                <a:avLst/>
                <a:gdLst/>
                <a:ahLst/>
                <a:cxnLst/>
                <a:rect l="l" t="t" r="r" b="b"/>
                <a:pathLst>
                  <a:path w="441" h="963" extrusionOk="0">
                    <a:moveTo>
                      <a:pt x="147" y="0"/>
                    </a:moveTo>
                    <a:lnTo>
                      <a:pt x="147" y="42"/>
                    </a:lnTo>
                    <a:lnTo>
                      <a:pt x="106" y="42"/>
                    </a:lnTo>
                    <a:lnTo>
                      <a:pt x="106" y="105"/>
                    </a:lnTo>
                    <a:lnTo>
                      <a:pt x="43" y="126"/>
                    </a:lnTo>
                    <a:lnTo>
                      <a:pt x="85" y="209"/>
                    </a:lnTo>
                    <a:lnTo>
                      <a:pt x="43" y="209"/>
                    </a:lnTo>
                    <a:lnTo>
                      <a:pt x="85" y="377"/>
                    </a:lnTo>
                    <a:lnTo>
                      <a:pt x="43" y="356"/>
                    </a:lnTo>
                    <a:lnTo>
                      <a:pt x="1" y="356"/>
                    </a:lnTo>
                    <a:lnTo>
                      <a:pt x="1" y="544"/>
                    </a:lnTo>
                    <a:lnTo>
                      <a:pt x="22" y="628"/>
                    </a:lnTo>
                    <a:lnTo>
                      <a:pt x="43" y="670"/>
                    </a:lnTo>
                    <a:lnTo>
                      <a:pt x="43" y="795"/>
                    </a:lnTo>
                    <a:lnTo>
                      <a:pt x="22" y="795"/>
                    </a:lnTo>
                    <a:lnTo>
                      <a:pt x="43" y="858"/>
                    </a:lnTo>
                    <a:lnTo>
                      <a:pt x="231" y="963"/>
                    </a:lnTo>
                    <a:lnTo>
                      <a:pt x="336" y="963"/>
                    </a:lnTo>
                    <a:lnTo>
                      <a:pt x="398" y="942"/>
                    </a:lnTo>
                    <a:lnTo>
                      <a:pt x="440" y="670"/>
                    </a:lnTo>
                    <a:lnTo>
                      <a:pt x="398" y="544"/>
                    </a:lnTo>
                    <a:lnTo>
                      <a:pt x="336" y="544"/>
                    </a:lnTo>
                    <a:lnTo>
                      <a:pt x="315" y="356"/>
                    </a:lnTo>
                    <a:lnTo>
                      <a:pt x="336" y="356"/>
                    </a:lnTo>
                    <a:lnTo>
                      <a:pt x="398" y="168"/>
                    </a:lnTo>
                    <a:lnTo>
                      <a:pt x="357" y="126"/>
                    </a:lnTo>
                    <a:lnTo>
                      <a:pt x="315" y="126"/>
                    </a:lnTo>
                    <a:lnTo>
                      <a:pt x="315" y="63"/>
                    </a:lnTo>
                    <a:lnTo>
                      <a:pt x="21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3114;p74">
                <a:extLst>
                  <a:ext uri="{FF2B5EF4-FFF2-40B4-BE49-F238E27FC236}">
                    <a16:creationId xmlns:a16="http://schemas.microsoft.com/office/drawing/2014/main" id="{790D7E3A-4748-4262-BF31-7ED7F1A65AA8}"/>
                  </a:ext>
                </a:extLst>
              </p:cNvPr>
              <p:cNvSpPr/>
              <p:nvPr/>
            </p:nvSpPr>
            <p:spPr>
              <a:xfrm>
                <a:off x="4095152" y="2967833"/>
                <a:ext cx="32900" cy="24758"/>
              </a:xfrm>
              <a:custGeom>
                <a:avLst/>
                <a:gdLst/>
                <a:ahLst/>
                <a:cxnLst/>
                <a:rect l="l" t="t" r="r" b="b"/>
                <a:pathLst>
                  <a:path w="2763" h="2177" extrusionOk="0">
                    <a:moveTo>
                      <a:pt x="2490" y="0"/>
                    </a:moveTo>
                    <a:lnTo>
                      <a:pt x="2490" y="84"/>
                    </a:lnTo>
                    <a:lnTo>
                      <a:pt x="2469" y="146"/>
                    </a:lnTo>
                    <a:lnTo>
                      <a:pt x="2093" y="356"/>
                    </a:lnTo>
                    <a:lnTo>
                      <a:pt x="2093" y="502"/>
                    </a:lnTo>
                    <a:lnTo>
                      <a:pt x="1779" y="795"/>
                    </a:lnTo>
                    <a:lnTo>
                      <a:pt x="1737" y="879"/>
                    </a:lnTo>
                    <a:lnTo>
                      <a:pt x="1779" y="900"/>
                    </a:lnTo>
                    <a:lnTo>
                      <a:pt x="1821" y="983"/>
                    </a:lnTo>
                    <a:lnTo>
                      <a:pt x="1653" y="1130"/>
                    </a:lnTo>
                    <a:lnTo>
                      <a:pt x="1611" y="1046"/>
                    </a:lnTo>
                    <a:lnTo>
                      <a:pt x="1549" y="1088"/>
                    </a:lnTo>
                    <a:lnTo>
                      <a:pt x="1465" y="1088"/>
                    </a:lnTo>
                    <a:lnTo>
                      <a:pt x="1507" y="1193"/>
                    </a:lnTo>
                    <a:lnTo>
                      <a:pt x="1444" y="1193"/>
                    </a:lnTo>
                    <a:lnTo>
                      <a:pt x="1423" y="1234"/>
                    </a:lnTo>
                    <a:lnTo>
                      <a:pt x="1256" y="1255"/>
                    </a:lnTo>
                    <a:lnTo>
                      <a:pt x="1130" y="1297"/>
                    </a:lnTo>
                    <a:lnTo>
                      <a:pt x="1088" y="1214"/>
                    </a:lnTo>
                    <a:lnTo>
                      <a:pt x="837" y="1214"/>
                    </a:lnTo>
                    <a:lnTo>
                      <a:pt x="628" y="1151"/>
                    </a:lnTo>
                    <a:lnTo>
                      <a:pt x="398" y="1339"/>
                    </a:lnTo>
                    <a:lnTo>
                      <a:pt x="314" y="1318"/>
                    </a:lnTo>
                    <a:lnTo>
                      <a:pt x="251" y="1318"/>
                    </a:lnTo>
                    <a:lnTo>
                      <a:pt x="147" y="1360"/>
                    </a:lnTo>
                    <a:lnTo>
                      <a:pt x="105" y="1109"/>
                    </a:lnTo>
                    <a:lnTo>
                      <a:pt x="63" y="1151"/>
                    </a:lnTo>
                    <a:lnTo>
                      <a:pt x="0" y="1130"/>
                    </a:lnTo>
                    <a:lnTo>
                      <a:pt x="0" y="1318"/>
                    </a:lnTo>
                    <a:lnTo>
                      <a:pt x="147" y="1465"/>
                    </a:lnTo>
                    <a:lnTo>
                      <a:pt x="272" y="1946"/>
                    </a:lnTo>
                    <a:lnTo>
                      <a:pt x="1967" y="2176"/>
                    </a:lnTo>
                    <a:lnTo>
                      <a:pt x="2155" y="2030"/>
                    </a:lnTo>
                    <a:lnTo>
                      <a:pt x="2658" y="502"/>
                    </a:lnTo>
                    <a:lnTo>
                      <a:pt x="2762" y="481"/>
                    </a:lnTo>
                    <a:lnTo>
                      <a:pt x="2762" y="314"/>
                    </a:lnTo>
                    <a:lnTo>
                      <a:pt x="2720" y="251"/>
                    </a:lnTo>
                    <a:lnTo>
                      <a:pt x="2678" y="272"/>
                    </a:lnTo>
                    <a:lnTo>
                      <a:pt x="2658" y="251"/>
                    </a:lnTo>
                    <a:lnTo>
                      <a:pt x="2595" y="209"/>
                    </a:lnTo>
                    <a:lnTo>
                      <a:pt x="2574" y="42"/>
                    </a:lnTo>
                    <a:lnTo>
                      <a:pt x="249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3115;p74">
                <a:extLst>
                  <a:ext uri="{FF2B5EF4-FFF2-40B4-BE49-F238E27FC236}">
                    <a16:creationId xmlns:a16="http://schemas.microsoft.com/office/drawing/2014/main" id="{A0A16E89-07BA-4EB3-8349-ED26C3EB7571}"/>
                  </a:ext>
                </a:extLst>
              </p:cNvPr>
              <p:cNvSpPr/>
              <p:nvPr/>
            </p:nvSpPr>
            <p:spPr>
              <a:xfrm>
                <a:off x="4101380" y="2973303"/>
                <a:ext cx="51583" cy="60684"/>
              </a:xfrm>
              <a:custGeom>
                <a:avLst/>
                <a:gdLst/>
                <a:ahLst/>
                <a:cxnLst/>
                <a:rect l="l" t="t" r="r" b="b"/>
                <a:pathLst>
                  <a:path w="4332" h="5336" extrusionOk="0">
                    <a:moveTo>
                      <a:pt x="2239" y="0"/>
                    </a:moveTo>
                    <a:lnTo>
                      <a:pt x="2135" y="21"/>
                    </a:lnTo>
                    <a:lnTo>
                      <a:pt x="1632" y="1549"/>
                    </a:lnTo>
                    <a:lnTo>
                      <a:pt x="1758" y="2009"/>
                    </a:lnTo>
                    <a:lnTo>
                      <a:pt x="1674" y="3264"/>
                    </a:lnTo>
                    <a:lnTo>
                      <a:pt x="42" y="3746"/>
                    </a:lnTo>
                    <a:lnTo>
                      <a:pt x="0" y="4018"/>
                    </a:lnTo>
                    <a:lnTo>
                      <a:pt x="523" y="4708"/>
                    </a:lnTo>
                    <a:lnTo>
                      <a:pt x="461" y="4938"/>
                    </a:lnTo>
                    <a:lnTo>
                      <a:pt x="795" y="5336"/>
                    </a:lnTo>
                    <a:lnTo>
                      <a:pt x="879" y="5315"/>
                    </a:lnTo>
                    <a:lnTo>
                      <a:pt x="900" y="5336"/>
                    </a:lnTo>
                    <a:lnTo>
                      <a:pt x="1005" y="5336"/>
                    </a:lnTo>
                    <a:lnTo>
                      <a:pt x="1088" y="5231"/>
                    </a:lnTo>
                    <a:lnTo>
                      <a:pt x="1214" y="5231"/>
                    </a:lnTo>
                    <a:lnTo>
                      <a:pt x="1423" y="5127"/>
                    </a:lnTo>
                    <a:lnTo>
                      <a:pt x="1528" y="5127"/>
                    </a:lnTo>
                    <a:lnTo>
                      <a:pt x="1632" y="5106"/>
                    </a:lnTo>
                    <a:lnTo>
                      <a:pt x="1716" y="5147"/>
                    </a:lnTo>
                    <a:lnTo>
                      <a:pt x="1779" y="5147"/>
                    </a:lnTo>
                    <a:lnTo>
                      <a:pt x="1925" y="4938"/>
                    </a:lnTo>
                    <a:lnTo>
                      <a:pt x="1925" y="4917"/>
                    </a:lnTo>
                    <a:lnTo>
                      <a:pt x="1946" y="4917"/>
                    </a:lnTo>
                    <a:lnTo>
                      <a:pt x="1946" y="4834"/>
                    </a:lnTo>
                    <a:lnTo>
                      <a:pt x="1883" y="4813"/>
                    </a:lnTo>
                    <a:lnTo>
                      <a:pt x="1925" y="4750"/>
                    </a:lnTo>
                    <a:lnTo>
                      <a:pt x="1883" y="4687"/>
                    </a:lnTo>
                    <a:lnTo>
                      <a:pt x="1967" y="4603"/>
                    </a:lnTo>
                    <a:lnTo>
                      <a:pt x="2030" y="4541"/>
                    </a:lnTo>
                    <a:lnTo>
                      <a:pt x="2239" y="4541"/>
                    </a:lnTo>
                    <a:lnTo>
                      <a:pt x="2365" y="4520"/>
                    </a:lnTo>
                    <a:lnTo>
                      <a:pt x="2448" y="4583"/>
                    </a:lnTo>
                    <a:lnTo>
                      <a:pt x="2553" y="4436"/>
                    </a:lnTo>
                    <a:lnTo>
                      <a:pt x="2595" y="4415"/>
                    </a:lnTo>
                    <a:lnTo>
                      <a:pt x="2595" y="4227"/>
                    </a:lnTo>
                    <a:lnTo>
                      <a:pt x="2804" y="3976"/>
                    </a:lnTo>
                    <a:lnTo>
                      <a:pt x="2930" y="3955"/>
                    </a:lnTo>
                    <a:lnTo>
                      <a:pt x="3013" y="3976"/>
                    </a:lnTo>
                    <a:lnTo>
                      <a:pt x="3076" y="3913"/>
                    </a:lnTo>
                    <a:lnTo>
                      <a:pt x="3348" y="3913"/>
                    </a:lnTo>
                    <a:lnTo>
                      <a:pt x="3390" y="3850"/>
                    </a:lnTo>
                    <a:lnTo>
                      <a:pt x="3327" y="3808"/>
                    </a:lnTo>
                    <a:lnTo>
                      <a:pt x="3285" y="3599"/>
                    </a:lnTo>
                    <a:lnTo>
                      <a:pt x="3306" y="3599"/>
                    </a:lnTo>
                    <a:lnTo>
                      <a:pt x="3244" y="3494"/>
                    </a:lnTo>
                    <a:lnTo>
                      <a:pt x="3223" y="3474"/>
                    </a:lnTo>
                    <a:lnTo>
                      <a:pt x="3244" y="3390"/>
                    </a:lnTo>
                    <a:lnTo>
                      <a:pt x="3244" y="3285"/>
                    </a:lnTo>
                    <a:lnTo>
                      <a:pt x="3348" y="3118"/>
                    </a:lnTo>
                    <a:lnTo>
                      <a:pt x="3432" y="3076"/>
                    </a:lnTo>
                    <a:lnTo>
                      <a:pt x="3390" y="3013"/>
                    </a:lnTo>
                    <a:lnTo>
                      <a:pt x="3411" y="3013"/>
                    </a:lnTo>
                    <a:lnTo>
                      <a:pt x="3495" y="2867"/>
                    </a:lnTo>
                    <a:lnTo>
                      <a:pt x="3536" y="2846"/>
                    </a:lnTo>
                    <a:lnTo>
                      <a:pt x="3599" y="2846"/>
                    </a:lnTo>
                    <a:lnTo>
                      <a:pt x="3557" y="2909"/>
                    </a:lnTo>
                    <a:lnTo>
                      <a:pt x="3536" y="2971"/>
                    </a:lnTo>
                    <a:lnTo>
                      <a:pt x="3620" y="3013"/>
                    </a:lnTo>
                    <a:lnTo>
                      <a:pt x="3662" y="3013"/>
                    </a:lnTo>
                    <a:lnTo>
                      <a:pt x="3746" y="2804"/>
                    </a:lnTo>
                    <a:lnTo>
                      <a:pt x="3808" y="2741"/>
                    </a:lnTo>
                    <a:lnTo>
                      <a:pt x="3871" y="2616"/>
                    </a:lnTo>
                    <a:lnTo>
                      <a:pt x="4018" y="2490"/>
                    </a:lnTo>
                    <a:lnTo>
                      <a:pt x="4227" y="2134"/>
                    </a:lnTo>
                    <a:lnTo>
                      <a:pt x="4248" y="2072"/>
                    </a:lnTo>
                    <a:lnTo>
                      <a:pt x="4248" y="1988"/>
                    </a:lnTo>
                    <a:lnTo>
                      <a:pt x="4290" y="1862"/>
                    </a:lnTo>
                    <a:lnTo>
                      <a:pt x="4332" y="1758"/>
                    </a:lnTo>
                    <a:lnTo>
                      <a:pt x="4269" y="1695"/>
                    </a:lnTo>
                    <a:lnTo>
                      <a:pt x="4164" y="1674"/>
                    </a:lnTo>
                    <a:lnTo>
                      <a:pt x="3955" y="1507"/>
                    </a:lnTo>
                    <a:lnTo>
                      <a:pt x="3913" y="1402"/>
                    </a:lnTo>
                    <a:lnTo>
                      <a:pt x="3808" y="1298"/>
                    </a:lnTo>
                    <a:lnTo>
                      <a:pt x="3767" y="1151"/>
                    </a:lnTo>
                    <a:lnTo>
                      <a:pt x="3599" y="942"/>
                    </a:lnTo>
                    <a:lnTo>
                      <a:pt x="3516" y="942"/>
                    </a:lnTo>
                    <a:lnTo>
                      <a:pt x="3390" y="963"/>
                    </a:lnTo>
                    <a:lnTo>
                      <a:pt x="3118" y="921"/>
                    </a:lnTo>
                    <a:lnTo>
                      <a:pt x="3013" y="942"/>
                    </a:lnTo>
                    <a:lnTo>
                      <a:pt x="2930" y="963"/>
                    </a:lnTo>
                    <a:lnTo>
                      <a:pt x="2804" y="921"/>
                    </a:lnTo>
                    <a:lnTo>
                      <a:pt x="2469" y="649"/>
                    </a:lnTo>
                    <a:lnTo>
                      <a:pt x="2469" y="565"/>
                    </a:lnTo>
                    <a:lnTo>
                      <a:pt x="2260" y="335"/>
                    </a:lnTo>
                    <a:lnTo>
                      <a:pt x="223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3116;p74">
                <a:extLst>
                  <a:ext uri="{FF2B5EF4-FFF2-40B4-BE49-F238E27FC236}">
                    <a16:creationId xmlns:a16="http://schemas.microsoft.com/office/drawing/2014/main" id="{EA98A54D-F930-4911-8678-B2FEB4413A6B}"/>
                  </a:ext>
                </a:extLst>
              </p:cNvPr>
              <p:cNvSpPr/>
              <p:nvPr/>
            </p:nvSpPr>
            <p:spPr>
              <a:xfrm>
                <a:off x="4124802" y="2964728"/>
                <a:ext cx="2751" cy="5971"/>
              </a:xfrm>
              <a:custGeom>
                <a:avLst/>
                <a:gdLst/>
                <a:ahLst/>
                <a:cxnLst/>
                <a:rect l="l" t="t" r="r" b="b"/>
                <a:pathLst>
                  <a:path w="231" h="525" extrusionOk="0">
                    <a:moveTo>
                      <a:pt x="209" y="1"/>
                    </a:moveTo>
                    <a:lnTo>
                      <a:pt x="168" y="22"/>
                    </a:lnTo>
                    <a:lnTo>
                      <a:pt x="105" y="22"/>
                    </a:lnTo>
                    <a:lnTo>
                      <a:pt x="84" y="168"/>
                    </a:lnTo>
                    <a:lnTo>
                      <a:pt x="63" y="210"/>
                    </a:lnTo>
                    <a:lnTo>
                      <a:pt x="21" y="168"/>
                    </a:lnTo>
                    <a:lnTo>
                      <a:pt x="0" y="231"/>
                    </a:lnTo>
                    <a:lnTo>
                      <a:pt x="0" y="273"/>
                    </a:lnTo>
                    <a:lnTo>
                      <a:pt x="84" y="315"/>
                    </a:lnTo>
                    <a:lnTo>
                      <a:pt x="105" y="482"/>
                    </a:lnTo>
                    <a:lnTo>
                      <a:pt x="168" y="524"/>
                    </a:lnTo>
                    <a:lnTo>
                      <a:pt x="168" y="440"/>
                    </a:lnTo>
                    <a:lnTo>
                      <a:pt x="209" y="336"/>
                    </a:lnTo>
                    <a:lnTo>
                      <a:pt x="209" y="168"/>
                    </a:lnTo>
                    <a:lnTo>
                      <a:pt x="188" y="168"/>
                    </a:lnTo>
                    <a:lnTo>
                      <a:pt x="209" y="106"/>
                    </a:lnTo>
                    <a:lnTo>
                      <a:pt x="188" y="64"/>
                    </a:lnTo>
                    <a:lnTo>
                      <a:pt x="209" y="43"/>
                    </a:lnTo>
                    <a:lnTo>
                      <a:pt x="230" y="43"/>
                    </a:lnTo>
                    <a:lnTo>
                      <a:pt x="209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3117;p74">
                <a:extLst>
                  <a:ext uri="{FF2B5EF4-FFF2-40B4-BE49-F238E27FC236}">
                    <a16:creationId xmlns:a16="http://schemas.microsoft.com/office/drawing/2014/main" id="{E37E7E2B-5D23-496A-948C-08CAE3D51C89}"/>
                  </a:ext>
                </a:extLst>
              </p:cNvPr>
              <p:cNvSpPr/>
              <p:nvPr/>
            </p:nvSpPr>
            <p:spPr>
              <a:xfrm>
                <a:off x="4037591" y="3015893"/>
                <a:ext cx="73267" cy="45456"/>
              </a:xfrm>
              <a:custGeom>
                <a:avLst/>
                <a:gdLst/>
                <a:ahLst/>
                <a:cxnLst/>
                <a:rect l="l" t="t" r="r" b="b"/>
                <a:pathLst>
                  <a:path w="6153" h="3997" extrusionOk="0">
                    <a:moveTo>
                      <a:pt x="5399" y="1"/>
                    </a:moveTo>
                    <a:lnTo>
                      <a:pt x="3223" y="649"/>
                    </a:lnTo>
                    <a:lnTo>
                      <a:pt x="2177" y="2051"/>
                    </a:lnTo>
                    <a:lnTo>
                      <a:pt x="2156" y="1528"/>
                    </a:lnTo>
                    <a:lnTo>
                      <a:pt x="1633" y="1298"/>
                    </a:lnTo>
                    <a:lnTo>
                      <a:pt x="1131" y="1089"/>
                    </a:lnTo>
                    <a:lnTo>
                      <a:pt x="796" y="1089"/>
                    </a:lnTo>
                    <a:lnTo>
                      <a:pt x="608" y="942"/>
                    </a:lnTo>
                    <a:lnTo>
                      <a:pt x="440" y="1005"/>
                    </a:lnTo>
                    <a:lnTo>
                      <a:pt x="378" y="1277"/>
                    </a:lnTo>
                    <a:lnTo>
                      <a:pt x="482" y="1486"/>
                    </a:lnTo>
                    <a:lnTo>
                      <a:pt x="315" y="1591"/>
                    </a:lnTo>
                    <a:lnTo>
                      <a:pt x="273" y="1695"/>
                    </a:lnTo>
                    <a:lnTo>
                      <a:pt x="189" y="1674"/>
                    </a:lnTo>
                    <a:lnTo>
                      <a:pt x="85" y="1633"/>
                    </a:lnTo>
                    <a:lnTo>
                      <a:pt x="106" y="1737"/>
                    </a:lnTo>
                    <a:lnTo>
                      <a:pt x="168" y="2030"/>
                    </a:lnTo>
                    <a:lnTo>
                      <a:pt x="168" y="2218"/>
                    </a:lnTo>
                    <a:lnTo>
                      <a:pt x="85" y="2218"/>
                    </a:lnTo>
                    <a:lnTo>
                      <a:pt x="85" y="2260"/>
                    </a:lnTo>
                    <a:lnTo>
                      <a:pt x="1" y="2239"/>
                    </a:lnTo>
                    <a:lnTo>
                      <a:pt x="1" y="2239"/>
                    </a:lnTo>
                    <a:lnTo>
                      <a:pt x="22" y="2344"/>
                    </a:lnTo>
                    <a:lnTo>
                      <a:pt x="106" y="2344"/>
                    </a:lnTo>
                    <a:lnTo>
                      <a:pt x="106" y="2428"/>
                    </a:lnTo>
                    <a:lnTo>
                      <a:pt x="231" y="2616"/>
                    </a:lnTo>
                    <a:lnTo>
                      <a:pt x="315" y="3139"/>
                    </a:lnTo>
                    <a:lnTo>
                      <a:pt x="482" y="3265"/>
                    </a:lnTo>
                    <a:lnTo>
                      <a:pt x="482" y="3453"/>
                    </a:lnTo>
                    <a:lnTo>
                      <a:pt x="419" y="3474"/>
                    </a:lnTo>
                    <a:lnTo>
                      <a:pt x="482" y="3620"/>
                    </a:lnTo>
                    <a:lnTo>
                      <a:pt x="608" y="3767"/>
                    </a:lnTo>
                    <a:lnTo>
                      <a:pt x="608" y="3913"/>
                    </a:lnTo>
                    <a:lnTo>
                      <a:pt x="650" y="3997"/>
                    </a:lnTo>
                    <a:lnTo>
                      <a:pt x="796" y="3997"/>
                    </a:lnTo>
                    <a:lnTo>
                      <a:pt x="817" y="3934"/>
                    </a:lnTo>
                    <a:lnTo>
                      <a:pt x="963" y="3997"/>
                    </a:lnTo>
                    <a:lnTo>
                      <a:pt x="1068" y="3976"/>
                    </a:lnTo>
                    <a:lnTo>
                      <a:pt x="1173" y="3871"/>
                    </a:lnTo>
                    <a:lnTo>
                      <a:pt x="1319" y="3871"/>
                    </a:lnTo>
                    <a:lnTo>
                      <a:pt x="1361" y="3934"/>
                    </a:lnTo>
                    <a:lnTo>
                      <a:pt x="1466" y="3892"/>
                    </a:lnTo>
                    <a:lnTo>
                      <a:pt x="1570" y="3725"/>
                    </a:lnTo>
                    <a:lnTo>
                      <a:pt x="1633" y="3725"/>
                    </a:lnTo>
                    <a:lnTo>
                      <a:pt x="1696" y="3579"/>
                    </a:lnTo>
                    <a:lnTo>
                      <a:pt x="1842" y="3495"/>
                    </a:lnTo>
                    <a:lnTo>
                      <a:pt x="1905" y="3474"/>
                    </a:lnTo>
                    <a:lnTo>
                      <a:pt x="2010" y="3474"/>
                    </a:lnTo>
                    <a:lnTo>
                      <a:pt x="2051" y="3495"/>
                    </a:lnTo>
                    <a:lnTo>
                      <a:pt x="2198" y="3495"/>
                    </a:lnTo>
                    <a:lnTo>
                      <a:pt x="2219" y="3558"/>
                    </a:lnTo>
                    <a:lnTo>
                      <a:pt x="2365" y="3579"/>
                    </a:lnTo>
                    <a:lnTo>
                      <a:pt x="2616" y="3474"/>
                    </a:lnTo>
                    <a:lnTo>
                      <a:pt x="2826" y="3453"/>
                    </a:lnTo>
                    <a:lnTo>
                      <a:pt x="2909" y="3369"/>
                    </a:lnTo>
                    <a:lnTo>
                      <a:pt x="2930" y="3307"/>
                    </a:lnTo>
                    <a:lnTo>
                      <a:pt x="3119" y="3160"/>
                    </a:lnTo>
                    <a:lnTo>
                      <a:pt x="3223" y="3160"/>
                    </a:lnTo>
                    <a:lnTo>
                      <a:pt x="3307" y="3202"/>
                    </a:lnTo>
                    <a:lnTo>
                      <a:pt x="3370" y="3181"/>
                    </a:lnTo>
                    <a:lnTo>
                      <a:pt x="3432" y="3139"/>
                    </a:lnTo>
                    <a:lnTo>
                      <a:pt x="3453" y="3181"/>
                    </a:lnTo>
                    <a:lnTo>
                      <a:pt x="3537" y="3181"/>
                    </a:lnTo>
                    <a:lnTo>
                      <a:pt x="3725" y="3034"/>
                    </a:lnTo>
                    <a:lnTo>
                      <a:pt x="3830" y="2846"/>
                    </a:lnTo>
                    <a:lnTo>
                      <a:pt x="3935" y="2783"/>
                    </a:lnTo>
                    <a:lnTo>
                      <a:pt x="3997" y="2783"/>
                    </a:lnTo>
                    <a:lnTo>
                      <a:pt x="4625" y="2616"/>
                    </a:lnTo>
                    <a:lnTo>
                      <a:pt x="4688" y="2532"/>
                    </a:lnTo>
                    <a:lnTo>
                      <a:pt x="5043" y="2470"/>
                    </a:lnTo>
                    <a:lnTo>
                      <a:pt x="5253" y="2365"/>
                    </a:lnTo>
                    <a:lnTo>
                      <a:pt x="5399" y="2260"/>
                    </a:lnTo>
                    <a:lnTo>
                      <a:pt x="5629" y="2218"/>
                    </a:lnTo>
                    <a:lnTo>
                      <a:pt x="5608" y="2135"/>
                    </a:lnTo>
                    <a:lnTo>
                      <a:pt x="5629" y="2114"/>
                    </a:lnTo>
                    <a:lnTo>
                      <a:pt x="5567" y="2051"/>
                    </a:lnTo>
                    <a:lnTo>
                      <a:pt x="5608" y="1905"/>
                    </a:lnTo>
                    <a:lnTo>
                      <a:pt x="5776" y="1674"/>
                    </a:lnTo>
                    <a:lnTo>
                      <a:pt x="6027" y="1612"/>
                    </a:lnTo>
                    <a:lnTo>
                      <a:pt x="6152" y="1591"/>
                    </a:lnTo>
                    <a:lnTo>
                      <a:pt x="5818" y="1193"/>
                    </a:lnTo>
                    <a:lnTo>
                      <a:pt x="5880" y="963"/>
                    </a:lnTo>
                    <a:lnTo>
                      <a:pt x="5357" y="273"/>
                    </a:lnTo>
                    <a:lnTo>
                      <a:pt x="5399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3118;p74">
                <a:extLst>
                  <a:ext uri="{FF2B5EF4-FFF2-40B4-BE49-F238E27FC236}">
                    <a16:creationId xmlns:a16="http://schemas.microsoft.com/office/drawing/2014/main" id="{941D31F7-91D3-4446-82BE-CB282ED765EB}"/>
                  </a:ext>
                </a:extLst>
              </p:cNvPr>
              <p:cNvSpPr/>
              <p:nvPr/>
            </p:nvSpPr>
            <p:spPr>
              <a:xfrm>
                <a:off x="3911526" y="2929280"/>
                <a:ext cx="85972" cy="69020"/>
              </a:xfrm>
              <a:custGeom>
                <a:avLst/>
                <a:gdLst/>
                <a:ahLst/>
                <a:cxnLst/>
                <a:rect l="l" t="t" r="r" b="b"/>
                <a:pathLst>
                  <a:path w="7220" h="6069" extrusionOk="0">
                    <a:moveTo>
                      <a:pt x="503" y="0"/>
                    </a:moveTo>
                    <a:lnTo>
                      <a:pt x="210" y="21"/>
                    </a:lnTo>
                    <a:lnTo>
                      <a:pt x="147" y="21"/>
                    </a:lnTo>
                    <a:lnTo>
                      <a:pt x="126" y="126"/>
                    </a:lnTo>
                    <a:lnTo>
                      <a:pt x="84" y="356"/>
                    </a:lnTo>
                    <a:lnTo>
                      <a:pt x="126" y="523"/>
                    </a:lnTo>
                    <a:lnTo>
                      <a:pt x="126" y="649"/>
                    </a:lnTo>
                    <a:lnTo>
                      <a:pt x="42" y="858"/>
                    </a:lnTo>
                    <a:lnTo>
                      <a:pt x="1" y="1047"/>
                    </a:lnTo>
                    <a:lnTo>
                      <a:pt x="42" y="1193"/>
                    </a:lnTo>
                    <a:lnTo>
                      <a:pt x="126" y="1486"/>
                    </a:lnTo>
                    <a:lnTo>
                      <a:pt x="314" y="6068"/>
                    </a:lnTo>
                    <a:lnTo>
                      <a:pt x="7219" y="6005"/>
                    </a:lnTo>
                    <a:lnTo>
                      <a:pt x="7219" y="5985"/>
                    </a:lnTo>
                    <a:lnTo>
                      <a:pt x="7115" y="5964"/>
                    </a:lnTo>
                    <a:lnTo>
                      <a:pt x="6989" y="5796"/>
                    </a:lnTo>
                    <a:lnTo>
                      <a:pt x="6947" y="5754"/>
                    </a:lnTo>
                    <a:lnTo>
                      <a:pt x="6822" y="5692"/>
                    </a:lnTo>
                    <a:lnTo>
                      <a:pt x="6738" y="5566"/>
                    </a:lnTo>
                    <a:lnTo>
                      <a:pt x="6675" y="5587"/>
                    </a:lnTo>
                    <a:lnTo>
                      <a:pt x="6571" y="5587"/>
                    </a:lnTo>
                    <a:lnTo>
                      <a:pt x="6403" y="5461"/>
                    </a:lnTo>
                    <a:lnTo>
                      <a:pt x="6299" y="5169"/>
                    </a:lnTo>
                    <a:lnTo>
                      <a:pt x="6319" y="5106"/>
                    </a:lnTo>
                    <a:lnTo>
                      <a:pt x="6319" y="4938"/>
                    </a:lnTo>
                    <a:lnTo>
                      <a:pt x="6278" y="4855"/>
                    </a:lnTo>
                    <a:lnTo>
                      <a:pt x="6299" y="4813"/>
                    </a:lnTo>
                    <a:lnTo>
                      <a:pt x="6319" y="4855"/>
                    </a:lnTo>
                    <a:lnTo>
                      <a:pt x="6508" y="4855"/>
                    </a:lnTo>
                    <a:lnTo>
                      <a:pt x="6424" y="4792"/>
                    </a:lnTo>
                    <a:lnTo>
                      <a:pt x="6382" y="4792"/>
                    </a:lnTo>
                    <a:lnTo>
                      <a:pt x="6299" y="4624"/>
                    </a:lnTo>
                    <a:lnTo>
                      <a:pt x="6257" y="4604"/>
                    </a:lnTo>
                    <a:lnTo>
                      <a:pt x="6257" y="4645"/>
                    </a:lnTo>
                    <a:lnTo>
                      <a:pt x="6173" y="4583"/>
                    </a:lnTo>
                    <a:lnTo>
                      <a:pt x="6110" y="4415"/>
                    </a:lnTo>
                    <a:lnTo>
                      <a:pt x="5901" y="4080"/>
                    </a:lnTo>
                    <a:lnTo>
                      <a:pt x="5796" y="4018"/>
                    </a:lnTo>
                    <a:lnTo>
                      <a:pt x="5775" y="3871"/>
                    </a:lnTo>
                    <a:lnTo>
                      <a:pt x="5420" y="3327"/>
                    </a:lnTo>
                    <a:lnTo>
                      <a:pt x="5420" y="3223"/>
                    </a:lnTo>
                    <a:lnTo>
                      <a:pt x="5357" y="3118"/>
                    </a:lnTo>
                    <a:lnTo>
                      <a:pt x="5336" y="2867"/>
                    </a:lnTo>
                    <a:lnTo>
                      <a:pt x="5273" y="2825"/>
                    </a:lnTo>
                    <a:lnTo>
                      <a:pt x="5273" y="2741"/>
                    </a:lnTo>
                    <a:lnTo>
                      <a:pt x="5064" y="2532"/>
                    </a:lnTo>
                    <a:lnTo>
                      <a:pt x="5064" y="2448"/>
                    </a:lnTo>
                    <a:lnTo>
                      <a:pt x="5106" y="2344"/>
                    </a:lnTo>
                    <a:lnTo>
                      <a:pt x="5043" y="2281"/>
                    </a:lnTo>
                    <a:lnTo>
                      <a:pt x="4708" y="1988"/>
                    </a:lnTo>
                    <a:lnTo>
                      <a:pt x="4687" y="1884"/>
                    </a:lnTo>
                    <a:lnTo>
                      <a:pt x="4478" y="1653"/>
                    </a:lnTo>
                    <a:lnTo>
                      <a:pt x="4478" y="1507"/>
                    </a:lnTo>
                    <a:lnTo>
                      <a:pt x="4332" y="1360"/>
                    </a:lnTo>
                    <a:lnTo>
                      <a:pt x="4374" y="1277"/>
                    </a:lnTo>
                    <a:lnTo>
                      <a:pt x="4374" y="1193"/>
                    </a:lnTo>
                    <a:lnTo>
                      <a:pt x="4395" y="1151"/>
                    </a:lnTo>
                    <a:lnTo>
                      <a:pt x="4395" y="1193"/>
                    </a:lnTo>
                    <a:lnTo>
                      <a:pt x="4478" y="1193"/>
                    </a:lnTo>
                    <a:lnTo>
                      <a:pt x="4499" y="1339"/>
                    </a:lnTo>
                    <a:lnTo>
                      <a:pt x="4541" y="1402"/>
                    </a:lnTo>
                    <a:lnTo>
                      <a:pt x="4583" y="1465"/>
                    </a:lnTo>
                    <a:lnTo>
                      <a:pt x="4792" y="1674"/>
                    </a:lnTo>
                    <a:lnTo>
                      <a:pt x="4792" y="1779"/>
                    </a:lnTo>
                    <a:lnTo>
                      <a:pt x="4834" y="1884"/>
                    </a:lnTo>
                    <a:lnTo>
                      <a:pt x="5001" y="1967"/>
                    </a:lnTo>
                    <a:lnTo>
                      <a:pt x="5022" y="2072"/>
                    </a:lnTo>
                    <a:lnTo>
                      <a:pt x="5315" y="2344"/>
                    </a:lnTo>
                    <a:lnTo>
                      <a:pt x="5462" y="2428"/>
                    </a:lnTo>
                    <a:lnTo>
                      <a:pt x="5462" y="2490"/>
                    </a:lnTo>
                    <a:lnTo>
                      <a:pt x="5483" y="2407"/>
                    </a:lnTo>
                    <a:lnTo>
                      <a:pt x="5566" y="2323"/>
                    </a:lnTo>
                    <a:lnTo>
                      <a:pt x="5629" y="2114"/>
                    </a:lnTo>
                    <a:lnTo>
                      <a:pt x="5566" y="2072"/>
                    </a:lnTo>
                    <a:lnTo>
                      <a:pt x="5650" y="1904"/>
                    </a:lnTo>
                    <a:lnTo>
                      <a:pt x="5650" y="1779"/>
                    </a:lnTo>
                    <a:lnTo>
                      <a:pt x="5734" y="1465"/>
                    </a:lnTo>
                    <a:lnTo>
                      <a:pt x="5755" y="1444"/>
                    </a:lnTo>
                    <a:lnTo>
                      <a:pt x="5671" y="1235"/>
                    </a:lnTo>
                    <a:lnTo>
                      <a:pt x="5734" y="1088"/>
                    </a:lnTo>
                    <a:lnTo>
                      <a:pt x="5587" y="775"/>
                    </a:lnTo>
                    <a:lnTo>
                      <a:pt x="5441" y="544"/>
                    </a:lnTo>
                    <a:lnTo>
                      <a:pt x="5378" y="335"/>
                    </a:lnTo>
                    <a:lnTo>
                      <a:pt x="5273" y="147"/>
                    </a:lnTo>
                    <a:lnTo>
                      <a:pt x="5211" y="126"/>
                    </a:lnTo>
                    <a:lnTo>
                      <a:pt x="5127" y="231"/>
                    </a:lnTo>
                    <a:lnTo>
                      <a:pt x="4959" y="293"/>
                    </a:lnTo>
                    <a:lnTo>
                      <a:pt x="4604" y="231"/>
                    </a:lnTo>
                    <a:lnTo>
                      <a:pt x="4311" y="314"/>
                    </a:lnTo>
                    <a:lnTo>
                      <a:pt x="4102" y="147"/>
                    </a:lnTo>
                    <a:lnTo>
                      <a:pt x="4081" y="251"/>
                    </a:lnTo>
                    <a:lnTo>
                      <a:pt x="4164" y="398"/>
                    </a:lnTo>
                    <a:lnTo>
                      <a:pt x="4164" y="461"/>
                    </a:lnTo>
                    <a:lnTo>
                      <a:pt x="4081" y="335"/>
                    </a:lnTo>
                    <a:lnTo>
                      <a:pt x="3976" y="293"/>
                    </a:lnTo>
                    <a:lnTo>
                      <a:pt x="3955" y="189"/>
                    </a:lnTo>
                    <a:lnTo>
                      <a:pt x="3997" y="147"/>
                    </a:lnTo>
                    <a:lnTo>
                      <a:pt x="3955" y="105"/>
                    </a:lnTo>
                    <a:lnTo>
                      <a:pt x="3850" y="105"/>
                    </a:lnTo>
                    <a:lnTo>
                      <a:pt x="3746" y="84"/>
                    </a:lnTo>
                    <a:lnTo>
                      <a:pt x="3537" y="21"/>
                    </a:lnTo>
                    <a:lnTo>
                      <a:pt x="3495" y="42"/>
                    </a:lnTo>
                    <a:lnTo>
                      <a:pt x="3578" y="84"/>
                    </a:lnTo>
                    <a:lnTo>
                      <a:pt x="3599" y="105"/>
                    </a:lnTo>
                    <a:lnTo>
                      <a:pt x="3495" y="126"/>
                    </a:lnTo>
                    <a:lnTo>
                      <a:pt x="3390" y="105"/>
                    </a:lnTo>
                    <a:lnTo>
                      <a:pt x="3265" y="147"/>
                    </a:lnTo>
                    <a:lnTo>
                      <a:pt x="3223" y="126"/>
                    </a:lnTo>
                    <a:lnTo>
                      <a:pt x="3223" y="105"/>
                    </a:lnTo>
                    <a:lnTo>
                      <a:pt x="3348" y="84"/>
                    </a:lnTo>
                    <a:lnTo>
                      <a:pt x="3432" y="42"/>
                    </a:lnTo>
                    <a:lnTo>
                      <a:pt x="3327" y="42"/>
                    </a:lnTo>
                    <a:lnTo>
                      <a:pt x="3139" y="84"/>
                    </a:lnTo>
                    <a:lnTo>
                      <a:pt x="3076" y="126"/>
                    </a:lnTo>
                    <a:lnTo>
                      <a:pt x="2930" y="210"/>
                    </a:lnTo>
                    <a:lnTo>
                      <a:pt x="2846" y="231"/>
                    </a:lnTo>
                    <a:lnTo>
                      <a:pt x="2700" y="293"/>
                    </a:lnTo>
                    <a:lnTo>
                      <a:pt x="2595" y="419"/>
                    </a:lnTo>
                    <a:lnTo>
                      <a:pt x="2553" y="461"/>
                    </a:lnTo>
                    <a:lnTo>
                      <a:pt x="2386" y="461"/>
                    </a:lnTo>
                    <a:lnTo>
                      <a:pt x="2177" y="335"/>
                    </a:lnTo>
                    <a:lnTo>
                      <a:pt x="2009" y="314"/>
                    </a:lnTo>
                    <a:lnTo>
                      <a:pt x="1821" y="335"/>
                    </a:lnTo>
                    <a:lnTo>
                      <a:pt x="1674" y="231"/>
                    </a:lnTo>
                    <a:lnTo>
                      <a:pt x="1591" y="231"/>
                    </a:lnTo>
                    <a:lnTo>
                      <a:pt x="1507" y="251"/>
                    </a:lnTo>
                    <a:lnTo>
                      <a:pt x="1361" y="147"/>
                    </a:lnTo>
                    <a:lnTo>
                      <a:pt x="1172" y="105"/>
                    </a:lnTo>
                    <a:lnTo>
                      <a:pt x="733" y="84"/>
                    </a:lnTo>
                    <a:lnTo>
                      <a:pt x="503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3119;p74">
                <a:extLst>
                  <a:ext uri="{FF2B5EF4-FFF2-40B4-BE49-F238E27FC236}">
                    <a16:creationId xmlns:a16="http://schemas.microsoft.com/office/drawing/2014/main" id="{19A2E2E7-4F26-4B04-A9B0-C4BA372D8F86}"/>
                  </a:ext>
                </a:extLst>
              </p:cNvPr>
              <p:cNvSpPr/>
              <p:nvPr/>
            </p:nvSpPr>
            <p:spPr>
              <a:xfrm>
                <a:off x="3896332" y="2997572"/>
                <a:ext cx="113621" cy="124461"/>
              </a:xfrm>
              <a:custGeom>
                <a:avLst/>
                <a:gdLst/>
                <a:ahLst/>
                <a:cxnLst/>
                <a:rect l="l" t="t" r="r" b="b"/>
                <a:pathLst>
                  <a:path w="9542" h="10944" extrusionOk="0">
                    <a:moveTo>
                      <a:pt x="8495" y="0"/>
                    </a:moveTo>
                    <a:lnTo>
                      <a:pt x="1590" y="63"/>
                    </a:lnTo>
                    <a:lnTo>
                      <a:pt x="1632" y="1193"/>
                    </a:lnTo>
                    <a:lnTo>
                      <a:pt x="1088" y="1235"/>
                    </a:lnTo>
                    <a:lnTo>
                      <a:pt x="1088" y="1444"/>
                    </a:lnTo>
                    <a:lnTo>
                      <a:pt x="1151" y="3725"/>
                    </a:lnTo>
                    <a:lnTo>
                      <a:pt x="1046" y="3746"/>
                    </a:lnTo>
                    <a:lnTo>
                      <a:pt x="942" y="3829"/>
                    </a:lnTo>
                    <a:lnTo>
                      <a:pt x="837" y="3767"/>
                    </a:lnTo>
                    <a:lnTo>
                      <a:pt x="691" y="3767"/>
                    </a:lnTo>
                    <a:lnTo>
                      <a:pt x="586" y="3850"/>
                    </a:lnTo>
                    <a:lnTo>
                      <a:pt x="586" y="3976"/>
                    </a:lnTo>
                    <a:lnTo>
                      <a:pt x="649" y="4060"/>
                    </a:lnTo>
                    <a:lnTo>
                      <a:pt x="586" y="4185"/>
                    </a:lnTo>
                    <a:lnTo>
                      <a:pt x="377" y="4457"/>
                    </a:lnTo>
                    <a:lnTo>
                      <a:pt x="335" y="4457"/>
                    </a:lnTo>
                    <a:lnTo>
                      <a:pt x="230" y="4541"/>
                    </a:lnTo>
                    <a:lnTo>
                      <a:pt x="251" y="4645"/>
                    </a:lnTo>
                    <a:lnTo>
                      <a:pt x="314" y="4687"/>
                    </a:lnTo>
                    <a:lnTo>
                      <a:pt x="251" y="4813"/>
                    </a:lnTo>
                    <a:lnTo>
                      <a:pt x="126" y="4897"/>
                    </a:lnTo>
                    <a:lnTo>
                      <a:pt x="105" y="4980"/>
                    </a:lnTo>
                    <a:lnTo>
                      <a:pt x="209" y="5022"/>
                    </a:lnTo>
                    <a:lnTo>
                      <a:pt x="230" y="5127"/>
                    </a:lnTo>
                    <a:lnTo>
                      <a:pt x="168" y="5231"/>
                    </a:lnTo>
                    <a:lnTo>
                      <a:pt x="0" y="5420"/>
                    </a:lnTo>
                    <a:lnTo>
                      <a:pt x="0" y="5545"/>
                    </a:lnTo>
                    <a:lnTo>
                      <a:pt x="63" y="5629"/>
                    </a:lnTo>
                    <a:lnTo>
                      <a:pt x="209" y="5524"/>
                    </a:lnTo>
                    <a:lnTo>
                      <a:pt x="251" y="5545"/>
                    </a:lnTo>
                    <a:lnTo>
                      <a:pt x="251" y="5629"/>
                    </a:lnTo>
                    <a:lnTo>
                      <a:pt x="209" y="5692"/>
                    </a:lnTo>
                    <a:lnTo>
                      <a:pt x="272" y="5734"/>
                    </a:lnTo>
                    <a:lnTo>
                      <a:pt x="230" y="5817"/>
                    </a:lnTo>
                    <a:lnTo>
                      <a:pt x="272" y="5922"/>
                    </a:lnTo>
                    <a:lnTo>
                      <a:pt x="272" y="6047"/>
                    </a:lnTo>
                    <a:lnTo>
                      <a:pt x="314" y="6152"/>
                    </a:lnTo>
                    <a:lnTo>
                      <a:pt x="544" y="6236"/>
                    </a:lnTo>
                    <a:lnTo>
                      <a:pt x="586" y="6319"/>
                    </a:lnTo>
                    <a:lnTo>
                      <a:pt x="544" y="6382"/>
                    </a:lnTo>
                    <a:lnTo>
                      <a:pt x="544" y="6466"/>
                    </a:lnTo>
                    <a:lnTo>
                      <a:pt x="523" y="6487"/>
                    </a:lnTo>
                    <a:lnTo>
                      <a:pt x="586" y="6570"/>
                    </a:lnTo>
                    <a:lnTo>
                      <a:pt x="586" y="6654"/>
                    </a:lnTo>
                    <a:lnTo>
                      <a:pt x="544" y="6675"/>
                    </a:lnTo>
                    <a:lnTo>
                      <a:pt x="670" y="6780"/>
                    </a:lnTo>
                    <a:lnTo>
                      <a:pt x="691" y="6863"/>
                    </a:lnTo>
                    <a:lnTo>
                      <a:pt x="858" y="7052"/>
                    </a:lnTo>
                    <a:lnTo>
                      <a:pt x="963" y="7282"/>
                    </a:lnTo>
                    <a:lnTo>
                      <a:pt x="984" y="7366"/>
                    </a:lnTo>
                    <a:lnTo>
                      <a:pt x="963" y="7491"/>
                    </a:lnTo>
                    <a:lnTo>
                      <a:pt x="942" y="7533"/>
                    </a:lnTo>
                    <a:lnTo>
                      <a:pt x="879" y="7638"/>
                    </a:lnTo>
                    <a:lnTo>
                      <a:pt x="879" y="7826"/>
                    </a:lnTo>
                    <a:lnTo>
                      <a:pt x="984" y="7910"/>
                    </a:lnTo>
                    <a:lnTo>
                      <a:pt x="1109" y="7910"/>
                    </a:lnTo>
                    <a:lnTo>
                      <a:pt x="1172" y="7847"/>
                    </a:lnTo>
                    <a:lnTo>
                      <a:pt x="1318" y="7847"/>
                    </a:lnTo>
                    <a:lnTo>
                      <a:pt x="1402" y="7889"/>
                    </a:lnTo>
                    <a:lnTo>
                      <a:pt x="1360" y="7951"/>
                    </a:lnTo>
                    <a:lnTo>
                      <a:pt x="1381" y="8098"/>
                    </a:lnTo>
                    <a:lnTo>
                      <a:pt x="1465" y="8140"/>
                    </a:lnTo>
                    <a:lnTo>
                      <a:pt x="1590" y="8223"/>
                    </a:lnTo>
                    <a:lnTo>
                      <a:pt x="1695" y="8223"/>
                    </a:lnTo>
                    <a:lnTo>
                      <a:pt x="1779" y="8265"/>
                    </a:lnTo>
                    <a:lnTo>
                      <a:pt x="1821" y="8349"/>
                    </a:lnTo>
                    <a:lnTo>
                      <a:pt x="1925" y="8412"/>
                    </a:lnTo>
                    <a:lnTo>
                      <a:pt x="2030" y="8412"/>
                    </a:lnTo>
                    <a:lnTo>
                      <a:pt x="2093" y="8475"/>
                    </a:lnTo>
                    <a:lnTo>
                      <a:pt x="2051" y="8558"/>
                    </a:lnTo>
                    <a:lnTo>
                      <a:pt x="1988" y="8621"/>
                    </a:lnTo>
                    <a:lnTo>
                      <a:pt x="1946" y="8663"/>
                    </a:lnTo>
                    <a:lnTo>
                      <a:pt x="1904" y="8726"/>
                    </a:lnTo>
                    <a:lnTo>
                      <a:pt x="2030" y="8830"/>
                    </a:lnTo>
                    <a:lnTo>
                      <a:pt x="2134" y="8851"/>
                    </a:lnTo>
                    <a:lnTo>
                      <a:pt x="2155" y="8830"/>
                    </a:lnTo>
                    <a:lnTo>
                      <a:pt x="2260" y="8872"/>
                    </a:lnTo>
                    <a:lnTo>
                      <a:pt x="2323" y="8851"/>
                    </a:lnTo>
                    <a:lnTo>
                      <a:pt x="2511" y="8977"/>
                    </a:lnTo>
                    <a:lnTo>
                      <a:pt x="2532" y="9039"/>
                    </a:lnTo>
                    <a:lnTo>
                      <a:pt x="2553" y="9207"/>
                    </a:lnTo>
                    <a:lnTo>
                      <a:pt x="2616" y="9270"/>
                    </a:lnTo>
                    <a:lnTo>
                      <a:pt x="2720" y="9291"/>
                    </a:lnTo>
                    <a:lnTo>
                      <a:pt x="2762" y="9353"/>
                    </a:lnTo>
                    <a:lnTo>
                      <a:pt x="2741" y="9458"/>
                    </a:lnTo>
                    <a:lnTo>
                      <a:pt x="2783" y="9521"/>
                    </a:lnTo>
                    <a:lnTo>
                      <a:pt x="2992" y="9563"/>
                    </a:lnTo>
                    <a:lnTo>
                      <a:pt x="3076" y="9625"/>
                    </a:lnTo>
                    <a:lnTo>
                      <a:pt x="3076" y="9688"/>
                    </a:lnTo>
                    <a:lnTo>
                      <a:pt x="3076" y="9876"/>
                    </a:lnTo>
                    <a:lnTo>
                      <a:pt x="3160" y="9918"/>
                    </a:lnTo>
                    <a:lnTo>
                      <a:pt x="3264" y="9981"/>
                    </a:lnTo>
                    <a:lnTo>
                      <a:pt x="3306" y="10044"/>
                    </a:lnTo>
                    <a:lnTo>
                      <a:pt x="3306" y="10086"/>
                    </a:lnTo>
                    <a:lnTo>
                      <a:pt x="3348" y="10190"/>
                    </a:lnTo>
                    <a:lnTo>
                      <a:pt x="3390" y="10232"/>
                    </a:lnTo>
                    <a:lnTo>
                      <a:pt x="3474" y="10253"/>
                    </a:lnTo>
                    <a:lnTo>
                      <a:pt x="3515" y="10337"/>
                    </a:lnTo>
                    <a:lnTo>
                      <a:pt x="3662" y="10420"/>
                    </a:lnTo>
                    <a:lnTo>
                      <a:pt x="3766" y="10462"/>
                    </a:lnTo>
                    <a:lnTo>
                      <a:pt x="3829" y="10441"/>
                    </a:lnTo>
                    <a:lnTo>
                      <a:pt x="3871" y="10399"/>
                    </a:lnTo>
                    <a:lnTo>
                      <a:pt x="3934" y="10337"/>
                    </a:lnTo>
                    <a:lnTo>
                      <a:pt x="4143" y="10337"/>
                    </a:lnTo>
                    <a:lnTo>
                      <a:pt x="4185" y="10399"/>
                    </a:lnTo>
                    <a:lnTo>
                      <a:pt x="4227" y="10399"/>
                    </a:lnTo>
                    <a:lnTo>
                      <a:pt x="4331" y="10337"/>
                    </a:lnTo>
                    <a:lnTo>
                      <a:pt x="4394" y="10295"/>
                    </a:lnTo>
                    <a:lnTo>
                      <a:pt x="4436" y="10211"/>
                    </a:lnTo>
                    <a:lnTo>
                      <a:pt x="4562" y="10211"/>
                    </a:lnTo>
                    <a:lnTo>
                      <a:pt x="4624" y="10232"/>
                    </a:lnTo>
                    <a:lnTo>
                      <a:pt x="4708" y="10399"/>
                    </a:lnTo>
                    <a:lnTo>
                      <a:pt x="4750" y="10462"/>
                    </a:lnTo>
                    <a:lnTo>
                      <a:pt x="4813" y="10525"/>
                    </a:lnTo>
                    <a:lnTo>
                      <a:pt x="4938" y="10567"/>
                    </a:lnTo>
                    <a:lnTo>
                      <a:pt x="5022" y="10630"/>
                    </a:lnTo>
                    <a:lnTo>
                      <a:pt x="5043" y="10734"/>
                    </a:lnTo>
                    <a:lnTo>
                      <a:pt x="5085" y="10755"/>
                    </a:lnTo>
                    <a:lnTo>
                      <a:pt x="5126" y="10839"/>
                    </a:lnTo>
                    <a:lnTo>
                      <a:pt x="5126" y="10923"/>
                    </a:lnTo>
                    <a:lnTo>
                      <a:pt x="5294" y="10923"/>
                    </a:lnTo>
                    <a:lnTo>
                      <a:pt x="5336" y="10944"/>
                    </a:lnTo>
                    <a:lnTo>
                      <a:pt x="5357" y="10923"/>
                    </a:lnTo>
                    <a:lnTo>
                      <a:pt x="5336" y="10860"/>
                    </a:lnTo>
                    <a:lnTo>
                      <a:pt x="5336" y="10776"/>
                    </a:lnTo>
                    <a:lnTo>
                      <a:pt x="5398" y="10713"/>
                    </a:lnTo>
                    <a:lnTo>
                      <a:pt x="5503" y="10755"/>
                    </a:lnTo>
                    <a:lnTo>
                      <a:pt x="5671" y="10818"/>
                    </a:lnTo>
                    <a:lnTo>
                      <a:pt x="5754" y="10776"/>
                    </a:lnTo>
                    <a:lnTo>
                      <a:pt x="5859" y="10818"/>
                    </a:lnTo>
                    <a:lnTo>
                      <a:pt x="5859" y="10923"/>
                    </a:lnTo>
                    <a:lnTo>
                      <a:pt x="6005" y="10944"/>
                    </a:lnTo>
                    <a:lnTo>
                      <a:pt x="6068" y="10944"/>
                    </a:lnTo>
                    <a:lnTo>
                      <a:pt x="6068" y="10860"/>
                    </a:lnTo>
                    <a:lnTo>
                      <a:pt x="6131" y="10776"/>
                    </a:lnTo>
                    <a:lnTo>
                      <a:pt x="6215" y="10818"/>
                    </a:lnTo>
                    <a:lnTo>
                      <a:pt x="6235" y="10776"/>
                    </a:lnTo>
                    <a:lnTo>
                      <a:pt x="6340" y="10776"/>
                    </a:lnTo>
                    <a:lnTo>
                      <a:pt x="6487" y="10734"/>
                    </a:lnTo>
                    <a:lnTo>
                      <a:pt x="6696" y="10713"/>
                    </a:lnTo>
                    <a:lnTo>
                      <a:pt x="6821" y="10755"/>
                    </a:lnTo>
                    <a:lnTo>
                      <a:pt x="6947" y="10713"/>
                    </a:lnTo>
                    <a:lnTo>
                      <a:pt x="7010" y="10609"/>
                    </a:lnTo>
                    <a:lnTo>
                      <a:pt x="7135" y="10525"/>
                    </a:lnTo>
                    <a:lnTo>
                      <a:pt x="7219" y="10420"/>
                    </a:lnTo>
                    <a:lnTo>
                      <a:pt x="7261" y="10399"/>
                    </a:lnTo>
                    <a:lnTo>
                      <a:pt x="7323" y="10337"/>
                    </a:lnTo>
                    <a:lnTo>
                      <a:pt x="7428" y="10232"/>
                    </a:lnTo>
                    <a:lnTo>
                      <a:pt x="7470" y="10232"/>
                    </a:lnTo>
                    <a:lnTo>
                      <a:pt x="7595" y="10023"/>
                    </a:lnTo>
                    <a:lnTo>
                      <a:pt x="7805" y="9814"/>
                    </a:lnTo>
                    <a:lnTo>
                      <a:pt x="7763" y="9604"/>
                    </a:lnTo>
                    <a:lnTo>
                      <a:pt x="7700" y="9563"/>
                    </a:lnTo>
                    <a:lnTo>
                      <a:pt x="7679" y="9353"/>
                    </a:lnTo>
                    <a:lnTo>
                      <a:pt x="7595" y="9249"/>
                    </a:lnTo>
                    <a:lnTo>
                      <a:pt x="7554" y="9144"/>
                    </a:lnTo>
                    <a:lnTo>
                      <a:pt x="7470" y="9060"/>
                    </a:lnTo>
                    <a:lnTo>
                      <a:pt x="7365" y="9060"/>
                    </a:lnTo>
                    <a:lnTo>
                      <a:pt x="7323" y="8998"/>
                    </a:lnTo>
                    <a:lnTo>
                      <a:pt x="7323" y="8956"/>
                    </a:lnTo>
                    <a:lnTo>
                      <a:pt x="7219" y="8893"/>
                    </a:lnTo>
                    <a:lnTo>
                      <a:pt x="7114" y="8726"/>
                    </a:lnTo>
                    <a:lnTo>
                      <a:pt x="7072" y="8684"/>
                    </a:lnTo>
                    <a:lnTo>
                      <a:pt x="7051" y="8621"/>
                    </a:lnTo>
                    <a:lnTo>
                      <a:pt x="6947" y="8516"/>
                    </a:lnTo>
                    <a:lnTo>
                      <a:pt x="6905" y="8433"/>
                    </a:lnTo>
                    <a:lnTo>
                      <a:pt x="6633" y="8433"/>
                    </a:lnTo>
                    <a:lnTo>
                      <a:pt x="6549" y="8412"/>
                    </a:lnTo>
                    <a:lnTo>
                      <a:pt x="6507" y="8328"/>
                    </a:lnTo>
                    <a:lnTo>
                      <a:pt x="6591" y="8203"/>
                    </a:lnTo>
                    <a:lnTo>
                      <a:pt x="6654" y="8161"/>
                    </a:lnTo>
                    <a:lnTo>
                      <a:pt x="6654" y="8035"/>
                    </a:lnTo>
                    <a:lnTo>
                      <a:pt x="6800" y="8056"/>
                    </a:lnTo>
                    <a:lnTo>
                      <a:pt x="6905" y="8035"/>
                    </a:lnTo>
                    <a:lnTo>
                      <a:pt x="6947" y="8098"/>
                    </a:lnTo>
                    <a:lnTo>
                      <a:pt x="7031" y="8098"/>
                    </a:lnTo>
                    <a:lnTo>
                      <a:pt x="7051" y="8035"/>
                    </a:lnTo>
                    <a:lnTo>
                      <a:pt x="7135" y="7951"/>
                    </a:lnTo>
                    <a:lnTo>
                      <a:pt x="7156" y="7700"/>
                    </a:lnTo>
                    <a:lnTo>
                      <a:pt x="7135" y="7470"/>
                    </a:lnTo>
                    <a:lnTo>
                      <a:pt x="7177" y="7303"/>
                    </a:lnTo>
                    <a:lnTo>
                      <a:pt x="7282" y="7177"/>
                    </a:lnTo>
                    <a:lnTo>
                      <a:pt x="7282" y="7052"/>
                    </a:lnTo>
                    <a:lnTo>
                      <a:pt x="7240" y="6968"/>
                    </a:lnTo>
                    <a:lnTo>
                      <a:pt x="7282" y="6863"/>
                    </a:lnTo>
                    <a:lnTo>
                      <a:pt x="7386" y="6696"/>
                    </a:lnTo>
                    <a:lnTo>
                      <a:pt x="7428" y="6633"/>
                    </a:lnTo>
                    <a:lnTo>
                      <a:pt x="7470" y="6633"/>
                    </a:lnTo>
                    <a:lnTo>
                      <a:pt x="7533" y="6654"/>
                    </a:lnTo>
                    <a:lnTo>
                      <a:pt x="7658" y="6215"/>
                    </a:lnTo>
                    <a:lnTo>
                      <a:pt x="7700" y="6026"/>
                    </a:lnTo>
                    <a:lnTo>
                      <a:pt x="7888" y="5922"/>
                    </a:lnTo>
                    <a:lnTo>
                      <a:pt x="7888" y="5817"/>
                    </a:lnTo>
                    <a:lnTo>
                      <a:pt x="8014" y="5608"/>
                    </a:lnTo>
                    <a:lnTo>
                      <a:pt x="8056" y="5503"/>
                    </a:lnTo>
                    <a:lnTo>
                      <a:pt x="8160" y="5482"/>
                    </a:lnTo>
                    <a:lnTo>
                      <a:pt x="8202" y="5482"/>
                    </a:lnTo>
                    <a:lnTo>
                      <a:pt x="8265" y="5294"/>
                    </a:lnTo>
                    <a:lnTo>
                      <a:pt x="8412" y="5022"/>
                    </a:lnTo>
                    <a:lnTo>
                      <a:pt x="8412" y="4813"/>
                    </a:lnTo>
                    <a:lnTo>
                      <a:pt x="8495" y="4666"/>
                    </a:lnTo>
                    <a:lnTo>
                      <a:pt x="8516" y="4604"/>
                    </a:lnTo>
                    <a:lnTo>
                      <a:pt x="8495" y="4604"/>
                    </a:lnTo>
                    <a:lnTo>
                      <a:pt x="8474" y="4478"/>
                    </a:lnTo>
                    <a:lnTo>
                      <a:pt x="8391" y="4248"/>
                    </a:lnTo>
                    <a:lnTo>
                      <a:pt x="8412" y="4122"/>
                    </a:lnTo>
                    <a:lnTo>
                      <a:pt x="8474" y="4039"/>
                    </a:lnTo>
                    <a:lnTo>
                      <a:pt x="8474" y="3934"/>
                    </a:lnTo>
                    <a:lnTo>
                      <a:pt x="8579" y="3809"/>
                    </a:lnTo>
                    <a:lnTo>
                      <a:pt x="8621" y="3516"/>
                    </a:lnTo>
                    <a:lnTo>
                      <a:pt x="8684" y="3327"/>
                    </a:lnTo>
                    <a:lnTo>
                      <a:pt x="8725" y="3285"/>
                    </a:lnTo>
                    <a:lnTo>
                      <a:pt x="8684" y="3223"/>
                    </a:lnTo>
                    <a:lnTo>
                      <a:pt x="8621" y="3202"/>
                    </a:lnTo>
                    <a:lnTo>
                      <a:pt x="8704" y="3076"/>
                    </a:lnTo>
                    <a:lnTo>
                      <a:pt x="8704" y="2930"/>
                    </a:lnTo>
                    <a:lnTo>
                      <a:pt x="8746" y="2909"/>
                    </a:lnTo>
                    <a:lnTo>
                      <a:pt x="8914" y="2909"/>
                    </a:lnTo>
                    <a:lnTo>
                      <a:pt x="8914" y="2825"/>
                    </a:lnTo>
                    <a:lnTo>
                      <a:pt x="8914" y="2783"/>
                    </a:lnTo>
                    <a:lnTo>
                      <a:pt x="8914" y="2721"/>
                    </a:lnTo>
                    <a:lnTo>
                      <a:pt x="9018" y="2700"/>
                    </a:lnTo>
                    <a:lnTo>
                      <a:pt x="9102" y="2658"/>
                    </a:lnTo>
                    <a:lnTo>
                      <a:pt x="9228" y="2658"/>
                    </a:lnTo>
                    <a:lnTo>
                      <a:pt x="9248" y="2574"/>
                    </a:lnTo>
                    <a:lnTo>
                      <a:pt x="9353" y="2553"/>
                    </a:lnTo>
                    <a:lnTo>
                      <a:pt x="9458" y="2490"/>
                    </a:lnTo>
                    <a:lnTo>
                      <a:pt x="9541" y="2386"/>
                    </a:lnTo>
                    <a:lnTo>
                      <a:pt x="9479" y="2386"/>
                    </a:lnTo>
                    <a:lnTo>
                      <a:pt x="9479" y="2302"/>
                    </a:lnTo>
                    <a:lnTo>
                      <a:pt x="9353" y="2239"/>
                    </a:lnTo>
                    <a:lnTo>
                      <a:pt x="9248" y="2239"/>
                    </a:lnTo>
                    <a:lnTo>
                      <a:pt x="9248" y="2135"/>
                    </a:lnTo>
                    <a:lnTo>
                      <a:pt x="8997" y="1946"/>
                    </a:lnTo>
                    <a:lnTo>
                      <a:pt x="8914" y="1946"/>
                    </a:lnTo>
                    <a:lnTo>
                      <a:pt x="8809" y="1737"/>
                    </a:lnTo>
                    <a:lnTo>
                      <a:pt x="8725" y="1507"/>
                    </a:lnTo>
                    <a:lnTo>
                      <a:pt x="8746" y="1256"/>
                    </a:lnTo>
                    <a:lnTo>
                      <a:pt x="8725" y="1047"/>
                    </a:lnTo>
                    <a:lnTo>
                      <a:pt x="8579" y="628"/>
                    </a:lnTo>
                    <a:lnTo>
                      <a:pt x="8579" y="524"/>
                    </a:lnTo>
                    <a:lnTo>
                      <a:pt x="8600" y="503"/>
                    </a:lnTo>
                    <a:lnTo>
                      <a:pt x="8621" y="565"/>
                    </a:lnTo>
                    <a:lnTo>
                      <a:pt x="8642" y="607"/>
                    </a:lnTo>
                    <a:lnTo>
                      <a:pt x="8684" y="607"/>
                    </a:lnTo>
                    <a:lnTo>
                      <a:pt x="8684" y="565"/>
                    </a:lnTo>
                    <a:lnTo>
                      <a:pt x="8579" y="419"/>
                    </a:lnTo>
                    <a:lnTo>
                      <a:pt x="8516" y="252"/>
                    </a:lnTo>
                    <a:lnTo>
                      <a:pt x="8495" y="210"/>
                    </a:lnTo>
                    <a:lnTo>
                      <a:pt x="8495" y="189"/>
                    </a:lnTo>
                    <a:lnTo>
                      <a:pt x="8495" y="168"/>
                    </a:lnTo>
                    <a:lnTo>
                      <a:pt x="8495" y="147"/>
                    </a:lnTo>
                    <a:lnTo>
                      <a:pt x="8474" y="84"/>
                    </a:lnTo>
                    <a:lnTo>
                      <a:pt x="8495" y="42"/>
                    </a:lnTo>
                    <a:lnTo>
                      <a:pt x="8495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3120;p74">
                <a:extLst>
                  <a:ext uri="{FF2B5EF4-FFF2-40B4-BE49-F238E27FC236}">
                    <a16:creationId xmlns:a16="http://schemas.microsoft.com/office/drawing/2014/main" id="{A10672D8-1108-4FCE-A467-ADCFB4F9450A}"/>
                  </a:ext>
                </a:extLst>
              </p:cNvPr>
              <p:cNvSpPr/>
              <p:nvPr/>
            </p:nvSpPr>
            <p:spPr>
              <a:xfrm>
                <a:off x="3973815" y="3045871"/>
                <a:ext cx="104655" cy="75923"/>
              </a:xfrm>
              <a:custGeom>
                <a:avLst/>
                <a:gdLst/>
                <a:ahLst/>
                <a:cxnLst/>
                <a:rect l="l" t="t" r="r" b="b"/>
                <a:pathLst>
                  <a:path w="8789" h="6676" extrusionOk="0">
                    <a:moveTo>
                      <a:pt x="2511" y="1"/>
                    </a:moveTo>
                    <a:lnTo>
                      <a:pt x="2344" y="336"/>
                    </a:lnTo>
                    <a:lnTo>
                      <a:pt x="2239" y="336"/>
                    </a:lnTo>
                    <a:lnTo>
                      <a:pt x="2218" y="419"/>
                    </a:lnTo>
                    <a:lnTo>
                      <a:pt x="2093" y="398"/>
                    </a:lnTo>
                    <a:lnTo>
                      <a:pt x="2009" y="357"/>
                    </a:lnTo>
                    <a:lnTo>
                      <a:pt x="1988" y="419"/>
                    </a:lnTo>
                    <a:lnTo>
                      <a:pt x="1905" y="566"/>
                    </a:lnTo>
                    <a:lnTo>
                      <a:pt x="1905" y="775"/>
                    </a:lnTo>
                    <a:lnTo>
                      <a:pt x="1758" y="1047"/>
                    </a:lnTo>
                    <a:lnTo>
                      <a:pt x="1695" y="1235"/>
                    </a:lnTo>
                    <a:lnTo>
                      <a:pt x="1653" y="1235"/>
                    </a:lnTo>
                    <a:lnTo>
                      <a:pt x="1549" y="1256"/>
                    </a:lnTo>
                    <a:lnTo>
                      <a:pt x="1507" y="1361"/>
                    </a:lnTo>
                    <a:lnTo>
                      <a:pt x="1381" y="1570"/>
                    </a:lnTo>
                    <a:lnTo>
                      <a:pt x="1381" y="1675"/>
                    </a:lnTo>
                    <a:lnTo>
                      <a:pt x="1193" y="1779"/>
                    </a:lnTo>
                    <a:lnTo>
                      <a:pt x="1151" y="1968"/>
                    </a:lnTo>
                    <a:lnTo>
                      <a:pt x="1026" y="2407"/>
                    </a:lnTo>
                    <a:lnTo>
                      <a:pt x="963" y="2386"/>
                    </a:lnTo>
                    <a:lnTo>
                      <a:pt x="921" y="2386"/>
                    </a:lnTo>
                    <a:lnTo>
                      <a:pt x="879" y="2449"/>
                    </a:lnTo>
                    <a:lnTo>
                      <a:pt x="775" y="2616"/>
                    </a:lnTo>
                    <a:lnTo>
                      <a:pt x="733" y="2721"/>
                    </a:lnTo>
                    <a:lnTo>
                      <a:pt x="775" y="2805"/>
                    </a:lnTo>
                    <a:lnTo>
                      <a:pt x="775" y="2930"/>
                    </a:lnTo>
                    <a:lnTo>
                      <a:pt x="670" y="3056"/>
                    </a:lnTo>
                    <a:lnTo>
                      <a:pt x="628" y="3223"/>
                    </a:lnTo>
                    <a:lnTo>
                      <a:pt x="649" y="3453"/>
                    </a:lnTo>
                    <a:lnTo>
                      <a:pt x="628" y="3704"/>
                    </a:lnTo>
                    <a:lnTo>
                      <a:pt x="544" y="3788"/>
                    </a:lnTo>
                    <a:lnTo>
                      <a:pt x="524" y="3851"/>
                    </a:lnTo>
                    <a:lnTo>
                      <a:pt x="440" y="3851"/>
                    </a:lnTo>
                    <a:lnTo>
                      <a:pt x="398" y="3788"/>
                    </a:lnTo>
                    <a:lnTo>
                      <a:pt x="293" y="3809"/>
                    </a:lnTo>
                    <a:lnTo>
                      <a:pt x="147" y="3788"/>
                    </a:lnTo>
                    <a:lnTo>
                      <a:pt x="147" y="3914"/>
                    </a:lnTo>
                    <a:lnTo>
                      <a:pt x="84" y="3956"/>
                    </a:lnTo>
                    <a:lnTo>
                      <a:pt x="0" y="4081"/>
                    </a:lnTo>
                    <a:lnTo>
                      <a:pt x="42" y="4165"/>
                    </a:lnTo>
                    <a:lnTo>
                      <a:pt x="126" y="4186"/>
                    </a:lnTo>
                    <a:lnTo>
                      <a:pt x="398" y="4186"/>
                    </a:lnTo>
                    <a:lnTo>
                      <a:pt x="440" y="4269"/>
                    </a:lnTo>
                    <a:lnTo>
                      <a:pt x="544" y="4374"/>
                    </a:lnTo>
                    <a:lnTo>
                      <a:pt x="565" y="4437"/>
                    </a:lnTo>
                    <a:lnTo>
                      <a:pt x="607" y="4479"/>
                    </a:lnTo>
                    <a:lnTo>
                      <a:pt x="712" y="4646"/>
                    </a:lnTo>
                    <a:lnTo>
                      <a:pt x="816" y="4709"/>
                    </a:lnTo>
                    <a:lnTo>
                      <a:pt x="816" y="4751"/>
                    </a:lnTo>
                    <a:lnTo>
                      <a:pt x="858" y="4813"/>
                    </a:lnTo>
                    <a:lnTo>
                      <a:pt x="963" y="4813"/>
                    </a:lnTo>
                    <a:lnTo>
                      <a:pt x="1047" y="4897"/>
                    </a:lnTo>
                    <a:lnTo>
                      <a:pt x="1088" y="5002"/>
                    </a:lnTo>
                    <a:lnTo>
                      <a:pt x="1172" y="5106"/>
                    </a:lnTo>
                    <a:lnTo>
                      <a:pt x="1193" y="5316"/>
                    </a:lnTo>
                    <a:lnTo>
                      <a:pt x="1256" y="5357"/>
                    </a:lnTo>
                    <a:lnTo>
                      <a:pt x="1298" y="5567"/>
                    </a:lnTo>
                    <a:lnTo>
                      <a:pt x="1340" y="5525"/>
                    </a:lnTo>
                    <a:lnTo>
                      <a:pt x="1402" y="5629"/>
                    </a:lnTo>
                    <a:lnTo>
                      <a:pt x="1507" y="5588"/>
                    </a:lnTo>
                    <a:lnTo>
                      <a:pt x="1612" y="5629"/>
                    </a:lnTo>
                    <a:lnTo>
                      <a:pt x="1612" y="5964"/>
                    </a:lnTo>
                    <a:lnTo>
                      <a:pt x="1695" y="6069"/>
                    </a:lnTo>
                    <a:lnTo>
                      <a:pt x="1821" y="6090"/>
                    </a:lnTo>
                    <a:lnTo>
                      <a:pt x="1967" y="6048"/>
                    </a:lnTo>
                    <a:lnTo>
                      <a:pt x="2093" y="6090"/>
                    </a:lnTo>
                    <a:lnTo>
                      <a:pt x="2386" y="6069"/>
                    </a:lnTo>
                    <a:lnTo>
                      <a:pt x="2490" y="6152"/>
                    </a:lnTo>
                    <a:lnTo>
                      <a:pt x="2721" y="6383"/>
                    </a:lnTo>
                    <a:lnTo>
                      <a:pt x="2867" y="6466"/>
                    </a:lnTo>
                    <a:lnTo>
                      <a:pt x="2951" y="6571"/>
                    </a:lnTo>
                    <a:lnTo>
                      <a:pt x="3055" y="6613"/>
                    </a:lnTo>
                    <a:lnTo>
                      <a:pt x="3244" y="6613"/>
                    </a:lnTo>
                    <a:lnTo>
                      <a:pt x="3369" y="6676"/>
                    </a:lnTo>
                    <a:lnTo>
                      <a:pt x="3537" y="6634"/>
                    </a:lnTo>
                    <a:lnTo>
                      <a:pt x="3641" y="6676"/>
                    </a:lnTo>
                    <a:lnTo>
                      <a:pt x="3850" y="6676"/>
                    </a:lnTo>
                    <a:lnTo>
                      <a:pt x="3997" y="6424"/>
                    </a:lnTo>
                    <a:lnTo>
                      <a:pt x="4060" y="6362"/>
                    </a:lnTo>
                    <a:lnTo>
                      <a:pt x="4164" y="6299"/>
                    </a:lnTo>
                    <a:lnTo>
                      <a:pt x="4269" y="6299"/>
                    </a:lnTo>
                    <a:lnTo>
                      <a:pt x="4311" y="6278"/>
                    </a:lnTo>
                    <a:lnTo>
                      <a:pt x="4583" y="6257"/>
                    </a:lnTo>
                    <a:lnTo>
                      <a:pt x="4645" y="6278"/>
                    </a:lnTo>
                    <a:lnTo>
                      <a:pt x="4729" y="6404"/>
                    </a:lnTo>
                    <a:lnTo>
                      <a:pt x="4834" y="6466"/>
                    </a:lnTo>
                    <a:lnTo>
                      <a:pt x="5043" y="6424"/>
                    </a:lnTo>
                    <a:lnTo>
                      <a:pt x="5210" y="6424"/>
                    </a:lnTo>
                    <a:lnTo>
                      <a:pt x="5252" y="6320"/>
                    </a:lnTo>
                    <a:lnTo>
                      <a:pt x="5441" y="6257"/>
                    </a:lnTo>
                    <a:lnTo>
                      <a:pt x="5629" y="6215"/>
                    </a:lnTo>
                    <a:lnTo>
                      <a:pt x="5775" y="6152"/>
                    </a:lnTo>
                    <a:lnTo>
                      <a:pt x="5880" y="6069"/>
                    </a:lnTo>
                    <a:lnTo>
                      <a:pt x="5943" y="5964"/>
                    </a:lnTo>
                    <a:lnTo>
                      <a:pt x="6068" y="5880"/>
                    </a:lnTo>
                    <a:lnTo>
                      <a:pt x="6173" y="5880"/>
                    </a:lnTo>
                    <a:lnTo>
                      <a:pt x="6278" y="5797"/>
                    </a:lnTo>
                    <a:lnTo>
                      <a:pt x="7010" y="5797"/>
                    </a:lnTo>
                    <a:lnTo>
                      <a:pt x="8788" y="4018"/>
                    </a:lnTo>
                    <a:lnTo>
                      <a:pt x="8056" y="4018"/>
                    </a:lnTo>
                    <a:lnTo>
                      <a:pt x="6361" y="3495"/>
                    </a:lnTo>
                    <a:lnTo>
                      <a:pt x="6215" y="3370"/>
                    </a:lnTo>
                    <a:lnTo>
                      <a:pt x="6006" y="3349"/>
                    </a:lnTo>
                    <a:lnTo>
                      <a:pt x="5943" y="3160"/>
                    </a:lnTo>
                    <a:lnTo>
                      <a:pt x="5964" y="3014"/>
                    </a:lnTo>
                    <a:lnTo>
                      <a:pt x="5796" y="2930"/>
                    </a:lnTo>
                    <a:lnTo>
                      <a:pt x="5692" y="2616"/>
                    </a:lnTo>
                    <a:lnTo>
                      <a:pt x="5650" y="2386"/>
                    </a:lnTo>
                    <a:lnTo>
                      <a:pt x="5692" y="2323"/>
                    </a:lnTo>
                    <a:lnTo>
                      <a:pt x="5587" y="2282"/>
                    </a:lnTo>
                    <a:lnTo>
                      <a:pt x="5441" y="2303"/>
                    </a:lnTo>
                    <a:lnTo>
                      <a:pt x="5315" y="2386"/>
                    </a:lnTo>
                    <a:lnTo>
                      <a:pt x="5106" y="2386"/>
                    </a:lnTo>
                    <a:lnTo>
                      <a:pt x="5022" y="2323"/>
                    </a:lnTo>
                    <a:lnTo>
                      <a:pt x="5127" y="2198"/>
                    </a:lnTo>
                    <a:lnTo>
                      <a:pt x="5127" y="2093"/>
                    </a:lnTo>
                    <a:lnTo>
                      <a:pt x="5169" y="1989"/>
                    </a:lnTo>
                    <a:lnTo>
                      <a:pt x="5169" y="1821"/>
                    </a:lnTo>
                    <a:lnTo>
                      <a:pt x="5210" y="1717"/>
                    </a:lnTo>
                    <a:lnTo>
                      <a:pt x="5252" y="1591"/>
                    </a:lnTo>
                    <a:lnTo>
                      <a:pt x="5357" y="1570"/>
                    </a:lnTo>
                    <a:lnTo>
                      <a:pt x="5210" y="1361"/>
                    </a:lnTo>
                    <a:lnTo>
                      <a:pt x="5127" y="1361"/>
                    </a:lnTo>
                    <a:lnTo>
                      <a:pt x="5106" y="1277"/>
                    </a:lnTo>
                    <a:lnTo>
                      <a:pt x="5064" y="1173"/>
                    </a:lnTo>
                    <a:lnTo>
                      <a:pt x="4959" y="1026"/>
                    </a:lnTo>
                    <a:lnTo>
                      <a:pt x="4855" y="984"/>
                    </a:lnTo>
                    <a:lnTo>
                      <a:pt x="4687" y="838"/>
                    </a:lnTo>
                    <a:lnTo>
                      <a:pt x="4541" y="733"/>
                    </a:lnTo>
                    <a:lnTo>
                      <a:pt x="4520" y="671"/>
                    </a:lnTo>
                    <a:lnTo>
                      <a:pt x="4415" y="671"/>
                    </a:lnTo>
                    <a:lnTo>
                      <a:pt x="4394" y="629"/>
                    </a:lnTo>
                    <a:lnTo>
                      <a:pt x="4227" y="629"/>
                    </a:lnTo>
                    <a:lnTo>
                      <a:pt x="4185" y="524"/>
                    </a:lnTo>
                    <a:lnTo>
                      <a:pt x="3976" y="336"/>
                    </a:lnTo>
                    <a:lnTo>
                      <a:pt x="3871" y="315"/>
                    </a:lnTo>
                    <a:lnTo>
                      <a:pt x="3788" y="231"/>
                    </a:lnTo>
                    <a:lnTo>
                      <a:pt x="3662" y="210"/>
                    </a:lnTo>
                    <a:lnTo>
                      <a:pt x="3578" y="231"/>
                    </a:lnTo>
                    <a:lnTo>
                      <a:pt x="3557" y="252"/>
                    </a:lnTo>
                    <a:lnTo>
                      <a:pt x="3369" y="106"/>
                    </a:lnTo>
                    <a:lnTo>
                      <a:pt x="3265" y="106"/>
                    </a:lnTo>
                    <a:lnTo>
                      <a:pt x="3223" y="147"/>
                    </a:lnTo>
                    <a:lnTo>
                      <a:pt x="3139" y="85"/>
                    </a:lnTo>
                    <a:lnTo>
                      <a:pt x="3034" y="106"/>
                    </a:lnTo>
                    <a:lnTo>
                      <a:pt x="2930" y="189"/>
                    </a:lnTo>
                    <a:lnTo>
                      <a:pt x="2825" y="189"/>
                    </a:lnTo>
                    <a:lnTo>
                      <a:pt x="2595" y="106"/>
                    </a:lnTo>
                    <a:lnTo>
                      <a:pt x="2553" y="43"/>
                    </a:lnTo>
                    <a:lnTo>
                      <a:pt x="2511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3121;p74">
                <a:extLst>
                  <a:ext uri="{FF2B5EF4-FFF2-40B4-BE49-F238E27FC236}">
                    <a16:creationId xmlns:a16="http://schemas.microsoft.com/office/drawing/2014/main" id="{51E01E2C-8F84-4DB4-AC78-996C2989673E}"/>
                  </a:ext>
                </a:extLst>
              </p:cNvPr>
              <p:cNvSpPr/>
              <p:nvPr/>
            </p:nvSpPr>
            <p:spPr>
              <a:xfrm>
                <a:off x="3996236" y="3024695"/>
                <a:ext cx="46106" cy="39042"/>
              </a:xfrm>
              <a:custGeom>
                <a:avLst/>
                <a:gdLst/>
                <a:ahLst/>
                <a:cxnLst/>
                <a:rect l="l" t="t" r="r" b="b"/>
                <a:pathLst>
                  <a:path w="3872" h="3433" extrusionOk="0">
                    <a:moveTo>
                      <a:pt x="1151" y="1"/>
                    </a:moveTo>
                    <a:lnTo>
                      <a:pt x="1068" y="105"/>
                    </a:lnTo>
                    <a:lnTo>
                      <a:pt x="963" y="168"/>
                    </a:lnTo>
                    <a:lnTo>
                      <a:pt x="858" y="189"/>
                    </a:lnTo>
                    <a:lnTo>
                      <a:pt x="838" y="273"/>
                    </a:lnTo>
                    <a:lnTo>
                      <a:pt x="712" y="273"/>
                    </a:lnTo>
                    <a:lnTo>
                      <a:pt x="628" y="315"/>
                    </a:lnTo>
                    <a:lnTo>
                      <a:pt x="524" y="336"/>
                    </a:lnTo>
                    <a:lnTo>
                      <a:pt x="524" y="398"/>
                    </a:lnTo>
                    <a:lnTo>
                      <a:pt x="524" y="440"/>
                    </a:lnTo>
                    <a:lnTo>
                      <a:pt x="524" y="524"/>
                    </a:lnTo>
                    <a:lnTo>
                      <a:pt x="356" y="524"/>
                    </a:lnTo>
                    <a:lnTo>
                      <a:pt x="314" y="545"/>
                    </a:lnTo>
                    <a:lnTo>
                      <a:pt x="314" y="691"/>
                    </a:lnTo>
                    <a:lnTo>
                      <a:pt x="231" y="817"/>
                    </a:lnTo>
                    <a:lnTo>
                      <a:pt x="294" y="838"/>
                    </a:lnTo>
                    <a:lnTo>
                      <a:pt x="335" y="900"/>
                    </a:lnTo>
                    <a:lnTo>
                      <a:pt x="294" y="942"/>
                    </a:lnTo>
                    <a:lnTo>
                      <a:pt x="231" y="1131"/>
                    </a:lnTo>
                    <a:lnTo>
                      <a:pt x="189" y="1424"/>
                    </a:lnTo>
                    <a:lnTo>
                      <a:pt x="84" y="1549"/>
                    </a:lnTo>
                    <a:lnTo>
                      <a:pt x="84" y="1654"/>
                    </a:lnTo>
                    <a:lnTo>
                      <a:pt x="22" y="1737"/>
                    </a:lnTo>
                    <a:lnTo>
                      <a:pt x="1" y="1863"/>
                    </a:lnTo>
                    <a:lnTo>
                      <a:pt x="84" y="2093"/>
                    </a:lnTo>
                    <a:lnTo>
                      <a:pt x="105" y="2219"/>
                    </a:lnTo>
                    <a:lnTo>
                      <a:pt x="126" y="2219"/>
                    </a:lnTo>
                    <a:lnTo>
                      <a:pt x="210" y="2260"/>
                    </a:lnTo>
                    <a:lnTo>
                      <a:pt x="335" y="2281"/>
                    </a:lnTo>
                    <a:lnTo>
                      <a:pt x="356" y="2198"/>
                    </a:lnTo>
                    <a:lnTo>
                      <a:pt x="461" y="2198"/>
                    </a:lnTo>
                    <a:lnTo>
                      <a:pt x="628" y="1863"/>
                    </a:lnTo>
                    <a:lnTo>
                      <a:pt x="670" y="1905"/>
                    </a:lnTo>
                    <a:lnTo>
                      <a:pt x="712" y="1968"/>
                    </a:lnTo>
                    <a:lnTo>
                      <a:pt x="942" y="2051"/>
                    </a:lnTo>
                    <a:lnTo>
                      <a:pt x="1047" y="2051"/>
                    </a:lnTo>
                    <a:lnTo>
                      <a:pt x="1151" y="1968"/>
                    </a:lnTo>
                    <a:lnTo>
                      <a:pt x="1256" y="1947"/>
                    </a:lnTo>
                    <a:lnTo>
                      <a:pt x="1340" y="2009"/>
                    </a:lnTo>
                    <a:lnTo>
                      <a:pt x="1382" y="1968"/>
                    </a:lnTo>
                    <a:lnTo>
                      <a:pt x="1486" y="1968"/>
                    </a:lnTo>
                    <a:lnTo>
                      <a:pt x="1674" y="2114"/>
                    </a:lnTo>
                    <a:lnTo>
                      <a:pt x="1695" y="2093"/>
                    </a:lnTo>
                    <a:lnTo>
                      <a:pt x="1779" y="2072"/>
                    </a:lnTo>
                    <a:lnTo>
                      <a:pt x="1905" y="2093"/>
                    </a:lnTo>
                    <a:lnTo>
                      <a:pt x="1988" y="2177"/>
                    </a:lnTo>
                    <a:lnTo>
                      <a:pt x="2093" y="2198"/>
                    </a:lnTo>
                    <a:lnTo>
                      <a:pt x="2302" y="2386"/>
                    </a:lnTo>
                    <a:lnTo>
                      <a:pt x="2344" y="2491"/>
                    </a:lnTo>
                    <a:lnTo>
                      <a:pt x="2511" y="2491"/>
                    </a:lnTo>
                    <a:lnTo>
                      <a:pt x="2532" y="2533"/>
                    </a:lnTo>
                    <a:lnTo>
                      <a:pt x="2637" y="2533"/>
                    </a:lnTo>
                    <a:lnTo>
                      <a:pt x="2658" y="2595"/>
                    </a:lnTo>
                    <a:lnTo>
                      <a:pt x="2804" y="2700"/>
                    </a:lnTo>
                    <a:lnTo>
                      <a:pt x="2972" y="2846"/>
                    </a:lnTo>
                    <a:lnTo>
                      <a:pt x="3076" y="2888"/>
                    </a:lnTo>
                    <a:lnTo>
                      <a:pt x="3181" y="3035"/>
                    </a:lnTo>
                    <a:lnTo>
                      <a:pt x="3223" y="3139"/>
                    </a:lnTo>
                    <a:lnTo>
                      <a:pt x="3244" y="3223"/>
                    </a:lnTo>
                    <a:lnTo>
                      <a:pt x="3327" y="3223"/>
                    </a:lnTo>
                    <a:lnTo>
                      <a:pt x="3474" y="3432"/>
                    </a:lnTo>
                    <a:lnTo>
                      <a:pt x="3599" y="3369"/>
                    </a:lnTo>
                    <a:lnTo>
                      <a:pt x="3662" y="3328"/>
                    </a:lnTo>
                    <a:lnTo>
                      <a:pt x="3746" y="3307"/>
                    </a:lnTo>
                    <a:lnTo>
                      <a:pt x="3871" y="3202"/>
                    </a:lnTo>
                    <a:lnTo>
                      <a:pt x="3809" y="3160"/>
                    </a:lnTo>
                    <a:lnTo>
                      <a:pt x="3809" y="3139"/>
                    </a:lnTo>
                    <a:lnTo>
                      <a:pt x="3767" y="3202"/>
                    </a:lnTo>
                    <a:lnTo>
                      <a:pt x="3683" y="3139"/>
                    </a:lnTo>
                    <a:lnTo>
                      <a:pt x="3641" y="3139"/>
                    </a:lnTo>
                    <a:lnTo>
                      <a:pt x="3579" y="3035"/>
                    </a:lnTo>
                    <a:lnTo>
                      <a:pt x="3599" y="3014"/>
                    </a:lnTo>
                    <a:lnTo>
                      <a:pt x="3537" y="2909"/>
                    </a:lnTo>
                    <a:lnTo>
                      <a:pt x="3453" y="2888"/>
                    </a:lnTo>
                    <a:lnTo>
                      <a:pt x="3348" y="2637"/>
                    </a:lnTo>
                    <a:lnTo>
                      <a:pt x="3327" y="2595"/>
                    </a:lnTo>
                    <a:lnTo>
                      <a:pt x="3327" y="2616"/>
                    </a:lnTo>
                    <a:lnTo>
                      <a:pt x="3265" y="2616"/>
                    </a:lnTo>
                    <a:lnTo>
                      <a:pt x="3181" y="2512"/>
                    </a:lnTo>
                    <a:lnTo>
                      <a:pt x="3055" y="2470"/>
                    </a:lnTo>
                    <a:lnTo>
                      <a:pt x="2972" y="2323"/>
                    </a:lnTo>
                    <a:lnTo>
                      <a:pt x="2804" y="2093"/>
                    </a:lnTo>
                    <a:lnTo>
                      <a:pt x="2742" y="2051"/>
                    </a:lnTo>
                    <a:lnTo>
                      <a:pt x="2595" y="2009"/>
                    </a:lnTo>
                    <a:lnTo>
                      <a:pt x="2532" y="1947"/>
                    </a:lnTo>
                    <a:lnTo>
                      <a:pt x="2428" y="1800"/>
                    </a:lnTo>
                    <a:lnTo>
                      <a:pt x="2344" y="1842"/>
                    </a:lnTo>
                    <a:lnTo>
                      <a:pt x="2218" y="1842"/>
                    </a:lnTo>
                    <a:lnTo>
                      <a:pt x="2177" y="1863"/>
                    </a:lnTo>
                    <a:lnTo>
                      <a:pt x="2114" y="1800"/>
                    </a:lnTo>
                    <a:lnTo>
                      <a:pt x="2009" y="1654"/>
                    </a:lnTo>
                    <a:lnTo>
                      <a:pt x="2072" y="1633"/>
                    </a:lnTo>
                    <a:lnTo>
                      <a:pt x="1967" y="1465"/>
                    </a:lnTo>
                    <a:lnTo>
                      <a:pt x="1905" y="1486"/>
                    </a:lnTo>
                    <a:lnTo>
                      <a:pt x="1905" y="1591"/>
                    </a:lnTo>
                    <a:lnTo>
                      <a:pt x="1926" y="1591"/>
                    </a:lnTo>
                    <a:lnTo>
                      <a:pt x="1926" y="1758"/>
                    </a:lnTo>
                    <a:lnTo>
                      <a:pt x="1821" y="1737"/>
                    </a:lnTo>
                    <a:lnTo>
                      <a:pt x="1800" y="1549"/>
                    </a:lnTo>
                    <a:lnTo>
                      <a:pt x="1758" y="1444"/>
                    </a:lnTo>
                    <a:lnTo>
                      <a:pt x="1674" y="1424"/>
                    </a:lnTo>
                    <a:lnTo>
                      <a:pt x="1674" y="1361"/>
                    </a:lnTo>
                    <a:lnTo>
                      <a:pt x="1654" y="1214"/>
                    </a:lnTo>
                    <a:lnTo>
                      <a:pt x="1591" y="1172"/>
                    </a:lnTo>
                    <a:lnTo>
                      <a:pt x="1507" y="754"/>
                    </a:lnTo>
                    <a:lnTo>
                      <a:pt x="1277" y="126"/>
                    </a:lnTo>
                    <a:lnTo>
                      <a:pt x="1151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3122;p74">
                <a:extLst>
                  <a:ext uri="{FF2B5EF4-FFF2-40B4-BE49-F238E27FC236}">
                    <a16:creationId xmlns:a16="http://schemas.microsoft.com/office/drawing/2014/main" id="{F2B9034E-1EDD-422F-98FF-298A93327732}"/>
                  </a:ext>
                </a:extLst>
              </p:cNvPr>
              <p:cNvSpPr/>
              <p:nvPr/>
            </p:nvSpPr>
            <p:spPr>
              <a:xfrm>
                <a:off x="4033614" y="3061110"/>
                <a:ext cx="10467" cy="11907"/>
              </a:xfrm>
              <a:custGeom>
                <a:avLst/>
                <a:gdLst/>
                <a:ahLst/>
                <a:cxnLst/>
                <a:rect l="l" t="t" r="r" b="b"/>
                <a:pathLst>
                  <a:path w="879" h="1047" extrusionOk="0">
                    <a:moveTo>
                      <a:pt x="732" y="0"/>
                    </a:moveTo>
                    <a:lnTo>
                      <a:pt x="607" y="105"/>
                    </a:lnTo>
                    <a:lnTo>
                      <a:pt x="523" y="126"/>
                    </a:lnTo>
                    <a:lnTo>
                      <a:pt x="460" y="167"/>
                    </a:lnTo>
                    <a:lnTo>
                      <a:pt x="230" y="251"/>
                    </a:lnTo>
                    <a:lnTo>
                      <a:pt x="188" y="377"/>
                    </a:lnTo>
                    <a:lnTo>
                      <a:pt x="147" y="481"/>
                    </a:lnTo>
                    <a:lnTo>
                      <a:pt x="147" y="649"/>
                    </a:lnTo>
                    <a:lnTo>
                      <a:pt x="105" y="753"/>
                    </a:lnTo>
                    <a:lnTo>
                      <a:pt x="105" y="858"/>
                    </a:lnTo>
                    <a:lnTo>
                      <a:pt x="0" y="983"/>
                    </a:lnTo>
                    <a:lnTo>
                      <a:pt x="84" y="1046"/>
                    </a:lnTo>
                    <a:lnTo>
                      <a:pt x="293" y="1046"/>
                    </a:lnTo>
                    <a:lnTo>
                      <a:pt x="419" y="963"/>
                    </a:lnTo>
                    <a:lnTo>
                      <a:pt x="565" y="942"/>
                    </a:lnTo>
                    <a:lnTo>
                      <a:pt x="670" y="983"/>
                    </a:lnTo>
                    <a:lnTo>
                      <a:pt x="670" y="963"/>
                    </a:lnTo>
                    <a:lnTo>
                      <a:pt x="837" y="732"/>
                    </a:lnTo>
                    <a:lnTo>
                      <a:pt x="816" y="670"/>
                    </a:lnTo>
                    <a:lnTo>
                      <a:pt x="649" y="670"/>
                    </a:lnTo>
                    <a:lnTo>
                      <a:pt x="565" y="732"/>
                    </a:lnTo>
                    <a:lnTo>
                      <a:pt x="523" y="691"/>
                    </a:lnTo>
                    <a:lnTo>
                      <a:pt x="460" y="628"/>
                    </a:lnTo>
                    <a:lnTo>
                      <a:pt x="565" y="628"/>
                    </a:lnTo>
                    <a:lnTo>
                      <a:pt x="649" y="544"/>
                    </a:lnTo>
                    <a:lnTo>
                      <a:pt x="732" y="544"/>
                    </a:lnTo>
                    <a:lnTo>
                      <a:pt x="837" y="419"/>
                    </a:lnTo>
                    <a:lnTo>
                      <a:pt x="879" y="377"/>
                    </a:lnTo>
                    <a:lnTo>
                      <a:pt x="858" y="230"/>
                    </a:lnTo>
                    <a:lnTo>
                      <a:pt x="879" y="147"/>
                    </a:lnTo>
                    <a:lnTo>
                      <a:pt x="858" y="147"/>
                    </a:lnTo>
                    <a:lnTo>
                      <a:pt x="732" y="21"/>
                    </a:lnTo>
                    <a:lnTo>
                      <a:pt x="732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3123;p74">
                <a:extLst>
                  <a:ext uri="{FF2B5EF4-FFF2-40B4-BE49-F238E27FC236}">
                    <a16:creationId xmlns:a16="http://schemas.microsoft.com/office/drawing/2014/main" id="{D1A38C36-DCC4-454B-8F2B-9B26295FFC0B}"/>
                  </a:ext>
                </a:extLst>
              </p:cNvPr>
              <p:cNvSpPr/>
              <p:nvPr/>
            </p:nvSpPr>
            <p:spPr>
              <a:xfrm>
                <a:off x="4029125" y="3065864"/>
                <a:ext cx="70516" cy="89240"/>
              </a:xfrm>
              <a:custGeom>
                <a:avLst/>
                <a:gdLst/>
                <a:ahLst/>
                <a:cxnLst/>
                <a:rect l="l" t="t" r="r" b="b"/>
                <a:pathLst>
                  <a:path w="5922" h="7847" extrusionOk="0">
                    <a:moveTo>
                      <a:pt x="5587" y="1"/>
                    </a:moveTo>
                    <a:lnTo>
                      <a:pt x="5587" y="21"/>
                    </a:lnTo>
                    <a:lnTo>
                      <a:pt x="5545" y="21"/>
                    </a:lnTo>
                    <a:lnTo>
                      <a:pt x="5482" y="105"/>
                    </a:lnTo>
                    <a:lnTo>
                      <a:pt x="5441" y="210"/>
                    </a:lnTo>
                    <a:lnTo>
                      <a:pt x="5420" y="168"/>
                    </a:lnTo>
                    <a:lnTo>
                      <a:pt x="5315" y="273"/>
                    </a:lnTo>
                    <a:lnTo>
                      <a:pt x="5127" y="314"/>
                    </a:lnTo>
                    <a:lnTo>
                      <a:pt x="5127" y="335"/>
                    </a:lnTo>
                    <a:lnTo>
                      <a:pt x="5085" y="314"/>
                    </a:lnTo>
                    <a:lnTo>
                      <a:pt x="4897" y="335"/>
                    </a:lnTo>
                    <a:lnTo>
                      <a:pt x="4792" y="419"/>
                    </a:lnTo>
                    <a:lnTo>
                      <a:pt x="4499" y="461"/>
                    </a:lnTo>
                    <a:lnTo>
                      <a:pt x="4457" y="461"/>
                    </a:lnTo>
                    <a:lnTo>
                      <a:pt x="4394" y="440"/>
                    </a:lnTo>
                    <a:lnTo>
                      <a:pt x="4227" y="440"/>
                    </a:lnTo>
                    <a:lnTo>
                      <a:pt x="4060" y="524"/>
                    </a:lnTo>
                    <a:lnTo>
                      <a:pt x="3913" y="524"/>
                    </a:lnTo>
                    <a:lnTo>
                      <a:pt x="3830" y="545"/>
                    </a:lnTo>
                    <a:lnTo>
                      <a:pt x="3704" y="482"/>
                    </a:lnTo>
                    <a:lnTo>
                      <a:pt x="3599" y="524"/>
                    </a:lnTo>
                    <a:lnTo>
                      <a:pt x="3244" y="733"/>
                    </a:lnTo>
                    <a:lnTo>
                      <a:pt x="3076" y="754"/>
                    </a:lnTo>
                    <a:lnTo>
                      <a:pt x="2972" y="691"/>
                    </a:lnTo>
                    <a:lnTo>
                      <a:pt x="2909" y="733"/>
                    </a:lnTo>
                    <a:lnTo>
                      <a:pt x="2762" y="733"/>
                    </a:lnTo>
                    <a:lnTo>
                      <a:pt x="2700" y="691"/>
                    </a:lnTo>
                    <a:lnTo>
                      <a:pt x="2658" y="691"/>
                    </a:lnTo>
                    <a:lnTo>
                      <a:pt x="2469" y="858"/>
                    </a:lnTo>
                    <a:lnTo>
                      <a:pt x="2365" y="858"/>
                    </a:lnTo>
                    <a:lnTo>
                      <a:pt x="2239" y="942"/>
                    </a:lnTo>
                    <a:lnTo>
                      <a:pt x="2177" y="1005"/>
                    </a:lnTo>
                    <a:lnTo>
                      <a:pt x="1988" y="1047"/>
                    </a:lnTo>
                    <a:lnTo>
                      <a:pt x="1863" y="984"/>
                    </a:lnTo>
                    <a:lnTo>
                      <a:pt x="1716" y="858"/>
                    </a:lnTo>
                    <a:lnTo>
                      <a:pt x="1653" y="858"/>
                    </a:lnTo>
                    <a:lnTo>
                      <a:pt x="1633" y="754"/>
                    </a:lnTo>
                    <a:lnTo>
                      <a:pt x="1256" y="377"/>
                    </a:lnTo>
                    <a:lnTo>
                      <a:pt x="1235" y="356"/>
                    </a:lnTo>
                    <a:lnTo>
                      <a:pt x="1214" y="314"/>
                    </a:lnTo>
                    <a:lnTo>
                      <a:pt x="1047" y="545"/>
                    </a:lnTo>
                    <a:lnTo>
                      <a:pt x="1005" y="628"/>
                    </a:lnTo>
                    <a:lnTo>
                      <a:pt x="1047" y="858"/>
                    </a:lnTo>
                    <a:lnTo>
                      <a:pt x="1151" y="1172"/>
                    </a:lnTo>
                    <a:lnTo>
                      <a:pt x="1319" y="1256"/>
                    </a:lnTo>
                    <a:lnTo>
                      <a:pt x="1298" y="1402"/>
                    </a:lnTo>
                    <a:lnTo>
                      <a:pt x="1361" y="1591"/>
                    </a:lnTo>
                    <a:lnTo>
                      <a:pt x="1570" y="1612"/>
                    </a:lnTo>
                    <a:lnTo>
                      <a:pt x="1716" y="1737"/>
                    </a:lnTo>
                    <a:lnTo>
                      <a:pt x="3411" y="2260"/>
                    </a:lnTo>
                    <a:lnTo>
                      <a:pt x="4143" y="2260"/>
                    </a:lnTo>
                    <a:lnTo>
                      <a:pt x="2365" y="4039"/>
                    </a:lnTo>
                    <a:lnTo>
                      <a:pt x="1633" y="4039"/>
                    </a:lnTo>
                    <a:lnTo>
                      <a:pt x="1528" y="4122"/>
                    </a:lnTo>
                    <a:lnTo>
                      <a:pt x="1423" y="4122"/>
                    </a:lnTo>
                    <a:lnTo>
                      <a:pt x="1298" y="4206"/>
                    </a:lnTo>
                    <a:lnTo>
                      <a:pt x="1235" y="4311"/>
                    </a:lnTo>
                    <a:lnTo>
                      <a:pt x="1130" y="4394"/>
                    </a:lnTo>
                    <a:lnTo>
                      <a:pt x="984" y="4457"/>
                    </a:lnTo>
                    <a:lnTo>
                      <a:pt x="796" y="4499"/>
                    </a:lnTo>
                    <a:lnTo>
                      <a:pt x="607" y="4562"/>
                    </a:lnTo>
                    <a:lnTo>
                      <a:pt x="565" y="4666"/>
                    </a:lnTo>
                    <a:lnTo>
                      <a:pt x="0" y="5169"/>
                    </a:lnTo>
                    <a:lnTo>
                      <a:pt x="0" y="7449"/>
                    </a:lnTo>
                    <a:lnTo>
                      <a:pt x="419" y="7847"/>
                    </a:lnTo>
                    <a:lnTo>
                      <a:pt x="419" y="7805"/>
                    </a:lnTo>
                    <a:lnTo>
                      <a:pt x="900" y="7261"/>
                    </a:lnTo>
                    <a:lnTo>
                      <a:pt x="942" y="7156"/>
                    </a:lnTo>
                    <a:lnTo>
                      <a:pt x="1089" y="7031"/>
                    </a:lnTo>
                    <a:lnTo>
                      <a:pt x="1193" y="7010"/>
                    </a:lnTo>
                    <a:lnTo>
                      <a:pt x="1235" y="6926"/>
                    </a:lnTo>
                    <a:lnTo>
                      <a:pt x="1298" y="6905"/>
                    </a:lnTo>
                    <a:lnTo>
                      <a:pt x="1633" y="6529"/>
                    </a:lnTo>
                    <a:lnTo>
                      <a:pt x="1716" y="6508"/>
                    </a:lnTo>
                    <a:lnTo>
                      <a:pt x="2093" y="6089"/>
                    </a:lnTo>
                    <a:lnTo>
                      <a:pt x="2302" y="5922"/>
                    </a:lnTo>
                    <a:lnTo>
                      <a:pt x="2469" y="5817"/>
                    </a:lnTo>
                    <a:lnTo>
                      <a:pt x="2658" y="5796"/>
                    </a:lnTo>
                    <a:lnTo>
                      <a:pt x="2930" y="5566"/>
                    </a:lnTo>
                    <a:lnTo>
                      <a:pt x="3558" y="4980"/>
                    </a:lnTo>
                    <a:lnTo>
                      <a:pt x="3871" y="4625"/>
                    </a:lnTo>
                    <a:lnTo>
                      <a:pt x="4060" y="4436"/>
                    </a:lnTo>
                    <a:lnTo>
                      <a:pt x="4081" y="4311"/>
                    </a:lnTo>
                    <a:lnTo>
                      <a:pt x="4478" y="3788"/>
                    </a:lnTo>
                    <a:lnTo>
                      <a:pt x="4478" y="3683"/>
                    </a:lnTo>
                    <a:lnTo>
                      <a:pt x="4687" y="3390"/>
                    </a:lnTo>
                    <a:lnTo>
                      <a:pt x="4708" y="3202"/>
                    </a:lnTo>
                    <a:lnTo>
                      <a:pt x="5022" y="2574"/>
                    </a:lnTo>
                    <a:lnTo>
                      <a:pt x="5106" y="2532"/>
                    </a:lnTo>
                    <a:lnTo>
                      <a:pt x="5064" y="2449"/>
                    </a:lnTo>
                    <a:lnTo>
                      <a:pt x="5064" y="2365"/>
                    </a:lnTo>
                    <a:lnTo>
                      <a:pt x="5190" y="2239"/>
                    </a:lnTo>
                    <a:lnTo>
                      <a:pt x="5231" y="2239"/>
                    </a:lnTo>
                    <a:lnTo>
                      <a:pt x="5315" y="2135"/>
                    </a:lnTo>
                    <a:lnTo>
                      <a:pt x="5441" y="1842"/>
                    </a:lnTo>
                    <a:lnTo>
                      <a:pt x="5650" y="1591"/>
                    </a:lnTo>
                    <a:lnTo>
                      <a:pt x="5650" y="1423"/>
                    </a:lnTo>
                    <a:lnTo>
                      <a:pt x="5692" y="1381"/>
                    </a:lnTo>
                    <a:lnTo>
                      <a:pt x="5713" y="1214"/>
                    </a:lnTo>
                    <a:lnTo>
                      <a:pt x="5650" y="1151"/>
                    </a:lnTo>
                    <a:lnTo>
                      <a:pt x="5734" y="1005"/>
                    </a:lnTo>
                    <a:lnTo>
                      <a:pt x="5796" y="984"/>
                    </a:lnTo>
                    <a:lnTo>
                      <a:pt x="5859" y="984"/>
                    </a:lnTo>
                    <a:lnTo>
                      <a:pt x="5901" y="1005"/>
                    </a:lnTo>
                    <a:lnTo>
                      <a:pt x="5922" y="1005"/>
                    </a:lnTo>
                    <a:lnTo>
                      <a:pt x="5901" y="942"/>
                    </a:lnTo>
                    <a:lnTo>
                      <a:pt x="5838" y="942"/>
                    </a:lnTo>
                    <a:lnTo>
                      <a:pt x="5859" y="963"/>
                    </a:lnTo>
                    <a:lnTo>
                      <a:pt x="5796" y="963"/>
                    </a:lnTo>
                    <a:lnTo>
                      <a:pt x="5817" y="879"/>
                    </a:lnTo>
                    <a:lnTo>
                      <a:pt x="5817" y="775"/>
                    </a:lnTo>
                    <a:lnTo>
                      <a:pt x="5754" y="691"/>
                    </a:lnTo>
                    <a:lnTo>
                      <a:pt x="5817" y="586"/>
                    </a:lnTo>
                    <a:lnTo>
                      <a:pt x="5859" y="545"/>
                    </a:lnTo>
                    <a:lnTo>
                      <a:pt x="5859" y="482"/>
                    </a:lnTo>
                    <a:lnTo>
                      <a:pt x="5796" y="482"/>
                    </a:lnTo>
                    <a:lnTo>
                      <a:pt x="5754" y="440"/>
                    </a:lnTo>
                    <a:lnTo>
                      <a:pt x="5796" y="377"/>
                    </a:lnTo>
                    <a:lnTo>
                      <a:pt x="5796" y="314"/>
                    </a:lnTo>
                    <a:lnTo>
                      <a:pt x="5838" y="210"/>
                    </a:lnTo>
                    <a:lnTo>
                      <a:pt x="5901" y="126"/>
                    </a:lnTo>
                    <a:lnTo>
                      <a:pt x="5859" y="105"/>
                    </a:lnTo>
                    <a:lnTo>
                      <a:pt x="5796" y="105"/>
                    </a:lnTo>
                    <a:lnTo>
                      <a:pt x="5650" y="42"/>
                    </a:lnTo>
                    <a:lnTo>
                      <a:pt x="5587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3124;p74">
                <a:extLst>
                  <a:ext uri="{FF2B5EF4-FFF2-40B4-BE49-F238E27FC236}">
                    <a16:creationId xmlns:a16="http://schemas.microsoft.com/office/drawing/2014/main" id="{F1C16E73-5116-4C59-AB14-DBC25932E26A}"/>
                  </a:ext>
                </a:extLst>
              </p:cNvPr>
              <p:cNvSpPr/>
              <p:nvPr/>
            </p:nvSpPr>
            <p:spPr>
              <a:xfrm>
                <a:off x="3978054" y="3108693"/>
                <a:ext cx="57811" cy="66882"/>
              </a:xfrm>
              <a:custGeom>
                <a:avLst/>
                <a:gdLst/>
                <a:ahLst/>
                <a:cxnLst/>
                <a:rect l="l" t="t" r="r" b="b"/>
                <a:pathLst>
                  <a:path w="4855" h="5881" extrusionOk="0">
                    <a:moveTo>
                      <a:pt x="984" y="1"/>
                    </a:moveTo>
                    <a:lnTo>
                      <a:pt x="942" y="43"/>
                    </a:lnTo>
                    <a:lnTo>
                      <a:pt x="732" y="252"/>
                    </a:lnTo>
                    <a:lnTo>
                      <a:pt x="607" y="461"/>
                    </a:lnTo>
                    <a:lnTo>
                      <a:pt x="565" y="461"/>
                    </a:lnTo>
                    <a:lnTo>
                      <a:pt x="460" y="566"/>
                    </a:lnTo>
                    <a:lnTo>
                      <a:pt x="398" y="628"/>
                    </a:lnTo>
                    <a:lnTo>
                      <a:pt x="356" y="649"/>
                    </a:lnTo>
                    <a:lnTo>
                      <a:pt x="272" y="754"/>
                    </a:lnTo>
                    <a:lnTo>
                      <a:pt x="293" y="733"/>
                    </a:lnTo>
                    <a:lnTo>
                      <a:pt x="356" y="796"/>
                    </a:lnTo>
                    <a:lnTo>
                      <a:pt x="377" y="963"/>
                    </a:lnTo>
                    <a:lnTo>
                      <a:pt x="419" y="984"/>
                    </a:lnTo>
                    <a:lnTo>
                      <a:pt x="419" y="1089"/>
                    </a:lnTo>
                    <a:lnTo>
                      <a:pt x="502" y="1089"/>
                    </a:lnTo>
                    <a:lnTo>
                      <a:pt x="523" y="1214"/>
                    </a:lnTo>
                    <a:lnTo>
                      <a:pt x="523" y="1361"/>
                    </a:lnTo>
                    <a:lnTo>
                      <a:pt x="670" y="1486"/>
                    </a:lnTo>
                    <a:lnTo>
                      <a:pt x="732" y="1633"/>
                    </a:lnTo>
                    <a:lnTo>
                      <a:pt x="816" y="1696"/>
                    </a:lnTo>
                    <a:lnTo>
                      <a:pt x="900" y="1737"/>
                    </a:lnTo>
                    <a:lnTo>
                      <a:pt x="837" y="1800"/>
                    </a:lnTo>
                    <a:lnTo>
                      <a:pt x="921" y="1884"/>
                    </a:lnTo>
                    <a:lnTo>
                      <a:pt x="942" y="2009"/>
                    </a:lnTo>
                    <a:lnTo>
                      <a:pt x="942" y="2114"/>
                    </a:lnTo>
                    <a:lnTo>
                      <a:pt x="816" y="2261"/>
                    </a:lnTo>
                    <a:lnTo>
                      <a:pt x="816" y="2365"/>
                    </a:lnTo>
                    <a:lnTo>
                      <a:pt x="774" y="2512"/>
                    </a:lnTo>
                    <a:lnTo>
                      <a:pt x="565" y="2512"/>
                    </a:lnTo>
                    <a:lnTo>
                      <a:pt x="565" y="2553"/>
                    </a:lnTo>
                    <a:lnTo>
                      <a:pt x="502" y="2616"/>
                    </a:lnTo>
                    <a:lnTo>
                      <a:pt x="460" y="2721"/>
                    </a:lnTo>
                    <a:lnTo>
                      <a:pt x="377" y="2784"/>
                    </a:lnTo>
                    <a:lnTo>
                      <a:pt x="293" y="2930"/>
                    </a:lnTo>
                    <a:lnTo>
                      <a:pt x="188" y="3056"/>
                    </a:lnTo>
                    <a:lnTo>
                      <a:pt x="168" y="3202"/>
                    </a:lnTo>
                    <a:lnTo>
                      <a:pt x="0" y="3767"/>
                    </a:lnTo>
                    <a:lnTo>
                      <a:pt x="188" y="3767"/>
                    </a:lnTo>
                    <a:lnTo>
                      <a:pt x="2281" y="4981"/>
                    </a:lnTo>
                    <a:lnTo>
                      <a:pt x="2406" y="5169"/>
                    </a:lnTo>
                    <a:lnTo>
                      <a:pt x="2385" y="5253"/>
                    </a:lnTo>
                    <a:lnTo>
                      <a:pt x="2406" y="5294"/>
                    </a:lnTo>
                    <a:lnTo>
                      <a:pt x="2469" y="5378"/>
                    </a:lnTo>
                    <a:lnTo>
                      <a:pt x="3181" y="5880"/>
                    </a:lnTo>
                    <a:lnTo>
                      <a:pt x="3222" y="5880"/>
                    </a:lnTo>
                    <a:lnTo>
                      <a:pt x="3327" y="5818"/>
                    </a:lnTo>
                    <a:lnTo>
                      <a:pt x="3536" y="5546"/>
                    </a:lnTo>
                    <a:lnTo>
                      <a:pt x="3641" y="5357"/>
                    </a:lnTo>
                    <a:lnTo>
                      <a:pt x="3641" y="5232"/>
                    </a:lnTo>
                    <a:lnTo>
                      <a:pt x="3725" y="5085"/>
                    </a:lnTo>
                    <a:lnTo>
                      <a:pt x="3829" y="4939"/>
                    </a:lnTo>
                    <a:lnTo>
                      <a:pt x="3808" y="4918"/>
                    </a:lnTo>
                    <a:lnTo>
                      <a:pt x="3808" y="4855"/>
                    </a:lnTo>
                    <a:lnTo>
                      <a:pt x="3871" y="4750"/>
                    </a:lnTo>
                    <a:lnTo>
                      <a:pt x="3871" y="4730"/>
                    </a:lnTo>
                    <a:lnTo>
                      <a:pt x="3955" y="4709"/>
                    </a:lnTo>
                    <a:lnTo>
                      <a:pt x="4122" y="4709"/>
                    </a:lnTo>
                    <a:lnTo>
                      <a:pt x="4227" y="4541"/>
                    </a:lnTo>
                    <a:lnTo>
                      <a:pt x="4436" y="4458"/>
                    </a:lnTo>
                    <a:lnTo>
                      <a:pt x="4394" y="4416"/>
                    </a:lnTo>
                    <a:lnTo>
                      <a:pt x="4457" y="4332"/>
                    </a:lnTo>
                    <a:lnTo>
                      <a:pt x="4499" y="4332"/>
                    </a:lnTo>
                    <a:lnTo>
                      <a:pt x="4687" y="4102"/>
                    </a:lnTo>
                    <a:lnTo>
                      <a:pt x="4708" y="4081"/>
                    </a:lnTo>
                    <a:lnTo>
                      <a:pt x="4289" y="3683"/>
                    </a:lnTo>
                    <a:lnTo>
                      <a:pt x="4289" y="1403"/>
                    </a:lnTo>
                    <a:lnTo>
                      <a:pt x="4854" y="900"/>
                    </a:lnTo>
                    <a:lnTo>
                      <a:pt x="4687" y="900"/>
                    </a:lnTo>
                    <a:lnTo>
                      <a:pt x="4478" y="942"/>
                    </a:lnTo>
                    <a:lnTo>
                      <a:pt x="4373" y="880"/>
                    </a:lnTo>
                    <a:lnTo>
                      <a:pt x="4289" y="754"/>
                    </a:lnTo>
                    <a:lnTo>
                      <a:pt x="4227" y="733"/>
                    </a:lnTo>
                    <a:lnTo>
                      <a:pt x="3955" y="754"/>
                    </a:lnTo>
                    <a:lnTo>
                      <a:pt x="3913" y="775"/>
                    </a:lnTo>
                    <a:lnTo>
                      <a:pt x="3808" y="775"/>
                    </a:lnTo>
                    <a:lnTo>
                      <a:pt x="3704" y="838"/>
                    </a:lnTo>
                    <a:lnTo>
                      <a:pt x="3641" y="900"/>
                    </a:lnTo>
                    <a:lnTo>
                      <a:pt x="3494" y="1152"/>
                    </a:lnTo>
                    <a:lnTo>
                      <a:pt x="3285" y="1152"/>
                    </a:lnTo>
                    <a:lnTo>
                      <a:pt x="3181" y="1110"/>
                    </a:lnTo>
                    <a:lnTo>
                      <a:pt x="3013" y="1152"/>
                    </a:lnTo>
                    <a:lnTo>
                      <a:pt x="2888" y="1089"/>
                    </a:lnTo>
                    <a:lnTo>
                      <a:pt x="2699" y="1089"/>
                    </a:lnTo>
                    <a:lnTo>
                      <a:pt x="2595" y="1047"/>
                    </a:lnTo>
                    <a:lnTo>
                      <a:pt x="2511" y="942"/>
                    </a:lnTo>
                    <a:lnTo>
                      <a:pt x="2365" y="859"/>
                    </a:lnTo>
                    <a:lnTo>
                      <a:pt x="2134" y="628"/>
                    </a:lnTo>
                    <a:lnTo>
                      <a:pt x="2030" y="545"/>
                    </a:lnTo>
                    <a:lnTo>
                      <a:pt x="1737" y="566"/>
                    </a:lnTo>
                    <a:lnTo>
                      <a:pt x="1611" y="524"/>
                    </a:lnTo>
                    <a:lnTo>
                      <a:pt x="1465" y="566"/>
                    </a:lnTo>
                    <a:lnTo>
                      <a:pt x="1339" y="545"/>
                    </a:lnTo>
                    <a:lnTo>
                      <a:pt x="1256" y="440"/>
                    </a:lnTo>
                    <a:lnTo>
                      <a:pt x="1256" y="105"/>
                    </a:lnTo>
                    <a:lnTo>
                      <a:pt x="1151" y="64"/>
                    </a:lnTo>
                    <a:lnTo>
                      <a:pt x="1046" y="105"/>
                    </a:lnTo>
                    <a:lnTo>
                      <a:pt x="984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6B65"/>
                  </a:solidFill>
                </a:endParaRPr>
              </a:p>
            </p:txBody>
          </p:sp>
          <p:sp>
            <p:nvSpPr>
              <p:cNvPr id="134" name="Google Shape;3125;p74">
                <a:extLst>
                  <a:ext uri="{FF2B5EF4-FFF2-40B4-BE49-F238E27FC236}">
                    <a16:creationId xmlns:a16="http://schemas.microsoft.com/office/drawing/2014/main" id="{C057B9E7-4043-4C81-93D6-BCE573B3E903}"/>
                  </a:ext>
                </a:extLst>
              </p:cNvPr>
              <p:cNvSpPr/>
              <p:nvPr/>
            </p:nvSpPr>
            <p:spPr>
              <a:xfrm>
                <a:off x="3963598" y="3151999"/>
                <a:ext cx="5239" cy="11"/>
              </a:xfrm>
              <a:custGeom>
                <a:avLst/>
                <a:gdLst/>
                <a:ahLst/>
                <a:cxnLst/>
                <a:rect l="l" t="t" r="r" b="b"/>
                <a:pathLst>
                  <a:path w="440" h="1" extrusionOk="0">
                    <a:moveTo>
                      <a:pt x="1" y="1"/>
                    </a:moveTo>
                    <a:lnTo>
                      <a:pt x="210" y="1"/>
                    </a:lnTo>
                    <a:lnTo>
                      <a:pt x="440" y="1"/>
                    </a:lnTo>
                    <a:lnTo>
                      <a:pt x="22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3126;p74">
                <a:extLst>
                  <a:ext uri="{FF2B5EF4-FFF2-40B4-BE49-F238E27FC236}">
                    <a16:creationId xmlns:a16="http://schemas.microsoft.com/office/drawing/2014/main" id="{41B5F663-D63A-4F6A-AE51-F08BE7FCC78C}"/>
                  </a:ext>
                </a:extLst>
              </p:cNvPr>
              <p:cNvSpPr/>
              <p:nvPr/>
            </p:nvSpPr>
            <p:spPr>
              <a:xfrm>
                <a:off x="3949392" y="3117029"/>
                <a:ext cx="39878" cy="37609"/>
              </a:xfrm>
              <a:custGeom>
                <a:avLst/>
                <a:gdLst/>
                <a:ahLst/>
                <a:cxnLst/>
                <a:rect l="l" t="t" r="r" b="b"/>
                <a:pathLst>
                  <a:path w="3349" h="3307" extrusionOk="0">
                    <a:moveTo>
                      <a:pt x="2700" y="0"/>
                    </a:moveTo>
                    <a:lnTo>
                      <a:pt x="2679" y="21"/>
                    </a:lnTo>
                    <a:lnTo>
                      <a:pt x="2554" y="105"/>
                    </a:lnTo>
                    <a:lnTo>
                      <a:pt x="2491" y="209"/>
                    </a:lnTo>
                    <a:lnTo>
                      <a:pt x="2365" y="251"/>
                    </a:lnTo>
                    <a:lnTo>
                      <a:pt x="2240" y="209"/>
                    </a:lnTo>
                    <a:lnTo>
                      <a:pt x="2031" y="230"/>
                    </a:lnTo>
                    <a:lnTo>
                      <a:pt x="1884" y="272"/>
                    </a:lnTo>
                    <a:lnTo>
                      <a:pt x="1779" y="272"/>
                    </a:lnTo>
                    <a:lnTo>
                      <a:pt x="1759" y="314"/>
                    </a:lnTo>
                    <a:lnTo>
                      <a:pt x="1675" y="272"/>
                    </a:lnTo>
                    <a:lnTo>
                      <a:pt x="1612" y="356"/>
                    </a:lnTo>
                    <a:lnTo>
                      <a:pt x="1612" y="440"/>
                    </a:lnTo>
                    <a:lnTo>
                      <a:pt x="1549" y="440"/>
                    </a:lnTo>
                    <a:lnTo>
                      <a:pt x="1403" y="419"/>
                    </a:lnTo>
                    <a:lnTo>
                      <a:pt x="1403" y="314"/>
                    </a:lnTo>
                    <a:lnTo>
                      <a:pt x="1298" y="272"/>
                    </a:lnTo>
                    <a:lnTo>
                      <a:pt x="1215" y="314"/>
                    </a:lnTo>
                    <a:lnTo>
                      <a:pt x="1047" y="251"/>
                    </a:lnTo>
                    <a:lnTo>
                      <a:pt x="942" y="209"/>
                    </a:lnTo>
                    <a:lnTo>
                      <a:pt x="880" y="272"/>
                    </a:lnTo>
                    <a:lnTo>
                      <a:pt x="880" y="356"/>
                    </a:lnTo>
                    <a:lnTo>
                      <a:pt x="901" y="419"/>
                    </a:lnTo>
                    <a:lnTo>
                      <a:pt x="880" y="440"/>
                    </a:lnTo>
                    <a:lnTo>
                      <a:pt x="838" y="544"/>
                    </a:lnTo>
                    <a:lnTo>
                      <a:pt x="796" y="628"/>
                    </a:lnTo>
                    <a:lnTo>
                      <a:pt x="796" y="774"/>
                    </a:lnTo>
                    <a:lnTo>
                      <a:pt x="775" y="984"/>
                    </a:lnTo>
                    <a:lnTo>
                      <a:pt x="733" y="1109"/>
                    </a:lnTo>
                    <a:lnTo>
                      <a:pt x="817" y="1172"/>
                    </a:lnTo>
                    <a:lnTo>
                      <a:pt x="880" y="1256"/>
                    </a:lnTo>
                    <a:lnTo>
                      <a:pt x="922" y="1318"/>
                    </a:lnTo>
                    <a:lnTo>
                      <a:pt x="901" y="1402"/>
                    </a:lnTo>
                    <a:lnTo>
                      <a:pt x="608" y="1800"/>
                    </a:lnTo>
                    <a:lnTo>
                      <a:pt x="419" y="2009"/>
                    </a:lnTo>
                    <a:lnTo>
                      <a:pt x="378" y="2092"/>
                    </a:lnTo>
                    <a:lnTo>
                      <a:pt x="147" y="2511"/>
                    </a:lnTo>
                    <a:lnTo>
                      <a:pt x="106" y="2553"/>
                    </a:lnTo>
                    <a:lnTo>
                      <a:pt x="106" y="2720"/>
                    </a:lnTo>
                    <a:lnTo>
                      <a:pt x="85" y="2929"/>
                    </a:lnTo>
                    <a:lnTo>
                      <a:pt x="1" y="3139"/>
                    </a:lnTo>
                    <a:lnTo>
                      <a:pt x="43" y="3264"/>
                    </a:lnTo>
                    <a:lnTo>
                      <a:pt x="1" y="3285"/>
                    </a:lnTo>
                    <a:lnTo>
                      <a:pt x="43" y="3306"/>
                    </a:lnTo>
                    <a:lnTo>
                      <a:pt x="106" y="3285"/>
                    </a:lnTo>
                    <a:lnTo>
                      <a:pt x="210" y="3201"/>
                    </a:lnTo>
                    <a:lnTo>
                      <a:pt x="273" y="3243"/>
                    </a:lnTo>
                    <a:lnTo>
                      <a:pt x="315" y="3285"/>
                    </a:lnTo>
                    <a:lnTo>
                      <a:pt x="398" y="3285"/>
                    </a:lnTo>
                    <a:lnTo>
                      <a:pt x="461" y="3243"/>
                    </a:lnTo>
                    <a:lnTo>
                      <a:pt x="461" y="3160"/>
                    </a:lnTo>
                    <a:lnTo>
                      <a:pt x="566" y="3160"/>
                    </a:lnTo>
                    <a:lnTo>
                      <a:pt x="566" y="3180"/>
                    </a:lnTo>
                    <a:lnTo>
                      <a:pt x="608" y="3139"/>
                    </a:lnTo>
                    <a:lnTo>
                      <a:pt x="670" y="3139"/>
                    </a:lnTo>
                    <a:lnTo>
                      <a:pt x="712" y="3076"/>
                    </a:lnTo>
                    <a:lnTo>
                      <a:pt x="1633" y="3076"/>
                    </a:lnTo>
                    <a:lnTo>
                      <a:pt x="2407" y="3034"/>
                    </a:lnTo>
                    <a:lnTo>
                      <a:pt x="2575" y="2469"/>
                    </a:lnTo>
                    <a:lnTo>
                      <a:pt x="2595" y="2323"/>
                    </a:lnTo>
                    <a:lnTo>
                      <a:pt x="2700" y="2197"/>
                    </a:lnTo>
                    <a:lnTo>
                      <a:pt x="2784" y="2051"/>
                    </a:lnTo>
                    <a:lnTo>
                      <a:pt x="2867" y="1988"/>
                    </a:lnTo>
                    <a:lnTo>
                      <a:pt x="2909" y="1883"/>
                    </a:lnTo>
                    <a:lnTo>
                      <a:pt x="2972" y="1820"/>
                    </a:lnTo>
                    <a:lnTo>
                      <a:pt x="2972" y="1779"/>
                    </a:lnTo>
                    <a:lnTo>
                      <a:pt x="3181" y="1779"/>
                    </a:lnTo>
                    <a:lnTo>
                      <a:pt x="3223" y="1632"/>
                    </a:lnTo>
                    <a:lnTo>
                      <a:pt x="3223" y="1528"/>
                    </a:lnTo>
                    <a:lnTo>
                      <a:pt x="3349" y="1381"/>
                    </a:lnTo>
                    <a:lnTo>
                      <a:pt x="3349" y="1276"/>
                    </a:lnTo>
                    <a:lnTo>
                      <a:pt x="3328" y="1151"/>
                    </a:lnTo>
                    <a:lnTo>
                      <a:pt x="3244" y="1067"/>
                    </a:lnTo>
                    <a:lnTo>
                      <a:pt x="3307" y="1004"/>
                    </a:lnTo>
                    <a:lnTo>
                      <a:pt x="3223" y="963"/>
                    </a:lnTo>
                    <a:lnTo>
                      <a:pt x="3139" y="900"/>
                    </a:lnTo>
                    <a:lnTo>
                      <a:pt x="3077" y="753"/>
                    </a:lnTo>
                    <a:lnTo>
                      <a:pt x="2930" y="628"/>
                    </a:lnTo>
                    <a:lnTo>
                      <a:pt x="2930" y="481"/>
                    </a:lnTo>
                    <a:lnTo>
                      <a:pt x="2909" y="356"/>
                    </a:lnTo>
                    <a:lnTo>
                      <a:pt x="2826" y="356"/>
                    </a:lnTo>
                    <a:lnTo>
                      <a:pt x="2826" y="251"/>
                    </a:lnTo>
                    <a:lnTo>
                      <a:pt x="2784" y="230"/>
                    </a:lnTo>
                    <a:lnTo>
                      <a:pt x="2763" y="63"/>
                    </a:lnTo>
                    <a:lnTo>
                      <a:pt x="270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3127;p74">
                <a:extLst>
                  <a:ext uri="{FF2B5EF4-FFF2-40B4-BE49-F238E27FC236}">
                    <a16:creationId xmlns:a16="http://schemas.microsoft.com/office/drawing/2014/main" id="{8372348C-40F8-451A-83FA-B7D04E41F15E}"/>
                  </a:ext>
                </a:extLst>
              </p:cNvPr>
              <p:cNvSpPr/>
              <p:nvPr/>
            </p:nvSpPr>
            <p:spPr>
              <a:xfrm>
                <a:off x="3845999" y="3071334"/>
                <a:ext cx="89711" cy="57841"/>
              </a:xfrm>
              <a:custGeom>
                <a:avLst/>
                <a:gdLst/>
                <a:ahLst/>
                <a:cxnLst/>
                <a:rect l="l" t="t" r="r" b="b"/>
                <a:pathLst>
                  <a:path w="7534" h="5086" extrusionOk="0">
                    <a:moveTo>
                      <a:pt x="4750" y="1"/>
                    </a:moveTo>
                    <a:lnTo>
                      <a:pt x="4708" y="64"/>
                    </a:lnTo>
                    <a:lnTo>
                      <a:pt x="4583" y="147"/>
                    </a:lnTo>
                    <a:lnTo>
                      <a:pt x="4499" y="84"/>
                    </a:lnTo>
                    <a:lnTo>
                      <a:pt x="4374" y="84"/>
                    </a:lnTo>
                    <a:lnTo>
                      <a:pt x="4269" y="168"/>
                    </a:lnTo>
                    <a:lnTo>
                      <a:pt x="4123" y="252"/>
                    </a:lnTo>
                    <a:lnTo>
                      <a:pt x="4081" y="315"/>
                    </a:lnTo>
                    <a:lnTo>
                      <a:pt x="4123" y="398"/>
                    </a:lnTo>
                    <a:lnTo>
                      <a:pt x="4039" y="419"/>
                    </a:lnTo>
                    <a:lnTo>
                      <a:pt x="3934" y="587"/>
                    </a:lnTo>
                    <a:lnTo>
                      <a:pt x="3872" y="587"/>
                    </a:lnTo>
                    <a:lnTo>
                      <a:pt x="3830" y="566"/>
                    </a:lnTo>
                    <a:lnTo>
                      <a:pt x="3746" y="670"/>
                    </a:lnTo>
                    <a:lnTo>
                      <a:pt x="3746" y="733"/>
                    </a:lnTo>
                    <a:lnTo>
                      <a:pt x="3662" y="796"/>
                    </a:lnTo>
                    <a:lnTo>
                      <a:pt x="3641" y="900"/>
                    </a:lnTo>
                    <a:lnTo>
                      <a:pt x="3662" y="984"/>
                    </a:lnTo>
                    <a:lnTo>
                      <a:pt x="3641" y="1089"/>
                    </a:lnTo>
                    <a:lnTo>
                      <a:pt x="3537" y="1131"/>
                    </a:lnTo>
                    <a:lnTo>
                      <a:pt x="3432" y="1214"/>
                    </a:lnTo>
                    <a:lnTo>
                      <a:pt x="3202" y="1235"/>
                    </a:lnTo>
                    <a:lnTo>
                      <a:pt x="3035" y="1256"/>
                    </a:lnTo>
                    <a:lnTo>
                      <a:pt x="2909" y="1235"/>
                    </a:lnTo>
                    <a:lnTo>
                      <a:pt x="2804" y="1193"/>
                    </a:lnTo>
                    <a:lnTo>
                      <a:pt x="2679" y="1214"/>
                    </a:lnTo>
                    <a:lnTo>
                      <a:pt x="2595" y="1193"/>
                    </a:lnTo>
                    <a:lnTo>
                      <a:pt x="2511" y="1235"/>
                    </a:lnTo>
                    <a:lnTo>
                      <a:pt x="2491" y="1340"/>
                    </a:lnTo>
                    <a:lnTo>
                      <a:pt x="2595" y="1445"/>
                    </a:lnTo>
                    <a:lnTo>
                      <a:pt x="2658" y="1445"/>
                    </a:lnTo>
                    <a:lnTo>
                      <a:pt x="2679" y="1528"/>
                    </a:lnTo>
                    <a:lnTo>
                      <a:pt x="2511" y="1633"/>
                    </a:lnTo>
                    <a:lnTo>
                      <a:pt x="2449" y="1737"/>
                    </a:lnTo>
                    <a:lnTo>
                      <a:pt x="2281" y="1737"/>
                    </a:lnTo>
                    <a:lnTo>
                      <a:pt x="1947" y="1821"/>
                    </a:lnTo>
                    <a:lnTo>
                      <a:pt x="1821" y="1926"/>
                    </a:lnTo>
                    <a:lnTo>
                      <a:pt x="1633" y="1968"/>
                    </a:lnTo>
                    <a:lnTo>
                      <a:pt x="1507" y="2072"/>
                    </a:lnTo>
                    <a:lnTo>
                      <a:pt x="1403" y="2093"/>
                    </a:lnTo>
                    <a:lnTo>
                      <a:pt x="1340" y="2051"/>
                    </a:lnTo>
                    <a:lnTo>
                      <a:pt x="1298" y="1926"/>
                    </a:lnTo>
                    <a:lnTo>
                      <a:pt x="1235" y="1863"/>
                    </a:lnTo>
                    <a:lnTo>
                      <a:pt x="1151" y="1926"/>
                    </a:lnTo>
                    <a:lnTo>
                      <a:pt x="1151" y="2051"/>
                    </a:lnTo>
                    <a:lnTo>
                      <a:pt x="1110" y="2177"/>
                    </a:lnTo>
                    <a:lnTo>
                      <a:pt x="942" y="2177"/>
                    </a:lnTo>
                    <a:lnTo>
                      <a:pt x="838" y="2198"/>
                    </a:lnTo>
                    <a:lnTo>
                      <a:pt x="733" y="2198"/>
                    </a:lnTo>
                    <a:lnTo>
                      <a:pt x="712" y="2072"/>
                    </a:lnTo>
                    <a:lnTo>
                      <a:pt x="670" y="2030"/>
                    </a:lnTo>
                    <a:lnTo>
                      <a:pt x="670" y="2051"/>
                    </a:lnTo>
                    <a:lnTo>
                      <a:pt x="566" y="2198"/>
                    </a:lnTo>
                    <a:lnTo>
                      <a:pt x="461" y="2240"/>
                    </a:lnTo>
                    <a:lnTo>
                      <a:pt x="398" y="2365"/>
                    </a:lnTo>
                    <a:lnTo>
                      <a:pt x="294" y="2553"/>
                    </a:lnTo>
                    <a:lnTo>
                      <a:pt x="252" y="2679"/>
                    </a:lnTo>
                    <a:lnTo>
                      <a:pt x="147" y="2867"/>
                    </a:lnTo>
                    <a:lnTo>
                      <a:pt x="63" y="2867"/>
                    </a:lnTo>
                    <a:lnTo>
                      <a:pt x="1" y="2930"/>
                    </a:lnTo>
                    <a:lnTo>
                      <a:pt x="42" y="3077"/>
                    </a:lnTo>
                    <a:lnTo>
                      <a:pt x="84" y="3223"/>
                    </a:lnTo>
                    <a:lnTo>
                      <a:pt x="63" y="3349"/>
                    </a:lnTo>
                    <a:lnTo>
                      <a:pt x="84" y="3516"/>
                    </a:lnTo>
                    <a:lnTo>
                      <a:pt x="105" y="3641"/>
                    </a:lnTo>
                    <a:lnTo>
                      <a:pt x="105" y="3872"/>
                    </a:lnTo>
                    <a:lnTo>
                      <a:pt x="168" y="3934"/>
                    </a:lnTo>
                    <a:lnTo>
                      <a:pt x="314" y="4018"/>
                    </a:lnTo>
                    <a:lnTo>
                      <a:pt x="419" y="4123"/>
                    </a:lnTo>
                    <a:lnTo>
                      <a:pt x="461" y="4248"/>
                    </a:lnTo>
                    <a:lnTo>
                      <a:pt x="607" y="4458"/>
                    </a:lnTo>
                    <a:lnTo>
                      <a:pt x="691" y="4604"/>
                    </a:lnTo>
                    <a:lnTo>
                      <a:pt x="775" y="4688"/>
                    </a:lnTo>
                    <a:lnTo>
                      <a:pt x="942" y="4813"/>
                    </a:lnTo>
                    <a:lnTo>
                      <a:pt x="942" y="4960"/>
                    </a:lnTo>
                    <a:lnTo>
                      <a:pt x="942" y="5022"/>
                    </a:lnTo>
                    <a:lnTo>
                      <a:pt x="984" y="5085"/>
                    </a:lnTo>
                    <a:lnTo>
                      <a:pt x="1005" y="5085"/>
                    </a:lnTo>
                    <a:lnTo>
                      <a:pt x="1256" y="4667"/>
                    </a:lnTo>
                    <a:lnTo>
                      <a:pt x="1403" y="4499"/>
                    </a:lnTo>
                    <a:lnTo>
                      <a:pt x="1507" y="4478"/>
                    </a:lnTo>
                    <a:lnTo>
                      <a:pt x="1549" y="4437"/>
                    </a:lnTo>
                    <a:lnTo>
                      <a:pt x="1779" y="4332"/>
                    </a:lnTo>
                    <a:lnTo>
                      <a:pt x="1884" y="4353"/>
                    </a:lnTo>
                    <a:lnTo>
                      <a:pt x="1947" y="4290"/>
                    </a:lnTo>
                    <a:lnTo>
                      <a:pt x="2135" y="4290"/>
                    </a:lnTo>
                    <a:lnTo>
                      <a:pt x="2156" y="4353"/>
                    </a:lnTo>
                    <a:lnTo>
                      <a:pt x="2260" y="4395"/>
                    </a:lnTo>
                    <a:lnTo>
                      <a:pt x="2302" y="4374"/>
                    </a:lnTo>
                    <a:lnTo>
                      <a:pt x="2386" y="4353"/>
                    </a:lnTo>
                    <a:lnTo>
                      <a:pt x="2386" y="4269"/>
                    </a:lnTo>
                    <a:lnTo>
                      <a:pt x="2407" y="4185"/>
                    </a:lnTo>
                    <a:lnTo>
                      <a:pt x="2470" y="4144"/>
                    </a:lnTo>
                    <a:lnTo>
                      <a:pt x="2365" y="4018"/>
                    </a:lnTo>
                    <a:lnTo>
                      <a:pt x="2365" y="3955"/>
                    </a:lnTo>
                    <a:lnTo>
                      <a:pt x="2449" y="3955"/>
                    </a:lnTo>
                    <a:lnTo>
                      <a:pt x="2491" y="3913"/>
                    </a:lnTo>
                    <a:lnTo>
                      <a:pt x="2491" y="3851"/>
                    </a:lnTo>
                    <a:lnTo>
                      <a:pt x="2553" y="3767"/>
                    </a:lnTo>
                    <a:lnTo>
                      <a:pt x="2553" y="3704"/>
                    </a:lnTo>
                    <a:lnTo>
                      <a:pt x="2595" y="3662"/>
                    </a:lnTo>
                    <a:lnTo>
                      <a:pt x="2679" y="3662"/>
                    </a:lnTo>
                    <a:lnTo>
                      <a:pt x="2763" y="3558"/>
                    </a:lnTo>
                    <a:lnTo>
                      <a:pt x="2867" y="3600"/>
                    </a:lnTo>
                    <a:lnTo>
                      <a:pt x="2867" y="3537"/>
                    </a:lnTo>
                    <a:lnTo>
                      <a:pt x="2930" y="3537"/>
                    </a:lnTo>
                    <a:lnTo>
                      <a:pt x="3014" y="3600"/>
                    </a:lnTo>
                    <a:lnTo>
                      <a:pt x="3076" y="3621"/>
                    </a:lnTo>
                    <a:lnTo>
                      <a:pt x="3244" y="3746"/>
                    </a:lnTo>
                    <a:lnTo>
                      <a:pt x="3327" y="3767"/>
                    </a:lnTo>
                    <a:lnTo>
                      <a:pt x="3495" y="3913"/>
                    </a:lnTo>
                    <a:lnTo>
                      <a:pt x="3516" y="3955"/>
                    </a:lnTo>
                    <a:lnTo>
                      <a:pt x="3641" y="3934"/>
                    </a:lnTo>
                    <a:lnTo>
                      <a:pt x="3767" y="4018"/>
                    </a:lnTo>
                    <a:lnTo>
                      <a:pt x="3913" y="4018"/>
                    </a:lnTo>
                    <a:lnTo>
                      <a:pt x="3976" y="4039"/>
                    </a:lnTo>
                    <a:lnTo>
                      <a:pt x="4060" y="3976"/>
                    </a:lnTo>
                    <a:lnTo>
                      <a:pt x="4144" y="3976"/>
                    </a:lnTo>
                    <a:lnTo>
                      <a:pt x="4248" y="4039"/>
                    </a:lnTo>
                    <a:lnTo>
                      <a:pt x="4374" y="4060"/>
                    </a:lnTo>
                    <a:lnTo>
                      <a:pt x="4436" y="4081"/>
                    </a:lnTo>
                    <a:lnTo>
                      <a:pt x="4562" y="4060"/>
                    </a:lnTo>
                    <a:lnTo>
                      <a:pt x="4583" y="4018"/>
                    </a:lnTo>
                    <a:lnTo>
                      <a:pt x="4541" y="3955"/>
                    </a:lnTo>
                    <a:lnTo>
                      <a:pt x="4499" y="3913"/>
                    </a:lnTo>
                    <a:lnTo>
                      <a:pt x="4604" y="3809"/>
                    </a:lnTo>
                    <a:lnTo>
                      <a:pt x="4688" y="3704"/>
                    </a:lnTo>
                    <a:lnTo>
                      <a:pt x="4792" y="3704"/>
                    </a:lnTo>
                    <a:lnTo>
                      <a:pt x="4897" y="3725"/>
                    </a:lnTo>
                    <a:lnTo>
                      <a:pt x="4980" y="3809"/>
                    </a:lnTo>
                    <a:lnTo>
                      <a:pt x="5064" y="3767"/>
                    </a:lnTo>
                    <a:lnTo>
                      <a:pt x="5294" y="3746"/>
                    </a:lnTo>
                    <a:lnTo>
                      <a:pt x="5336" y="3704"/>
                    </a:lnTo>
                    <a:lnTo>
                      <a:pt x="5420" y="3641"/>
                    </a:lnTo>
                    <a:lnTo>
                      <a:pt x="5650" y="3537"/>
                    </a:lnTo>
                    <a:lnTo>
                      <a:pt x="5734" y="3558"/>
                    </a:lnTo>
                    <a:lnTo>
                      <a:pt x="5755" y="3600"/>
                    </a:lnTo>
                    <a:lnTo>
                      <a:pt x="5796" y="3600"/>
                    </a:lnTo>
                    <a:lnTo>
                      <a:pt x="5817" y="3662"/>
                    </a:lnTo>
                    <a:lnTo>
                      <a:pt x="5859" y="3662"/>
                    </a:lnTo>
                    <a:lnTo>
                      <a:pt x="5943" y="3621"/>
                    </a:lnTo>
                    <a:lnTo>
                      <a:pt x="6068" y="3621"/>
                    </a:lnTo>
                    <a:lnTo>
                      <a:pt x="6152" y="3600"/>
                    </a:lnTo>
                    <a:lnTo>
                      <a:pt x="6236" y="3600"/>
                    </a:lnTo>
                    <a:lnTo>
                      <a:pt x="6320" y="3495"/>
                    </a:lnTo>
                    <a:lnTo>
                      <a:pt x="6278" y="3453"/>
                    </a:lnTo>
                    <a:lnTo>
                      <a:pt x="6278" y="3411"/>
                    </a:lnTo>
                    <a:lnTo>
                      <a:pt x="6361" y="3411"/>
                    </a:lnTo>
                    <a:lnTo>
                      <a:pt x="6445" y="3453"/>
                    </a:lnTo>
                    <a:lnTo>
                      <a:pt x="6633" y="3453"/>
                    </a:lnTo>
                    <a:lnTo>
                      <a:pt x="6675" y="3495"/>
                    </a:lnTo>
                    <a:lnTo>
                      <a:pt x="6759" y="3516"/>
                    </a:lnTo>
                    <a:lnTo>
                      <a:pt x="6843" y="3558"/>
                    </a:lnTo>
                    <a:lnTo>
                      <a:pt x="7073" y="3558"/>
                    </a:lnTo>
                    <a:lnTo>
                      <a:pt x="7094" y="3600"/>
                    </a:lnTo>
                    <a:lnTo>
                      <a:pt x="7282" y="3516"/>
                    </a:lnTo>
                    <a:lnTo>
                      <a:pt x="7408" y="3516"/>
                    </a:lnTo>
                    <a:lnTo>
                      <a:pt x="7512" y="3558"/>
                    </a:lnTo>
                    <a:lnTo>
                      <a:pt x="7533" y="3600"/>
                    </a:lnTo>
                    <a:lnTo>
                      <a:pt x="7533" y="3558"/>
                    </a:lnTo>
                    <a:lnTo>
                      <a:pt x="7491" y="3495"/>
                    </a:lnTo>
                    <a:lnTo>
                      <a:pt x="7387" y="3432"/>
                    </a:lnTo>
                    <a:lnTo>
                      <a:pt x="7303" y="3390"/>
                    </a:lnTo>
                    <a:lnTo>
                      <a:pt x="7303" y="3202"/>
                    </a:lnTo>
                    <a:lnTo>
                      <a:pt x="7303" y="3139"/>
                    </a:lnTo>
                    <a:lnTo>
                      <a:pt x="7219" y="3077"/>
                    </a:lnTo>
                    <a:lnTo>
                      <a:pt x="7010" y="3035"/>
                    </a:lnTo>
                    <a:lnTo>
                      <a:pt x="6968" y="2972"/>
                    </a:lnTo>
                    <a:lnTo>
                      <a:pt x="6989" y="2867"/>
                    </a:lnTo>
                    <a:lnTo>
                      <a:pt x="6947" y="2805"/>
                    </a:lnTo>
                    <a:lnTo>
                      <a:pt x="6843" y="2784"/>
                    </a:lnTo>
                    <a:lnTo>
                      <a:pt x="6780" y="2721"/>
                    </a:lnTo>
                    <a:lnTo>
                      <a:pt x="6759" y="2553"/>
                    </a:lnTo>
                    <a:lnTo>
                      <a:pt x="6738" y="2491"/>
                    </a:lnTo>
                    <a:lnTo>
                      <a:pt x="6550" y="2365"/>
                    </a:lnTo>
                    <a:lnTo>
                      <a:pt x="6487" y="2386"/>
                    </a:lnTo>
                    <a:lnTo>
                      <a:pt x="6382" y="2344"/>
                    </a:lnTo>
                    <a:lnTo>
                      <a:pt x="6361" y="2365"/>
                    </a:lnTo>
                    <a:lnTo>
                      <a:pt x="6257" y="2344"/>
                    </a:lnTo>
                    <a:lnTo>
                      <a:pt x="6131" y="2240"/>
                    </a:lnTo>
                    <a:lnTo>
                      <a:pt x="6173" y="2177"/>
                    </a:lnTo>
                    <a:lnTo>
                      <a:pt x="6215" y="2135"/>
                    </a:lnTo>
                    <a:lnTo>
                      <a:pt x="6278" y="2072"/>
                    </a:lnTo>
                    <a:lnTo>
                      <a:pt x="6320" y="1989"/>
                    </a:lnTo>
                    <a:lnTo>
                      <a:pt x="6257" y="1926"/>
                    </a:lnTo>
                    <a:lnTo>
                      <a:pt x="6152" y="1926"/>
                    </a:lnTo>
                    <a:lnTo>
                      <a:pt x="6048" y="1863"/>
                    </a:lnTo>
                    <a:lnTo>
                      <a:pt x="6006" y="1779"/>
                    </a:lnTo>
                    <a:lnTo>
                      <a:pt x="5922" y="1737"/>
                    </a:lnTo>
                    <a:lnTo>
                      <a:pt x="5817" y="1737"/>
                    </a:lnTo>
                    <a:lnTo>
                      <a:pt x="5692" y="1654"/>
                    </a:lnTo>
                    <a:lnTo>
                      <a:pt x="5608" y="1612"/>
                    </a:lnTo>
                    <a:lnTo>
                      <a:pt x="5587" y="1465"/>
                    </a:lnTo>
                    <a:lnTo>
                      <a:pt x="5629" y="1403"/>
                    </a:lnTo>
                    <a:lnTo>
                      <a:pt x="5545" y="1361"/>
                    </a:lnTo>
                    <a:lnTo>
                      <a:pt x="5399" y="1361"/>
                    </a:lnTo>
                    <a:lnTo>
                      <a:pt x="5336" y="1424"/>
                    </a:lnTo>
                    <a:lnTo>
                      <a:pt x="5211" y="1424"/>
                    </a:lnTo>
                    <a:lnTo>
                      <a:pt x="5106" y="1340"/>
                    </a:lnTo>
                    <a:lnTo>
                      <a:pt x="5106" y="1152"/>
                    </a:lnTo>
                    <a:lnTo>
                      <a:pt x="5169" y="1047"/>
                    </a:lnTo>
                    <a:lnTo>
                      <a:pt x="5190" y="1005"/>
                    </a:lnTo>
                    <a:lnTo>
                      <a:pt x="5211" y="880"/>
                    </a:lnTo>
                    <a:lnTo>
                      <a:pt x="5190" y="796"/>
                    </a:lnTo>
                    <a:lnTo>
                      <a:pt x="5085" y="566"/>
                    </a:lnTo>
                    <a:lnTo>
                      <a:pt x="4918" y="377"/>
                    </a:lnTo>
                    <a:lnTo>
                      <a:pt x="4897" y="294"/>
                    </a:lnTo>
                    <a:lnTo>
                      <a:pt x="4771" y="189"/>
                    </a:lnTo>
                    <a:lnTo>
                      <a:pt x="4813" y="168"/>
                    </a:lnTo>
                    <a:lnTo>
                      <a:pt x="4813" y="84"/>
                    </a:lnTo>
                    <a:lnTo>
                      <a:pt x="4750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3128;p74">
                <a:extLst>
                  <a:ext uri="{FF2B5EF4-FFF2-40B4-BE49-F238E27FC236}">
                    <a16:creationId xmlns:a16="http://schemas.microsoft.com/office/drawing/2014/main" id="{FD2990B3-B76C-4EAF-BB55-7E7CB40E173B}"/>
                  </a:ext>
                </a:extLst>
              </p:cNvPr>
              <p:cNvSpPr/>
              <p:nvPr/>
            </p:nvSpPr>
            <p:spPr>
              <a:xfrm>
                <a:off x="3809372" y="2919523"/>
                <a:ext cx="106405" cy="94483"/>
              </a:xfrm>
              <a:custGeom>
                <a:avLst/>
                <a:gdLst/>
                <a:ahLst/>
                <a:cxnLst/>
                <a:rect l="l" t="t" r="r" b="b"/>
                <a:pathLst>
                  <a:path w="8936" h="8308" extrusionOk="0">
                    <a:moveTo>
                      <a:pt x="1068" y="1"/>
                    </a:moveTo>
                    <a:lnTo>
                      <a:pt x="1047" y="42"/>
                    </a:lnTo>
                    <a:lnTo>
                      <a:pt x="1089" y="252"/>
                    </a:lnTo>
                    <a:lnTo>
                      <a:pt x="1152" y="314"/>
                    </a:lnTo>
                    <a:lnTo>
                      <a:pt x="1026" y="482"/>
                    </a:lnTo>
                    <a:lnTo>
                      <a:pt x="670" y="691"/>
                    </a:lnTo>
                    <a:lnTo>
                      <a:pt x="670" y="775"/>
                    </a:lnTo>
                    <a:lnTo>
                      <a:pt x="566" y="900"/>
                    </a:lnTo>
                    <a:lnTo>
                      <a:pt x="440" y="900"/>
                    </a:lnTo>
                    <a:lnTo>
                      <a:pt x="357" y="963"/>
                    </a:lnTo>
                    <a:lnTo>
                      <a:pt x="357" y="1047"/>
                    </a:lnTo>
                    <a:lnTo>
                      <a:pt x="336" y="1109"/>
                    </a:lnTo>
                    <a:lnTo>
                      <a:pt x="398" y="1298"/>
                    </a:lnTo>
                    <a:lnTo>
                      <a:pt x="398" y="1423"/>
                    </a:lnTo>
                    <a:lnTo>
                      <a:pt x="357" y="1465"/>
                    </a:lnTo>
                    <a:lnTo>
                      <a:pt x="357" y="1507"/>
                    </a:lnTo>
                    <a:lnTo>
                      <a:pt x="336" y="1570"/>
                    </a:lnTo>
                    <a:lnTo>
                      <a:pt x="294" y="1674"/>
                    </a:lnTo>
                    <a:lnTo>
                      <a:pt x="189" y="1716"/>
                    </a:lnTo>
                    <a:lnTo>
                      <a:pt x="147" y="1737"/>
                    </a:lnTo>
                    <a:lnTo>
                      <a:pt x="85" y="1737"/>
                    </a:lnTo>
                    <a:lnTo>
                      <a:pt x="22" y="1800"/>
                    </a:lnTo>
                    <a:lnTo>
                      <a:pt x="22" y="2009"/>
                    </a:lnTo>
                    <a:lnTo>
                      <a:pt x="85" y="2030"/>
                    </a:lnTo>
                    <a:lnTo>
                      <a:pt x="147" y="2156"/>
                    </a:lnTo>
                    <a:lnTo>
                      <a:pt x="147" y="2553"/>
                    </a:lnTo>
                    <a:lnTo>
                      <a:pt x="189" y="2762"/>
                    </a:lnTo>
                    <a:lnTo>
                      <a:pt x="189" y="2825"/>
                    </a:lnTo>
                    <a:lnTo>
                      <a:pt x="189" y="3139"/>
                    </a:lnTo>
                    <a:lnTo>
                      <a:pt x="252" y="3286"/>
                    </a:lnTo>
                    <a:lnTo>
                      <a:pt x="210" y="3599"/>
                    </a:lnTo>
                    <a:lnTo>
                      <a:pt x="189" y="3662"/>
                    </a:lnTo>
                    <a:lnTo>
                      <a:pt x="231" y="3788"/>
                    </a:lnTo>
                    <a:lnTo>
                      <a:pt x="252" y="3997"/>
                    </a:lnTo>
                    <a:lnTo>
                      <a:pt x="210" y="4081"/>
                    </a:lnTo>
                    <a:lnTo>
                      <a:pt x="85" y="4185"/>
                    </a:lnTo>
                    <a:lnTo>
                      <a:pt x="43" y="4227"/>
                    </a:lnTo>
                    <a:lnTo>
                      <a:pt x="1" y="4290"/>
                    </a:lnTo>
                    <a:lnTo>
                      <a:pt x="85" y="4353"/>
                    </a:lnTo>
                    <a:lnTo>
                      <a:pt x="210" y="4541"/>
                    </a:lnTo>
                    <a:lnTo>
                      <a:pt x="315" y="4771"/>
                    </a:lnTo>
                    <a:lnTo>
                      <a:pt x="357" y="4813"/>
                    </a:lnTo>
                    <a:lnTo>
                      <a:pt x="398" y="4938"/>
                    </a:lnTo>
                    <a:lnTo>
                      <a:pt x="357" y="5022"/>
                    </a:lnTo>
                    <a:lnTo>
                      <a:pt x="398" y="5169"/>
                    </a:lnTo>
                    <a:lnTo>
                      <a:pt x="440" y="5252"/>
                    </a:lnTo>
                    <a:lnTo>
                      <a:pt x="461" y="5357"/>
                    </a:lnTo>
                    <a:lnTo>
                      <a:pt x="545" y="5441"/>
                    </a:lnTo>
                    <a:lnTo>
                      <a:pt x="984" y="5441"/>
                    </a:lnTo>
                    <a:lnTo>
                      <a:pt x="1089" y="5503"/>
                    </a:lnTo>
                    <a:lnTo>
                      <a:pt x="1173" y="5650"/>
                    </a:lnTo>
                    <a:lnTo>
                      <a:pt x="1277" y="5880"/>
                    </a:lnTo>
                    <a:lnTo>
                      <a:pt x="1340" y="5922"/>
                    </a:lnTo>
                    <a:lnTo>
                      <a:pt x="1403" y="6006"/>
                    </a:lnTo>
                    <a:lnTo>
                      <a:pt x="1486" y="6089"/>
                    </a:lnTo>
                    <a:lnTo>
                      <a:pt x="2491" y="6319"/>
                    </a:lnTo>
                    <a:lnTo>
                      <a:pt x="2595" y="6424"/>
                    </a:lnTo>
                    <a:lnTo>
                      <a:pt x="3118" y="6215"/>
                    </a:lnTo>
                    <a:lnTo>
                      <a:pt x="3746" y="5964"/>
                    </a:lnTo>
                    <a:lnTo>
                      <a:pt x="8391" y="8307"/>
                    </a:lnTo>
                    <a:lnTo>
                      <a:pt x="8391" y="8098"/>
                    </a:lnTo>
                    <a:lnTo>
                      <a:pt x="8935" y="8056"/>
                    </a:lnTo>
                    <a:lnTo>
                      <a:pt x="8705" y="2344"/>
                    </a:lnTo>
                    <a:lnTo>
                      <a:pt x="8621" y="2051"/>
                    </a:lnTo>
                    <a:lnTo>
                      <a:pt x="8580" y="1905"/>
                    </a:lnTo>
                    <a:lnTo>
                      <a:pt x="8621" y="1716"/>
                    </a:lnTo>
                    <a:lnTo>
                      <a:pt x="8705" y="1507"/>
                    </a:lnTo>
                    <a:lnTo>
                      <a:pt x="8705" y="1381"/>
                    </a:lnTo>
                    <a:lnTo>
                      <a:pt x="8663" y="1214"/>
                    </a:lnTo>
                    <a:lnTo>
                      <a:pt x="8705" y="984"/>
                    </a:lnTo>
                    <a:lnTo>
                      <a:pt x="8726" y="879"/>
                    </a:lnTo>
                    <a:lnTo>
                      <a:pt x="8684" y="733"/>
                    </a:lnTo>
                    <a:lnTo>
                      <a:pt x="8600" y="649"/>
                    </a:lnTo>
                    <a:lnTo>
                      <a:pt x="8496" y="628"/>
                    </a:lnTo>
                    <a:lnTo>
                      <a:pt x="8391" y="649"/>
                    </a:lnTo>
                    <a:lnTo>
                      <a:pt x="7994" y="586"/>
                    </a:lnTo>
                    <a:lnTo>
                      <a:pt x="7931" y="524"/>
                    </a:lnTo>
                    <a:lnTo>
                      <a:pt x="7764" y="524"/>
                    </a:lnTo>
                    <a:lnTo>
                      <a:pt x="7575" y="461"/>
                    </a:lnTo>
                    <a:lnTo>
                      <a:pt x="7533" y="377"/>
                    </a:lnTo>
                    <a:lnTo>
                      <a:pt x="7575" y="356"/>
                    </a:lnTo>
                    <a:lnTo>
                      <a:pt x="7554" y="314"/>
                    </a:lnTo>
                    <a:lnTo>
                      <a:pt x="7324" y="168"/>
                    </a:lnTo>
                    <a:lnTo>
                      <a:pt x="7199" y="168"/>
                    </a:lnTo>
                    <a:lnTo>
                      <a:pt x="7010" y="126"/>
                    </a:lnTo>
                    <a:lnTo>
                      <a:pt x="6948" y="105"/>
                    </a:lnTo>
                    <a:lnTo>
                      <a:pt x="6885" y="147"/>
                    </a:lnTo>
                    <a:lnTo>
                      <a:pt x="6780" y="63"/>
                    </a:lnTo>
                    <a:lnTo>
                      <a:pt x="6717" y="63"/>
                    </a:lnTo>
                    <a:lnTo>
                      <a:pt x="6529" y="168"/>
                    </a:lnTo>
                    <a:lnTo>
                      <a:pt x="6257" y="210"/>
                    </a:lnTo>
                    <a:lnTo>
                      <a:pt x="6006" y="314"/>
                    </a:lnTo>
                    <a:lnTo>
                      <a:pt x="5880" y="440"/>
                    </a:lnTo>
                    <a:lnTo>
                      <a:pt x="5839" y="586"/>
                    </a:lnTo>
                    <a:lnTo>
                      <a:pt x="5776" y="670"/>
                    </a:lnTo>
                    <a:lnTo>
                      <a:pt x="5755" y="963"/>
                    </a:lnTo>
                    <a:lnTo>
                      <a:pt x="5859" y="1109"/>
                    </a:lnTo>
                    <a:lnTo>
                      <a:pt x="5943" y="1361"/>
                    </a:lnTo>
                    <a:lnTo>
                      <a:pt x="5880" y="1486"/>
                    </a:lnTo>
                    <a:lnTo>
                      <a:pt x="5734" y="1633"/>
                    </a:lnTo>
                    <a:lnTo>
                      <a:pt x="5692" y="1695"/>
                    </a:lnTo>
                    <a:lnTo>
                      <a:pt x="5525" y="1842"/>
                    </a:lnTo>
                    <a:lnTo>
                      <a:pt x="5378" y="1905"/>
                    </a:lnTo>
                    <a:lnTo>
                      <a:pt x="5148" y="1800"/>
                    </a:lnTo>
                    <a:lnTo>
                      <a:pt x="4918" y="1612"/>
                    </a:lnTo>
                    <a:lnTo>
                      <a:pt x="4730" y="1486"/>
                    </a:lnTo>
                    <a:lnTo>
                      <a:pt x="4479" y="1319"/>
                    </a:lnTo>
                    <a:lnTo>
                      <a:pt x="4060" y="1172"/>
                    </a:lnTo>
                    <a:lnTo>
                      <a:pt x="3872" y="1151"/>
                    </a:lnTo>
                    <a:lnTo>
                      <a:pt x="3788" y="1172"/>
                    </a:lnTo>
                    <a:lnTo>
                      <a:pt x="3579" y="1172"/>
                    </a:lnTo>
                    <a:lnTo>
                      <a:pt x="3390" y="1068"/>
                    </a:lnTo>
                    <a:lnTo>
                      <a:pt x="3223" y="733"/>
                    </a:lnTo>
                    <a:lnTo>
                      <a:pt x="3223" y="545"/>
                    </a:lnTo>
                    <a:lnTo>
                      <a:pt x="3056" y="356"/>
                    </a:lnTo>
                    <a:lnTo>
                      <a:pt x="2700" y="314"/>
                    </a:lnTo>
                    <a:lnTo>
                      <a:pt x="2512" y="168"/>
                    </a:lnTo>
                    <a:lnTo>
                      <a:pt x="2198" y="168"/>
                    </a:lnTo>
                    <a:lnTo>
                      <a:pt x="2010" y="105"/>
                    </a:lnTo>
                    <a:lnTo>
                      <a:pt x="1591" y="168"/>
                    </a:lnTo>
                    <a:lnTo>
                      <a:pt x="1298" y="126"/>
                    </a:lnTo>
                    <a:lnTo>
                      <a:pt x="1194" y="21"/>
                    </a:lnTo>
                    <a:lnTo>
                      <a:pt x="1068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3129;p74">
                <a:extLst>
                  <a:ext uri="{FF2B5EF4-FFF2-40B4-BE49-F238E27FC236}">
                    <a16:creationId xmlns:a16="http://schemas.microsoft.com/office/drawing/2014/main" id="{28D27DD2-0E1D-4518-91C3-D249A94A7BB2}"/>
                  </a:ext>
                </a:extLst>
              </p:cNvPr>
              <p:cNvSpPr/>
              <p:nvPr/>
            </p:nvSpPr>
            <p:spPr>
              <a:xfrm>
                <a:off x="3795917" y="2888589"/>
                <a:ext cx="27173" cy="50699"/>
              </a:xfrm>
              <a:custGeom>
                <a:avLst/>
                <a:gdLst/>
                <a:ahLst/>
                <a:cxnLst/>
                <a:rect l="l" t="t" r="r" b="b"/>
                <a:pathLst>
                  <a:path w="2282" h="4458" extrusionOk="0">
                    <a:moveTo>
                      <a:pt x="1235" y="0"/>
                    </a:moveTo>
                    <a:lnTo>
                      <a:pt x="1110" y="21"/>
                    </a:lnTo>
                    <a:lnTo>
                      <a:pt x="1110" y="105"/>
                    </a:lnTo>
                    <a:lnTo>
                      <a:pt x="1026" y="21"/>
                    </a:lnTo>
                    <a:lnTo>
                      <a:pt x="859" y="42"/>
                    </a:lnTo>
                    <a:lnTo>
                      <a:pt x="650" y="147"/>
                    </a:lnTo>
                    <a:lnTo>
                      <a:pt x="524" y="272"/>
                    </a:lnTo>
                    <a:lnTo>
                      <a:pt x="503" y="356"/>
                    </a:lnTo>
                    <a:lnTo>
                      <a:pt x="524" y="440"/>
                    </a:lnTo>
                    <a:lnTo>
                      <a:pt x="503" y="586"/>
                    </a:lnTo>
                    <a:lnTo>
                      <a:pt x="503" y="775"/>
                    </a:lnTo>
                    <a:lnTo>
                      <a:pt x="399" y="1047"/>
                    </a:lnTo>
                    <a:lnTo>
                      <a:pt x="440" y="1193"/>
                    </a:lnTo>
                    <a:lnTo>
                      <a:pt x="503" y="1298"/>
                    </a:lnTo>
                    <a:lnTo>
                      <a:pt x="524" y="1319"/>
                    </a:lnTo>
                    <a:lnTo>
                      <a:pt x="482" y="1381"/>
                    </a:lnTo>
                    <a:lnTo>
                      <a:pt x="419" y="1465"/>
                    </a:lnTo>
                    <a:lnTo>
                      <a:pt x="503" y="1528"/>
                    </a:lnTo>
                    <a:lnTo>
                      <a:pt x="440" y="1591"/>
                    </a:lnTo>
                    <a:lnTo>
                      <a:pt x="419" y="1800"/>
                    </a:lnTo>
                    <a:lnTo>
                      <a:pt x="336" y="1842"/>
                    </a:lnTo>
                    <a:lnTo>
                      <a:pt x="294" y="1925"/>
                    </a:lnTo>
                    <a:lnTo>
                      <a:pt x="210" y="1946"/>
                    </a:lnTo>
                    <a:lnTo>
                      <a:pt x="85" y="2114"/>
                    </a:lnTo>
                    <a:lnTo>
                      <a:pt x="1" y="2365"/>
                    </a:lnTo>
                    <a:lnTo>
                      <a:pt x="64" y="2407"/>
                    </a:lnTo>
                    <a:lnTo>
                      <a:pt x="106" y="2553"/>
                    </a:lnTo>
                    <a:lnTo>
                      <a:pt x="85" y="2616"/>
                    </a:lnTo>
                    <a:lnTo>
                      <a:pt x="168" y="2741"/>
                    </a:lnTo>
                    <a:lnTo>
                      <a:pt x="210" y="2741"/>
                    </a:lnTo>
                    <a:lnTo>
                      <a:pt x="399" y="2888"/>
                    </a:lnTo>
                    <a:lnTo>
                      <a:pt x="419" y="3034"/>
                    </a:lnTo>
                    <a:lnTo>
                      <a:pt x="545" y="3076"/>
                    </a:lnTo>
                    <a:lnTo>
                      <a:pt x="608" y="3139"/>
                    </a:lnTo>
                    <a:lnTo>
                      <a:pt x="712" y="3160"/>
                    </a:lnTo>
                    <a:lnTo>
                      <a:pt x="838" y="3306"/>
                    </a:lnTo>
                    <a:lnTo>
                      <a:pt x="1215" y="4457"/>
                    </a:lnTo>
                    <a:lnTo>
                      <a:pt x="1277" y="4457"/>
                    </a:lnTo>
                    <a:lnTo>
                      <a:pt x="1319" y="4436"/>
                    </a:lnTo>
                    <a:lnTo>
                      <a:pt x="1424" y="4394"/>
                    </a:lnTo>
                    <a:lnTo>
                      <a:pt x="1466" y="4290"/>
                    </a:lnTo>
                    <a:lnTo>
                      <a:pt x="1487" y="4227"/>
                    </a:lnTo>
                    <a:lnTo>
                      <a:pt x="1487" y="4185"/>
                    </a:lnTo>
                    <a:lnTo>
                      <a:pt x="1528" y="4143"/>
                    </a:lnTo>
                    <a:lnTo>
                      <a:pt x="1528" y="4018"/>
                    </a:lnTo>
                    <a:lnTo>
                      <a:pt x="1466" y="3829"/>
                    </a:lnTo>
                    <a:lnTo>
                      <a:pt x="1487" y="3767"/>
                    </a:lnTo>
                    <a:lnTo>
                      <a:pt x="1487" y="3683"/>
                    </a:lnTo>
                    <a:lnTo>
                      <a:pt x="1570" y="3620"/>
                    </a:lnTo>
                    <a:lnTo>
                      <a:pt x="1696" y="3620"/>
                    </a:lnTo>
                    <a:lnTo>
                      <a:pt x="1800" y="3495"/>
                    </a:lnTo>
                    <a:lnTo>
                      <a:pt x="1800" y="3411"/>
                    </a:lnTo>
                    <a:lnTo>
                      <a:pt x="2156" y="3202"/>
                    </a:lnTo>
                    <a:lnTo>
                      <a:pt x="2282" y="3034"/>
                    </a:lnTo>
                    <a:lnTo>
                      <a:pt x="2219" y="2972"/>
                    </a:lnTo>
                    <a:lnTo>
                      <a:pt x="2177" y="2762"/>
                    </a:lnTo>
                    <a:lnTo>
                      <a:pt x="2198" y="2721"/>
                    </a:lnTo>
                    <a:lnTo>
                      <a:pt x="2156" y="2679"/>
                    </a:lnTo>
                    <a:lnTo>
                      <a:pt x="1968" y="2574"/>
                    </a:lnTo>
                    <a:lnTo>
                      <a:pt x="1947" y="2532"/>
                    </a:lnTo>
                    <a:lnTo>
                      <a:pt x="1947" y="2448"/>
                    </a:lnTo>
                    <a:lnTo>
                      <a:pt x="1863" y="2407"/>
                    </a:lnTo>
                    <a:lnTo>
                      <a:pt x="1842" y="2428"/>
                    </a:lnTo>
                    <a:lnTo>
                      <a:pt x="1842" y="2469"/>
                    </a:lnTo>
                    <a:lnTo>
                      <a:pt x="1779" y="2511"/>
                    </a:lnTo>
                    <a:lnTo>
                      <a:pt x="1696" y="2469"/>
                    </a:lnTo>
                    <a:lnTo>
                      <a:pt x="1675" y="2365"/>
                    </a:lnTo>
                    <a:lnTo>
                      <a:pt x="1591" y="2407"/>
                    </a:lnTo>
                    <a:lnTo>
                      <a:pt x="1424" y="2260"/>
                    </a:lnTo>
                    <a:lnTo>
                      <a:pt x="1340" y="2114"/>
                    </a:lnTo>
                    <a:lnTo>
                      <a:pt x="1382" y="1925"/>
                    </a:lnTo>
                    <a:lnTo>
                      <a:pt x="1675" y="1737"/>
                    </a:lnTo>
                    <a:lnTo>
                      <a:pt x="1842" y="1570"/>
                    </a:lnTo>
                    <a:lnTo>
                      <a:pt x="1884" y="1507"/>
                    </a:lnTo>
                    <a:lnTo>
                      <a:pt x="1842" y="1465"/>
                    </a:lnTo>
                    <a:lnTo>
                      <a:pt x="1884" y="1381"/>
                    </a:lnTo>
                    <a:lnTo>
                      <a:pt x="1863" y="1298"/>
                    </a:lnTo>
                    <a:lnTo>
                      <a:pt x="1842" y="1277"/>
                    </a:lnTo>
                    <a:lnTo>
                      <a:pt x="1842" y="1088"/>
                    </a:lnTo>
                    <a:lnTo>
                      <a:pt x="1654" y="1005"/>
                    </a:lnTo>
                    <a:lnTo>
                      <a:pt x="1528" y="837"/>
                    </a:lnTo>
                    <a:lnTo>
                      <a:pt x="1549" y="670"/>
                    </a:lnTo>
                    <a:lnTo>
                      <a:pt x="1675" y="586"/>
                    </a:lnTo>
                    <a:lnTo>
                      <a:pt x="1696" y="482"/>
                    </a:lnTo>
                    <a:lnTo>
                      <a:pt x="1800" y="314"/>
                    </a:lnTo>
                    <a:lnTo>
                      <a:pt x="1800" y="210"/>
                    </a:lnTo>
                    <a:lnTo>
                      <a:pt x="1759" y="147"/>
                    </a:lnTo>
                    <a:lnTo>
                      <a:pt x="1549" y="335"/>
                    </a:lnTo>
                    <a:lnTo>
                      <a:pt x="1487" y="419"/>
                    </a:lnTo>
                    <a:lnTo>
                      <a:pt x="1424" y="377"/>
                    </a:lnTo>
                    <a:lnTo>
                      <a:pt x="1340" y="168"/>
                    </a:lnTo>
                    <a:lnTo>
                      <a:pt x="1277" y="168"/>
                    </a:lnTo>
                    <a:lnTo>
                      <a:pt x="1277" y="63"/>
                    </a:lnTo>
                    <a:lnTo>
                      <a:pt x="1235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3130;p74">
                <a:extLst>
                  <a:ext uri="{FF2B5EF4-FFF2-40B4-BE49-F238E27FC236}">
                    <a16:creationId xmlns:a16="http://schemas.microsoft.com/office/drawing/2014/main" id="{114D71F7-869A-40B6-A8AC-A76A0D6CADB8}"/>
                  </a:ext>
                </a:extLst>
              </p:cNvPr>
              <p:cNvSpPr/>
              <p:nvPr/>
            </p:nvSpPr>
            <p:spPr>
              <a:xfrm>
                <a:off x="3689035" y="2890250"/>
                <a:ext cx="138044" cy="127554"/>
              </a:xfrm>
              <a:custGeom>
                <a:avLst/>
                <a:gdLst/>
                <a:ahLst/>
                <a:cxnLst/>
                <a:rect l="l" t="t" r="r" b="b"/>
                <a:pathLst>
                  <a:path w="11593" h="11216" extrusionOk="0">
                    <a:moveTo>
                      <a:pt x="8307" y="1"/>
                    </a:moveTo>
                    <a:lnTo>
                      <a:pt x="8161" y="22"/>
                    </a:lnTo>
                    <a:lnTo>
                      <a:pt x="8140" y="106"/>
                    </a:lnTo>
                    <a:lnTo>
                      <a:pt x="8035" y="126"/>
                    </a:lnTo>
                    <a:lnTo>
                      <a:pt x="7994" y="210"/>
                    </a:lnTo>
                    <a:lnTo>
                      <a:pt x="7910" y="189"/>
                    </a:lnTo>
                    <a:lnTo>
                      <a:pt x="7805" y="189"/>
                    </a:lnTo>
                    <a:lnTo>
                      <a:pt x="7701" y="294"/>
                    </a:lnTo>
                    <a:lnTo>
                      <a:pt x="7575" y="294"/>
                    </a:lnTo>
                    <a:lnTo>
                      <a:pt x="7491" y="168"/>
                    </a:lnTo>
                    <a:lnTo>
                      <a:pt x="7324" y="168"/>
                    </a:lnTo>
                    <a:lnTo>
                      <a:pt x="7261" y="126"/>
                    </a:lnTo>
                    <a:lnTo>
                      <a:pt x="7115" y="168"/>
                    </a:lnTo>
                    <a:lnTo>
                      <a:pt x="6989" y="126"/>
                    </a:lnTo>
                    <a:lnTo>
                      <a:pt x="6947" y="168"/>
                    </a:lnTo>
                    <a:lnTo>
                      <a:pt x="6843" y="106"/>
                    </a:lnTo>
                    <a:lnTo>
                      <a:pt x="6759" y="126"/>
                    </a:lnTo>
                    <a:lnTo>
                      <a:pt x="6696" y="273"/>
                    </a:lnTo>
                    <a:lnTo>
                      <a:pt x="6571" y="273"/>
                    </a:lnTo>
                    <a:lnTo>
                      <a:pt x="6466" y="210"/>
                    </a:lnTo>
                    <a:lnTo>
                      <a:pt x="6320" y="336"/>
                    </a:lnTo>
                    <a:lnTo>
                      <a:pt x="6236" y="336"/>
                    </a:lnTo>
                    <a:lnTo>
                      <a:pt x="6110" y="273"/>
                    </a:lnTo>
                    <a:lnTo>
                      <a:pt x="5964" y="315"/>
                    </a:lnTo>
                    <a:lnTo>
                      <a:pt x="5629" y="315"/>
                    </a:lnTo>
                    <a:lnTo>
                      <a:pt x="5336" y="524"/>
                    </a:lnTo>
                    <a:lnTo>
                      <a:pt x="5190" y="545"/>
                    </a:lnTo>
                    <a:lnTo>
                      <a:pt x="5106" y="545"/>
                    </a:lnTo>
                    <a:lnTo>
                      <a:pt x="4981" y="629"/>
                    </a:lnTo>
                    <a:lnTo>
                      <a:pt x="4960" y="712"/>
                    </a:lnTo>
                    <a:lnTo>
                      <a:pt x="4897" y="817"/>
                    </a:lnTo>
                    <a:lnTo>
                      <a:pt x="4813" y="817"/>
                    </a:lnTo>
                    <a:lnTo>
                      <a:pt x="4792" y="796"/>
                    </a:lnTo>
                    <a:lnTo>
                      <a:pt x="4709" y="796"/>
                    </a:lnTo>
                    <a:lnTo>
                      <a:pt x="4646" y="817"/>
                    </a:lnTo>
                    <a:lnTo>
                      <a:pt x="4604" y="859"/>
                    </a:lnTo>
                    <a:lnTo>
                      <a:pt x="4457" y="901"/>
                    </a:lnTo>
                    <a:lnTo>
                      <a:pt x="4332" y="942"/>
                    </a:lnTo>
                    <a:lnTo>
                      <a:pt x="4248" y="1026"/>
                    </a:lnTo>
                    <a:lnTo>
                      <a:pt x="4227" y="1068"/>
                    </a:lnTo>
                    <a:lnTo>
                      <a:pt x="4123" y="1214"/>
                    </a:lnTo>
                    <a:lnTo>
                      <a:pt x="3934" y="1256"/>
                    </a:lnTo>
                    <a:lnTo>
                      <a:pt x="3767" y="1256"/>
                    </a:lnTo>
                    <a:lnTo>
                      <a:pt x="3830" y="1340"/>
                    </a:lnTo>
                    <a:lnTo>
                      <a:pt x="3851" y="1382"/>
                    </a:lnTo>
                    <a:lnTo>
                      <a:pt x="3913" y="1486"/>
                    </a:lnTo>
                    <a:lnTo>
                      <a:pt x="3934" y="1591"/>
                    </a:lnTo>
                    <a:lnTo>
                      <a:pt x="3955" y="1633"/>
                    </a:lnTo>
                    <a:lnTo>
                      <a:pt x="3955" y="1800"/>
                    </a:lnTo>
                    <a:lnTo>
                      <a:pt x="3955" y="2051"/>
                    </a:lnTo>
                    <a:lnTo>
                      <a:pt x="3976" y="2114"/>
                    </a:lnTo>
                    <a:lnTo>
                      <a:pt x="4039" y="2575"/>
                    </a:lnTo>
                    <a:lnTo>
                      <a:pt x="4123" y="2721"/>
                    </a:lnTo>
                    <a:lnTo>
                      <a:pt x="4144" y="2847"/>
                    </a:lnTo>
                    <a:lnTo>
                      <a:pt x="4227" y="2847"/>
                    </a:lnTo>
                    <a:lnTo>
                      <a:pt x="4269" y="2909"/>
                    </a:lnTo>
                    <a:lnTo>
                      <a:pt x="4353" y="2930"/>
                    </a:lnTo>
                    <a:lnTo>
                      <a:pt x="4395" y="2951"/>
                    </a:lnTo>
                    <a:lnTo>
                      <a:pt x="4332" y="3119"/>
                    </a:lnTo>
                    <a:lnTo>
                      <a:pt x="4353" y="3160"/>
                    </a:lnTo>
                    <a:lnTo>
                      <a:pt x="4269" y="3265"/>
                    </a:lnTo>
                    <a:lnTo>
                      <a:pt x="3600" y="3265"/>
                    </a:lnTo>
                    <a:lnTo>
                      <a:pt x="3453" y="3307"/>
                    </a:lnTo>
                    <a:lnTo>
                      <a:pt x="3307" y="3516"/>
                    </a:lnTo>
                    <a:lnTo>
                      <a:pt x="3202" y="3621"/>
                    </a:lnTo>
                    <a:lnTo>
                      <a:pt x="3118" y="3746"/>
                    </a:lnTo>
                    <a:lnTo>
                      <a:pt x="3139" y="3935"/>
                    </a:lnTo>
                    <a:lnTo>
                      <a:pt x="3097" y="4060"/>
                    </a:lnTo>
                    <a:lnTo>
                      <a:pt x="2700" y="4311"/>
                    </a:lnTo>
                    <a:lnTo>
                      <a:pt x="2072" y="4688"/>
                    </a:lnTo>
                    <a:lnTo>
                      <a:pt x="1612" y="4939"/>
                    </a:lnTo>
                    <a:lnTo>
                      <a:pt x="1361" y="5002"/>
                    </a:lnTo>
                    <a:lnTo>
                      <a:pt x="1152" y="5002"/>
                    </a:lnTo>
                    <a:lnTo>
                      <a:pt x="1047" y="5043"/>
                    </a:lnTo>
                    <a:lnTo>
                      <a:pt x="880" y="5043"/>
                    </a:lnTo>
                    <a:lnTo>
                      <a:pt x="587" y="5106"/>
                    </a:lnTo>
                    <a:lnTo>
                      <a:pt x="398" y="5211"/>
                    </a:lnTo>
                    <a:lnTo>
                      <a:pt x="294" y="5357"/>
                    </a:lnTo>
                    <a:lnTo>
                      <a:pt x="43" y="5546"/>
                    </a:lnTo>
                    <a:lnTo>
                      <a:pt x="43" y="6048"/>
                    </a:lnTo>
                    <a:lnTo>
                      <a:pt x="1" y="6194"/>
                    </a:lnTo>
                    <a:lnTo>
                      <a:pt x="2093" y="7617"/>
                    </a:lnTo>
                    <a:lnTo>
                      <a:pt x="5901" y="10128"/>
                    </a:lnTo>
                    <a:lnTo>
                      <a:pt x="5943" y="10379"/>
                    </a:lnTo>
                    <a:lnTo>
                      <a:pt x="6069" y="10484"/>
                    </a:lnTo>
                    <a:lnTo>
                      <a:pt x="6278" y="10484"/>
                    </a:lnTo>
                    <a:lnTo>
                      <a:pt x="6445" y="10546"/>
                    </a:lnTo>
                    <a:lnTo>
                      <a:pt x="6550" y="10672"/>
                    </a:lnTo>
                    <a:lnTo>
                      <a:pt x="6696" y="10735"/>
                    </a:lnTo>
                    <a:lnTo>
                      <a:pt x="6801" y="10797"/>
                    </a:lnTo>
                    <a:lnTo>
                      <a:pt x="6801" y="10902"/>
                    </a:lnTo>
                    <a:lnTo>
                      <a:pt x="6738" y="11090"/>
                    </a:lnTo>
                    <a:lnTo>
                      <a:pt x="6780" y="11174"/>
                    </a:lnTo>
                    <a:lnTo>
                      <a:pt x="6906" y="11216"/>
                    </a:lnTo>
                    <a:lnTo>
                      <a:pt x="7178" y="11195"/>
                    </a:lnTo>
                    <a:lnTo>
                      <a:pt x="7408" y="11111"/>
                    </a:lnTo>
                    <a:lnTo>
                      <a:pt x="8266" y="10902"/>
                    </a:lnTo>
                    <a:lnTo>
                      <a:pt x="8998" y="10253"/>
                    </a:lnTo>
                    <a:lnTo>
                      <a:pt x="11592" y="8663"/>
                    </a:lnTo>
                    <a:lnTo>
                      <a:pt x="11509" y="8580"/>
                    </a:lnTo>
                    <a:lnTo>
                      <a:pt x="11446" y="8496"/>
                    </a:lnTo>
                    <a:lnTo>
                      <a:pt x="11383" y="8454"/>
                    </a:lnTo>
                    <a:lnTo>
                      <a:pt x="11279" y="8224"/>
                    </a:lnTo>
                    <a:lnTo>
                      <a:pt x="11195" y="8077"/>
                    </a:lnTo>
                    <a:lnTo>
                      <a:pt x="11090" y="8015"/>
                    </a:lnTo>
                    <a:lnTo>
                      <a:pt x="10651" y="8015"/>
                    </a:lnTo>
                    <a:lnTo>
                      <a:pt x="10567" y="7931"/>
                    </a:lnTo>
                    <a:lnTo>
                      <a:pt x="10546" y="7826"/>
                    </a:lnTo>
                    <a:lnTo>
                      <a:pt x="10504" y="7743"/>
                    </a:lnTo>
                    <a:lnTo>
                      <a:pt x="10463" y="7596"/>
                    </a:lnTo>
                    <a:lnTo>
                      <a:pt x="10504" y="7512"/>
                    </a:lnTo>
                    <a:lnTo>
                      <a:pt x="10463" y="7387"/>
                    </a:lnTo>
                    <a:lnTo>
                      <a:pt x="10421" y="7345"/>
                    </a:lnTo>
                    <a:lnTo>
                      <a:pt x="10316" y="7115"/>
                    </a:lnTo>
                    <a:lnTo>
                      <a:pt x="10191" y="6927"/>
                    </a:lnTo>
                    <a:lnTo>
                      <a:pt x="10107" y="6864"/>
                    </a:lnTo>
                    <a:lnTo>
                      <a:pt x="10149" y="6801"/>
                    </a:lnTo>
                    <a:lnTo>
                      <a:pt x="10191" y="6759"/>
                    </a:lnTo>
                    <a:lnTo>
                      <a:pt x="10316" y="6655"/>
                    </a:lnTo>
                    <a:lnTo>
                      <a:pt x="10358" y="6571"/>
                    </a:lnTo>
                    <a:lnTo>
                      <a:pt x="10337" y="6362"/>
                    </a:lnTo>
                    <a:lnTo>
                      <a:pt x="10295" y="6236"/>
                    </a:lnTo>
                    <a:lnTo>
                      <a:pt x="10316" y="6173"/>
                    </a:lnTo>
                    <a:lnTo>
                      <a:pt x="10358" y="5860"/>
                    </a:lnTo>
                    <a:lnTo>
                      <a:pt x="10295" y="5713"/>
                    </a:lnTo>
                    <a:lnTo>
                      <a:pt x="10295" y="5399"/>
                    </a:lnTo>
                    <a:lnTo>
                      <a:pt x="10295" y="5336"/>
                    </a:lnTo>
                    <a:lnTo>
                      <a:pt x="10253" y="5127"/>
                    </a:lnTo>
                    <a:lnTo>
                      <a:pt x="10253" y="4730"/>
                    </a:lnTo>
                    <a:lnTo>
                      <a:pt x="10191" y="4604"/>
                    </a:lnTo>
                    <a:lnTo>
                      <a:pt x="10128" y="4583"/>
                    </a:lnTo>
                    <a:lnTo>
                      <a:pt x="10128" y="4374"/>
                    </a:lnTo>
                    <a:lnTo>
                      <a:pt x="10191" y="4311"/>
                    </a:lnTo>
                    <a:lnTo>
                      <a:pt x="9814" y="3160"/>
                    </a:lnTo>
                    <a:lnTo>
                      <a:pt x="9688" y="3014"/>
                    </a:lnTo>
                    <a:lnTo>
                      <a:pt x="9584" y="2993"/>
                    </a:lnTo>
                    <a:lnTo>
                      <a:pt x="9521" y="2930"/>
                    </a:lnTo>
                    <a:lnTo>
                      <a:pt x="9395" y="2888"/>
                    </a:lnTo>
                    <a:lnTo>
                      <a:pt x="9375" y="2742"/>
                    </a:lnTo>
                    <a:lnTo>
                      <a:pt x="9186" y="2595"/>
                    </a:lnTo>
                    <a:lnTo>
                      <a:pt x="9144" y="2595"/>
                    </a:lnTo>
                    <a:lnTo>
                      <a:pt x="9061" y="2470"/>
                    </a:lnTo>
                    <a:lnTo>
                      <a:pt x="9082" y="2407"/>
                    </a:lnTo>
                    <a:lnTo>
                      <a:pt x="9040" y="2261"/>
                    </a:lnTo>
                    <a:lnTo>
                      <a:pt x="8977" y="2219"/>
                    </a:lnTo>
                    <a:lnTo>
                      <a:pt x="9061" y="1968"/>
                    </a:lnTo>
                    <a:lnTo>
                      <a:pt x="9186" y="1800"/>
                    </a:lnTo>
                    <a:lnTo>
                      <a:pt x="9270" y="1779"/>
                    </a:lnTo>
                    <a:lnTo>
                      <a:pt x="9312" y="1696"/>
                    </a:lnTo>
                    <a:lnTo>
                      <a:pt x="9395" y="1654"/>
                    </a:lnTo>
                    <a:lnTo>
                      <a:pt x="9416" y="1445"/>
                    </a:lnTo>
                    <a:lnTo>
                      <a:pt x="9479" y="1382"/>
                    </a:lnTo>
                    <a:lnTo>
                      <a:pt x="9395" y="1319"/>
                    </a:lnTo>
                    <a:lnTo>
                      <a:pt x="9458" y="1235"/>
                    </a:lnTo>
                    <a:lnTo>
                      <a:pt x="9500" y="1173"/>
                    </a:lnTo>
                    <a:lnTo>
                      <a:pt x="9479" y="1152"/>
                    </a:lnTo>
                    <a:lnTo>
                      <a:pt x="9416" y="1047"/>
                    </a:lnTo>
                    <a:lnTo>
                      <a:pt x="9375" y="901"/>
                    </a:lnTo>
                    <a:lnTo>
                      <a:pt x="9479" y="629"/>
                    </a:lnTo>
                    <a:lnTo>
                      <a:pt x="9479" y="440"/>
                    </a:lnTo>
                    <a:lnTo>
                      <a:pt x="9500" y="294"/>
                    </a:lnTo>
                    <a:lnTo>
                      <a:pt x="9479" y="210"/>
                    </a:lnTo>
                    <a:lnTo>
                      <a:pt x="9500" y="126"/>
                    </a:lnTo>
                    <a:lnTo>
                      <a:pt x="9479" y="106"/>
                    </a:lnTo>
                    <a:lnTo>
                      <a:pt x="9291" y="126"/>
                    </a:lnTo>
                    <a:lnTo>
                      <a:pt x="9207" y="106"/>
                    </a:lnTo>
                    <a:lnTo>
                      <a:pt x="8977" y="189"/>
                    </a:lnTo>
                    <a:lnTo>
                      <a:pt x="8851" y="85"/>
                    </a:lnTo>
                    <a:lnTo>
                      <a:pt x="8684" y="22"/>
                    </a:lnTo>
                    <a:lnTo>
                      <a:pt x="8684" y="85"/>
                    </a:lnTo>
                    <a:lnTo>
                      <a:pt x="8579" y="189"/>
                    </a:lnTo>
                    <a:lnTo>
                      <a:pt x="8370" y="168"/>
                    </a:lnTo>
                    <a:lnTo>
                      <a:pt x="8370" y="64"/>
                    </a:lnTo>
                    <a:lnTo>
                      <a:pt x="8307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3131;p74">
                <a:extLst>
                  <a:ext uri="{FF2B5EF4-FFF2-40B4-BE49-F238E27FC236}">
                    <a16:creationId xmlns:a16="http://schemas.microsoft.com/office/drawing/2014/main" id="{C4CF7532-03BF-466B-A708-B8D901B53567}"/>
                  </a:ext>
                </a:extLst>
              </p:cNvPr>
              <p:cNvSpPr/>
              <p:nvPr/>
            </p:nvSpPr>
            <p:spPr>
              <a:xfrm>
                <a:off x="3661636" y="2898825"/>
                <a:ext cx="79733" cy="60206"/>
              </a:xfrm>
              <a:custGeom>
                <a:avLst/>
                <a:gdLst/>
                <a:ahLst/>
                <a:cxnLst/>
                <a:rect l="l" t="t" r="r" b="b"/>
                <a:pathLst>
                  <a:path w="6696" h="5294" extrusionOk="0">
                    <a:moveTo>
                      <a:pt x="4269" y="0"/>
                    </a:moveTo>
                    <a:lnTo>
                      <a:pt x="4164" y="42"/>
                    </a:lnTo>
                    <a:lnTo>
                      <a:pt x="4122" y="84"/>
                    </a:lnTo>
                    <a:lnTo>
                      <a:pt x="4038" y="84"/>
                    </a:lnTo>
                    <a:lnTo>
                      <a:pt x="3913" y="188"/>
                    </a:lnTo>
                    <a:lnTo>
                      <a:pt x="3871" y="502"/>
                    </a:lnTo>
                    <a:lnTo>
                      <a:pt x="3766" y="691"/>
                    </a:lnTo>
                    <a:lnTo>
                      <a:pt x="3745" y="921"/>
                    </a:lnTo>
                    <a:lnTo>
                      <a:pt x="3662" y="1046"/>
                    </a:lnTo>
                    <a:lnTo>
                      <a:pt x="3411" y="1318"/>
                    </a:lnTo>
                    <a:lnTo>
                      <a:pt x="3327" y="1318"/>
                    </a:lnTo>
                    <a:lnTo>
                      <a:pt x="3222" y="1402"/>
                    </a:lnTo>
                    <a:lnTo>
                      <a:pt x="2992" y="1465"/>
                    </a:lnTo>
                    <a:lnTo>
                      <a:pt x="2825" y="1632"/>
                    </a:lnTo>
                    <a:lnTo>
                      <a:pt x="2783" y="1632"/>
                    </a:lnTo>
                    <a:lnTo>
                      <a:pt x="2553" y="1779"/>
                    </a:lnTo>
                    <a:lnTo>
                      <a:pt x="2406" y="1841"/>
                    </a:lnTo>
                    <a:lnTo>
                      <a:pt x="2344" y="1967"/>
                    </a:lnTo>
                    <a:lnTo>
                      <a:pt x="2072" y="2155"/>
                    </a:lnTo>
                    <a:lnTo>
                      <a:pt x="2155" y="2365"/>
                    </a:lnTo>
                    <a:lnTo>
                      <a:pt x="2155" y="2490"/>
                    </a:lnTo>
                    <a:lnTo>
                      <a:pt x="1925" y="2699"/>
                    </a:lnTo>
                    <a:lnTo>
                      <a:pt x="1758" y="3013"/>
                    </a:lnTo>
                    <a:lnTo>
                      <a:pt x="1758" y="3118"/>
                    </a:lnTo>
                    <a:lnTo>
                      <a:pt x="1862" y="3327"/>
                    </a:lnTo>
                    <a:lnTo>
                      <a:pt x="1779" y="3536"/>
                    </a:lnTo>
                    <a:lnTo>
                      <a:pt x="1841" y="3599"/>
                    </a:lnTo>
                    <a:lnTo>
                      <a:pt x="1883" y="3662"/>
                    </a:lnTo>
                    <a:lnTo>
                      <a:pt x="1862" y="3829"/>
                    </a:lnTo>
                    <a:lnTo>
                      <a:pt x="1507" y="4248"/>
                    </a:lnTo>
                    <a:lnTo>
                      <a:pt x="1444" y="4394"/>
                    </a:lnTo>
                    <a:lnTo>
                      <a:pt x="1297" y="4582"/>
                    </a:lnTo>
                    <a:lnTo>
                      <a:pt x="1109" y="4603"/>
                    </a:lnTo>
                    <a:lnTo>
                      <a:pt x="712" y="4959"/>
                    </a:lnTo>
                    <a:lnTo>
                      <a:pt x="147" y="5064"/>
                    </a:lnTo>
                    <a:lnTo>
                      <a:pt x="0" y="5273"/>
                    </a:lnTo>
                    <a:lnTo>
                      <a:pt x="2344" y="5294"/>
                    </a:lnTo>
                    <a:lnTo>
                      <a:pt x="2344" y="4792"/>
                    </a:lnTo>
                    <a:lnTo>
                      <a:pt x="2595" y="4603"/>
                    </a:lnTo>
                    <a:lnTo>
                      <a:pt x="2699" y="4457"/>
                    </a:lnTo>
                    <a:lnTo>
                      <a:pt x="2888" y="4352"/>
                    </a:lnTo>
                    <a:lnTo>
                      <a:pt x="3181" y="4289"/>
                    </a:lnTo>
                    <a:lnTo>
                      <a:pt x="3348" y="4289"/>
                    </a:lnTo>
                    <a:lnTo>
                      <a:pt x="3453" y="4248"/>
                    </a:lnTo>
                    <a:lnTo>
                      <a:pt x="3662" y="4248"/>
                    </a:lnTo>
                    <a:lnTo>
                      <a:pt x="3913" y="4185"/>
                    </a:lnTo>
                    <a:lnTo>
                      <a:pt x="4373" y="3934"/>
                    </a:lnTo>
                    <a:lnTo>
                      <a:pt x="5001" y="3557"/>
                    </a:lnTo>
                    <a:lnTo>
                      <a:pt x="5398" y="3306"/>
                    </a:lnTo>
                    <a:lnTo>
                      <a:pt x="5440" y="3181"/>
                    </a:lnTo>
                    <a:lnTo>
                      <a:pt x="5419" y="2992"/>
                    </a:lnTo>
                    <a:lnTo>
                      <a:pt x="5503" y="2867"/>
                    </a:lnTo>
                    <a:lnTo>
                      <a:pt x="5608" y="2762"/>
                    </a:lnTo>
                    <a:lnTo>
                      <a:pt x="5754" y="2553"/>
                    </a:lnTo>
                    <a:lnTo>
                      <a:pt x="5901" y="2511"/>
                    </a:lnTo>
                    <a:lnTo>
                      <a:pt x="6570" y="2511"/>
                    </a:lnTo>
                    <a:lnTo>
                      <a:pt x="6654" y="2406"/>
                    </a:lnTo>
                    <a:lnTo>
                      <a:pt x="6633" y="2365"/>
                    </a:lnTo>
                    <a:lnTo>
                      <a:pt x="6696" y="2197"/>
                    </a:lnTo>
                    <a:lnTo>
                      <a:pt x="6654" y="2176"/>
                    </a:lnTo>
                    <a:lnTo>
                      <a:pt x="6570" y="2155"/>
                    </a:lnTo>
                    <a:lnTo>
                      <a:pt x="6528" y="2093"/>
                    </a:lnTo>
                    <a:lnTo>
                      <a:pt x="6445" y="2093"/>
                    </a:lnTo>
                    <a:lnTo>
                      <a:pt x="6424" y="1967"/>
                    </a:lnTo>
                    <a:lnTo>
                      <a:pt x="6340" y="1821"/>
                    </a:lnTo>
                    <a:lnTo>
                      <a:pt x="6277" y="1360"/>
                    </a:lnTo>
                    <a:lnTo>
                      <a:pt x="6256" y="1297"/>
                    </a:lnTo>
                    <a:lnTo>
                      <a:pt x="6256" y="1046"/>
                    </a:lnTo>
                    <a:lnTo>
                      <a:pt x="6256" y="879"/>
                    </a:lnTo>
                    <a:lnTo>
                      <a:pt x="6235" y="837"/>
                    </a:lnTo>
                    <a:lnTo>
                      <a:pt x="6214" y="732"/>
                    </a:lnTo>
                    <a:lnTo>
                      <a:pt x="6152" y="628"/>
                    </a:lnTo>
                    <a:lnTo>
                      <a:pt x="6131" y="586"/>
                    </a:lnTo>
                    <a:lnTo>
                      <a:pt x="6068" y="502"/>
                    </a:lnTo>
                    <a:lnTo>
                      <a:pt x="6005" y="523"/>
                    </a:lnTo>
                    <a:lnTo>
                      <a:pt x="5691" y="502"/>
                    </a:lnTo>
                    <a:lnTo>
                      <a:pt x="5608" y="419"/>
                    </a:lnTo>
                    <a:lnTo>
                      <a:pt x="5587" y="314"/>
                    </a:lnTo>
                    <a:lnTo>
                      <a:pt x="5524" y="293"/>
                    </a:lnTo>
                    <a:lnTo>
                      <a:pt x="5419" y="398"/>
                    </a:lnTo>
                    <a:lnTo>
                      <a:pt x="5231" y="460"/>
                    </a:lnTo>
                    <a:lnTo>
                      <a:pt x="5064" y="398"/>
                    </a:lnTo>
                    <a:lnTo>
                      <a:pt x="4959" y="398"/>
                    </a:lnTo>
                    <a:lnTo>
                      <a:pt x="4854" y="460"/>
                    </a:lnTo>
                    <a:lnTo>
                      <a:pt x="4666" y="481"/>
                    </a:lnTo>
                    <a:lnTo>
                      <a:pt x="4541" y="460"/>
                    </a:lnTo>
                    <a:lnTo>
                      <a:pt x="4373" y="293"/>
                    </a:lnTo>
                    <a:lnTo>
                      <a:pt x="4331" y="251"/>
                    </a:lnTo>
                    <a:lnTo>
                      <a:pt x="4290" y="147"/>
                    </a:lnTo>
                    <a:lnTo>
                      <a:pt x="4290" y="84"/>
                    </a:lnTo>
                    <a:lnTo>
                      <a:pt x="4290" y="42"/>
                    </a:lnTo>
                    <a:lnTo>
                      <a:pt x="426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3132;p74">
                <a:extLst>
                  <a:ext uri="{FF2B5EF4-FFF2-40B4-BE49-F238E27FC236}">
                    <a16:creationId xmlns:a16="http://schemas.microsoft.com/office/drawing/2014/main" id="{8A738914-C051-4F10-9281-855483C6FAF1}"/>
                  </a:ext>
                </a:extLst>
              </p:cNvPr>
              <p:cNvSpPr/>
              <p:nvPr/>
            </p:nvSpPr>
            <p:spPr>
              <a:xfrm>
                <a:off x="3632974" y="2958780"/>
                <a:ext cx="56573" cy="43318"/>
              </a:xfrm>
              <a:custGeom>
                <a:avLst/>
                <a:gdLst/>
                <a:ahLst/>
                <a:cxnLst/>
                <a:rect l="l" t="t" r="r" b="b"/>
                <a:pathLst>
                  <a:path w="4751" h="3809" extrusionOk="0">
                    <a:moveTo>
                      <a:pt x="2407" y="1"/>
                    </a:moveTo>
                    <a:lnTo>
                      <a:pt x="2177" y="315"/>
                    </a:lnTo>
                    <a:lnTo>
                      <a:pt x="2177" y="524"/>
                    </a:lnTo>
                    <a:lnTo>
                      <a:pt x="2072" y="545"/>
                    </a:lnTo>
                    <a:lnTo>
                      <a:pt x="1675" y="754"/>
                    </a:lnTo>
                    <a:lnTo>
                      <a:pt x="1633" y="859"/>
                    </a:lnTo>
                    <a:lnTo>
                      <a:pt x="1466" y="942"/>
                    </a:lnTo>
                    <a:lnTo>
                      <a:pt x="1528" y="1089"/>
                    </a:lnTo>
                    <a:lnTo>
                      <a:pt x="1194" y="1612"/>
                    </a:lnTo>
                    <a:lnTo>
                      <a:pt x="1152" y="1779"/>
                    </a:lnTo>
                    <a:lnTo>
                      <a:pt x="901" y="2030"/>
                    </a:lnTo>
                    <a:lnTo>
                      <a:pt x="796" y="2093"/>
                    </a:lnTo>
                    <a:lnTo>
                      <a:pt x="671" y="2365"/>
                    </a:lnTo>
                    <a:lnTo>
                      <a:pt x="671" y="2470"/>
                    </a:lnTo>
                    <a:lnTo>
                      <a:pt x="461" y="2763"/>
                    </a:lnTo>
                    <a:lnTo>
                      <a:pt x="419" y="2847"/>
                    </a:lnTo>
                    <a:lnTo>
                      <a:pt x="503" y="2888"/>
                    </a:lnTo>
                    <a:lnTo>
                      <a:pt x="398" y="2930"/>
                    </a:lnTo>
                    <a:lnTo>
                      <a:pt x="210" y="3265"/>
                    </a:lnTo>
                    <a:lnTo>
                      <a:pt x="147" y="3286"/>
                    </a:lnTo>
                    <a:lnTo>
                      <a:pt x="64" y="3370"/>
                    </a:lnTo>
                    <a:lnTo>
                      <a:pt x="85" y="3495"/>
                    </a:lnTo>
                    <a:lnTo>
                      <a:pt x="1" y="3621"/>
                    </a:lnTo>
                    <a:lnTo>
                      <a:pt x="43" y="3809"/>
                    </a:lnTo>
                    <a:lnTo>
                      <a:pt x="2344" y="3809"/>
                    </a:lnTo>
                    <a:lnTo>
                      <a:pt x="2303" y="2742"/>
                    </a:lnTo>
                    <a:lnTo>
                      <a:pt x="2386" y="2575"/>
                    </a:lnTo>
                    <a:lnTo>
                      <a:pt x="2512" y="2512"/>
                    </a:lnTo>
                    <a:lnTo>
                      <a:pt x="2658" y="2470"/>
                    </a:lnTo>
                    <a:lnTo>
                      <a:pt x="2867" y="2470"/>
                    </a:lnTo>
                    <a:lnTo>
                      <a:pt x="2888" y="963"/>
                    </a:lnTo>
                    <a:lnTo>
                      <a:pt x="4709" y="984"/>
                    </a:lnTo>
                    <a:lnTo>
                      <a:pt x="4709" y="168"/>
                    </a:lnTo>
                    <a:lnTo>
                      <a:pt x="4751" y="22"/>
                    </a:lnTo>
                    <a:lnTo>
                      <a:pt x="2407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3133;p74">
                <a:extLst>
                  <a:ext uri="{FF2B5EF4-FFF2-40B4-BE49-F238E27FC236}">
                    <a16:creationId xmlns:a16="http://schemas.microsoft.com/office/drawing/2014/main" id="{946822C9-8CE9-4185-BD03-89E091A21E61}"/>
                  </a:ext>
                </a:extLst>
              </p:cNvPr>
              <p:cNvSpPr/>
              <p:nvPr/>
            </p:nvSpPr>
            <p:spPr>
              <a:xfrm>
                <a:off x="3632736" y="2960691"/>
                <a:ext cx="81233" cy="85430"/>
              </a:xfrm>
              <a:custGeom>
                <a:avLst/>
                <a:gdLst/>
                <a:ahLst/>
                <a:cxnLst/>
                <a:rect l="l" t="t" r="r" b="b"/>
                <a:pathLst>
                  <a:path w="6822" h="7512" extrusionOk="0">
                    <a:moveTo>
                      <a:pt x="4729" y="0"/>
                    </a:moveTo>
                    <a:lnTo>
                      <a:pt x="4729" y="816"/>
                    </a:lnTo>
                    <a:lnTo>
                      <a:pt x="2908" y="795"/>
                    </a:lnTo>
                    <a:lnTo>
                      <a:pt x="2887" y="2302"/>
                    </a:lnTo>
                    <a:lnTo>
                      <a:pt x="2678" y="2302"/>
                    </a:lnTo>
                    <a:lnTo>
                      <a:pt x="2532" y="2344"/>
                    </a:lnTo>
                    <a:lnTo>
                      <a:pt x="2406" y="2407"/>
                    </a:lnTo>
                    <a:lnTo>
                      <a:pt x="2323" y="2574"/>
                    </a:lnTo>
                    <a:lnTo>
                      <a:pt x="2364" y="3641"/>
                    </a:lnTo>
                    <a:lnTo>
                      <a:pt x="63" y="3641"/>
                    </a:lnTo>
                    <a:lnTo>
                      <a:pt x="63" y="3662"/>
                    </a:lnTo>
                    <a:lnTo>
                      <a:pt x="0" y="3808"/>
                    </a:lnTo>
                    <a:lnTo>
                      <a:pt x="0" y="4039"/>
                    </a:lnTo>
                    <a:lnTo>
                      <a:pt x="126" y="3871"/>
                    </a:lnTo>
                    <a:lnTo>
                      <a:pt x="188" y="4018"/>
                    </a:lnTo>
                    <a:lnTo>
                      <a:pt x="209" y="4039"/>
                    </a:lnTo>
                    <a:lnTo>
                      <a:pt x="293" y="3976"/>
                    </a:lnTo>
                    <a:lnTo>
                      <a:pt x="439" y="4248"/>
                    </a:lnTo>
                    <a:lnTo>
                      <a:pt x="398" y="4331"/>
                    </a:lnTo>
                    <a:lnTo>
                      <a:pt x="418" y="4436"/>
                    </a:lnTo>
                    <a:lnTo>
                      <a:pt x="398" y="4645"/>
                    </a:lnTo>
                    <a:lnTo>
                      <a:pt x="314" y="4645"/>
                    </a:lnTo>
                    <a:lnTo>
                      <a:pt x="230" y="4687"/>
                    </a:lnTo>
                    <a:lnTo>
                      <a:pt x="418" y="4917"/>
                    </a:lnTo>
                    <a:lnTo>
                      <a:pt x="523" y="5524"/>
                    </a:lnTo>
                    <a:lnTo>
                      <a:pt x="481" y="5943"/>
                    </a:lnTo>
                    <a:lnTo>
                      <a:pt x="335" y="6131"/>
                    </a:lnTo>
                    <a:lnTo>
                      <a:pt x="272" y="6487"/>
                    </a:lnTo>
                    <a:lnTo>
                      <a:pt x="209" y="6738"/>
                    </a:lnTo>
                    <a:lnTo>
                      <a:pt x="314" y="6654"/>
                    </a:lnTo>
                    <a:lnTo>
                      <a:pt x="398" y="6654"/>
                    </a:lnTo>
                    <a:lnTo>
                      <a:pt x="523" y="6549"/>
                    </a:lnTo>
                    <a:lnTo>
                      <a:pt x="837" y="6487"/>
                    </a:lnTo>
                    <a:lnTo>
                      <a:pt x="1130" y="6382"/>
                    </a:lnTo>
                    <a:lnTo>
                      <a:pt x="1235" y="6382"/>
                    </a:lnTo>
                    <a:lnTo>
                      <a:pt x="1486" y="6466"/>
                    </a:lnTo>
                    <a:lnTo>
                      <a:pt x="1653" y="6487"/>
                    </a:lnTo>
                    <a:lnTo>
                      <a:pt x="1779" y="6654"/>
                    </a:lnTo>
                    <a:lnTo>
                      <a:pt x="1779" y="6738"/>
                    </a:lnTo>
                    <a:lnTo>
                      <a:pt x="1862" y="6759"/>
                    </a:lnTo>
                    <a:lnTo>
                      <a:pt x="1946" y="6696"/>
                    </a:lnTo>
                    <a:lnTo>
                      <a:pt x="1988" y="6738"/>
                    </a:lnTo>
                    <a:lnTo>
                      <a:pt x="2071" y="6738"/>
                    </a:lnTo>
                    <a:lnTo>
                      <a:pt x="2113" y="6780"/>
                    </a:lnTo>
                    <a:lnTo>
                      <a:pt x="2155" y="6905"/>
                    </a:lnTo>
                    <a:lnTo>
                      <a:pt x="2281" y="7010"/>
                    </a:lnTo>
                    <a:lnTo>
                      <a:pt x="2281" y="7156"/>
                    </a:lnTo>
                    <a:lnTo>
                      <a:pt x="2406" y="7177"/>
                    </a:lnTo>
                    <a:lnTo>
                      <a:pt x="2427" y="7303"/>
                    </a:lnTo>
                    <a:lnTo>
                      <a:pt x="2532" y="7324"/>
                    </a:lnTo>
                    <a:lnTo>
                      <a:pt x="2699" y="7428"/>
                    </a:lnTo>
                    <a:lnTo>
                      <a:pt x="2720" y="7512"/>
                    </a:lnTo>
                    <a:lnTo>
                      <a:pt x="2846" y="7407"/>
                    </a:lnTo>
                    <a:lnTo>
                      <a:pt x="3034" y="7407"/>
                    </a:lnTo>
                    <a:lnTo>
                      <a:pt x="3097" y="7261"/>
                    </a:lnTo>
                    <a:lnTo>
                      <a:pt x="3097" y="7177"/>
                    </a:lnTo>
                    <a:lnTo>
                      <a:pt x="3097" y="6947"/>
                    </a:lnTo>
                    <a:lnTo>
                      <a:pt x="3264" y="6884"/>
                    </a:lnTo>
                    <a:lnTo>
                      <a:pt x="3411" y="6884"/>
                    </a:lnTo>
                    <a:lnTo>
                      <a:pt x="3431" y="7052"/>
                    </a:lnTo>
                    <a:lnTo>
                      <a:pt x="3515" y="7219"/>
                    </a:lnTo>
                    <a:lnTo>
                      <a:pt x="3578" y="7282"/>
                    </a:lnTo>
                    <a:lnTo>
                      <a:pt x="3724" y="6989"/>
                    </a:lnTo>
                    <a:lnTo>
                      <a:pt x="3996" y="6863"/>
                    </a:lnTo>
                    <a:lnTo>
                      <a:pt x="4143" y="6905"/>
                    </a:lnTo>
                    <a:lnTo>
                      <a:pt x="4164" y="7093"/>
                    </a:lnTo>
                    <a:lnTo>
                      <a:pt x="4206" y="7156"/>
                    </a:lnTo>
                    <a:lnTo>
                      <a:pt x="4310" y="7052"/>
                    </a:lnTo>
                    <a:lnTo>
                      <a:pt x="4394" y="7052"/>
                    </a:lnTo>
                    <a:lnTo>
                      <a:pt x="4457" y="7114"/>
                    </a:lnTo>
                    <a:lnTo>
                      <a:pt x="4520" y="7156"/>
                    </a:lnTo>
                    <a:lnTo>
                      <a:pt x="6570" y="7156"/>
                    </a:lnTo>
                    <a:lnTo>
                      <a:pt x="6758" y="6633"/>
                    </a:lnTo>
                    <a:lnTo>
                      <a:pt x="6570" y="6528"/>
                    </a:lnTo>
                    <a:lnTo>
                      <a:pt x="6131" y="1423"/>
                    </a:lnTo>
                    <a:lnTo>
                      <a:pt x="6821" y="1423"/>
                    </a:lnTo>
                    <a:lnTo>
                      <a:pt x="472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3134;p74">
                <a:extLst>
                  <a:ext uri="{FF2B5EF4-FFF2-40B4-BE49-F238E27FC236}">
                    <a16:creationId xmlns:a16="http://schemas.microsoft.com/office/drawing/2014/main" id="{6E27F71B-6ADA-4EE6-BDA9-E54C45924C61}"/>
                  </a:ext>
                </a:extLst>
              </p:cNvPr>
              <p:cNvSpPr/>
              <p:nvPr/>
            </p:nvSpPr>
            <p:spPr>
              <a:xfrm>
                <a:off x="3665125" y="2976874"/>
                <a:ext cx="112121" cy="99236"/>
              </a:xfrm>
              <a:custGeom>
                <a:avLst/>
                <a:gdLst/>
                <a:ahLst/>
                <a:cxnLst/>
                <a:rect l="l" t="t" r="r" b="b"/>
                <a:pathLst>
                  <a:path w="9416" h="8726" extrusionOk="0">
                    <a:moveTo>
                      <a:pt x="3411" y="0"/>
                    </a:moveTo>
                    <a:lnTo>
                      <a:pt x="3850" y="5105"/>
                    </a:lnTo>
                    <a:lnTo>
                      <a:pt x="4038" y="5210"/>
                    </a:lnTo>
                    <a:lnTo>
                      <a:pt x="3850" y="5733"/>
                    </a:lnTo>
                    <a:lnTo>
                      <a:pt x="1800" y="5733"/>
                    </a:lnTo>
                    <a:lnTo>
                      <a:pt x="1737" y="5691"/>
                    </a:lnTo>
                    <a:lnTo>
                      <a:pt x="1674" y="5629"/>
                    </a:lnTo>
                    <a:lnTo>
                      <a:pt x="1590" y="5629"/>
                    </a:lnTo>
                    <a:lnTo>
                      <a:pt x="1486" y="5733"/>
                    </a:lnTo>
                    <a:lnTo>
                      <a:pt x="1444" y="5670"/>
                    </a:lnTo>
                    <a:lnTo>
                      <a:pt x="1423" y="5482"/>
                    </a:lnTo>
                    <a:lnTo>
                      <a:pt x="1276" y="5440"/>
                    </a:lnTo>
                    <a:lnTo>
                      <a:pt x="1004" y="5566"/>
                    </a:lnTo>
                    <a:lnTo>
                      <a:pt x="858" y="5859"/>
                    </a:lnTo>
                    <a:lnTo>
                      <a:pt x="795" y="5796"/>
                    </a:lnTo>
                    <a:lnTo>
                      <a:pt x="711" y="5629"/>
                    </a:lnTo>
                    <a:lnTo>
                      <a:pt x="691" y="5461"/>
                    </a:lnTo>
                    <a:lnTo>
                      <a:pt x="544" y="5461"/>
                    </a:lnTo>
                    <a:lnTo>
                      <a:pt x="377" y="5524"/>
                    </a:lnTo>
                    <a:lnTo>
                      <a:pt x="377" y="5754"/>
                    </a:lnTo>
                    <a:lnTo>
                      <a:pt x="377" y="5838"/>
                    </a:lnTo>
                    <a:lnTo>
                      <a:pt x="314" y="5984"/>
                    </a:lnTo>
                    <a:lnTo>
                      <a:pt x="126" y="5984"/>
                    </a:lnTo>
                    <a:lnTo>
                      <a:pt x="0" y="6089"/>
                    </a:lnTo>
                    <a:lnTo>
                      <a:pt x="84" y="6173"/>
                    </a:lnTo>
                    <a:lnTo>
                      <a:pt x="84" y="6277"/>
                    </a:lnTo>
                    <a:lnTo>
                      <a:pt x="105" y="6361"/>
                    </a:lnTo>
                    <a:lnTo>
                      <a:pt x="63" y="6591"/>
                    </a:lnTo>
                    <a:lnTo>
                      <a:pt x="84" y="6675"/>
                    </a:lnTo>
                    <a:lnTo>
                      <a:pt x="209" y="6800"/>
                    </a:lnTo>
                    <a:lnTo>
                      <a:pt x="272" y="6926"/>
                    </a:lnTo>
                    <a:lnTo>
                      <a:pt x="335" y="7010"/>
                    </a:lnTo>
                    <a:lnTo>
                      <a:pt x="398" y="6989"/>
                    </a:lnTo>
                    <a:lnTo>
                      <a:pt x="481" y="7030"/>
                    </a:lnTo>
                    <a:lnTo>
                      <a:pt x="502" y="7114"/>
                    </a:lnTo>
                    <a:lnTo>
                      <a:pt x="586" y="7219"/>
                    </a:lnTo>
                    <a:lnTo>
                      <a:pt x="586" y="7261"/>
                    </a:lnTo>
                    <a:lnTo>
                      <a:pt x="523" y="7344"/>
                    </a:lnTo>
                    <a:lnTo>
                      <a:pt x="544" y="7428"/>
                    </a:lnTo>
                    <a:lnTo>
                      <a:pt x="691" y="7512"/>
                    </a:lnTo>
                    <a:lnTo>
                      <a:pt x="691" y="7616"/>
                    </a:lnTo>
                    <a:lnTo>
                      <a:pt x="649" y="7679"/>
                    </a:lnTo>
                    <a:lnTo>
                      <a:pt x="732" y="7721"/>
                    </a:lnTo>
                    <a:lnTo>
                      <a:pt x="837" y="7658"/>
                    </a:lnTo>
                    <a:lnTo>
                      <a:pt x="921" y="7679"/>
                    </a:lnTo>
                    <a:lnTo>
                      <a:pt x="1046" y="7784"/>
                    </a:lnTo>
                    <a:lnTo>
                      <a:pt x="1214" y="7784"/>
                    </a:lnTo>
                    <a:lnTo>
                      <a:pt x="1318" y="7721"/>
                    </a:lnTo>
                    <a:lnTo>
                      <a:pt x="1381" y="7679"/>
                    </a:lnTo>
                    <a:lnTo>
                      <a:pt x="1486" y="7533"/>
                    </a:lnTo>
                    <a:lnTo>
                      <a:pt x="1632" y="7533"/>
                    </a:lnTo>
                    <a:lnTo>
                      <a:pt x="1779" y="7616"/>
                    </a:lnTo>
                    <a:lnTo>
                      <a:pt x="1800" y="7554"/>
                    </a:lnTo>
                    <a:lnTo>
                      <a:pt x="1904" y="7533"/>
                    </a:lnTo>
                    <a:lnTo>
                      <a:pt x="1946" y="7574"/>
                    </a:lnTo>
                    <a:lnTo>
                      <a:pt x="2072" y="7679"/>
                    </a:lnTo>
                    <a:lnTo>
                      <a:pt x="2113" y="7826"/>
                    </a:lnTo>
                    <a:lnTo>
                      <a:pt x="2092" y="7972"/>
                    </a:lnTo>
                    <a:lnTo>
                      <a:pt x="2155" y="8035"/>
                    </a:lnTo>
                    <a:lnTo>
                      <a:pt x="2281" y="8056"/>
                    </a:lnTo>
                    <a:lnTo>
                      <a:pt x="2281" y="8098"/>
                    </a:lnTo>
                    <a:lnTo>
                      <a:pt x="2176" y="8265"/>
                    </a:lnTo>
                    <a:lnTo>
                      <a:pt x="2113" y="8411"/>
                    </a:lnTo>
                    <a:lnTo>
                      <a:pt x="2113" y="8411"/>
                    </a:lnTo>
                    <a:lnTo>
                      <a:pt x="2218" y="8390"/>
                    </a:lnTo>
                    <a:lnTo>
                      <a:pt x="2281" y="8307"/>
                    </a:lnTo>
                    <a:lnTo>
                      <a:pt x="2364" y="8307"/>
                    </a:lnTo>
                    <a:lnTo>
                      <a:pt x="2364" y="8411"/>
                    </a:lnTo>
                    <a:lnTo>
                      <a:pt x="2385" y="8495"/>
                    </a:lnTo>
                    <a:lnTo>
                      <a:pt x="2385" y="8558"/>
                    </a:lnTo>
                    <a:lnTo>
                      <a:pt x="2532" y="8579"/>
                    </a:lnTo>
                    <a:lnTo>
                      <a:pt x="2595" y="8621"/>
                    </a:lnTo>
                    <a:lnTo>
                      <a:pt x="2595" y="8704"/>
                    </a:lnTo>
                    <a:lnTo>
                      <a:pt x="2783" y="8600"/>
                    </a:lnTo>
                    <a:lnTo>
                      <a:pt x="2846" y="8600"/>
                    </a:lnTo>
                    <a:lnTo>
                      <a:pt x="2992" y="8683"/>
                    </a:lnTo>
                    <a:lnTo>
                      <a:pt x="3222" y="8683"/>
                    </a:lnTo>
                    <a:lnTo>
                      <a:pt x="3264" y="8662"/>
                    </a:lnTo>
                    <a:lnTo>
                      <a:pt x="3264" y="8600"/>
                    </a:lnTo>
                    <a:lnTo>
                      <a:pt x="3452" y="8558"/>
                    </a:lnTo>
                    <a:lnTo>
                      <a:pt x="3620" y="8579"/>
                    </a:lnTo>
                    <a:lnTo>
                      <a:pt x="3578" y="8621"/>
                    </a:lnTo>
                    <a:lnTo>
                      <a:pt x="3620" y="8683"/>
                    </a:lnTo>
                    <a:lnTo>
                      <a:pt x="3787" y="8725"/>
                    </a:lnTo>
                    <a:lnTo>
                      <a:pt x="3892" y="8579"/>
                    </a:lnTo>
                    <a:lnTo>
                      <a:pt x="3976" y="8516"/>
                    </a:lnTo>
                    <a:lnTo>
                      <a:pt x="3997" y="8390"/>
                    </a:lnTo>
                    <a:lnTo>
                      <a:pt x="3976" y="8307"/>
                    </a:lnTo>
                    <a:lnTo>
                      <a:pt x="3976" y="8181"/>
                    </a:lnTo>
                    <a:lnTo>
                      <a:pt x="4080" y="8160"/>
                    </a:lnTo>
                    <a:lnTo>
                      <a:pt x="4059" y="7993"/>
                    </a:lnTo>
                    <a:lnTo>
                      <a:pt x="4038" y="7888"/>
                    </a:lnTo>
                    <a:lnTo>
                      <a:pt x="4143" y="7826"/>
                    </a:lnTo>
                    <a:lnTo>
                      <a:pt x="4269" y="7679"/>
                    </a:lnTo>
                    <a:lnTo>
                      <a:pt x="4457" y="7407"/>
                    </a:lnTo>
                    <a:lnTo>
                      <a:pt x="4561" y="7219"/>
                    </a:lnTo>
                    <a:lnTo>
                      <a:pt x="4582" y="7135"/>
                    </a:lnTo>
                    <a:lnTo>
                      <a:pt x="4708" y="6926"/>
                    </a:lnTo>
                    <a:lnTo>
                      <a:pt x="4792" y="6905"/>
                    </a:lnTo>
                    <a:lnTo>
                      <a:pt x="4813" y="6821"/>
                    </a:lnTo>
                    <a:lnTo>
                      <a:pt x="4980" y="6800"/>
                    </a:lnTo>
                    <a:lnTo>
                      <a:pt x="5043" y="6821"/>
                    </a:lnTo>
                    <a:lnTo>
                      <a:pt x="5336" y="6738"/>
                    </a:lnTo>
                    <a:lnTo>
                      <a:pt x="5398" y="6612"/>
                    </a:lnTo>
                    <a:lnTo>
                      <a:pt x="5712" y="6403"/>
                    </a:lnTo>
                    <a:lnTo>
                      <a:pt x="6152" y="6173"/>
                    </a:lnTo>
                    <a:lnTo>
                      <a:pt x="6277" y="6047"/>
                    </a:lnTo>
                    <a:lnTo>
                      <a:pt x="6465" y="5942"/>
                    </a:lnTo>
                    <a:lnTo>
                      <a:pt x="6758" y="5901"/>
                    </a:lnTo>
                    <a:lnTo>
                      <a:pt x="6884" y="5880"/>
                    </a:lnTo>
                    <a:lnTo>
                      <a:pt x="7072" y="5942"/>
                    </a:lnTo>
                    <a:lnTo>
                      <a:pt x="7177" y="5942"/>
                    </a:lnTo>
                    <a:lnTo>
                      <a:pt x="7198" y="5984"/>
                    </a:lnTo>
                    <a:lnTo>
                      <a:pt x="7219" y="5963"/>
                    </a:lnTo>
                    <a:lnTo>
                      <a:pt x="7344" y="5984"/>
                    </a:lnTo>
                    <a:lnTo>
                      <a:pt x="7742" y="5963"/>
                    </a:lnTo>
                    <a:lnTo>
                      <a:pt x="7867" y="5963"/>
                    </a:lnTo>
                    <a:lnTo>
                      <a:pt x="8035" y="5880"/>
                    </a:lnTo>
                    <a:lnTo>
                      <a:pt x="8390" y="5880"/>
                    </a:lnTo>
                    <a:lnTo>
                      <a:pt x="8558" y="5775"/>
                    </a:lnTo>
                    <a:lnTo>
                      <a:pt x="8746" y="5775"/>
                    </a:lnTo>
                    <a:lnTo>
                      <a:pt x="8893" y="5670"/>
                    </a:lnTo>
                    <a:lnTo>
                      <a:pt x="9186" y="5524"/>
                    </a:lnTo>
                    <a:lnTo>
                      <a:pt x="9227" y="5377"/>
                    </a:lnTo>
                    <a:lnTo>
                      <a:pt x="9269" y="5210"/>
                    </a:lnTo>
                    <a:lnTo>
                      <a:pt x="9332" y="5126"/>
                    </a:lnTo>
                    <a:lnTo>
                      <a:pt x="9395" y="4624"/>
                    </a:lnTo>
                    <a:lnTo>
                      <a:pt x="9416" y="3494"/>
                    </a:lnTo>
                    <a:lnTo>
                      <a:pt x="9186" y="3578"/>
                    </a:lnTo>
                    <a:lnTo>
                      <a:pt x="8914" y="3599"/>
                    </a:lnTo>
                    <a:lnTo>
                      <a:pt x="8788" y="3557"/>
                    </a:lnTo>
                    <a:lnTo>
                      <a:pt x="8746" y="3473"/>
                    </a:lnTo>
                    <a:lnTo>
                      <a:pt x="8809" y="3285"/>
                    </a:lnTo>
                    <a:lnTo>
                      <a:pt x="8809" y="3180"/>
                    </a:lnTo>
                    <a:lnTo>
                      <a:pt x="8704" y="3118"/>
                    </a:lnTo>
                    <a:lnTo>
                      <a:pt x="8558" y="3055"/>
                    </a:lnTo>
                    <a:lnTo>
                      <a:pt x="8453" y="2929"/>
                    </a:lnTo>
                    <a:lnTo>
                      <a:pt x="8286" y="2867"/>
                    </a:lnTo>
                    <a:lnTo>
                      <a:pt x="8077" y="2867"/>
                    </a:lnTo>
                    <a:lnTo>
                      <a:pt x="7951" y="2762"/>
                    </a:lnTo>
                    <a:lnTo>
                      <a:pt x="7909" y="2511"/>
                    </a:lnTo>
                    <a:lnTo>
                      <a:pt x="4101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3135;p74">
                <a:extLst>
                  <a:ext uri="{FF2B5EF4-FFF2-40B4-BE49-F238E27FC236}">
                    <a16:creationId xmlns:a16="http://schemas.microsoft.com/office/drawing/2014/main" id="{DC4E87DE-202B-4E05-BB15-E8137F6BF84D}"/>
                  </a:ext>
                </a:extLst>
              </p:cNvPr>
              <p:cNvSpPr/>
              <p:nvPr/>
            </p:nvSpPr>
            <p:spPr>
              <a:xfrm>
                <a:off x="3712457" y="3043733"/>
                <a:ext cx="51833" cy="35948"/>
              </a:xfrm>
              <a:custGeom>
                <a:avLst/>
                <a:gdLst/>
                <a:ahLst/>
                <a:cxnLst/>
                <a:rect l="l" t="t" r="r" b="b"/>
                <a:pathLst>
                  <a:path w="4353" h="3161" extrusionOk="0">
                    <a:moveTo>
                      <a:pt x="2909" y="1"/>
                    </a:moveTo>
                    <a:lnTo>
                      <a:pt x="2783" y="22"/>
                    </a:lnTo>
                    <a:lnTo>
                      <a:pt x="2490" y="63"/>
                    </a:lnTo>
                    <a:lnTo>
                      <a:pt x="2302" y="168"/>
                    </a:lnTo>
                    <a:lnTo>
                      <a:pt x="2177" y="294"/>
                    </a:lnTo>
                    <a:lnTo>
                      <a:pt x="1737" y="524"/>
                    </a:lnTo>
                    <a:lnTo>
                      <a:pt x="1423" y="733"/>
                    </a:lnTo>
                    <a:lnTo>
                      <a:pt x="1361" y="859"/>
                    </a:lnTo>
                    <a:lnTo>
                      <a:pt x="1068" y="942"/>
                    </a:lnTo>
                    <a:lnTo>
                      <a:pt x="1005" y="921"/>
                    </a:lnTo>
                    <a:lnTo>
                      <a:pt x="838" y="942"/>
                    </a:lnTo>
                    <a:lnTo>
                      <a:pt x="817" y="1026"/>
                    </a:lnTo>
                    <a:lnTo>
                      <a:pt x="733" y="1047"/>
                    </a:lnTo>
                    <a:lnTo>
                      <a:pt x="607" y="1256"/>
                    </a:lnTo>
                    <a:lnTo>
                      <a:pt x="586" y="1340"/>
                    </a:lnTo>
                    <a:lnTo>
                      <a:pt x="482" y="1528"/>
                    </a:lnTo>
                    <a:lnTo>
                      <a:pt x="294" y="1800"/>
                    </a:lnTo>
                    <a:lnTo>
                      <a:pt x="168" y="1947"/>
                    </a:lnTo>
                    <a:lnTo>
                      <a:pt x="63" y="2009"/>
                    </a:lnTo>
                    <a:lnTo>
                      <a:pt x="84" y="2114"/>
                    </a:lnTo>
                    <a:lnTo>
                      <a:pt x="105" y="2281"/>
                    </a:lnTo>
                    <a:lnTo>
                      <a:pt x="1" y="2302"/>
                    </a:lnTo>
                    <a:lnTo>
                      <a:pt x="1" y="2428"/>
                    </a:lnTo>
                    <a:lnTo>
                      <a:pt x="22" y="2511"/>
                    </a:lnTo>
                    <a:lnTo>
                      <a:pt x="1" y="2637"/>
                    </a:lnTo>
                    <a:lnTo>
                      <a:pt x="22" y="2637"/>
                    </a:lnTo>
                    <a:lnTo>
                      <a:pt x="189" y="2783"/>
                    </a:lnTo>
                    <a:lnTo>
                      <a:pt x="398" y="2888"/>
                    </a:lnTo>
                    <a:lnTo>
                      <a:pt x="503" y="2888"/>
                    </a:lnTo>
                    <a:lnTo>
                      <a:pt x="545" y="2930"/>
                    </a:lnTo>
                    <a:lnTo>
                      <a:pt x="649" y="2930"/>
                    </a:lnTo>
                    <a:lnTo>
                      <a:pt x="754" y="2993"/>
                    </a:lnTo>
                    <a:lnTo>
                      <a:pt x="838" y="3097"/>
                    </a:lnTo>
                    <a:lnTo>
                      <a:pt x="1026" y="3160"/>
                    </a:lnTo>
                    <a:lnTo>
                      <a:pt x="1151" y="3139"/>
                    </a:lnTo>
                    <a:lnTo>
                      <a:pt x="1256" y="3055"/>
                    </a:lnTo>
                    <a:lnTo>
                      <a:pt x="1340" y="3055"/>
                    </a:lnTo>
                    <a:lnTo>
                      <a:pt x="1423" y="3139"/>
                    </a:lnTo>
                    <a:lnTo>
                      <a:pt x="1549" y="3139"/>
                    </a:lnTo>
                    <a:lnTo>
                      <a:pt x="1549" y="2993"/>
                    </a:lnTo>
                    <a:lnTo>
                      <a:pt x="1465" y="2825"/>
                    </a:lnTo>
                    <a:lnTo>
                      <a:pt x="1423" y="2783"/>
                    </a:lnTo>
                    <a:lnTo>
                      <a:pt x="1361" y="2595"/>
                    </a:lnTo>
                    <a:lnTo>
                      <a:pt x="1382" y="2470"/>
                    </a:lnTo>
                    <a:lnTo>
                      <a:pt x="1591" y="2428"/>
                    </a:lnTo>
                    <a:lnTo>
                      <a:pt x="2365" y="2428"/>
                    </a:lnTo>
                    <a:lnTo>
                      <a:pt x="2574" y="2386"/>
                    </a:lnTo>
                    <a:lnTo>
                      <a:pt x="2721" y="2386"/>
                    </a:lnTo>
                    <a:lnTo>
                      <a:pt x="2846" y="2323"/>
                    </a:lnTo>
                    <a:lnTo>
                      <a:pt x="2930" y="2323"/>
                    </a:lnTo>
                    <a:lnTo>
                      <a:pt x="3537" y="2491"/>
                    </a:lnTo>
                    <a:lnTo>
                      <a:pt x="3558" y="2428"/>
                    </a:lnTo>
                    <a:lnTo>
                      <a:pt x="3683" y="2386"/>
                    </a:lnTo>
                    <a:lnTo>
                      <a:pt x="3683" y="2281"/>
                    </a:lnTo>
                    <a:lnTo>
                      <a:pt x="3767" y="2198"/>
                    </a:lnTo>
                    <a:lnTo>
                      <a:pt x="3767" y="2093"/>
                    </a:lnTo>
                    <a:lnTo>
                      <a:pt x="3871" y="2051"/>
                    </a:lnTo>
                    <a:lnTo>
                      <a:pt x="3955" y="2072"/>
                    </a:lnTo>
                    <a:lnTo>
                      <a:pt x="4143" y="1967"/>
                    </a:lnTo>
                    <a:lnTo>
                      <a:pt x="4206" y="1967"/>
                    </a:lnTo>
                    <a:lnTo>
                      <a:pt x="4353" y="1800"/>
                    </a:lnTo>
                    <a:lnTo>
                      <a:pt x="4353" y="1737"/>
                    </a:lnTo>
                    <a:lnTo>
                      <a:pt x="4311" y="1737"/>
                    </a:lnTo>
                    <a:lnTo>
                      <a:pt x="4185" y="1570"/>
                    </a:lnTo>
                    <a:lnTo>
                      <a:pt x="4248" y="1465"/>
                    </a:lnTo>
                    <a:lnTo>
                      <a:pt x="4248" y="1361"/>
                    </a:lnTo>
                    <a:lnTo>
                      <a:pt x="4185" y="1319"/>
                    </a:lnTo>
                    <a:lnTo>
                      <a:pt x="4185" y="1256"/>
                    </a:lnTo>
                    <a:lnTo>
                      <a:pt x="4102" y="1214"/>
                    </a:lnTo>
                    <a:lnTo>
                      <a:pt x="3871" y="1340"/>
                    </a:lnTo>
                    <a:lnTo>
                      <a:pt x="3662" y="1214"/>
                    </a:lnTo>
                    <a:lnTo>
                      <a:pt x="3662" y="963"/>
                    </a:lnTo>
                    <a:lnTo>
                      <a:pt x="3118" y="607"/>
                    </a:lnTo>
                    <a:lnTo>
                      <a:pt x="3118" y="419"/>
                    </a:lnTo>
                    <a:lnTo>
                      <a:pt x="3202" y="314"/>
                    </a:lnTo>
                    <a:lnTo>
                      <a:pt x="3202" y="168"/>
                    </a:lnTo>
                    <a:lnTo>
                      <a:pt x="3223" y="105"/>
                    </a:lnTo>
                    <a:lnTo>
                      <a:pt x="3202" y="63"/>
                    </a:lnTo>
                    <a:lnTo>
                      <a:pt x="3097" y="63"/>
                    </a:lnTo>
                    <a:lnTo>
                      <a:pt x="2909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3136;p74">
                <a:extLst>
                  <a:ext uri="{FF2B5EF4-FFF2-40B4-BE49-F238E27FC236}">
                    <a16:creationId xmlns:a16="http://schemas.microsoft.com/office/drawing/2014/main" id="{FCEBFEA6-F06E-4226-BC0E-92AC5DF867BD}"/>
                  </a:ext>
                </a:extLst>
              </p:cNvPr>
              <p:cNvSpPr/>
              <p:nvPr/>
            </p:nvSpPr>
            <p:spPr>
              <a:xfrm>
                <a:off x="3628997" y="3033259"/>
                <a:ext cx="44355" cy="30956"/>
              </a:xfrm>
              <a:custGeom>
                <a:avLst/>
                <a:gdLst/>
                <a:ahLst/>
                <a:cxnLst/>
                <a:rect l="l" t="t" r="r" b="b"/>
                <a:pathLst>
                  <a:path w="3725" h="2722" extrusionOk="0">
                    <a:moveTo>
                      <a:pt x="1444" y="1"/>
                    </a:moveTo>
                    <a:lnTo>
                      <a:pt x="1151" y="106"/>
                    </a:lnTo>
                    <a:lnTo>
                      <a:pt x="837" y="168"/>
                    </a:lnTo>
                    <a:lnTo>
                      <a:pt x="712" y="273"/>
                    </a:lnTo>
                    <a:lnTo>
                      <a:pt x="628" y="273"/>
                    </a:lnTo>
                    <a:lnTo>
                      <a:pt x="523" y="357"/>
                    </a:lnTo>
                    <a:lnTo>
                      <a:pt x="502" y="524"/>
                    </a:lnTo>
                    <a:lnTo>
                      <a:pt x="377" y="817"/>
                    </a:lnTo>
                    <a:lnTo>
                      <a:pt x="0" y="1131"/>
                    </a:lnTo>
                    <a:lnTo>
                      <a:pt x="188" y="1298"/>
                    </a:lnTo>
                    <a:lnTo>
                      <a:pt x="314" y="1528"/>
                    </a:lnTo>
                    <a:lnTo>
                      <a:pt x="419" y="1528"/>
                    </a:lnTo>
                    <a:lnTo>
                      <a:pt x="419" y="1654"/>
                    </a:lnTo>
                    <a:lnTo>
                      <a:pt x="398" y="1654"/>
                    </a:lnTo>
                    <a:lnTo>
                      <a:pt x="523" y="1759"/>
                    </a:lnTo>
                    <a:lnTo>
                      <a:pt x="440" y="1821"/>
                    </a:lnTo>
                    <a:lnTo>
                      <a:pt x="481" y="1863"/>
                    </a:lnTo>
                    <a:lnTo>
                      <a:pt x="732" y="1863"/>
                    </a:lnTo>
                    <a:lnTo>
                      <a:pt x="795" y="1842"/>
                    </a:lnTo>
                    <a:lnTo>
                      <a:pt x="900" y="1842"/>
                    </a:lnTo>
                    <a:lnTo>
                      <a:pt x="1109" y="1675"/>
                    </a:lnTo>
                    <a:lnTo>
                      <a:pt x="1256" y="1612"/>
                    </a:lnTo>
                    <a:lnTo>
                      <a:pt x="1360" y="1633"/>
                    </a:lnTo>
                    <a:lnTo>
                      <a:pt x="1486" y="1633"/>
                    </a:lnTo>
                    <a:lnTo>
                      <a:pt x="1674" y="1759"/>
                    </a:lnTo>
                    <a:lnTo>
                      <a:pt x="1779" y="1759"/>
                    </a:lnTo>
                    <a:lnTo>
                      <a:pt x="2051" y="1926"/>
                    </a:lnTo>
                    <a:lnTo>
                      <a:pt x="2093" y="1884"/>
                    </a:lnTo>
                    <a:lnTo>
                      <a:pt x="2155" y="1968"/>
                    </a:lnTo>
                    <a:lnTo>
                      <a:pt x="2093" y="2052"/>
                    </a:lnTo>
                    <a:lnTo>
                      <a:pt x="1967" y="2052"/>
                    </a:lnTo>
                    <a:lnTo>
                      <a:pt x="1779" y="1968"/>
                    </a:lnTo>
                    <a:lnTo>
                      <a:pt x="1632" y="1926"/>
                    </a:lnTo>
                    <a:lnTo>
                      <a:pt x="1528" y="1926"/>
                    </a:lnTo>
                    <a:lnTo>
                      <a:pt x="1381" y="1821"/>
                    </a:lnTo>
                    <a:lnTo>
                      <a:pt x="1318" y="1842"/>
                    </a:lnTo>
                    <a:lnTo>
                      <a:pt x="1235" y="1926"/>
                    </a:lnTo>
                    <a:lnTo>
                      <a:pt x="1214" y="1884"/>
                    </a:lnTo>
                    <a:lnTo>
                      <a:pt x="1130" y="1863"/>
                    </a:lnTo>
                    <a:lnTo>
                      <a:pt x="1005" y="1947"/>
                    </a:lnTo>
                    <a:lnTo>
                      <a:pt x="900" y="1968"/>
                    </a:lnTo>
                    <a:lnTo>
                      <a:pt x="795" y="2093"/>
                    </a:lnTo>
                    <a:lnTo>
                      <a:pt x="419" y="2093"/>
                    </a:lnTo>
                    <a:lnTo>
                      <a:pt x="377" y="2156"/>
                    </a:lnTo>
                    <a:lnTo>
                      <a:pt x="377" y="2282"/>
                    </a:lnTo>
                    <a:lnTo>
                      <a:pt x="314" y="2344"/>
                    </a:lnTo>
                    <a:lnTo>
                      <a:pt x="335" y="2386"/>
                    </a:lnTo>
                    <a:lnTo>
                      <a:pt x="481" y="2303"/>
                    </a:lnTo>
                    <a:lnTo>
                      <a:pt x="691" y="2386"/>
                    </a:lnTo>
                    <a:lnTo>
                      <a:pt x="544" y="2470"/>
                    </a:lnTo>
                    <a:lnTo>
                      <a:pt x="502" y="2449"/>
                    </a:lnTo>
                    <a:lnTo>
                      <a:pt x="398" y="2407"/>
                    </a:lnTo>
                    <a:lnTo>
                      <a:pt x="398" y="2407"/>
                    </a:lnTo>
                    <a:lnTo>
                      <a:pt x="440" y="2470"/>
                    </a:lnTo>
                    <a:lnTo>
                      <a:pt x="419" y="2575"/>
                    </a:lnTo>
                    <a:lnTo>
                      <a:pt x="586" y="2616"/>
                    </a:lnTo>
                    <a:lnTo>
                      <a:pt x="753" y="2512"/>
                    </a:lnTo>
                    <a:lnTo>
                      <a:pt x="1151" y="2554"/>
                    </a:lnTo>
                    <a:lnTo>
                      <a:pt x="1256" y="2407"/>
                    </a:lnTo>
                    <a:lnTo>
                      <a:pt x="1465" y="2344"/>
                    </a:lnTo>
                    <a:lnTo>
                      <a:pt x="1988" y="2344"/>
                    </a:lnTo>
                    <a:lnTo>
                      <a:pt x="2113" y="2386"/>
                    </a:lnTo>
                    <a:lnTo>
                      <a:pt x="2113" y="2365"/>
                    </a:lnTo>
                    <a:lnTo>
                      <a:pt x="2260" y="2344"/>
                    </a:lnTo>
                    <a:lnTo>
                      <a:pt x="2595" y="2365"/>
                    </a:lnTo>
                    <a:lnTo>
                      <a:pt x="2825" y="2470"/>
                    </a:lnTo>
                    <a:lnTo>
                      <a:pt x="2929" y="2554"/>
                    </a:lnTo>
                    <a:lnTo>
                      <a:pt x="3118" y="2554"/>
                    </a:lnTo>
                    <a:lnTo>
                      <a:pt x="3306" y="2616"/>
                    </a:lnTo>
                    <a:lnTo>
                      <a:pt x="3411" y="2554"/>
                    </a:lnTo>
                    <a:lnTo>
                      <a:pt x="3515" y="2575"/>
                    </a:lnTo>
                    <a:lnTo>
                      <a:pt x="3557" y="2616"/>
                    </a:lnTo>
                    <a:lnTo>
                      <a:pt x="3683" y="2616"/>
                    </a:lnTo>
                    <a:lnTo>
                      <a:pt x="3683" y="2721"/>
                    </a:lnTo>
                    <a:lnTo>
                      <a:pt x="3725" y="2658"/>
                    </a:lnTo>
                    <a:lnTo>
                      <a:pt x="3725" y="2554"/>
                    </a:lnTo>
                    <a:lnTo>
                      <a:pt x="3578" y="2470"/>
                    </a:lnTo>
                    <a:lnTo>
                      <a:pt x="3557" y="2386"/>
                    </a:lnTo>
                    <a:lnTo>
                      <a:pt x="3620" y="2303"/>
                    </a:lnTo>
                    <a:lnTo>
                      <a:pt x="3620" y="2261"/>
                    </a:lnTo>
                    <a:lnTo>
                      <a:pt x="3536" y="2156"/>
                    </a:lnTo>
                    <a:lnTo>
                      <a:pt x="3515" y="2072"/>
                    </a:lnTo>
                    <a:lnTo>
                      <a:pt x="3432" y="2031"/>
                    </a:lnTo>
                    <a:lnTo>
                      <a:pt x="3369" y="2052"/>
                    </a:lnTo>
                    <a:lnTo>
                      <a:pt x="3306" y="1968"/>
                    </a:lnTo>
                    <a:lnTo>
                      <a:pt x="3243" y="1842"/>
                    </a:lnTo>
                    <a:lnTo>
                      <a:pt x="3118" y="1717"/>
                    </a:lnTo>
                    <a:lnTo>
                      <a:pt x="3097" y="1633"/>
                    </a:lnTo>
                    <a:lnTo>
                      <a:pt x="3139" y="1403"/>
                    </a:lnTo>
                    <a:lnTo>
                      <a:pt x="3118" y="1319"/>
                    </a:lnTo>
                    <a:lnTo>
                      <a:pt x="3118" y="1215"/>
                    </a:lnTo>
                    <a:lnTo>
                      <a:pt x="3034" y="1131"/>
                    </a:lnTo>
                    <a:lnTo>
                      <a:pt x="3013" y="1047"/>
                    </a:lnTo>
                    <a:lnTo>
                      <a:pt x="2846" y="943"/>
                    </a:lnTo>
                    <a:lnTo>
                      <a:pt x="2741" y="922"/>
                    </a:lnTo>
                    <a:lnTo>
                      <a:pt x="2720" y="796"/>
                    </a:lnTo>
                    <a:lnTo>
                      <a:pt x="2595" y="775"/>
                    </a:lnTo>
                    <a:lnTo>
                      <a:pt x="2595" y="629"/>
                    </a:lnTo>
                    <a:lnTo>
                      <a:pt x="2469" y="524"/>
                    </a:lnTo>
                    <a:lnTo>
                      <a:pt x="2427" y="399"/>
                    </a:lnTo>
                    <a:lnTo>
                      <a:pt x="2385" y="357"/>
                    </a:lnTo>
                    <a:lnTo>
                      <a:pt x="2302" y="357"/>
                    </a:lnTo>
                    <a:lnTo>
                      <a:pt x="2260" y="315"/>
                    </a:lnTo>
                    <a:lnTo>
                      <a:pt x="2176" y="378"/>
                    </a:lnTo>
                    <a:lnTo>
                      <a:pt x="2093" y="357"/>
                    </a:lnTo>
                    <a:lnTo>
                      <a:pt x="2093" y="273"/>
                    </a:lnTo>
                    <a:lnTo>
                      <a:pt x="1967" y="106"/>
                    </a:lnTo>
                    <a:lnTo>
                      <a:pt x="1800" y="85"/>
                    </a:lnTo>
                    <a:lnTo>
                      <a:pt x="1549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3137;p74">
                <a:extLst>
                  <a:ext uri="{FF2B5EF4-FFF2-40B4-BE49-F238E27FC236}">
                    <a16:creationId xmlns:a16="http://schemas.microsoft.com/office/drawing/2014/main" id="{1B0DEEE0-2795-4A5F-AB7F-F49051DF468C}"/>
                  </a:ext>
                </a:extLst>
              </p:cNvPr>
              <p:cNvSpPr/>
              <p:nvPr/>
            </p:nvSpPr>
            <p:spPr>
              <a:xfrm>
                <a:off x="3633975" y="3059916"/>
                <a:ext cx="21195" cy="12146"/>
              </a:xfrm>
              <a:custGeom>
                <a:avLst/>
                <a:gdLst/>
                <a:ahLst/>
                <a:cxnLst/>
                <a:rect l="l" t="t" r="r" b="b"/>
                <a:pathLst>
                  <a:path w="1780" h="1068" extrusionOk="0">
                    <a:moveTo>
                      <a:pt x="1047" y="0"/>
                    </a:moveTo>
                    <a:lnTo>
                      <a:pt x="838" y="63"/>
                    </a:lnTo>
                    <a:lnTo>
                      <a:pt x="733" y="210"/>
                    </a:lnTo>
                    <a:lnTo>
                      <a:pt x="335" y="168"/>
                    </a:lnTo>
                    <a:lnTo>
                      <a:pt x="168" y="272"/>
                    </a:lnTo>
                    <a:lnTo>
                      <a:pt x="1" y="231"/>
                    </a:lnTo>
                    <a:lnTo>
                      <a:pt x="1" y="231"/>
                    </a:lnTo>
                    <a:lnTo>
                      <a:pt x="63" y="314"/>
                    </a:lnTo>
                    <a:lnTo>
                      <a:pt x="273" y="335"/>
                    </a:lnTo>
                    <a:lnTo>
                      <a:pt x="335" y="335"/>
                    </a:lnTo>
                    <a:lnTo>
                      <a:pt x="231" y="419"/>
                    </a:lnTo>
                    <a:lnTo>
                      <a:pt x="335" y="524"/>
                    </a:lnTo>
                    <a:lnTo>
                      <a:pt x="440" y="524"/>
                    </a:lnTo>
                    <a:lnTo>
                      <a:pt x="482" y="586"/>
                    </a:lnTo>
                    <a:lnTo>
                      <a:pt x="545" y="586"/>
                    </a:lnTo>
                    <a:lnTo>
                      <a:pt x="691" y="544"/>
                    </a:lnTo>
                    <a:lnTo>
                      <a:pt x="838" y="524"/>
                    </a:lnTo>
                    <a:lnTo>
                      <a:pt x="1005" y="586"/>
                    </a:lnTo>
                    <a:lnTo>
                      <a:pt x="942" y="649"/>
                    </a:lnTo>
                    <a:lnTo>
                      <a:pt x="649" y="649"/>
                    </a:lnTo>
                    <a:lnTo>
                      <a:pt x="691" y="691"/>
                    </a:lnTo>
                    <a:lnTo>
                      <a:pt x="796" y="691"/>
                    </a:lnTo>
                    <a:lnTo>
                      <a:pt x="838" y="754"/>
                    </a:lnTo>
                    <a:lnTo>
                      <a:pt x="817" y="796"/>
                    </a:lnTo>
                    <a:lnTo>
                      <a:pt x="859" y="796"/>
                    </a:lnTo>
                    <a:lnTo>
                      <a:pt x="733" y="963"/>
                    </a:lnTo>
                    <a:lnTo>
                      <a:pt x="963" y="942"/>
                    </a:lnTo>
                    <a:lnTo>
                      <a:pt x="963" y="1047"/>
                    </a:lnTo>
                    <a:lnTo>
                      <a:pt x="1005" y="1068"/>
                    </a:lnTo>
                    <a:lnTo>
                      <a:pt x="1131" y="1047"/>
                    </a:lnTo>
                    <a:lnTo>
                      <a:pt x="1214" y="879"/>
                    </a:lnTo>
                    <a:lnTo>
                      <a:pt x="1319" y="858"/>
                    </a:lnTo>
                    <a:lnTo>
                      <a:pt x="1465" y="775"/>
                    </a:lnTo>
                    <a:lnTo>
                      <a:pt x="1675" y="733"/>
                    </a:lnTo>
                    <a:lnTo>
                      <a:pt x="1758" y="670"/>
                    </a:lnTo>
                    <a:lnTo>
                      <a:pt x="1779" y="565"/>
                    </a:lnTo>
                    <a:lnTo>
                      <a:pt x="1695" y="482"/>
                    </a:lnTo>
                    <a:lnTo>
                      <a:pt x="1695" y="314"/>
                    </a:lnTo>
                    <a:lnTo>
                      <a:pt x="1737" y="210"/>
                    </a:lnTo>
                    <a:lnTo>
                      <a:pt x="1695" y="42"/>
                    </a:lnTo>
                    <a:lnTo>
                      <a:pt x="157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47" name="Google Shape;3138;p74">
                <a:extLst>
                  <a:ext uri="{FF2B5EF4-FFF2-40B4-BE49-F238E27FC236}">
                    <a16:creationId xmlns:a16="http://schemas.microsoft.com/office/drawing/2014/main" id="{88C91B3F-B46F-41E0-BD95-66DCA23A16D1}"/>
                  </a:ext>
                </a:extLst>
              </p:cNvPr>
              <p:cNvGrpSpPr/>
              <p:nvPr/>
            </p:nvGrpSpPr>
            <p:grpSpPr>
              <a:xfrm>
                <a:off x="3632736" y="3051591"/>
                <a:ext cx="63288" cy="45217"/>
                <a:chOff x="3450375" y="3038225"/>
                <a:chExt cx="132875" cy="99400"/>
              </a:xfrm>
            </p:grpSpPr>
            <p:sp>
              <p:nvSpPr>
                <p:cNvPr id="183" name="Google Shape;3139;p74">
                  <a:extLst>
                    <a:ext uri="{FF2B5EF4-FFF2-40B4-BE49-F238E27FC236}">
                      <a16:creationId xmlns:a16="http://schemas.microsoft.com/office/drawing/2014/main" id="{8757F529-7E18-4291-9D58-1FA62DFA6A3A}"/>
                    </a:ext>
                  </a:extLst>
                </p:cNvPr>
                <p:cNvSpPr/>
                <p:nvPr/>
              </p:nvSpPr>
              <p:spPr>
                <a:xfrm>
                  <a:off x="3450375" y="3038225"/>
                  <a:ext cx="46050" cy="13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42" h="545" extrusionOk="0">
                      <a:moveTo>
                        <a:pt x="942" y="0"/>
                      </a:moveTo>
                      <a:lnTo>
                        <a:pt x="795" y="63"/>
                      </a:lnTo>
                      <a:lnTo>
                        <a:pt x="586" y="230"/>
                      </a:lnTo>
                      <a:lnTo>
                        <a:pt x="481" y="230"/>
                      </a:lnTo>
                      <a:lnTo>
                        <a:pt x="418" y="251"/>
                      </a:lnTo>
                      <a:lnTo>
                        <a:pt x="167" y="251"/>
                      </a:lnTo>
                      <a:lnTo>
                        <a:pt x="188" y="335"/>
                      </a:lnTo>
                      <a:lnTo>
                        <a:pt x="314" y="419"/>
                      </a:lnTo>
                      <a:lnTo>
                        <a:pt x="439" y="377"/>
                      </a:lnTo>
                      <a:lnTo>
                        <a:pt x="439" y="377"/>
                      </a:lnTo>
                      <a:lnTo>
                        <a:pt x="377" y="460"/>
                      </a:lnTo>
                      <a:lnTo>
                        <a:pt x="209" y="460"/>
                      </a:lnTo>
                      <a:lnTo>
                        <a:pt x="105" y="314"/>
                      </a:lnTo>
                      <a:lnTo>
                        <a:pt x="0" y="419"/>
                      </a:lnTo>
                      <a:lnTo>
                        <a:pt x="63" y="481"/>
                      </a:lnTo>
                      <a:lnTo>
                        <a:pt x="63" y="544"/>
                      </a:lnTo>
                      <a:lnTo>
                        <a:pt x="105" y="481"/>
                      </a:lnTo>
                      <a:lnTo>
                        <a:pt x="481" y="481"/>
                      </a:lnTo>
                      <a:lnTo>
                        <a:pt x="586" y="356"/>
                      </a:lnTo>
                      <a:lnTo>
                        <a:pt x="691" y="335"/>
                      </a:lnTo>
                      <a:lnTo>
                        <a:pt x="816" y="251"/>
                      </a:lnTo>
                      <a:lnTo>
                        <a:pt x="900" y="272"/>
                      </a:lnTo>
                      <a:lnTo>
                        <a:pt x="921" y="314"/>
                      </a:lnTo>
                      <a:lnTo>
                        <a:pt x="1004" y="230"/>
                      </a:lnTo>
                      <a:lnTo>
                        <a:pt x="1067" y="209"/>
                      </a:lnTo>
                      <a:lnTo>
                        <a:pt x="1214" y="314"/>
                      </a:lnTo>
                      <a:lnTo>
                        <a:pt x="1318" y="314"/>
                      </a:lnTo>
                      <a:lnTo>
                        <a:pt x="1465" y="356"/>
                      </a:lnTo>
                      <a:lnTo>
                        <a:pt x="1653" y="440"/>
                      </a:lnTo>
                      <a:lnTo>
                        <a:pt x="1779" y="440"/>
                      </a:lnTo>
                      <a:lnTo>
                        <a:pt x="1841" y="356"/>
                      </a:lnTo>
                      <a:lnTo>
                        <a:pt x="1779" y="272"/>
                      </a:lnTo>
                      <a:lnTo>
                        <a:pt x="1737" y="314"/>
                      </a:lnTo>
                      <a:lnTo>
                        <a:pt x="1465" y="147"/>
                      </a:lnTo>
                      <a:lnTo>
                        <a:pt x="1360" y="147"/>
                      </a:lnTo>
                      <a:lnTo>
                        <a:pt x="1172" y="21"/>
                      </a:lnTo>
                      <a:lnTo>
                        <a:pt x="1046" y="21"/>
                      </a:lnTo>
                      <a:lnTo>
                        <a:pt x="942" y="0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" name="Google Shape;3140;p74">
                  <a:extLst>
                    <a:ext uri="{FF2B5EF4-FFF2-40B4-BE49-F238E27FC236}">
                      <a16:creationId xmlns:a16="http://schemas.microsoft.com/office/drawing/2014/main" id="{E57084C3-03D2-4257-9144-E5A51C37FC3B}"/>
                    </a:ext>
                  </a:extLst>
                </p:cNvPr>
                <p:cNvSpPr/>
                <p:nvPr/>
              </p:nvSpPr>
              <p:spPr>
                <a:xfrm>
                  <a:off x="3481225" y="3056525"/>
                  <a:ext cx="102025" cy="81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81" h="3244" extrusionOk="0">
                      <a:moveTo>
                        <a:pt x="712" y="0"/>
                      </a:moveTo>
                      <a:lnTo>
                        <a:pt x="565" y="21"/>
                      </a:lnTo>
                      <a:lnTo>
                        <a:pt x="565" y="42"/>
                      </a:lnTo>
                      <a:lnTo>
                        <a:pt x="607" y="210"/>
                      </a:lnTo>
                      <a:lnTo>
                        <a:pt x="565" y="314"/>
                      </a:lnTo>
                      <a:lnTo>
                        <a:pt x="565" y="482"/>
                      </a:lnTo>
                      <a:lnTo>
                        <a:pt x="649" y="565"/>
                      </a:lnTo>
                      <a:lnTo>
                        <a:pt x="628" y="670"/>
                      </a:lnTo>
                      <a:lnTo>
                        <a:pt x="545" y="733"/>
                      </a:lnTo>
                      <a:lnTo>
                        <a:pt x="335" y="775"/>
                      </a:lnTo>
                      <a:lnTo>
                        <a:pt x="189" y="858"/>
                      </a:lnTo>
                      <a:lnTo>
                        <a:pt x="84" y="879"/>
                      </a:lnTo>
                      <a:lnTo>
                        <a:pt x="1" y="1046"/>
                      </a:lnTo>
                      <a:lnTo>
                        <a:pt x="21" y="1005"/>
                      </a:lnTo>
                      <a:lnTo>
                        <a:pt x="105" y="1109"/>
                      </a:lnTo>
                      <a:lnTo>
                        <a:pt x="42" y="1319"/>
                      </a:lnTo>
                      <a:lnTo>
                        <a:pt x="189" y="1507"/>
                      </a:lnTo>
                      <a:lnTo>
                        <a:pt x="314" y="1528"/>
                      </a:lnTo>
                      <a:lnTo>
                        <a:pt x="398" y="1570"/>
                      </a:lnTo>
                      <a:lnTo>
                        <a:pt x="440" y="1486"/>
                      </a:lnTo>
                      <a:lnTo>
                        <a:pt x="545" y="1528"/>
                      </a:lnTo>
                      <a:lnTo>
                        <a:pt x="503" y="1570"/>
                      </a:lnTo>
                      <a:lnTo>
                        <a:pt x="503" y="1674"/>
                      </a:lnTo>
                      <a:lnTo>
                        <a:pt x="545" y="1716"/>
                      </a:lnTo>
                      <a:lnTo>
                        <a:pt x="670" y="1716"/>
                      </a:lnTo>
                      <a:lnTo>
                        <a:pt x="733" y="1904"/>
                      </a:lnTo>
                      <a:lnTo>
                        <a:pt x="879" y="1988"/>
                      </a:lnTo>
                      <a:lnTo>
                        <a:pt x="963" y="2051"/>
                      </a:lnTo>
                      <a:lnTo>
                        <a:pt x="1047" y="2030"/>
                      </a:lnTo>
                      <a:lnTo>
                        <a:pt x="1235" y="1946"/>
                      </a:lnTo>
                      <a:lnTo>
                        <a:pt x="1235" y="1884"/>
                      </a:lnTo>
                      <a:lnTo>
                        <a:pt x="1381" y="1716"/>
                      </a:lnTo>
                      <a:lnTo>
                        <a:pt x="1486" y="1632"/>
                      </a:lnTo>
                      <a:lnTo>
                        <a:pt x="1612" y="1570"/>
                      </a:lnTo>
                      <a:lnTo>
                        <a:pt x="2114" y="1570"/>
                      </a:lnTo>
                      <a:lnTo>
                        <a:pt x="2197" y="1716"/>
                      </a:lnTo>
                      <a:lnTo>
                        <a:pt x="2239" y="1821"/>
                      </a:lnTo>
                      <a:lnTo>
                        <a:pt x="2407" y="2093"/>
                      </a:lnTo>
                      <a:lnTo>
                        <a:pt x="2386" y="2156"/>
                      </a:lnTo>
                      <a:lnTo>
                        <a:pt x="2490" y="2260"/>
                      </a:lnTo>
                      <a:lnTo>
                        <a:pt x="2490" y="2365"/>
                      </a:lnTo>
                      <a:lnTo>
                        <a:pt x="2407" y="2407"/>
                      </a:lnTo>
                      <a:lnTo>
                        <a:pt x="2407" y="2511"/>
                      </a:lnTo>
                      <a:lnTo>
                        <a:pt x="2449" y="2532"/>
                      </a:lnTo>
                      <a:lnTo>
                        <a:pt x="2449" y="2574"/>
                      </a:lnTo>
                      <a:lnTo>
                        <a:pt x="2595" y="2532"/>
                      </a:lnTo>
                      <a:lnTo>
                        <a:pt x="2637" y="2532"/>
                      </a:lnTo>
                      <a:lnTo>
                        <a:pt x="2867" y="2449"/>
                      </a:lnTo>
                      <a:lnTo>
                        <a:pt x="3014" y="2511"/>
                      </a:lnTo>
                      <a:lnTo>
                        <a:pt x="3055" y="2637"/>
                      </a:lnTo>
                      <a:lnTo>
                        <a:pt x="3181" y="2721"/>
                      </a:lnTo>
                      <a:lnTo>
                        <a:pt x="3160" y="2930"/>
                      </a:lnTo>
                      <a:lnTo>
                        <a:pt x="3139" y="3055"/>
                      </a:lnTo>
                      <a:lnTo>
                        <a:pt x="3286" y="3202"/>
                      </a:lnTo>
                      <a:lnTo>
                        <a:pt x="3369" y="3202"/>
                      </a:lnTo>
                      <a:lnTo>
                        <a:pt x="3537" y="3076"/>
                      </a:lnTo>
                      <a:lnTo>
                        <a:pt x="3578" y="3076"/>
                      </a:lnTo>
                      <a:lnTo>
                        <a:pt x="3683" y="3181"/>
                      </a:lnTo>
                      <a:lnTo>
                        <a:pt x="3704" y="3244"/>
                      </a:lnTo>
                      <a:lnTo>
                        <a:pt x="3704" y="3202"/>
                      </a:lnTo>
                      <a:lnTo>
                        <a:pt x="3809" y="3181"/>
                      </a:lnTo>
                      <a:lnTo>
                        <a:pt x="3976" y="2846"/>
                      </a:lnTo>
                      <a:lnTo>
                        <a:pt x="3976" y="2721"/>
                      </a:lnTo>
                      <a:lnTo>
                        <a:pt x="3955" y="2658"/>
                      </a:lnTo>
                      <a:lnTo>
                        <a:pt x="3850" y="2553"/>
                      </a:lnTo>
                      <a:lnTo>
                        <a:pt x="3850" y="2469"/>
                      </a:lnTo>
                      <a:lnTo>
                        <a:pt x="3913" y="2428"/>
                      </a:lnTo>
                      <a:lnTo>
                        <a:pt x="3997" y="2449"/>
                      </a:lnTo>
                      <a:lnTo>
                        <a:pt x="4018" y="2365"/>
                      </a:lnTo>
                      <a:lnTo>
                        <a:pt x="3955" y="2239"/>
                      </a:lnTo>
                      <a:lnTo>
                        <a:pt x="3871" y="2218"/>
                      </a:lnTo>
                      <a:lnTo>
                        <a:pt x="3871" y="2009"/>
                      </a:lnTo>
                      <a:lnTo>
                        <a:pt x="3892" y="1925"/>
                      </a:lnTo>
                      <a:lnTo>
                        <a:pt x="3871" y="1674"/>
                      </a:lnTo>
                      <a:lnTo>
                        <a:pt x="3809" y="1612"/>
                      </a:lnTo>
                      <a:lnTo>
                        <a:pt x="3809" y="1507"/>
                      </a:lnTo>
                      <a:lnTo>
                        <a:pt x="4060" y="1423"/>
                      </a:lnTo>
                      <a:lnTo>
                        <a:pt x="4081" y="1402"/>
                      </a:lnTo>
                      <a:lnTo>
                        <a:pt x="4081" y="1319"/>
                      </a:lnTo>
                      <a:lnTo>
                        <a:pt x="4018" y="1277"/>
                      </a:lnTo>
                      <a:lnTo>
                        <a:pt x="3871" y="1256"/>
                      </a:lnTo>
                      <a:lnTo>
                        <a:pt x="3871" y="1193"/>
                      </a:lnTo>
                      <a:lnTo>
                        <a:pt x="3850" y="1109"/>
                      </a:lnTo>
                      <a:lnTo>
                        <a:pt x="3850" y="1005"/>
                      </a:lnTo>
                      <a:lnTo>
                        <a:pt x="3767" y="1005"/>
                      </a:lnTo>
                      <a:lnTo>
                        <a:pt x="3704" y="1088"/>
                      </a:lnTo>
                      <a:lnTo>
                        <a:pt x="3599" y="1109"/>
                      </a:lnTo>
                      <a:lnTo>
                        <a:pt x="3599" y="1109"/>
                      </a:lnTo>
                      <a:lnTo>
                        <a:pt x="3662" y="963"/>
                      </a:lnTo>
                      <a:lnTo>
                        <a:pt x="3767" y="796"/>
                      </a:lnTo>
                      <a:lnTo>
                        <a:pt x="3767" y="754"/>
                      </a:lnTo>
                      <a:lnTo>
                        <a:pt x="3641" y="733"/>
                      </a:lnTo>
                      <a:lnTo>
                        <a:pt x="3578" y="670"/>
                      </a:lnTo>
                      <a:lnTo>
                        <a:pt x="3599" y="524"/>
                      </a:lnTo>
                      <a:lnTo>
                        <a:pt x="3558" y="377"/>
                      </a:lnTo>
                      <a:lnTo>
                        <a:pt x="3432" y="272"/>
                      </a:lnTo>
                      <a:lnTo>
                        <a:pt x="3390" y="231"/>
                      </a:lnTo>
                      <a:lnTo>
                        <a:pt x="3286" y="252"/>
                      </a:lnTo>
                      <a:lnTo>
                        <a:pt x="3265" y="314"/>
                      </a:lnTo>
                      <a:lnTo>
                        <a:pt x="3118" y="231"/>
                      </a:lnTo>
                      <a:lnTo>
                        <a:pt x="2972" y="231"/>
                      </a:lnTo>
                      <a:lnTo>
                        <a:pt x="2867" y="377"/>
                      </a:lnTo>
                      <a:lnTo>
                        <a:pt x="2804" y="419"/>
                      </a:lnTo>
                      <a:lnTo>
                        <a:pt x="2700" y="482"/>
                      </a:lnTo>
                      <a:lnTo>
                        <a:pt x="2532" y="482"/>
                      </a:lnTo>
                      <a:lnTo>
                        <a:pt x="2407" y="377"/>
                      </a:lnTo>
                      <a:lnTo>
                        <a:pt x="2323" y="356"/>
                      </a:lnTo>
                      <a:lnTo>
                        <a:pt x="2218" y="419"/>
                      </a:lnTo>
                      <a:lnTo>
                        <a:pt x="2135" y="377"/>
                      </a:lnTo>
                      <a:lnTo>
                        <a:pt x="2135" y="272"/>
                      </a:lnTo>
                      <a:lnTo>
                        <a:pt x="2009" y="272"/>
                      </a:lnTo>
                      <a:lnTo>
                        <a:pt x="1967" y="231"/>
                      </a:lnTo>
                      <a:lnTo>
                        <a:pt x="1863" y="210"/>
                      </a:lnTo>
                      <a:lnTo>
                        <a:pt x="1758" y="272"/>
                      </a:lnTo>
                      <a:lnTo>
                        <a:pt x="1570" y="210"/>
                      </a:lnTo>
                      <a:lnTo>
                        <a:pt x="1381" y="210"/>
                      </a:lnTo>
                      <a:lnTo>
                        <a:pt x="1277" y="126"/>
                      </a:lnTo>
                      <a:lnTo>
                        <a:pt x="1047" y="21"/>
                      </a:lnTo>
                      <a:lnTo>
                        <a:pt x="712" y="0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48" name="Google Shape;3141;p74">
                <a:extLst>
                  <a:ext uri="{FF2B5EF4-FFF2-40B4-BE49-F238E27FC236}">
                    <a16:creationId xmlns:a16="http://schemas.microsoft.com/office/drawing/2014/main" id="{9511DB9B-77B0-4784-BAE2-D2BB17EE9452}"/>
                  </a:ext>
                </a:extLst>
              </p:cNvPr>
              <p:cNvSpPr/>
              <p:nvPr/>
            </p:nvSpPr>
            <p:spPr>
              <a:xfrm>
                <a:off x="3657897" y="3077759"/>
                <a:ext cx="19195" cy="21903"/>
              </a:xfrm>
              <a:custGeom>
                <a:avLst/>
                <a:gdLst/>
                <a:ahLst/>
                <a:cxnLst/>
                <a:rect l="l" t="t" r="r" b="b"/>
                <a:pathLst>
                  <a:path w="1612" h="1926" extrusionOk="0">
                    <a:moveTo>
                      <a:pt x="733" y="1"/>
                    </a:moveTo>
                    <a:lnTo>
                      <a:pt x="607" y="63"/>
                    </a:lnTo>
                    <a:lnTo>
                      <a:pt x="502" y="147"/>
                    </a:lnTo>
                    <a:lnTo>
                      <a:pt x="356" y="315"/>
                    </a:lnTo>
                    <a:lnTo>
                      <a:pt x="356" y="377"/>
                    </a:lnTo>
                    <a:lnTo>
                      <a:pt x="168" y="461"/>
                    </a:lnTo>
                    <a:lnTo>
                      <a:pt x="84" y="482"/>
                    </a:lnTo>
                    <a:lnTo>
                      <a:pt x="42" y="587"/>
                    </a:lnTo>
                    <a:lnTo>
                      <a:pt x="0" y="670"/>
                    </a:lnTo>
                    <a:lnTo>
                      <a:pt x="105" y="733"/>
                    </a:lnTo>
                    <a:lnTo>
                      <a:pt x="42" y="880"/>
                    </a:lnTo>
                    <a:lnTo>
                      <a:pt x="63" y="963"/>
                    </a:lnTo>
                    <a:lnTo>
                      <a:pt x="168" y="984"/>
                    </a:lnTo>
                    <a:lnTo>
                      <a:pt x="251" y="1172"/>
                    </a:lnTo>
                    <a:lnTo>
                      <a:pt x="251" y="1298"/>
                    </a:lnTo>
                    <a:lnTo>
                      <a:pt x="377" y="1424"/>
                    </a:lnTo>
                    <a:lnTo>
                      <a:pt x="482" y="1382"/>
                    </a:lnTo>
                    <a:lnTo>
                      <a:pt x="482" y="1403"/>
                    </a:lnTo>
                    <a:lnTo>
                      <a:pt x="419" y="1507"/>
                    </a:lnTo>
                    <a:lnTo>
                      <a:pt x="502" y="1591"/>
                    </a:lnTo>
                    <a:lnTo>
                      <a:pt x="586" y="1675"/>
                    </a:lnTo>
                    <a:lnTo>
                      <a:pt x="565" y="1737"/>
                    </a:lnTo>
                    <a:lnTo>
                      <a:pt x="691" y="1779"/>
                    </a:lnTo>
                    <a:lnTo>
                      <a:pt x="1005" y="1926"/>
                    </a:lnTo>
                    <a:lnTo>
                      <a:pt x="1046" y="1926"/>
                    </a:lnTo>
                    <a:lnTo>
                      <a:pt x="1088" y="1842"/>
                    </a:lnTo>
                    <a:lnTo>
                      <a:pt x="1151" y="1696"/>
                    </a:lnTo>
                    <a:lnTo>
                      <a:pt x="1298" y="1633"/>
                    </a:lnTo>
                    <a:lnTo>
                      <a:pt x="1402" y="1507"/>
                    </a:lnTo>
                    <a:lnTo>
                      <a:pt x="1402" y="1403"/>
                    </a:lnTo>
                    <a:lnTo>
                      <a:pt x="1444" y="1256"/>
                    </a:lnTo>
                    <a:lnTo>
                      <a:pt x="1528" y="1214"/>
                    </a:lnTo>
                    <a:lnTo>
                      <a:pt x="1528" y="1152"/>
                    </a:lnTo>
                    <a:lnTo>
                      <a:pt x="1549" y="1005"/>
                    </a:lnTo>
                    <a:lnTo>
                      <a:pt x="1570" y="1005"/>
                    </a:lnTo>
                    <a:lnTo>
                      <a:pt x="1570" y="963"/>
                    </a:lnTo>
                    <a:lnTo>
                      <a:pt x="1528" y="942"/>
                    </a:lnTo>
                    <a:lnTo>
                      <a:pt x="1528" y="838"/>
                    </a:lnTo>
                    <a:lnTo>
                      <a:pt x="1611" y="796"/>
                    </a:lnTo>
                    <a:lnTo>
                      <a:pt x="1611" y="691"/>
                    </a:lnTo>
                    <a:lnTo>
                      <a:pt x="1507" y="587"/>
                    </a:lnTo>
                    <a:lnTo>
                      <a:pt x="1528" y="524"/>
                    </a:lnTo>
                    <a:lnTo>
                      <a:pt x="1360" y="252"/>
                    </a:lnTo>
                    <a:lnTo>
                      <a:pt x="1318" y="147"/>
                    </a:lnTo>
                    <a:lnTo>
                      <a:pt x="1235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3142;p74">
                <a:extLst>
                  <a:ext uri="{FF2B5EF4-FFF2-40B4-BE49-F238E27FC236}">
                    <a16:creationId xmlns:a16="http://schemas.microsoft.com/office/drawing/2014/main" id="{8F454F0E-83CB-4C0A-A226-D80118A02EF7}"/>
                  </a:ext>
                </a:extLst>
              </p:cNvPr>
              <p:cNvSpPr/>
              <p:nvPr/>
            </p:nvSpPr>
            <p:spPr>
              <a:xfrm>
                <a:off x="3670352" y="3087756"/>
                <a:ext cx="27911" cy="28568"/>
              </a:xfrm>
              <a:custGeom>
                <a:avLst/>
                <a:gdLst/>
                <a:ahLst/>
                <a:cxnLst/>
                <a:rect l="l" t="t" r="r" b="b"/>
                <a:pathLst>
                  <a:path w="2344" h="2512" extrusionOk="0">
                    <a:moveTo>
                      <a:pt x="942" y="1"/>
                    </a:moveTo>
                    <a:lnTo>
                      <a:pt x="712" y="84"/>
                    </a:lnTo>
                    <a:lnTo>
                      <a:pt x="670" y="84"/>
                    </a:lnTo>
                    <a:lnTo>
                      <a:pt x="524" y="126"/>
                    </a:lnTo>
                    <a:lnTo>
                      <a:pt x="503" y="126"/>
                    </a:lnTo>
                    <a:lnTo>
                      <a:pt x="482" y="273"/>
                    </a:lnTo>
                    <a:lnTo>
                      <a:pt x="482" y="335"/>
                    </a:lnTo>
                    <a:lnTo>
                      <a:pt x="398" y="377"/>
                    </a:lnTo>
                    <a:lnTo>
                      <a:pt x="356" y="524"/>
                    </a:lnTo>
                    <a:lnTo>
                      <a:pt x="356" y="628"/>
                    </a:lnTo>
                    <a:lnTo>
                      <a:pt x="252" y="754"/>
                    </a:lnTo>
                    <a:lnTo>
                      <a:pt x="105" y="817"/>
                    </a:lnTo>
                    <a:lnTo>
                      <a:pt x="42" y="963"/>
                    </a:lnTo>
                    <a:lnTo>
                      <a:pt x="0" y="1047"/>
                    </a:lnTo>
                    <a:lnTo>
                      <a:pt x="168" y="1047"/>
                    </a:lnTo>
                    <a:lnTo>
                      <a:pt x="252" y="1109"/>
                    </a:lnTo>
                    <a:lnTo>
                      <a:pt x="210" y="1172"/>
                    </a:lnTo>
                    <a:lnTo>
                      <a:pt x="293" y="1235"/>
                    </a:lnTo>
                    <a:lnTo>
                      <a:pt x="461" y="1444"/>
                    </a:lnTo>
                    <a:lnTo>
                      <a:pt x="524" y="1444"/>
                    </a:lnTo>
                    <a:lnTo>
                      <a:pt x="775" y="1591"/>
                    </a:lnTo>
                    <a:lnTo>
                      <a:pt x="796" y="1591"/>
                    </a:lnTo>
                    <a:lnTo>
                      <a:pt x="1130" y="1967"/>
                    </a:lnTo>
                    <a:lnTo>
                      <a:pt x="1256" y="1988"/>
                    </a:lnTo>
                    <a:lnTo>
                      <a:pt x="1716" y="2302"/>
                    </a:lnTo>
                    <a:lnTo>
                      <a:pt x="2260" y="2511"/>
                    </a:lnTo>
                    <a:lnTo>
                      <a:pt x="2260" y="2386"/>
                    </a:lnTo>
                    <a:lnTo>
                      <a:pt x="2197" y="2281"/>
                    </a:lnTo>
                    <a:lnTo>
                      <a:pt x="2260" y="2156"/>
                    </a:lnTo>
                    <a:lnTo>
                      <a:pt x="2239" y="2072"/>
                    </a:lnTo>
                    <a:lnTo>
                      <a:pt x="2260" y="1967"/>
                    </a:lnTo>
                    <a:lnTo>
                      <a:pt x="2302" y="1884"/>
                    </a:lnTo>
                    <a:lnTo>
                      <a:pt x="2260" y="1800"/>
                    </a:lnTo>
                    <a:lnTo>
                      <a:pt x="2344" y="1758"/>
                    </a:lnTo>
                    <a:lnTo>
                      <a:pt x="2302" y="1653"/>
                    </a:lnTo>
                    <a:lnTo>
                      <a:pt x="2239" y="1633"/>
                    </a:lnTo>
                    <a:lnTo>
                      <a:pt x="2156" y="1570"/>
                    </a:lnTo>
                    <a:lnTo>
                      <a:pt x="2093" y="1465"/>
                    </a:lnTo>
                    <a:lnTo>
                      <a:pt x="2030" y="1444"/>
                    </a:lnTo>
                    <a:lnTo>
                      <a:pt x="1967" y="1444"/>
                    </a:lnTo>
                    <a:lnTo>
                      <a:pt x="1884" y="1361"/>
                    </a:lnTo>
                    <a:lnTo>
                      <a:pt x="1779" y="1361"/>
                    </a:lnTo>
                    <a:lnTo>
                      <a:pt x="1758" y="1381"/>
                    </a:lnTo>
                    <a:lnTo>
                      <a:pt x="1653" y="1361"/>
                    </a:lnTo>
                    <a:lnTo>
                      <a:pt x="1633" y="1256"/>
                    </a:lnTo>
                    <a:lnTo>
                      <a:pt x="1716" y="1151"/>
                    </a:lnTo>
                    <a:lnTo>
                      <a:pt x="1821" y="942"/>
                    </a:lnTo>
                    <a:lnTo>
                      <a:pt x="1758" y="837"/>
                    </a:lnTo>
                    <a:lnTo>
                      <a:pt x="1779" y="796"/>
                    </a:lnTo>
                    <a:lnTo>
                      <a:pt x="1758" y="733"/>
                    </a:lnTo>
                    <a:lnTo>
                      <a:pt x="1653" y="628"/>
                    </a:lnTo>
                    <a:lnTo>
                      <a:pt x="1612" y="628"/>
                    </a:lnTo>
                    <a:lnTo>
                      <a:pt x="1444" y="754"/>
                    </a:lnTo>
                    <a:lnTo>
                      <a:pt x="1361" y="754"/>
                    </a:lnTo>
                    <a:lnTo>
                      <a:pt x="1214" y="607"/>
                    </a:lnTo>
                    <a:lnTo>
                      <a:pt x="1235" y="482"/>
                    </a:lnTo>
                    <a:lnTo>
                      <a:pt x="1256" y="273"/>
                    </a:lnTo>
                    <a:lnTo>
                      <a:pt x="1130" y="189"/>
                    </a:lnTo>
                    <a:lnTo>
                      <a:pt x="1089" y="63"/>
                    </a:lnTo>
                    <a:lnTo>
                      <a:pt x="942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3143;p74">
                <a:extLst>
                  <a:ext uri="{FF2B5EF4-FFF2-40B4-BE49-F238E27FC236}">
                    <a16:creationId xmlns:a16="http://schemas.microsoft.com/office/drawing/2014/main" id="{499344ED-3094-4D63-9790-73CD13516048}"/>
                  </a:ext>
                </a:extLst>
              </p:cNvPr>
              <p:cNvSpPr/>
              <p:nvPr/>
            </p:nvSpPr>
            <p:spPr>
              <a:xfrm>
                <a:off x="3689785" y="3073722"/>
                <a:ext cx="42617" cy="42840"/>
              </a:xfrm>
              <a:custGeom>
                <a:avLst/>
                <a:gdLst/>
                <a:ahLst/>
                <a:cxnLst/>
                <a:rect l="l" t="t" r="r" b="b"/>
                <a:pathLst>
                  <a:path w="3579" h="3767" extrusionOk="0">
                    <a:moveTo>
                      <a:pt x="1905" y="0"/>
                    </a:moveTo>
                    <a:lnTo>
                      <a:pt x="1821" y="63"/>
                    </a:lnTo>
                    <a:lnTo>
                      <a:pt x="1716" y="209"/>
                    </a:lnTo>
                    <a:lnTo>
                      <a:pt x="1549" y="167"/>
                    </a:lnTo>
                    <a:lnTo>
                      <a:pt x="1507" y="105"/>
                    </a:lnTo>
                    <a:lnTo>
                      <a:pt x="1549" y="63"/>
                    </a:lnTo>
                    <a:lnTo>
                      <a:pt x="1381" y="42"/>
                    </a:lnTo>
                    <a:lnTo>
                      <a:pt x="1193" y="84"/>
                    </a:lnTo>
                    <a:lnTo>
                      <a:pt x="1193" y="146"/>
                    </a:lnTo>
                    <a:lnTo>
                      <a:pt x="1151" y="167"/>
                    </a:lnTo>
                    <a:lnTo>
                      <a:pt x="921" y="167"/>
                    </a:lnTo>
                    <a:lnTo>
                      <a:pt x="775" y="84"/>
                    </a:lnTo>
                    <a:lnTo>
                      <a:pt x="712" y="84"/>
                    </a:lnTo>
                    <a:lnTo>
                      <a:pt x="503" y="209"/>
                    </a:lnTo>
                    <a:lnTo>
                      <a:pt x="252" y="293"/>
                    </a:lnTo>
                    <a:lnTo>
                      <a:pt x="252" y="398"/>
                    </a:lnTo>
                    <a:lnTo>
                      <a:pt x="314" y="460"/>
                    </a:lnTo>
                    <a:lnTo>
                      <a:pt x="335" y="711"/>
                    </a:lnTo>
                    <a:lnTo>
                      <a:pt x="314" y="795"/>
                    </a:lnTo>
                    <a:lnTo>
                      <a:pt x="314" y="1004"/>
                    </a:lnTo>
                    <a:lnTo>
                      <a:pt x="398" y="1025"/>
                    </a:lnTo>
                    <a:lnTo>
                      <a:pt x="461" y="1151"/>
                    </a:lnTo>
                    <a:lnTo>
                      <a:pt x="440" y="1235"/>
                    </a:lnTo>
                    <a:lnTo>
                      <a:pt x="356" y="1214"/>
                    </a:lnTo>
                    <a:lnTo>
                      <a:pt x="293" y="1255"/>
                    </a:lnTo>
                    <a:lnTo>
                      <a:pt x="293" y="1339"/>
                    </a:lnTo>
                    <a:lnTo>
                      <a:pt x="398" y="1444"/>
                    </a:lnTo>
                    <a:lnTo>
                      <a:pt x="419" y="1507"/>
                    </a:lnTo>
                    <a:lnTo>
                      <a:pt x="419" y="1632"/>
                    </a:lnTo>
                    <a:lnTo>
                      <a:pt x="252" y="1967"/>
                    </a:lnTo>
                    <a:lnTo>
                      <a:pt x="147" y="1988"/>
                    </a:lnTo>
                    <a:lnTo>
                      <a:pt x="147" y="2030"/>
                    </a:lnTo>
                    <a:lnTo>
                      <a:pt x="126" y="2071"/>
                    </a:lnTo>
                    <a:lnTo>
                      <a:pt x="189" y="2176"/>
                    </a:lnTo>
                    <a:lnTo>
                      <a:pt x="84" y="2385"/>
                    </a:lnTo>
                    <a:lnTo>
                      <a:pt x="1" y="2490"/>
                    </a:lnTo>
                    <a:lnTo>
                      <a:pt x="21" y="2595"/>
                    </a:lnTo>
                    <a:lnTo>
                      <a:pt x="126" y="2615"/>
                    </a:lnTo>
                    <a:lnTo>
                      <a:pt x="147" y="2595"/>
                    </a:lnTo>
                    <a:lnTo>
                      <a:pt x="252" y="2595"/>
                    </a:lnTo>
                    <a:lnTo>
                      <a:pt x="335" y="2678"/>
                    </a:lnTo>
                    <a:lnTo>
                      <a:pt x="398" y="2678"/>
                    </a:lnTo>
                    <a:lnTo>
                      <a:pt x="461" y="2699"/>
                    </a:lnTo>
                    <a:lnTo>
                      <a:pt x="524" y="2804"/>
                    </a:lnTo>
                    <a:lnTo>
                      <a:pt x="607" y="2867"/>
                    </a:lnTo>
                    <a:lnTo>
                      <a:pt x="670" y="2887"/>
                    </a:lnTo>
                    <a:lnTo>
                      <a:pt x="712" y="2992"/>
                    </a:lnTo>
                    <a:lnTo>
                      <a:pt x="628" y="3034"/>
                    </a:lnTo>
                    <a:lnTo>
                      <a:pt x="670" y="3118"/>
                    </a:lnTo>
                    <a:lnTo>
                      <a:pt x="628" y="3201"/>
                    </a:lnTo>
                    <a:lnTo>
                      <a:pt x="607" y="3306"/>
                    </a:lnTo>
                    <a:lnTo>
                      <a:pt x="628" y="3390"/>
                    </a:lnTo>
                    <a:lnTo>
                      <a:pt x="565" y="3515"/>
                    </a:lnTo>
                    <a:lnTo>
                      <a:pt x="628" y="3620"/>
                    </a:lnTo>
                    <a:lnTo>
                      <a:pt x="628" y="3745"/>
                    </a:lnTo>
                    <a:lnTo>
                      <a:pt x="712" y="3766"/>
                    </a:lnTo>
                    <a:lnTo>
                      <a:pt x="879" y="3599"/>
                    </a:lnTo>
                    <a:lnTo>
                      <a:pt x="1026" y="3599"/>
                    </a:lnTo>
                    <a:lnTo>
                      <a:pt x="1068" y="3536"/>
                    </a:lnTo>
                    <a:lnTo>
                      <a:pt x="1465" y="3390"/>
                    </a:lnTo>
                    <a:lnTo>
                      <a:pt x="1465" y="3327"/>
                    </a:lnTo>
                    <a:lnTo>
                      <a:pt x="1674" y="3306"/>
                    </a:lnTo>
                    <a:lnTo>
                      <a:pt x="2449" y="3306"/>
                    </a:lnTo>
                    <a:lnTo>
                      <a:pt x="2742" y="3201"/>
                    </a:lnTo>
                    <a:lnTo>
                      <a:pt x="3014" y="3327"/>
                    </a:lnTo>
                    <a:lnTo>
                      <a:pt x="3034" y="3201"/>
                    </a:lnTo>
                    <a:lnTo>
                      <a:pt x="3139" y="3180"/>
                    </a:lnTo>
                    <a:lnTo>
                      <a:pt x="3223" y="3306"/>
                    </a:lnTo>
                    <a:lnTo>
                      <a:pt x="3244" y="3285"/>
                    </a:lnTo>
                    <a:lnTo>
                      <a:pt x="3348" y="3285"/>
                    </a:lnTo>
                    <a:lnTo>
                      <a:pt x="3453" y="3243"/>
                    </a:lnTo>
                    <a:lnTo>
                      <a:pt x="3453" y="3097"/>
                    </a:lnTo>
                    <a:lnTo>
                      <a:pt x="3390" y="2992"/>
                    </a:lnTo>
                    <a:lnTo>
                      <a:pt x="3265" y="2971"/>
                    </a:lnTo>
                    <a:lnTo>
                      <a:pt x="3244" y="2804"/>
                    </a:lnTo>
                    <a:lnTo>
                      <a:pt x="3160" y="2595"/>
                    </a:lnTo>
                    <a:lnTo>
                      <a:pt x="3076" y="2511"/>
                    </a:lnTo>
                    <a:lnTo>
                      <a:pt x="3118" y="2469"/>
                    </a:lnTo>
                    <a:lnTo>
                      <a:pt x="3139" y="2448"/>
                    </a:lnTo>
                    <a:lnTo>
                      <a:pt x="3139" y="2176"/>
                    </a:lnTo>
                    <a:lnTo>
                      <a:pt x="3181" y="2092"/>
                    </a:lnTo>
                    <a:lnTo>
                      <a:pt x="3223" y="1967"/>
                    </a:lnTo>
                    <a:lnTo>
                      <a:pt x="3244" y="1883"/>
                    </a:lnTo>
                    <a:lnTo>
                      <a:pt x="3244" y="1758"/>
                    </a:lnTo>
                    <a:lnTo>
                      <a:pt x="3432" y="1507"/>
                    </a:lnTo>
                    <a:lnTo>
                      <a:pt x="3537" y="1423"/>
                    </a:lnTo>
                    <a:lnTo>
                      <a:pt x="3537" y="1318"/>
                    </a:lnTo>
                    <a:lnTo>
                      <a:pt x="3578" y="1193"/>
                    </a:lnTo>
                    <a:lnTo>
                      <a:pt x="3537" y="1025"/>
                    </a:lnTo>
                    <a:lnTo>
                      <a:pt x="3453" y="942"/>
                    </a:lnTo>
                    <a:lnTo>
                      <a:pt x="3453" y="879"/>
                    </a:lnTo>
                    <a:lnTo>
                      <a:pt x="3390" y="732"/>
                    </a:lnTo>
                    <a:lnTo>
                      <a:pt x="3453" y="565"/>
                    </a:lnTo>
                    <a:lnTo>
                      <a:pt x="3453" y="502"/>
                    </a:lnTo>
                    <a:lnTo>
                      <a:pt x="3327" y="502"/>
                    </a:lnTo>
                    <a:lnTo>
                      <a:pt x="3244" y="418"/>
                    </a:lnTo>
                    <a:lnTo>
                      <a:pt x="3160" y="418"/>
                    </a:lnTo>
                    <a:lnTo>
                      <a:pt x="3055" y="502"/>
                    </a:lnTo>
                    <a:lnTo>
                      <a:pt x="2930" y="523"/>
                    </a:lnTo>
                    <a:lnTo>
                      <a:pt x="2742" y="460"/>
                    </a:lnTo>
                    <a:lnTo>
                      <a:pt x="2658" y="356"/>
                    </a:lnTo>
                    <a:lnTo>
                      <a:pt x="2553" y="293"/>
                    </a:lnTo>
                    <a:lnTo>
                      <a:pt x="2449" y="293"/>
                    </a:lnTo>
                    <a:lnTo>
                      <a:pt x="2407" y="251"/>
                    </a:lnTo>
                    <a:lnTo>
                      <a:pt x="2302" y="251"/>
                    </a:lnTo>
                    <a:lnTo>
                      <a:pt x="2093" y="146"/>
                    </a:lnTo>
                    <a:lnTo>
                      <a:pt x="1926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3144;p74">
                <a:extLst>
                  <a:ext uri="{FF2B5EF4-FFF2-40B4-BE49-F238E27FC236}">
                    <a16:creationId xmlns:a16="http://schemas.microsoft.com/office/drawing/2014/main" id="{C151F084-8054-45C7-87FA-AEA14D24836B}"/>
                  </a:ext>
                </a:extLst>
              </p:cNvPr>
              <p:cNvSpPr/>
              <p:nvPr/>
            </p:nvSpPr>
            <p:spPr>
              <a:xfrm>
                <a:off x="3726412" y="3070151"/>
                <a:ext cx="29161" cy="43557"/>
              </a:xfrm>
              <a:custGeom>
                <a:avLst/>
                <a:gdLst/>
                <a:ahLst/>
                <a:cxnLst/>
                <a:rect l="l" t="t" r="r" b="b"/>
                <a:pathLst>
                  <a:path w="2449" h="3830" extrusionOk="0">
                    <a:moveTo>
                      <a:pt x="1674" y="0"/>
                    </a:moveTo>
                    <a:lnTo>
                      <a:pt x="1549" y="63"/>
                    </a:lnTo>
                    <a:lnTo>
                      <a:pt x="1402" y="63"/>
                    </a:lnTo>
                    <a:lnTo>
                      <a:pt x="1193" y="105"/>
                    </a:lnTo>
                    <a:lnTo>
                      <a:pt x="419" y="105"/>
                    </a:lnTo>
                    <a:lnTo>
                      <a:pt x="210" y="147"/>
                    </a:lnTo>
                    <a:lnTo>
                      <a:pt x="189" y="272"/>
                    </a:lnTo>
                    <a:lnTo>
                      <a:pt x="251" y="460"/>
                    </a:lnTo>
                    <a:lnTo>
                      <a:pt x="293" y="502"/>
                    </a:lnTo>
                    <a:lnTo>
                      <a:pt x="377" y="670"/>
                    </a:lnTo>
                    <a:lnTo>
                      <a:pt x="377" y="816"/>
                    </a:lnTo>
                    <a:lnTo>
                      <a:pt x="377" y="879"/>
                    </a:lnTo>
                    <a:lnTo>
                      <a:pt x="314" y="1046"/>
                    </a:lnTo>
                    <a:lnTo>
                      <a:pt x="377" y="1193"/>
                    </a:lnTo>
                    <a:lnTo>
                      <a:pt x="377" y="1256"/>
                    </a:lnTo>
                    <a:lnTo>
                      <a:pt x="461" y="1339"/>
                    </a:lnTo>
                    <a:lnTo>
                      <a:pt x="502" y="1507"/>
                    </a:lnTo>
                    <a:lnTo>
                      <a:pt x="461" y="1632"/>
                    </a:lnTo>
                    <a:lnTo>
                      <a:pt x="461" y="1737"/>
                    </a:lnTo>
                    <a:lnTo>
                      <a:pt x="356" y="1821"/>
                    </a:lnTo>
                    <a:lnTo>
                      <a:pt x="168" y="2072"/>
                    </a:lnTo>
                    <a:lnTo>
                      <a:pt x="168" y="2197"/>
                    </a:lnTo>
                    <a:lnTo>
                      <a:pt x="147" y="2281"/>
                    </a:lnTo>
                    <a:lnTo>
                      <a:pt x="105" y="2406"/>
                    </a:lnTo>
                    <a:lnTo>
                      <a:pt x="63" y="2490"/>
                    </a:lnTo>
                    <a:lnTo>
                      <a:pt x="63" y="2762"/>
                    </a:lnTo>
                    <a:lnTo>
                      <a:pt x="42" y="2783"/>
                    </a:lnTo>
                    <a:lnTo>
                      <a:pt x="0" y="2825"/>
                    </a:lnTo>
                    <a:lnTo>
                      <a:pt x="84" y="2909"/>
                    </a:lnTo>
                    <a:lnTo>
                      <a:pt x="168" y="3118"/>
                    </a:lnTo>
                    <a:lnTo>
                      <a:pt x="189" y="3285"/>
                    </a:lnTo>
                    <a:lnTo>
                      <a:pt x="314" y="3306"/>
                    </a:lnTo>
                    <a:lnTo>
                      <a:pt x="377" y="3411"/>
                    </a:lnTo>
                    <a:lnTo>
                      <a:pt x="377" y="3557"/>
                    </a:lnTo>
                    <a:lnTo>
                      <a:pt x="272" y="3599"/>
                    </a:lnTo>
                    <a:lnTo>
                      <a:pt x="168" y="3599"/>
                    </a:lnTo>
                    <a:lnTo>
                      <a:pt x="147" y="3620"/>
                    </a:lnTo>
                    <a:lnTo>
                      <a:pt x="168" y="3662"/>
                    </a:lnTo>
                    <a:lnTo>
                      <a:pt x="482" y="3725"/>
                    </a:lnTo>
                    <a:lnTo>
                      <a:pt x="712" y="3829"/>
                    </a:lnTo>
                    <a:lnTo>
                      <a:pt x="1214" y="3599"/>
                    </a:lnTo>
                    <a:lnTo>
                      <a:pt x="1549" y="3557"/>
                    </a:lnTo>
                    <a:lnTo>
                      <a:pt x="1863" y="3306"/>
                    </a:lnTo>
                    <a:lnTo>
                      <a:pt x="2135" y="3181"/>
                    </a:lnTo>
                    <a:lnTo>
                      <a:pt x="2448" y="3118"/>
                    </a:lnTo>
                    <a:lnTo>
                      <a:pt x="2386" y="3034"/>
                    </a:lnTo>
                    <a:lnTo>
                      <a:pt x="2302" y="2971"/>
                    </a:lnTo>
                    <a:lnTo>
                      <a:pt x="2260" y="2929"/>
                    </a:lnTo>
                    <a:lnTo>
                      <a:pt x="2197" y="2804"/>
                    </a:lnTo>
                    <a:lnTo>
                      <a:pt x="2176" y="2657"/>
                    </a:lnTo>
                    <a:lnTo>
                      <a:pt x="2197" y="2490"/>
                    </a:lnTo>
                    <a:lnTo>
                      <a:pt x="2197" y="2448"/>
                    </a:lnTo>
                    <a:lnTo>
                      <a:pt x="2260" y="2302"/>
                    </a:lnTo>
                    <a:lnTo>
                      <a:pt x="2260" y="1967"/>
                    </a:lnTo>
                    <a:lnTo>
                      <a:pt x="2197" y="1883"/>
                    </a:lnTo>
                    <a:lnTo>
                      <a:pt x="2239" y="1674"/>
                    </a:lnTo>
                    <a:lnTo>
                      <a:pt x="2176" y="1611"/>
                    </a:lnTo>
                    <a:lnTo>
                      <a:pt x="2239" y="1528"/>
                    </a:lnTo>
                    <a:lnTo>
                      <a:pt x="2197" y="1423"/>
                    </a:lnTo>
                    <a:lnTo>
                      <a:pt x="2155" y="1360"/>
                    </a:lnTo>
                    <a:lnTo>
                      <a:pt x="2176" y="1297"/>
                    </a:lnTo>
                    <a:lnTo>
                      <a:pt x="2197" y="1214"/>
                    </a:lnTo>
                    <a:lnTo>
                      <a:pt x="2197" y="1004"/>
                    </a:lnTo>
                    <a:lnTo>
                      <a:pt x="2155" y="1004"/>
                    </a:lnTo>
                    <a:lnTo>
                      <a:pt x="2093" y="942"/>
                    </a:lnTo>
                    <a:lnTo>
                      <a:pt x="2093" y="732"/>
                    </a:lnTo>
                    <a:lnTo>
                      <a:pt x="2135" y="586"/>
                    </a:lnTo>
                    <a:lnTo>
                      <a:pt x="1988" y="502"/>
                    </a:lnTo>
                    <a:lnTo>
                      <a:pt x="1946" y="419"/>
                    </a:lnTo>
                    <a:lnTo>
                      <a:pt x="1821" y="293"/>
                    </a:lnTo>
                    <a:lnTo>
                      <a:pt x="1821" y="209"/>
                    </a:lnTo>
                    <a:lnTo>
                      <a:pt x="1758" y="168"/>
                    </a:lnTo>
                    <a:lnTo>
                      <a:pt x="1716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3145;p74">
                <a:extLst>
                  <a:ext uri="{FF2B5EF4-FFF2-40B4-BE49-F238E27FC236}">
                    <a16:creationId xmlns:a16="http://schemas.microsoft.com/office/drawing/2014/main" id="{E9C62313-EF17-4FCB-A700-F6030661D811}"/>
                  </a:ext>
                </a:extLst>
              </p:cNvPr>
              <p:cNvSpPr/>
              <p:nvPr/>
            </p:nvSpPr>
            <p:spPr>
              <a:xfrm>
                <a:off x="3746846" y="3070151"/>
                <a:ext cx="13956" cy="35459"/>
              </a:xfrm>
              <a:custGeom>
                <a:avLst/>
                <a:gdLst/>
                <a:ahLst/>
                <a:cxnLst/>
                <a:rect l="l" t="t" r="r" b="b"/>
                <a:pathLst>
                  <a:path w="1172" h="3118" extrusionOk="0">
                    <a:moveTo>
                      <a:pt x="0" y="0"/>
                    </a:moveTo>
                    <a:lnTo>
                      <a:pt x="42" y="168"/>
                    </a:lnTo>
                    <a:lnTo>
                      <a:pt x="105" y="209"/>
                    </a:lnTo>
                    <a:lnTo>
                      <a:pt x="105" y="293"/>
                    </a:lnTo>
                    <a:lnTo>
                      <a:pt x="230" y="419"/>
                    </a:lnTo>
                    <a:lnTo>
                      <a:pt x="272" y="502"/>
                    </a:lnTo>
                    <a:lnTo>
                      <a:pt x="419" y="586"/>
                    </a:lnTo>
                    <a:lnTo>
                      <a:pt x="377" y="732"/>
                    </a:lnTo>
                    <a:lnTo>
                      <a:pt x="377" y="942"/>
                    </a:lnTo>
                    <a:lnTo>
                      <a:pt x="439" y="1004"/>
                    </a:lnTo>
                    <a:lnTo>
                      <a:pt x="481" y="1004"/>
                    </a:lnTo>
                    <a:lnTo>
                      <a:pt x="481" y="1214"/>
                    </a:lnTo>
                    <a:lnTo>
                      <a:pt x="460" y="1297"/>
                    </a:lnTo>
                    <a:lnTo>
                      <a:pt x="439" y="1360"/>
                    </a:lnTo>
                    <a:lnTo>
                      <a:pt x="481" y="1423"/>
                    </a:lnTo>
                    <a:lnTo>
                      <a:pt x="523" y="1528"/>
                    </a:lnTo>
                    <a:lnTo>
                      <a:pt x="460" y="1611"/>
                    </a:lnTo>
                    <a:lnTo>
                      <a:pt x="523" y="1674"/>
                    </a:lnTo>
                    <a:lnTo>
                      <a:pt x="481" y="1883"/>
                    </a:lnTo>
                    <a:lnTo>
                      <a:pt x="544" y="1967"/>
                    </a:lnTo>
                    <a:lnTo>
                      <a:pt x="544" y="2302"/>
                    </a:lnTo>
                    <a:lnTo>
                      <a:pt x="481" y="2448"/>
                    </a:lnTo>
                    <a:lnTo>
                      <a:pt x="481" y="2490"/>
                    </a:lnTo>
                    <a:lnTo>
                      <a:pt x="460" y="2657"/>
                    </a:lnTo>
                    <a:lnTo>
                      <a:pt x="481" y="2804"/>
                    </a:lnTo>
                    <a:lnTo>
                      <a:pt x="544" y="2929"/>
                    </a:lnTo>
                    <a:lnTo>
                      <a:pt x="586" y="2971"/>
                    </a:lnTo>
                    <a:lnTo>
                      <a:pt x="670" y="3034"/>
                    </a:lnTo>
                    <a:lnTo>
                      <a:pt x="732" y="3118"/>
                    </a:lnTo>
                    <a:lnTo>
                      <a:pt x="774" y="3118"/>
                    </a:lnTo>
                    <a:lnTo>
                      <a:pt x="1088" y="2929"/>
                    </a:lnTo>
                    <a:lnTo>
                      <a:pt x="1151" y="2929"/>
                    </a:lnTo>
                    <a:lnTo>
                      <a:pt x="1172" y="2825"/>
                    </a:lnTo>
                    <a:lnTo>
                      <a:pt x="1088" y="2699"/>
                    </a:lnTo>
                    <a:lnTo>
                      <a:pt x="1088" y="2553"/>
                    </a:lnTo>
                    <a:lnTo>
                      <a:pt x="1046" y="2385"/>
                    </a:lnTo>
                    <a:lnTo>
                      <a:pt x="1067" y="1716"/>
                    </a:lnTo>
                    <a:lnTo>
                      <a:pt x="1067" y="1611"/>
                    </a:lnTo>
                    <a:lnTo>
                      <a:pt x="1109" y="1528"/>
                    </a:lnTo>
                    <a:lnTo>
                      <a:pt x="1109" y="1402"/>
                    </a:lnTo>
                    <a:lnTo>
                      <a:pt x="1088" y="1297"/>
                    </a:lnTo>
                    <a:lnTo>
                      <a:pt x="1088" y="1130"/>
                    </a:lnTo>
                    <a:lnTo>
                      <a:pt x="1046" y="900"/>
                    </a:lnTo>
                    <a:lnTo>
                      <a:pt x="900" y="586"/>
                    </a:lnTo>
                    <a:lnTo>
                      <a:pt x="858" y="565"/>
                    </a:lnTo>
                    <a:lnTo>
                      <a:pt x="774" y="481"/>
                    </a:lnTo>
                    <a:lnTo>
                      <a:pt x="649" y="398"/>
                    </a:lnTo>
                    <a:lnTo>
                      <a:pt x="628" y="209"/>
                    </a:lnTo>
                    <a:lnTo>
                      <a:pt x="649" y="168"/>
                    </a:lnTo>
                    <a:lnTo>
                      <a:pt x="42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3146;p74">
                <a:extLst>
                  <a:ext uri="{FF2B5EF4-FFF2-40B4-BE49-F238E27FC236}">
                    <a16:creationId xmlns:a16="http://schemas.microsoft.com/office/drawing/2014/main" id="{54E189AC-76F8-4FA1-BA9E-98F77382360F}"/>
                  </a:ext>
                </a:extLst>
              </p:cNvPr>
              <p:cNvSpPr/>
              <p:nvPr/>
            </p:nvSpPr>
            <p:spPr>
              <a:xfrm>
                <a:off x="3754312" y="3061110"/>
                <a:ext cx="21445" cy="42840"/>
              </a:xfrm>
              <a:custGeom>
                <a:avLst/>
                <a:gdLst/>
                <a:ahLst/>
                <a:cxnLst/>
                <a:rect l="l" t="t" r="r" b="b"/>
                <a:pathLst>
                  <a:path w="1801" h="3767" extrusionOk="0">
                    <a:moveTo>
                      <a:pt x="1047" y="0"/>
                    </a:moveTo>
                    <a:lnTo>
                      <a:pt x="984" y="105"/>
                    </a:lnTo>
                    <a:lnTo>
                      <a:pt x="1005" y="147"/>
                    </a:lnTo>
                    <a:lnTo>
                      <a:pt x="900" y="209"/>
                    </a:lnTo>
                    <a:lnTo>
                      <a:pt x="838" y="209"/>
                    </a:lnTo>
                    <a:lnTo>
                      <a:pt x="838" y="272"/>
                    </a:lnTo>
                    <a:lnTo>
                      <a:pt x="691" y="439"/>
                    </a:lnTo>
                    <a:lnTo>
                      <a:pt x="628" y="439"/>
                    </a:lnTo>
                    <a:lnTo>
                      <a:pt x="440" y="544"/>
                    </a:lnTo>
                    <a:lnTo>
                      <a:pt x="356" y="523"/>
                    </a:lnTo>
                    <a:lnTo>
                      <a:pt x="252" y="565"/>
                    </a:lnTo>
                    <a:lnTo>
                      <a:pt x="252" y="670"/>
                    </a:lnTo>
                    <a:lnTo>
                      <a:pt x="168" y="753"/>
                    </a:lnTo>
                    <a:lnTo>
                      <a:pt x="168" y="858"/>
                    </a:lnTo>
                    <a:lnTo>
                      <a:pt x="43" y="900"/>
                    </a:lnTo>
                    <a:lnTo>
                      <a:pt x="22" y="963"/>
                    </a:lnTo>
                    <a:lnTo>
                      <a:pt x="1" y="1004"/>
                    </a:lnTo>
                    <a:lnTo>
                      <a:pt x="22" y="1193"/>
                    </a:lnTo>
                    <a:lnTo>
                      <a:pt x="147" y="1276"/>
                    </a:lnTo>
                    <a:lnTo>
                      <a:pt x="231" y="1360"/>
                    </a:lnTo>
                    <a:lnTo>
                      <a:pt x="273" y="1381"/>
                    </a:lnTo>
                    <a:lnTo>
                      <a:pt x="419" y="1695"/>
                    </a:lnTo>
                    <a:lnTo>
                      <a:pt x="461" y="1925"/>
                    </a:lnTo>
                    <a:lnTo>
                      <a:pt x="461" y="2092"/>
                    </a:lnTo>
                    <a:lnTo>
                      <a:pt x="482" y="2197"/>
                    </a:lnTo>
                    <a:lnTo>
                      <a:pt x="482" y="2323"/>
                    </a:lnTo>
                    <a:lnTo>
                      <a:pt x="440" y="2406"/>
                    </a:lnTo>
                    <a:lnTo>
                      <a:pt x="440" y="2511"/>
                    </a:lnTo>
                    <a:lnTo>
                      <a:pt x="419" y="3180"/>
                    </a:lnTo>
                    <a:lnTo>
                      <a:pt x="461" y="3348"/>
                    </a:lnTo>
                    <a:lnTo>
                      <a:pt x="461" y="3494"/>
                    </a:lnTo>
                    <a:lnTo>
                      <a:pt x="545" y="3620"/>
                    </a:lnTo>
                    <a:lnTo>
                      <a:pt x="524" y="3724"/>
                    </a:lnTo>
                    <a:lnTo>
                      <a:pt x="733" y="3766"/>
                    </a:lnTo>
                    <a:lnTo>
                      <a:pt x="1110" y="3620"/>
                    </a:lnTo>
                    <a:lnTo>
                      <a:pt x="1152" y="3620"/>
                    </a:lnTo>
                    <a:lnTo>
                      <a:pt x="1110" y="3515"/>
                    </a:lnTo>
                    <a:lnTo>
                      <a:pt x="1152" y="3243"/>
                    </a:lnTo>
                    <a:lnTo>
                      <a:pt x="1110" y="3139"/>
                    </a:lnTo>
                    <a:lnTo>
                      <a:pt x="1152" y="3055"/>
                    </a:lnTo>
                    <a:lnTo>
                      <a:pt x="1110" y="2825"/>
                    </a:lnTo>
                    <a:lnTo>
                      <a:pt x="1110" y="2720"/>
                    </a:lnTo>
                    <a:lnTo>
                      <a:pt x="1110" y="2657"/>
                    </a:lnTo>
                    <a:lnTo>
                      <a:pt x="1089" y="2616"/>
                    </a:lnTo>
                    <a:lnTo>
                      <a:pt x="1110" y="2553"/>
                    </a:lnTo>
                    <a:lnTo>
                      <a:pt x="1089" y="2469"/>
                    </a:lnTo>
                    <a:lnTo>
                      <a:pt x="1089" y="2427"/>
                    </a:lnTo>
                    <a:lnTo>
                      <a:pt x="1089" y="2302"/>
                    </a:lnTo>
                    <a:lnTo>
                      <a:pt x="1110" y="2218"/>
                    </a:lnTo>
                    <a:lnTo>
                      <a:pt x="1110" y="2113"/>
                    </a:lnTo>
                    <a:lnTo>
                      <a:pt x="1152" y="2051"/>
                    </a:lnTo>
                    <a:lnTo>
                      <a:pt x="1256" y="2009"/>
                    </a:lnTo>
                    <a:lnTo>
                      <a:pt x="1298" y="2009"/>
                    </a:lnTo>
                    <a:lnTo>
                      <a:pt x="1361" y="1946"/>
                    </a:lnTo>
                    <a:lnTo>
                      <a:pt x="1403" y="1841"/>
                    </a:lnTo>
                    <a:lnTo>
                      <a:pt x="1486" y="1716"/>
                    </a:lnTo>
                    <a:lnTo>
                      <a:pt x="1528" y="1611"/>
                    </a:lnTo>
                    <a:lnTo>
                      <a:pt x="1612" y="1569"/>
                    </a:lnTo>
                    <a:lnTo>
                      <a:pt x="1696" y="1569"/>
                    </a:lnTo>
                    <a:lnTo>
                      <a:pt x="1716" y="1507"/>
                    </a:lnTo>
                    <a:lnTo>
                      <a:pt x="1591" y="1381"/>
                    </a:lnTo>
                    <a:lnTo>
                      <a:pt x="1591" y="1318"/>
                    </a:lnTo>
                    <a:lnTo>
                      <a:pt x="1633" y="1255"/>
                    </a:lnTo>
                    <a:lnTo>
                      <a:pt x="1779" y="1255"/>
                    </a:lnTo>
                    <a:lnTo>
                      <a:pt x="1800" y="1172"/>
                    </a:lnTo>
                    <a:lnTo>
                      <a:pt x="1737" y="963"/>
                    </a:lnTo>
                    <a:lnTo>
                      <a:pt x="1716" y="837"/>
                    </a:lnTo>
                    <a:lnTo>
                      <a:pt x="1570" y="691"/>
                    </a:lnTo>
                    <a:lnTo>
                      <a:pt x="1528" y="628"/>
                    </a:lnTo>
                    <a:lnTo>
                      <a:pt x="1570" y="481"/>
                    </a:lnTo>
                    <a:lnTo>
                      <a:pt x="1591" y="481"/>
                    </a:lnTo>
                    <a:lnTo>
                      <a:pt x="1465" y="314"/>
                    </a:lnTo>
                    <a:lnTo>
                      <a:pt x="1319" y="272"/>
                    </a:lnTo>
                    <a:lnTo>
                      <a:pt x="1214" y="147"/>
                    </a:lnTo>
                    <a:lnTo>
                      <a:pt x="104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3147;p74">
                <a:extLst>
                  <a:ext uri="{FF2B5EF4-FFF2-40B4-BE49-F238E27FC236}">
                    <a16:creationId xmlns:a16="http://schemas.microsoft.com/office/drawing/2014/main" id="{CDFEF143-8B17-4DC1-943D-878134EE21A3}"/>
                  </a:ext>
                </a:extLst>
              </p:cNvPr>
              <p:cNvSpPr/>
              <p:nvPr/>
            </p:nvSpPr>
            <p:spPr>
              <a:xfrm>
                <a:off x="3838283" y="2987337"/>
                <a:ext cx="71755" cy="108994"/>
              </a:xfrm>
              <a:custGeom>
                <a:avLst/>
                <a:gdLst/>
                <a:ahLst/>
                <a:cxnLst/>
                <a:rect l="l" t="t" r="r" b="b"/>
                <a:pathLst>
                  <a:path w="6026" h="9584" extrusionOk="0">
                    <a:moveTo>
                      <a:pt x="1318" y="1"/>
                    </a:moveTo>
                    <a:lnTo>
                      <a:pt x="690" y="252"/>
                    </a:lnTo>
                    <a:lnTo>
                      <a:pt x="732" y="336"/>
                    </a:lnTo>
                    <a:lnTo>
                      <a:pt x="1025" y="1110"/>
                    </a:lnTo>
                    <a:lnTo>
                      <a:pt x="1004" y="1277"/>
                    </a:lnTo>
                    <a:lnTo>
                      <a:pt x="962" y="1361"/>
                    </a:lnTo>
                    <a:lnTo>
                      <a:pt x="1360" y="1821"/>
                    </a:lnTo>
                    <a:lnTo>
                      <a:pt x="1339" y="2030"/>
                    </a:lnTo>
                    <a:lnTo>
                      <a:pt x="1255" y="2114"/>
                    </a:lnTo>
                    <a:lnTo>
                      <a:pt x="1109" y="3202"/>
                    </a:lnTo>
                    <a:lnTo>
                      <a:pt x="1130" y="4039"/>
                    </a:lnTo>
                    <a:lnTo>
                      <a:pt x="167" y="5022"/>
                    </a:lnTo>
                    <a:lnTo>
                      <a:pt x="126" y="5085"/>
                    </a:lnTo>
                    <a:lnTo>
                      <a:pt x="0" y="5085"/>
                    </a:lnTo>
                    <a:lnTo>
                      <a:pt x="0" y="5169"/>
                    </a:lnTo>
                    <a:lnTo>
                      <a:pt x="21" y="5901"/>
                    </a:lnTo>
                    <a:lnTo>
                      <a:pt x="105" y="5922"/>
                    </a:lnTo>
                    <a:lnTo>
                      <a:pt x="272" y="6131"/>
                    </a:lnTo>
                    <a:lnTo>
                      <a:pt x="335" y="6278"/>
                    </a:lnTo>
                    <a:lnTo>
                      <a:pt x="628" y="6424"/>
                    </a:lnTo>
                    <a:lnTo>
                      <a:pt x="753" y="6529"/>
                    </a:lnTo>
                    <a:lnTo>
                      <a:pt x="795" y="6717"/>
                    </a:lnTo>
                    <a:lnTo>
                      <a:pt x="837" y="6759"/>
                    </a:lnTo>
                    <a:lnTo>
                      <a:pt x="858" y="6864"/>
                    </a:lnTo>
                    <a:lnTo>
                      <a:pt x="942" y="7031"/>
                    </a:lnTo>
                    <a:lnTo>
                      <a:pt x="942" y="7115"/>
                    </a:lnTo>
                    <a:lnTo>
                      <a:pt x="921" y="7157"/>
                    </a:lnTo>
                    <a:lnTo>
                      <a:pt x="900" y="7219"/>
                    </a:lnTo>
                    <a:lnTo>
                      <a:pt x="962" y="7282"/>
                    </a:lnTo>
                    <a:lnTo>
                      <a:pt x="921" y="7429"/>
                    </a:lnTo>
                    <a:lnTo>
                      <a:pt x="837" y="7491"/>
                    </a:lnTo>
                    <a:lnTo>
                      <a:pt x="858" y="7596"/>
                    </a:lnTo>
                    <a:lnTo>
                      <a:pt x="962" y="7763"/>
                    </a:lnTo>
                    <a:lnTo>
                      <a:pt x="1046" y="7805"/>
                    </a:lnTo>
                    <a:lnTo>
                      <a:pt x="1067" y="7910"/>
                    </a:lnTo>
                    <a:lnTo>
                      <a:pt x="1234" y="8056"/>
                    </a:lnTo>
                    <a:lnTo>
                      <a:pt x="1276" y="8077"/>
                    </a:lnTo>
                    <a:lnTo>
                      <a:pt x="1234" y="8119"/>
                    </a:lnTo>
                    <a:lnTo>
                      <a:pt x="1151" y="8098"/>
                    </a:lnTo>
                    <a:lnTo>
                      <a:pt x="1067" y="8077"/>
                    </a:lnTo>
                    <a:lnTo>
                      <a:pt x="942" y="8056"/>
                    </a:lnTo>
                    <a:lnTo>
                      <a:pt x="900" y="8077"/>
                    </a:lnTo>
                    <a:lnTo>
                      <a:pt x="795" y="8056"/>
                    </a:lnTo>
                    <a:lnTo>
                      <a:pt x="690" y="8077"/>
                    </a:lnTo>
                    <a:lnTo>
                      <a:pt x="628" y="8056"/>
                    </a:lnTo>
                    <a:lnTo>
                      <a:pt x="439" y="8056"/>
                    </a:lnTo>
                    <a:lnTo>
                      <a:pt x="439" y="8161"/>
                    </a:lnTo>
                    <a:lnTo>
                      <a:pt x="418" y="8203"/>
                    </a:lnTo>
                    <a:lnTo>
                      <a:pt x="418" y="8307"/>
                    </a:lnTo>
                    <a:lnTo>
                      <a:pt x="418" y="8370"/>
                    </a:lnTo>
                    <a:lnTo>
                      <a:pt x="502" y="8412"/>
                    </a:lnTo>
                    <a:lnTo>
                      <a:pt x="502" y="8496"/>
                    </a:lnTo>
                    <a:lnTo>
                      <a:pt x="607" y="8517"/>
                    </a:lnTo>
                    <a:lnTo>
                      <a:pt x="816" y="8705"/>
                    </a:lnTo>
                    <a:lnTo>
                      <a:pt x="1025" y="8914"/>
                    </a:lnTo>
                    <a:lnTo>
                      <a:pt x="1109" y="8998"/>
                    </a:lnTo>
                    <a:lnTo>
                      <a:pt x="1214" y="9144"/>
                    </a:lnTo>
                    <a:lnTo>
                      <a:pt x="1276" y="9312"/>
                    </a:lnTo>
                    <a:lnTo>
                      <a:pt x="1318" y="9416"/>
                    </a:lnTo>
                    <a:lnTo>
                      <a:pt x="1360" y="9458"/>
                    </a:lnTo>
                    <a:lnTo>
                      <a:pt x="1381" y="9584"/>
                    </a:lnTo>
                    <a:lnTo>
                      <a:pt x="1486" y="9584"/>
                    </a:lnTo>
                    <a:lnTo>
                      <a:pt x="1590" y="9563"/>
                    </a:lnTo>
                    <a:lnTo>
                      <a:pt x="1758" y="9563"/>
                    </a:lnTo>
                    <a:lnTo>
                      <a:pt x="1799" y="9437"/>
                    </a:lnTo>
                    <a:lnTo>
                      <a:pt x="1799" y="9312"/>
                    </a:lnTo>
                    <a:lnTo>
                      <a:pt x="1883" y="9249"/>
                    </a:lnTo>
                    <a:lnTo>
                      <a:pt x="1946" y="9312"/>
                    </a:lnTo>
                    <a:lnTo>
                      <a:pt x="1988" y="9437"/>
                    </a:lnTo>
                    <a:lnTo>
                      <a:pt x="2051" y="9479"/>
                    </a:lnTo>
                    <a:lnTo>
                      <a:pt x="2155" y="9458"/>
                    </a:lnTo>
                    <a:lnTo>
                      <a:pt x="2281" y="9354"/>
                    </a:lnTo>
                    <a:lnTo>
                      <a:pt x="2469" y="9312"/>
                    </a:lnTo>
                    <a:lnTo>
                      <a:pt x="2595" y="9207"/>
                    </a:lnTo>
                    <a:lnTo>
                      <a:pt x="2929" y="9123"/>
                    </a:lnTo>
                    <a:lnTo>
                      <a:pt x="3097" y="9123"/>
                    </a:lnTo>
                    <a:lnTo>
                      <a:pt x="3159" y="9019"/>
                    </a:lnTo>
                    <a:lnTo>
                      <a:pt x="3327" y="8914"/>
                    </a:lnTo>
                    <a:lnTo>
                      <a:pt x="3306" y="8831"/>
                    </a:lnTo>
                    <a:lnTo>
                      <a:pt x="3243" y="8831"/>
                    </a:lnTo>
                    <a:lnTo>
                      <a:pt x="3139" y="8726"/>
                    </a:lnTo>
                    <a:lnTo>
                      <a:pt x="3159" y="8621"/>
                    </a:lnTo>
                    <a:lnTo>
                      <a:pt x="3243" y="8579"/>
                    </a:lnTo>
                    <a:lnTo>
                      <a:pt x="3327" y="8600"/>
                    </a:lnTo>
                    <a:lnTo>
                      <a:pt x="3452" y="8579"/>
                    </a:lnTo>
                    <a:lnTo>
                      <a:pt x="3557" y="8621"/>
                    </a:lnTo>
                    <a:lnTo>
                      <a:pt x="3683" y="8642"/>
                    </a:lnTo>
                    <a:lnTo>
                      <a:pt x="3850" y="8621"/>
                    </a:lnTo>
                    <a:lnTo>
                      <a:pt x="4080" y="8600"/>
                    </a:lnTo>
                    <a:lnTo>
                      <a:pt x="4185" y="8517"/>
                    </a:lnTo>
                    <a:lnTo>
                      <a:pt x="4289" y="8475"/>
                    </a:lnTo>
                    <a:lnTo>
                      <a:pt x="4310" y="8370"/>
                    </a:lnTo>
                    <a:lnTo>
                      <a:pt x="4289" y="8286"/>
                    </a:lnTo>
                    <a:lnTo>
                      <a:pt x="4310" y="8182"/>
                    </a:lnTo>
                    <a:lnTo>
                      <a:pt x="4394" y="8119"/>
                    </a:lnTo>
                    <a:lnTo>
                      <a:pt x="4394" y="8056"/>
                    </a:lnTo>
                    <a:lnTo>
                      <a:pt x="4478" y="7952"/>
                    </a:lnTo>
                    <a:lnTo>
                      <a:pt x="4520" y="7973"/>
                    </a:lnTo>
                    <a:lnTo>
                      <a:pt x="4582" y="7973"/>
                    </a:lnTo>
                    <a:lnTo>
                      <a:pt x="4687" y="7805"/>
                    </a:lnTo>
                    <a:lnTo>
                      <a:pt x="4771" y="7784"/>
                    </a:lnTo>
                    <a:lnTo>
                      <a:pt x="4729" y="7701"/>
                    </a:lnTo>
                    <a:lnTo>
                      <a:pt x="4771" y="7638"/>
                    </a:lnTo>
                    <a:lnTo>
                      <a:pt x="4917" y="7554"/>
                    </a:lnTo>
                    <a:lnTo>
                      <a:pt x="5022" y="7470"/>
                    </a:lnTo>
                    <a:lnTo>
                      <a:pt x="5147" y="7470"/>
                    </a:lnTo>
                    <a:lnTo>
                      <a:pt x="5231" y="7533"/>
                    </a:lnTo>
                    <a:lnTo>
                      <a:pt x="5356" y="7450"/>
                    </a:lnTo>
                    <a:lnTo>
                      <a:pt x="5398" y="7387"/>
                    </a:lnTo>
                    <a:lnTo>
                      <a:pt x="5419" y="7366"/>
                    </a:lnTo>
                    <a:lnTo>
                      <a:pt x="5419" y="7282"/>
                    </a:lnTo>
                    <a:lnTo>
                      <a:pt x="5461" y="7219"/>
                    </a:lnTo>
                    <a:lnTo>
                      <a:pt x="5419" y="7136"/>
                    </a:lnTo>
                    <a:lnTo>
                      <a:pt x="5189" y="7052"/>
                    </a:lnTo>
                    <a:lnTo>
                      <a:pt x="5147" y="6947"/>
                    </a:lnTo>
                    <a:lnTo>
                      <a:pt x="5147" y="6822"/>
                    </a:lnTo>
                    <a:lnTo>
                      <a:pt x="5105" y="6717"/>
                    </a:lnTo>
                    <a:lnTo>
                      <a:pt x="5147" y="6634"/>
                    </a:lnTo>
                    <a:lnTo>
                      <a:pt x="5084" y="6592"/>
                    </a:lnTo>
                    <a:lnTo>
                      <a:pt x="5126" y="6529"/>
                    </a:lnTo>
                    <a:lnTo>
                      <a:pt x="5126" y="6445"/>
                    </a:lnTo>
                    <a:lnTo>
                      <a:pt x="5084" y="6424"/>
                    </a:lnTo>
                    <a:lnTo>
                      <a:pt x="4938" y="6529"/>
                    </a:lnTo>
                    <a:lnTo>
                      <a:pt x="4875" y="6445"/>
                    </a:lnTo>
                    <a:lnTo>
                      <a:pt x="4875" y="6320"/>
                    </a:lnTo>
                    <a:lnTo>
                      <a:pt x="5043" y="6131"/>
                    </a:lnTo>
                    <a:lnTo>
                      <a:pt x="5105" y="6027"/>
                    </a:lnTo>
                    <a:lnTo>
                      <a:pt x="5084" y="5922"/>
                    </a:lnTo>
                    <a:lnTo>
                      <a:pt x="4980" y="5880"/>
                    </a:lnTo>
                    <a:lnTo>
                      <a:pt x="5001" y="5797"/>
                    </a:lnTo>
                    <a:lnTo>
                      <a:pt x="5126" y="5713"/>
                    </a:lnTo>
                    <a:lnTo>
                      <a:pt x="5189" y="5587"/>
                    </a:lnTo>
                    <a:lnTo>
                      <a:pt x="5126" y="5545"/>
                    </a:lnTo>
                    <a:lnTo>
                      <a:pt x="5105" y="5441"/>
                    </a:lnTo>
                    <a:lnTo>
                      <a:pt x="5210" y="5357"/>
                    </a:lnTo>
                    <a:lnTo>
                      <a:pt x="5252" y="5357"/>
                    </a:lnTo>
                    <a:lnTo>
                      <a:pt x="5461" y="5085"/>
                    </a:lnTo>
                    <a:lnTo>
                      <a:pt x="5524" y="4960"/>
                    </a:lnTo>
                    <a:lnTo>
                      <a:pt x="5461" y="4876"/>
                    </a:lnTo>
                    <a:lnTo>
                      <a:pt x="5461" y="4750"/>
                    </a:lnTo>
                    <a:lnTo>
                      <a:pt x="5566" y="4667"/>
                    </a:lnTo>
                    <a:lnTo>
                      <a:pt x="5712" y="4667"/>
                    </a:lnTo>
                    <a:lnTo>
                      <a:pt x="5817" y="4729"/>
                    </a:lnTo>
                    <a:lnTo>
                      <a:pt x="5921" y="4646"/>
                    </a:lnTo>
                    <a:lnTo>
                      <a:pt x="6026" y="4625"/>
                    </a:lnTo>
                    <a:lnTo>
                      <a:pt x="5963" y="2344"/>
                    </a:lnTo>
                    <a:lnTo>
                      <a:pt x="1318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3148;p74">
                <a:extLst>
                  <a:ext uri="{FF2B5EF4-FFF2-40B4-BE49-F238E27FC236}">
                    <a16:creationId xmlns:a16="http://schemas.microsoft.com/office/drawing/2014/main" id="{888E4099-5FEB-47D1-BCDF-B9D15E21CD02}"/>
                  </a:ext>
                </a:extLst>
              </p:cNvPr>
              <p:cNvSpPr/>
              <p:nvPr/>
            </p:nvSpPr>
            <p:spPr>
              <a:xfrm>
                <a:off x="3829555" y="3057778"/>
                <a:ext cx="2251" cy="1194"/>
              </a:xfrm>
              <a:custGeom>
                <a:avLst/>
                <a:gdLst/>
                <a:ahLst/>
                <a:cxnLst/>
                <a:rect l="l" t="t" r="r" b="b"/>
                <a:pathLst>
                  <a:path w="189" h="105" extrusionOk="0">
                    <a:moveTo>
                      <a:pt x="189" y="0"/>
                    </a:moveTo>
                    <a:lnTo>
                      <a:pt x="1" y="42"/>
                    </a:lnTo>
                    <a:lnTo>
                      <a:pt x="63" y="105"/>
                    </a:lnTo>
                    <a:lnTo>
                      <a:pt x="168" y="84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3149;p74">
                <a:extLst>
                  <a:ext uri="{FF2B5EF4-FFF2-40B4-BE49-F238E27FC236}">
                    <a16:creationId xmlns:a16="http://schemas.microsoft.com/office/drawing/2014/main" id="{A06F5D94-75F7-43AD-B72C-1A9F58A91D4E}"/>
                  </a:ext>
                </a:extLst>
              </p:cNvPr>
              <p:cNvSpPr/>
              <p:nvPr/>
            </p:nvSpPr>
            <p:spPr>
              <a:xfrm>
                <a:off x="3749584" y="2988770"/>
                <a:ext cx="104905" cy="77822"/>
              </a:xfrm>
              <a:custGeom>
                <a:avLst/>
                <a:gdLst/>
                <a:ahLst/>
                <a:cxnLst/>
                <a:rect l="l" t="t" r="r" b="b"/>
                <a:pathLst>
                  <a:path w="8810" h="6843" extrusionOk="0">
                    <a:moveTo>
                      <a:pt x="6507" y="0"/>
                    </a:moveTo>
                    <a:lnTo>
                      <a:pt x="3913" y="1590"/>
                    </a:lnTo>
                    <a:lnTo>
                      <a:pt x="3181" y="2239"/>
                    </a:lnTo>
                    <a:lnTo>
                      <a:pt x="2323" y="2448"/>
                    </a:lnTo>
                    <a:lnTo>
                      <a:pt x="2302" y="3578"/>
                    </a:lnTo>
                    <a:lnTo>
                      <a:pt x="2239" y="4080"/>
                    </a:lnTo>
                    <a:lnTo>
                      <a:pt x="2176" y="4164"/>
                    </a:lnTo>
                    <a:lnTo>
                      <a:pt x="2134" y="4331"/>
                    </a:lnTo>
                    <a:lnTo>
                      <a:pt x="2093" y="4478"/>
                    </a:lnTo>
                    <a:lnTo>
                      <a:pt x="1800" y="4624"/>
                    </a:lnTo>
                    <a:lnTo>
                      <a:pt x="1653" y="4729"/>
                    </a:lnTo>
                    <a:lnTo>
                      <a:pt x="1465" y="4729"/>
                    </a:lnTo>
                    <a:lnTo>
                      <a:pt x="1297" y="4834"/>
                    </a:lnTo>
                    <a:lnTo>
                      <a:pt x="942" y="4834"/>
                    </a:lnTo>
                    <a:lnTo>
                      <a:pt x="774" y="4917"/>
                    </a:lnTo>
                    <a:lnTo>
                      <a:pt x="649" y="4917"/>
                    </a:lnTo>
                    <a:lnTo>
                      <a:pt x="251" y="4938"/>
                    </a:lnTo>
                    <a:lnTo>
                      <a:pt x="126" y="4917"/>
                    </a:lnTo>
                    <a:lnTo>
                      <a:pt x="84" y="5001"/>
                    </a:lnTo>
                    <a:lnTo>
                      <a:pt x="84" y="5147"/>
                    </a:lnTo>
                    <a:lnTo>
                      <a:pt x="0" y="5252"/>
                    </a:lnTo>
                    <a:lnTo>
                      <a:pt x="0" y="5440"/>
                    </a:lnTo>
                    <a:lnTo>
                      <a:pt x="544" y="5796"/>
                    </a:lnTo>
                    <a:lnTo>
                      <a:pt x="544" y="6047"/>
                    </a:lnTo>
                    <a:lnTo>
                      <a:pt x="753" y="6173"/>
                    </a:lnTo>
                    <a:lnTo>
                      <a:pt x="984" y="6047"/>
                    </a:lnTo>
                    <a:lnTo>
                      <a:pt x="1067" y="6089"/>
                    </a:lnTo>
                    <a:lnTo>
                      <a:pt x="1067" y="6152"/>
                    </a:lnTo>
                    <a:lnTo>
                      <a:pt x="1130" y="6194"/>
                    </a:lnTo>
                    <a:lnTo>
                      <a:pt x="1130" y="6298"/>
                    </a:lnTo>
                    <a:lnTo>
                      <a:pt x="1067" y="6403"/>
                    </a:lnTo>
                    <a:lnTo>
                      <a:pt x="1193" y="6570"/>
                    </a:lnTo>
                    <a:lnTo>
                      <a:pt x="1297" y="6570"/>
                    </a:lnTo>
                    <a:lnTo>
                      <a:pt x="1402" y="6508"/>
                    </a:lnTo>
                    <a:lnTo>
                      <a:pt x="1381" y="6466"/>
                    </a:lnTo>
                    <a:lnTo>
                      <a:pt x="1444" y="6361"/>
                    </a:lnTo>
                    <a:lnTo>
                      <a:pt x="1611" y="6508"/>
                    </a:lnTo>
                    <a:lnTo>
                      <a:pt x="1716" y="6633"/>
                    </a:lnTo>
                    <a:lnTo>
                      <a:pt x="1862" y="6675"/>
                    </a:lnTo>
                    <a:lnTo>
                      <a:pt x="1988" y="6842"/>
                    </a:lnTo>
                    <a:lnTo>
                      <a:pt x="2072" y="6780"/>
                    </a:lnTo>
                    <a:lnTo>
                      <a:pt x="2072" y="6717"/>
                    </a:lnTo>
                    <a:lnTo>
                      <a:pt x="2009" y="6696"/>
                    </a:lnTo>
                    <a:lnTo>
                      <a:pt x="1925" y="6528"/>
                    </a:lnTo>
                    <a:lnTo>
                      <a:pt x="1967" y="6487"/>
                    </a:lnTo>
                    <a:lnTo>
                      <a:pt x="1967" y="6403"/>
                    </a:lnTo>
                    <a:lnTo>
                      <a:pt x="2072" y="6298"/>
                    </a:lnTo>
                    <a:lnTo>
                      <a:pt x="2176" y="6298"/>
                    </a:lnTo>
                    <a:lnTo>
                      <a:pt x="2176" y="6215"/>
                    </a:lnTo>
                    <a:lnTo>
                      <a:pt x="2113" y="6173"/>
                    </a:lnTo>
                    <a:lnTo>
                      <a:pt x="2093" y="6068"/>
                    </a:lnTo>
                    <a:lnTo>
                      <a:pt x="2113" y="6005"/>
                    </a:lnTo>
                    <a:lnTo>
                      <a:pt x="2134" y="5984"/>
                    </a:lnTo>
                    <a:lnTo>
                      <a:pt x="2113" y="5943"/>
                    </a:lnTo>
                    <a:lnTo>
                      <a:pt x="2113" y="5880"/>
                    </a:lnTo>
                    <a:lnTo>
                      <a:pt x="2239" y="5775"/>
                    </a:lnTo>
                    <a:lnTo>
                      <a:pt x="2323" y="5754"/>
                    </a:lnTo>
                    <a:lnTo>
                      <a:pt x="2385" y="5733"/>
                    </a:lnTo>
                    <a:lnTo>
                      <a:pt x="2490" y="5692"/>
                    </a:lnTo>
                    <a:lnTo>
                      <a:pt x="2804" y="5692"/>
                    </a:lnTo>
                    <a:lnTo>
                      <a:pt x="2846" y="5650"/>
                    </a:lnTo>
                    <a:lnTo>
                      <a:pt x="2930" y="5650"/>
                    </a:lnTo>
                    <a:lnTo>
                      <a:pt x="3013" y="5671"/>
                    </a:lnTo>
                    <a:lnTo>
                      <a:pt x="3160" y="5692"/>
                    </a:lnTo>
                    <a:lnTo>
                      <a:pt x="3243" y="5733"/>
                    </a:lnTo>
                    <a:lnTo>
                      <a:pt x="3327" y="5754"/>
                    </a:lnTo>
                    <a:lnTo>
                      <a:pt x="3494" y="5796"/>
                    </a:lnTo>
                    <a:lnTo>
                      <a:pt x="3557" y="5880"/>
                    </a:lnTo>
                    <a:lnTo>
                      <a:pt x="3683" y="6068"/>
                    </a:lnTo>
                    <a:lnTo>
                      <a:pt x="3787" y="6152"/>
                    </a:lnTo>
                    <a:lnTo>
                      <a:pt x="3850" y="6110"/>
                    </a:lnTo>
                    <a:lnTo>
                      <a:pt x="3913" y="6047"/>
                    </a:lnTo>
                    <a:lnTo>
                      <a:pt x="3997" y="6005"/>
                    </a:lnTo>
                    <a:lnTo>
                      <a:pt x="4080" y="5984"/>
                    </a:lnTo>
                    <a:lnTo>
                      <a:pt x="4227" y="5964"/>
                    </a:lnTo>
                    <a:lnTo>
                      <a:pt x="4269" y="5943"/>
                    </a:lnTo>
                    <a:lnTo>
                      <a:pt x="4373" y="5943"/>
                    </a:lnTo>
                    <a:lnTo>
                      <a:pt x="4478" y="6005"/>
                    </a:lnTo>
                    <a:lnTo>
                      <a:pt x="4478" y="6068"/>
                    </a:lnTo>
                    <a:lnTo>
                      <a:pt x="4582" y="6089"/>
                    </a:lnTo>
                    <a:lnTo>
                      <a:pt x="4750" y="6194"/>
                    </a:lnTo>
                    <a:lnTo>
                      <a:pt x="4896" y="6215"/>
                    </a:lnTo>
                    <a:lnTo>
                      <a:pt x="5126" y="6298"/>
                    </a:lnTo>
                    <a:lnTo>
                      <a:pt x="5231" y="6319"/>
                    </a:lnTo>
                    <a:lnTo>
                      <a:pt x="5357" y="6256"/>
                    </a:lnTo>
                    <a:lnTo>
                      <a:pt x="5524" y="6047"/>
                    </a:lnTo>
                    <a:lnTo>
                      <a:pt x="5629" y="5984"/>
                    </a:lnTo>
                    <a:lnTo>
                      <a:pt x="5943" y="6005"/>
                    </a:lnTo>
                    <a:lnTo>
                      <a:pt x="6068" y="5964"/>
                    </a:lnTo>
                    <a:lnTo>
                      <a:pt x="6319" y="5984"/>
                    </a:lnTo>
                    <a:lnTo>
                      <a:pt x="6507" y="6068"/>
                    </a:lnTo>
                    <a:lnTo>
                      <a:pt x="6675" y="6089"/>
                    </a:lnTo>
                    <a:lnTo>
                      <a:pt x="6717" y="6110"/>
                    </a:lnTo>
                    <a:lnTo>
                      <a:pt x="6905" y="6068"/>
                    </a:lnTo>
                    <a:lnTo>
                      <a:pt x="6926" y="6047"/>
                    </a:lnTo>
                    <a:lnTo>
                      <a:pt x="7031" y="5984"/>
                    </a:lnTo>
                    <a:lnTo>
                      <a:pt x="7093" y="5943"/>
                    </a:lnTo>
                    <a:lnTo>
                      <a:pt x="7156" y="5901"/>
                    </a:lnTo>
                    <a:lnTo>
                      <a:pt x="7240" y="5943"/>
                    </a:lnTo>
                    <a:lnTo>
                      <a:pt x="7303" y="5901"/>
                    </a:lnTo>
                    <a:lnTo>
                      <a:pt x="7323" y="5838"/>
                    </a:lnTo>
                    <a:lnTo>
                      <a:pt x="7365" y="5733"/>
                    </a:lnTo>
                    <a:lnTo>
                      <a:pt x="7470" y="5775"/>
                    </a:lnTo>
                    <a:lnTo>
                      <a:pt x="7470" y="5775"/>
                    </a:lnTo>
                    <a:lnTo>
                      <a:pt x="7449" y="5043"/>
                    </a:lnTo>
                    <a:lnTo>
                      <a:pt x="7449" y="4959"/>
                    </a:lnTo>
                    <a:lnTo>
                      <a:pt x="7575" y="4959"/>
                    </a:lnTo>
                    <a:lnTo>
                      <a:pt x="7616" y="4896"/>
                    </a:lnTo>
                    <a:lnTo>
                      <a:pt x="8579" y="3913"/>
                    </a:lnTo>
                    <a:lnTo>
                      <a:pt x="8558" y="3076"/>
                    </a:lnTo>
                    <a:lnTo>
                      <a:pt x="8704" y="1988"/>
                    </a:lnTo>
                    <a:lnTo>
                      <a:pt x="8788" y="1904"/>
                    </a:lnTo>
                    <a:lnTo>
                      <a:pt x="8809" y="1695"/>
                    </a:lnTo>
                    <a:lnTo>
                      <a:pt x="8411" y="1235"/>
                    </a:lnTo>
                    <a:lnTo>
                      <a:pt x="8453" y="1151"/>
                    </a:lnTo>
                    <a:lnTo>
                      <a:pt x="8474" y="984"/>
                    </a:lnTo>
                    <a:lnTo>
                      <a:pt x="8181" y="210"/>
                    </a:lnTo>
                    <a:lnTo>
                      <a:pt x="8139" y="126"/>
                    </a:lnTo>
                    <a:lnTo>
                      <a:pt x="7616" y="335"/>
                    </a:lnTo>
                    <a:lnTo>
                      <a:pt x="7512" y="230"/>
                    </a:lnTo>
                    <a:lnTo>
                      <a:pt x="650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A6CBC2"/>
                  </a:solidFill>
                </a:endParaRPr>
              </a:p>
            </p:txBody>
          </p:sp>
          <p:sp>
            <p:nvSpPr>
              <p:cNvPr id="157" name="Google Shape;3150;p74">
                <a:extLst>
                  <a:ext uri="{FF2B5EF4-FFF2-40B4-BE49-F238E27FC236}">
                    <a16:creationId xmlns:a16="http://schemas.microsoft.com/office/drawing/2014/main" id="{EB032156-22BE-49FD-A888-CF31F6DA6F8B}"/>
                  </a:ext>
                </a:extLst>
              </p:cNvPr>
              <p:cNvSpPr/>
              <p:nvPr/>
            </p:nvSpPr>
            <p:spPr>
              <a:xfrm>
                <a:off x="3767267" y="3053013"/>
                <a:ext cx="78744" cy="64493"/>
              </a:xfrm>
              <a:custGeom>
                <a:avLst/>
                <a:gdLst/>
                <a:ahLst/>
                <a:cxnLst/>
                <a:rect l="l" t="t" r="r" b="b"/>
                <a:pathLst>
                  <a:path w="6613" h="5671" extrusionOk="0">
                    <a:moveTo>
                      <a:pt x="1361" y="1"/>
                    </a:moveTo>
                    <a:lnTo>
                      <a:pt x="1319" y="43"/>
                    </a:lnTo>
                    <a:lnTo>
                      <a:pt x="1005" y="43"/>
                    </a:lnTo>
                    <a:lnTo>
                      <a:pt x="900" y="84"/>
                    </a:lnTo>
                    <a:lnTo>
                      <a:pt x="838" y="105"/>
                    </a:lnTo>
                    <a:lnTo>
                      <a:pt x="754" y="126"/>
                    </a:lnTo>
                    <a:lnTo>
                      <a:pt x="628" y="231"/>
                    </a:lnTo>
                    <a:lnTo>
                      <a:pt x="628" y="294"/>
                    </a:lnTo>
                    <a:lnTo>
                      <a:pt x="649" y="335"/>
                    </a:lnTo>
                    <a:lnTo>
                      <a:pt x="628" y="356"/>
                    </a:lnTo>
                    <a:lnTo>
                      <a:pt x="608" y="419"/>
                    </a:lnTo>
                    <a:lnTo>
                      <a:pt x="628" y="524"/>
                    </a:lnTo>
                    <a:lnTo>
                      <a:pt x="691" y="566"/>
                    </a:lnTo>
                    <a:lnTo>
                      <a:pt x="691" y="649"/>
                    </a:lnTo>
                    <a:lnTo>
                      <a:pt x="587" y="649"/>
                    </a:lnTo>
                    <a:lnTo>
                      <a:pt x="482" y="754"/>
                    </a:lnTo>
                    <a:lnTo>
                      <a:pt x="482" y="838"/>
                    </a:lnTo>
                    <a:lnTo>
                      <a:pt x="440" y="879"/>
                    </a:lnTo>
                    <a:lnTo>
                      <a:pt x="524" y="1047"/>
                    </a:lnTo>
                    <a:lnTo>
                      <a:pt x="587" y="1068"/>
                    </a:lnTo>
                    <a:lnTo>
                      <a:pt x="587" y="1131"/>
                    </a:lnTo>
                    <a:lnTo>
                      <a:pt x="503" y="1193"/>
                    </a:lnTo>
                    <a:lnTo>
                      <a:pt x="482" y="1193"/>
                    </a:lnTo>
                    <a:lnTo>
                      <a:pt x="440" y="1340"/>
                    </a:lnTo>
                    <a:lnTo>
                      <a:pt x="482" y="1403"/>
                    </a:lnTo>
                    <a:lnTo>
                      <a:pt x="628" y="1549"/>
                    </a:lnTo>
                    <a:lnTo>
                      <a:pt x="649" y="1675"/>
                    </a:lnTo>
                    <a:lnTo>
                      <a:pt x="712" y="1884"/>
                    </a:lnTo>
                    <a:lnTo>
                      <a:pt x="691" y="1967"/>
                    </a:lnTo>
                    <a:lnTo>
                      <a:pt x="545" y="1967"/>
                    </a:lnTo>
                    <a:lnTo>
                      <a:pt x="503" y="2030"/>
                    </a:lnTo>
                    <a:lnTo>
                      <a:pt x="503" y="2093"/>
                    </a:lnTo>
                    <a:lnTo>
                      <a:pt x="628" y="2219"/>
                    </a:lnTo>
                    <a:lnTo>
                      <a:pt x="608" y="2281"/>
                    </a:lnTo>
                    <a:lnTo>
                      <a:pt x="524" y="2281"/>
                    </a:lnTo>
                    <a:lnTo>
                      <a:pt x="440" y="2323"/>
                    </a:lnTo>
                    <a:lnTo>
                      <a:pt x="398" y="2428"/>
                    </a:lnTo>
                    <a:lnTo>
                      <a:pt x="315" y="2553"/>
                    </a:lnTo>
                    <a:lnTo>
                      <a:pt x="273" y="2658"/>
                    </a:lnTo>
                    <a:lnTo>
                      <a:pt x="210" y="2721"/>
                    </a:lnTo>
                    <a:lnTo>
                      <a:pt x="168" y="2721"/>
                    </a:lnTo>
                    <a:lnTo>
                      <a:pt x="64" y="2763"/>
                    </a:lnTo>
                    <a:lnTo>
                      <a:pt x="22" y="2825"/>
                    </a:lnTo>
                    <a:lnTo>
                      <a:pt x="22" y="2930"/>
                    </a:lnTo>
                    <a:lnTo>
                      <a:pt x="1" y="3014"/>
                    </a:lnTo>
                    <a:lnTo>
                      <a:pt x="1" y="3139"/>
                    </a:lnTo>
                    <a:lnTo>
                      <a:pt x="1" y="3181"/>
                    </a:lnTo>
                    <a:lnTo>
                      <a:pt x="22" y="3265"/>
                    </a:lnTo>
                    <a:lnTo>
                      <a:pt x="1" y="3328"/>
                    </a:lnTo>
                    <a:lnTo>
                      <a:pt x="22" y="3369"/>
                    </a:lnTo>
                    <a:lnTo>
                      <a:pt x="22" y="3432"/>
                    </a:lnTo>
                    <a:lnTo>
                      <a:pt x="22" y="3537"/>
                    </a:lnTo>
                    <a:lnTo>
                      <a:pt x="64" y="3767"/>
                    </a:lnTo>
                    <a:lnTo>
                      <a:pt x="22" y="3851"/>
                    </a:lnTo>
                    <a:lnTo>
                      <a:pt x="64" y="3955"/>
                    </a:lnTo>
                    <a:lnTo>
                      <a:pt x="22" y="4227"/>
                    </a:lnTo>
                    <a:lnTo>
                      <a:pt x="64" y="4332"/>
                    </a:lnTo>
                    <a:lnTo>
                      <a:pt x="294" y="4395"/>
                    </a:lnTo>
                    <a:lnTo>
                      <a:pt x="482" y="4311"/>
                    </a:lnTo>
                    <a:lnTo>
                      <a:pt x="900" y="4541"/>
                    </a:lnTo>
                    <a:lnTo>
                      <a:pt x="1131" y="4750"/>
                    </a:lnTo>
                    <a:lnTo>
                      <a:pt x="1256" y="5043"/>
                    </a:lnTo>
                    <a:lnTo>
                      <a:pt x="1256" y="5232"/>
                    </a:lnTo>
                    <a:lnTo>
                      <a:pt x="1340" y="5273"/>
                    </a:lnTo>
                    <a:lnTo>
                      <a:pt x="1424" y="5462"/>
                    </a:lnTo>
                    <a:lnTo>
                      <a:pt x="1549" y="5587"/>
                    </a:lnTo>
                    <a:lnTo>
                      <a:pt x="1758" y="5671"/>
                    </a:lnTo>
                    <a:lnTo>
                      <a:pt x="2323" y="5629"/>
                    </a:lnTo>
                    <a:lnTo>
                      <a:pt x="2428" y="5566"/>
                    </a:lnTo>
                    <a:lnTo>
                      <a:pt x="2512" y="5587"/>
                    </a:lnTo>
                    <a:lnTo>
                      <a:pt x="2784" y="5483"/>
                    </a:lnTo>
                    <a:lnTo>
                      <a:pt x="2888" y="5545"/>
                    </a:lnTo>
                    <a:lnTo>
                      <a:pt x="3014" y="5524"/>
                    </a:lnTo>
                    <a:lnTo>
                      <a:pt x="3056" y="5357"/>
                    </a:lnTo>
                    <a:lnTo>
                      <a:pt x="3160" y="5462"/>
                    </a:lnTo>
                    <a:lnTo>
                      <a:pt x="3223" y="5441"/>
                    </a:lnTo>
                    <a:lnTo>
                      <a:pt x="3223" y="5357"/>
                    </a:lnTo>
                    <a:lnTo>
                      <a:pt x="3369" y="5211"/>
                    </a:lnTo>
                    <a:lnTo>
                      <a:pt x="3432" y="5043"/>
                    </a:lnTo>
                    <a:lnTo>
                      <a:pt x="3432" y="4918"/>
                    </a:lnTo>
                    <a:lnTo>
                      <a:pt x="3411" y="4792"/>
                    </a:lnTo>
                    <a:lnTo>
                      <a:pt x="3474" y="4729"/>
                    </a:lnTo>
                    <a:lnTo>
                      <a:pt x="3474" y="4646"/>
                    </a:lnTo>
                    <a:lnTo>
                      <a:pt x="3558" y="4583"/>
                    </a:lnTo>
                    <a:lnTo>
                      <a:pt x="3662" y="4499"/>
                    </a:lnTo>
                    <a:lnTo>
                      <a:pt x="3725" y="4436"/>
                    </a:lnTo>
                    <a:lnTo>
                      <a:pt x="3893" y="4311"/>
                    </a:lnTo>
                    <a:lnTo>
                      <a:pt x="3872" y="4206"/>
                    </a:lnTo>
                    <a:lnTo>
                      <a:pt x="3893" y="4123"/>
                    </a:lnTo>
                    <a:lnTo>
                      <a:pt x="4039" y="4123"/>
                    </a:lnTo>
                    <a:lnTo>
                      <a:pt x="4081" y="4060"/>
                    </a:lnTo>
                    <a:lnTo>
                      <a:pt x="4102" y="4081"/>
                    </a:lnTo>
                    <a:lnTo>
                      <a:pt x="4269" y="4123"/>
                    </a:lnTo>
                    <a:lnTo>
                      <a:pt x="4353" y="4123"/>
                    </a:lnTo>
                    <a:lnTo>
                      <a:pt x="4458" y="4185"/>
                    </a:lnTo>
                    <a:lnTo>
                      <a:pt x="4499" y="4311"/>
                    </a:lnTo>
                    <a:lnTo>
                      <a:pt x="4604" y="4374"/>
                    </a:lnTo>
                    <a:lnTo>
                      <a:pt x="4688" y="4395"/>
                    </a:lnTo>
                    <a:lnTo>
                      <a:pt x="4792" y="4332"/>
                    </a:lnTo>
                    <a:lnTo>
                      <a:pt x="4876" y="4206"/>
                    </a:lnTo>
                    <a:lnTo>
                      <a:pt x="4876" y="4164"/>
                    </a:lnTo>
                    <a:lnTo>
                      <a:pt x="4918" y="4081"/>
                    </a:lnTo>
                    <a:lnTo>
                      <a:pt x="5002" y="4060"/>
                    </a:lnTo>
                    <a:lnTo>
                      <a:pt x="5085" y="3955"/>
                    </a:lnTo>
                    <a:lnTo>
                      <a:pt x="5085" y="3872"/>
                    </a:lnTo>
                    <a:lnTo>
                      <a:pt x="5106" y="3746"/>
                    </a:lnTo>
                    <a:lnTo>
                      <a:pt x="5294" y="3558"/>
                    </a:lnTo>
                    <a:lnTo>
                      <a:pt x="5315" y="3453"/>
                    </a:lnTo>
                    <a:lnTo>
                      <a:pt x="5294" y="3369"/>
                    </a:lnTo>
                    <a:lnTo>
                      <a:pt x="5336" y="3286"/>
                    </a:lnTo>
                    <a:lnTo>
                      <a:pt x="5504" y="3139"/>
                    </a:lnTo>
                    <a:lnTo>
                      <a:pt x="5608" y="3056"/>
                    </a:lnTo>
                    <a:lnTo>
                      <a:pt x="5629" y="2930"/>
                    </a:lnTo>
                    <a:lnTo>
                      <a:pt x="5650" y="2846"/>
                    </a:lnTo>
                    <a:lnTo>
                      <a:pt x="5629" y="2658"/>
                    </a:lnTo>
                    <a:lnTo>
                      <a:pt x="5734" y="2595"/>
                    </a:lnTo>
                    <a:lnTo>
                      <a:pt x="5880" y="2553"/>
                    </a:lnTo>
                    <a:lnTo>
                      <a:pt x="5964" y="2428"/>
                    </a:lnTo>
                    <a:lnTo>
                      <a:pt x="5985" y="2302"/>
                    </a:lnTo>
                    <a:lnTo>
                      <a:pt x="5985" y="2135"/>
                    </a:lnTo>
                    <a:lnTo>
                      <a:pt x="5985" y="2030"/>
                    </a:lnTo>
                    <a:lnTo>
                      <a:pt x="6048" y="1926"/>
                    </a:lnTo>
                    <a:lnTo>
                      <a:pt x="6152" y="1758"/>
                    </a:lnTo>
                    <a:lnTo>
                      <a:pt x="6194" y="1695"/>
                    </a:lnTo>
                    <a:lnTo>
                      <a:pt x="6236" y="1654"/>
                    </a:lnTo>
                    <a:lnTo>
                      <a:pt x="6341" y="1570"/>
                    </a:lnTo>
                    <a:lnTo>
                      <a:pt x="6382" y="1570"/>
                    </a:lnTo>
                    <a:lnTo>
                      <a:pt x="6466" y="1465"/>
                    </a:lnTo>
                    <a:lnTo>
                      <a:pt x="6592" y="1403"/>
                    </a:lnTo>
                    <a:lnTo>
                      <a:pt x="6613" y="1340"/>
                    </a:lnTo>
                    <a:lnTo>
                      <a:pt x="6571" y="1193"/>
                    </a:lnTo>
                    <a:lnTo>
                      <a:pt x="6571" y="1131"/>
                    </a:lnTo>
                    <a:lnTo>
                      <a:pt x="6550" y="1047"/>
                    </a:lnTo>
                    <a:lnTo>
                      <a:pt x="6445" y="984"/>
                    </a:lnTo>
                    <a:lnTo>
                      <a:pt x="6382" y="921"/>
                    </a:lnTo>
                    <a:lnTo>
                      <a:pt x="6382" y="733"/>
                    </a:lnTo>
                    <a:lnTo>
                      <a:pt x="6362" y="628"/>
                    </a:lnTo>
                    <a:lnTo>
                      <a:pt x="6299" y="503"/>
                    </a:lnTo>
                    <a:lnTo>
                      <a:pt x="6236" y="356"/>
                    </a:lnTo>
                    <a:lnTo>
                      <a:pt x="6069" y="147"/>
                    </a:lnTo>
                    <a:lnTo>
                      <a:pt x="5985" y="126"/>
                    </a:lnTo>
                    <a:lnTo>
                      <a:pt x="5880" y="84"/>
                    </a:lnTo>
                    <a:lnTo>
                      <a:pt x="5838" y="189"/>
                    </a:lnTo>
                    <a:lnTo>
                      <a:pt x="5818" y="252"/>
                    </a:lnTo>
                    <a:lnTo>
                      <a:pt x="5755" y="294"/>
                    </a:lnTo>
                    <a:lnTo>
                      <a:pt x="5671" y="252"/>
                    </a:lnTo>
                    <a:lnTo>
                      <a:pt x="5608" y="294"/>
                    </a:lnTo>
                    <a:lnTo>
                      <a:pt x="5546" y="335"/>
                    </a:lnTo>
                    <a:lnTo>
                      <a:pt x="5441" y="398"/>
                    </a:lnTo>
                    <a:lnTo>
                      <a:pt x="5399" y="503"/>
                    </a:lnTo>
                    <a:lnTo>
                      <a:pt x="5294" y="524"/>
                    </a:lnTo>
                    <a:lnTo>
                      <a:pt x="5232" y="461"/>
                    </a:lnTo>
                    <a:lnTo>
                      <a:pt x="5190" y="440"/>
                    </a:lnTo>
                    <a:lnTo>
                      <a:pt x="5022" y="419"/>
                    </a:lnTo>
                    <a:lnTo>
                      <a:pt x="4834" y="335"/>
                    </a:lnTo>
                    <a:lnTo>
                      <a:pt x="4583" y="315"/>
                    </a:lnTo>
                    <a:lnTo>
                      <a:pt x="4458" y="356"/>
                    </a:lnTo>
                    <a:lnTo>
                      <a:pt x="4144" y="335"/>
                    </a:lnTo>
                    <a:lnTo>
                      <a:pt x="4039" y="398"/>
                    </a:lnTo>
                    <a:lnTo>
                      <a:pt x="3872" y="607"/>
                    </a:lnTo>
                    <a:lnTo>
                      <a:pt x="3746" y="670"/>
                    </a:lnTo>
                    <a:lnTo>
                      <a:pt x="3641" y="649"/>
                    </a:lnTo>
                    <a:lnTo>
                      <a:pt x="3411" y="566"/>
                    </a:lnTo>
                    <a:lnTo>
                      <a:pt x="3265" y="545"/>
                    </a:lnTo>
                    <a:lnTo>
                      <a:pt x="3097" y="440"/>
                    </a:lnTo>
                    <a:lnTo>
                      <a:pt x="2993" y="419"/>
                    </a:lnTo>
                    <a:lnTo>
                      <a:pt x="2993" y="356"/>
                    </a:lnTo>
                    <a:lnTo>
                      <a:pt x="2888" y="294"/>
                    </a:lnTo>
                    <a:lnTo>
                      <a:pt x="2784" y="294"/>
                    </a:lnTo>
                    <a:lnTo>
                      <a:pt x="2742" y="315"/>
                    </a:lnTo>
                    <a:lnTo>
                      <a:pt x="2595" y="335"/>
                    </a:lnTo>
                    <a:lnTo>
                      <a:pt x="2512" y="356"/>
                    </a:lnTo>
                    <a:lnTo>
                      <a:pt x="2428" y="398"/>
                    </a:lnTo>
                    <a:lnTo>
                      <a:pt x="2365" y="461"/>
                    </a:lnTo>
                    <a:lnTo>
                      <a:pt x="2302" y="503"/>
                    </a:lnTo>
                    <a:lnTo>
                      <a:pt x="2198" y="419"/>
                    </a:lnTo>
                    <a:lnTo>
                      <a:pt x="2072" y="231"/>
                    </a:lnTo>
                    <a:lnTo>
                      <a:pt x="2009" y="147"/>
                    </a:lnTo>
                    <a:lnTo>
                      <a:pt x="1842" y="105"/>
                    </a:lnTo>
                    <a:lnTo>
                      <a:pt x="1758" y="84"/>
                    </a:lnTo>
                    <a:lnTo>
                      <a:pt x="1675" y="43"/>
                    </a:lnTo>
                    <a:lnTo>
                      <a:pt x="1528" y="22"/>
                    </a:lnTo>
                    <a:lnTo>
                      <a:pt x="1445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3151;p74">
                <a:extLst>
                  <a:ext uri="{FF2B5EF4-FFF2-40B4-BE49-F238E27FC236}">
                    <a16:creationId xmlns:a16="http://schemas.microsoft.com/office/drawing/2014/main" id="{69D1C0A1-1257-4A69-9A55-DCC5B45BE349}"/>
                  </a:ext>
                </a:extLst>
              </p:cNvPr>
              <p:cNvSpPr/>
              <p:nvPr/>
            </p:nvSpPr>
            <p:spPr>
              <a:xfrm>
                <a:off x="3805645" y="3058722"/>
                <a:ext cx="52322" cy="74968"/>
              </a:xfrm>
              <a:custGeom>
                <a:avLst/>
                <a:gdLst/>
                <a:ahLst/>
                <a:cxnLst/>
                <a:rect l="l" t="t" r="r" b="b"/>
                <a:pathLst>
                  <a:path w="4394" h="6592" extrusionOk="0">
                    <a:moveTo>
                      <a:pt x="3076" y="1"/>
                    </a:moveTo>
                    <a:lnTo>
                      <a:pt x="3139" y="126"/>
                    </a:lnTo>
                    <a:lnTo>
                      <a:pt x="3159" y="231"/>
                    </a:lnTo>
                    <a:lnTo>
                      <a:pt x="3159" y="419"/>
                    </a:lnTo>
                    <a:lnTo>
                      <a:pt x="3222" y="482"/>
                    </a:lnTo>
                    <a:lnTo>
                      <a:pt x="3327" y="545"/>
                    </a:lnTo>
                    <a:lnTo>
                      <a:pt x="3348" y="629"/>
                    </a:lnTo>
                    <a:lnTo>
                      <a:pt x="3348" y="691"/>
                    </a:lnTo>
                    <a:lnTo>
                      <a:pt x="3390" y="838"/>
                    </a:lnTo>
                    <a:lnTo>
                      <a:pt x="3369" y="901"/>
                    </a:lnTo>
                    <a:lnTo>
                      <a:pt x="3243" y="963"/>
                    </a:lnTo>
                    <a:lnTo>
                      <a:pt x="3159" y="1068"/>
                    </a:lnTo>
                    <a:lnTo>
                      <a:pt x="3118" y="1068"/>
                    </a:lnTo>
                    <a:lnTo>
                      <a:pt x="3013" y="1152"/>
                    </a:lnTo>
                    <a:lnTo>
                      <a:pt x="2971" y="1193"/>
                    </a:lnTo>
                    <a:lnTo>
                      <a:pt x="2929" y="1256"/>
                    </a:lnTo>
                    <a:lnTo>
                      <a:pt x="2825" y="1424"/>
                    </a:lnTo>
                    <a:lnTo>
                      <a:pt x="2762" y="1528"/>
                    </a:lnTo>
                    <a:lnTo>
                      <a:pt x="2762" y="1633"/>
                    </a:lnTo>
                    <a:lnTo>
                      <a:pt x="2762" y="1800"/>
                    </a:lnTo>
                    <a:lnTo>
                      <a:pt x="2741" y="1926"/>
                    </a:lnTo>
                    <a:lnTo>
                      <a:pt x="2657" y="2051"/>
                    </a:lnTo>
                    <a:lnTo>
                      <a:pt x="2511" y="2093"/>
                    </a:lnTo>
                    <a:lnTo>
                      <a:pt x="2406" y="2156"/>
                    </a:lnTo>
                    <a:lnTo>
                      <a:pt x="2427" y="2344"/>
                    </a:lnTo>
                    <a:lnTo>
                      <a:pt x="2406" y="2428"/>
                    </a:lnTo>
                    <a:lnTo>
                      <a:pt x="2385" y="2554"/>
                    </a:lnTo>
                    <a:lnTo>
                      <a:pt x="2281" y="2637"/>
                    </a:lnTo>
                    <a:lnTo>
                      <a:pt x="2113" y="2784"/>
                    </a:lnTo>
                    <a:lnTo>
                      <a:pt x="2071" y="2867"/>
                    </a:lnTo>
                    <a:lnTo>
                      <a:pt x="2092" y="2951"/>
                    </a:lnTo>
                    <a:lnTo>
                      <a:pt x="2071" y="3056"/>
                    </a:lnTo>
                    <a:lnTo>
                      <a:pt x="1883" y="3244"/>
                    </a:lnTo>
                    <a:lnTo>
                      <a:pt x="1862" y="3370"/>
                    </a:lnTo>
                    <a:lnTo>
                      <a:pt x="1862" y="3453"/>
                    </a:lnTo>
                    <a:lnTo>
                      <a:pt x="1779" y="3558"/>
                    </a:lnTo>
                    <a:lnTo>
                      <a:pt x="1695" y="3579"/>
                    </a:lnTo>
                    <a:lnTo>
                      <a:pt x="1653" y="3662"/>
                    </a:lnTo>
                    <a:lnTo>
                      <a:pt x="1653" y="3704"/>
                    </a:lnTo>
                    <a:lnTo>
                      <a:pt x="1569" y="3830"/>
                    </a:lnTo>
                    <a:lnTo>
                      <a:pt x="1465" y="3893"/>
                    </a:lnTo>
                    <a:lnTo>
                      <a:pt x="1381" y="3872"/>
                    </a:lnTo>
                    <a:lnTo>
                      <a:pt x="1276" y="3809"/>
                    </a:lnTo>
                    <a:lnTo>
                      <a:pt x="1235" y="3683"/>
                    </a:lnTo>
                    <a:lnTo>
                      <a:pt x="1130" y="3621"/>
                    </a:lnTo>
                    <a:lnTo>
                      <a:pt x="1046" y="3621"/>
                    </a:lnTo>
                    <a:lnTo>
                      <a:pt x="879" y="3579"/>
                    </a:lnTo>
                    <a:lnTo>
                      <a:pt x="858" y="3558"/>
                    </a:lnTo>
                    <a:lnTo>
                      <a:pt x="816" y="3621"/>
                    </a:lnTo>
                    <a:lnTo>
                      <a:pt x="670" y="3621"/>
                    </a:lnTo>
                    <a:lnTo>
                      <a:pt x="649" y="3704"/>
                    </a:lnTo>
                    <a:lnTo>
                      <a:pt x="670" y="3809"/>
                    </a:lnTo>
                    <a:lnTo>
                      <a:pt x="502" y="3934"/>
                    </a:lnTo>
                    <a:lnTo>
                      <a:pt x="439" y="3997"/>
                    </a:lnTo>
                    <a:lnTo>
                      <a:pt x="335" y="4081"/>
                    </a:lnTo>
                    <a:lnTo>
                      <a:pt x="251" y="4144"/>
                    </a:lnTo>
                    <a:lnTo>
                      <a:pt x="251" y="4227"/>
                    </a:lnTo>
                    <a:lnTo>
                      <a:pt x="188" y="4290"/>
                    </a:lnTo>
                    <a:lnTo>
                      <a:pt x="209" y="4416"/>
                    </a:lnTo>
                    <a:lnTo>
                      <a:pt x="209" y="4541"/>
                    </a:lnTo>
                    <a:lnTo>
                      <a:pt x="146" y="4709"/>
                    </a:lnTo>
                    <a:lnTo>
                      <a:pt x="0" y="4855"/>
                    </a:lnTo>
                    <a:lnTo>
                      <a:pt x="0" y="4939"/>
                    </a:lnTo>
                    <a:lnTo>
                      <a:pt x="84" y="4960"/>
                    </a:lnTo>
                    <a:lnTo>
                      <a:pt x="188" y="4918"/>
                    </a:lnTo>
                    <a:lnTo>
                      <a:pt x="230" y="5274"/>
                    </a:lnTo>
                    <a:lnTo>
                      <a:pt x="335" y="5274"/>
                    </a:lnTo>
                    <a:lnTo>
                      <a:pt x="398" y="5357"/>
                    </a:lnTo>
                    <a:lnTo>
                      <a:pt x="565" y="5274"/>
                    </a:lnTo>
                    <a:lnTo>
                      <a:pt x="649" y="5399"/>
                    </a:lnTo>
                    <a:lnTo>
                      <a:pt x="628" y="5483"/>
                    </a:lnTo>
                    <a:lnTo>
                      <a:pt x="628" y="5650"/>
                    </a:lnTo>
                    <a:lnTo>
                      <a:pt x="732" y="5797"/>
                    </a:lnTo>
                    <a:lnTo>
                      <a:pt x="732" y="6006"/>
                    </a:lnTo>
                    <a:lnTo>
                      <a:pt x="649" y="6215"/>
                    </a:lnTo>
                    <a:lnTo>
                      <a:pt x="753" y="6299"/>
                    </a:lnTo>
                    <a:lnTo>
                      <a:pt x="649" y="6403"/>
                    </a:lnTo>
                    <a:lnTo>
                      <a:pt x="649" y="6403"/>
                    </a:lnTo>
                    <a:lnTo>
                      <a:pt x="732" y="6383"/>
                    </a:lnTo>
                    <a:lnTo>
                      <a:pt x="816" y="6383"/>
                    </a:lnTo>
                    <a:lnTo>
                      <a:pt x="837" y="6403"/>
                    </a:lnTo>
                    <a:lnTo>
                      <a:pt x="1507" y="6403"/>
                    </a:lnTo>
                    <a:lnTo>
                      <a:pt x="1548" y="6383"/>
                    </a:lnTo>
                    <a:lnTo>
                      <a:pt x="1590" y="6341"/>
                    </a:lnTo>
                    <a:lnTo>
                      <a:pt x="1653" y="6383"/>
                    </a:lnTo>
                    <a:lnTo>
                      <a:pt x="1695" y="6320"/>
                    </a:lnTo>
                    <a:lnTo>
                      <a:pt x="1862" y="6341"/>
                    </a:lnTo>
                    <a:lnTo>
                      <a:pt x="1904" y="6320"/>
                    </a:lnTo>
                    <a:lnTo>
                      <a:pt x="2092" y="6320"/>
                    </a:lnTo>
                    <a:lnTo>
                      <a:pt x="2134" y="6341"/>
                    </a:lnTo>
                    <a:lnTo>
                      <a:pt x="2239" y="6320"/>
                    </a:lnTo>
                    <a:lnTo>
                      <a:pt x="2323" y="6320"/>
                    </a:lnTo>
                    <a:lnTo>
                      <a:pt x="2323" y="6341"/>
                    </a:lnTo>
                    <a:lnTo>
                      <a:pt x="2490" y="6383"/>
                    </a:lnTo>
                    <a:lnTo>
                      <a:pt x="2511" y="6341"/>
                    </a:lnTo>
                    <a:lnTo>
                      <a:pt x="2553" y="6341"/>
                    </a:lnTo>
                    <a:lnTo>
                      <a:pt x="2595" y="6403"/>
                    </a:lnTo>
                    <a:lnTo>
                      <a:pt x="3327" y="6403"/>
                    </a:lnTo>
                    <a:lnTo>
                      <a:pt x="3390" y="6424"/>
                    </a:lnTo>
                    <a:lnTo>
                      <a:pt x="3431" y="6403"/>
                    </a:lnTo>
                    <a:lnTo>
                      <a:pt x="3452" y="6403"/>
                    </a:lnTo>
                    <a:lnTo>
                      <a:pt x="3536" y="6487"/>
                    </a:lnTo>
                    <a:lnTo>
                      <a:pt x="3578" y="6445"/>
                    </a:lnTo>
                    <a:lnTo>
                      <a:pt x="3662" y="6487"/>
                    </a:lnTo>
                    <a:lnTo>
                      <a:pt x="3683" y="6529"/>
                    </a:lnTo>
                    <a:lnTo>
                      <a:pt x="3745" y="6508"/>
                    </a:lnTo>
                    <a:lnTo>
                      <a:pt x="3766" y="6487"/>
                    </a:lnTo>
                    <a:lnTo>
                      <a:pt x="3808" y="6487"/>
                    </a:lnTo>
                    <a:lnTo>
                      <a:pt x="3892" y="6550"/>
                    </a:lnTo>
                    <a:lnTo>
                      <a:pt x="3955" y="6529"/>
                    </a:lnTo>
                    <a:lnTo>
                      <a:pt x="4059" y="6529"/>
                    </a:lnTo>
                    <a:lnTo>
                      <a:pt x="4101" y="6550"/>
                    </a:lnTo>
                    <a:lnTo>
                      <a:pt x="4206" y="6550"/>
                    </a:lnTo>
                    <a:lnTo>
                      <a:pt x="4206" y="6592"/>
                    </a:lnTo>
                    <a:lnTo>
                      <a:pt x="4289" y="6592"/>
                    </a:lnTo>
                    <a:lnTo>
                      <a:pt x="4310" y="6529"/>
                    </a:lnTo>
                    <a:lnTo>
                      <a:pt x="4268" y="6424"/>
                    </a:lnTo>
                    <a:lnTo>
                      <a:pt x="4268" y="6403"/>
                    </a:lnTo>
                    <a:lnTo>
                      <a:pt x="4331" y="6299"/>
                    </a:lnTo>
                    <a:lnTo>
                      <a:pt x="4373" y="6215"/>
                    </a:lnTo>
                    <a:lnTo>
                      <a:pt x="4394" y="6194"/>
                    </a:lnTo>
                    <a:lnTo>
                      <a:pt x="4373" y="6194"/>
                    </a:lnTo>
                    <a:lnTo>
                      <a:pt x="4331" y="6131"/>
                    </a:lnTo>
                    <a:lnTo>
                      <a:pt x="4331" y="6069"/>
                    </a:lnTo>
                    <a:lnTo>
                      <a:pt x="4331" y="5922"/>
                    </a:lnTo>
                    <a:lnTo>
                      <a:pt x="4164" y="5797"/>
                    </a:lnTo>
                    <a:lnTo>
                      <a:pt x="4080" y="5713"/>
                    </a:lnTo>
                    <a:lnTo>
                      <a:pt x="3996" y="5567"/>
                    </a:lnTo>
                    <a:lnTo>
                      <a:pt x="3850" y="5357"/>
                    </a:lnTo>
                    <a:lnTo>
                      <a:pt x="3808" y="5232"/>
                    </a:lnTo>
                    <a:lnTo>
                      <a:pt x="3703" y="5127"/>
                    </a:lnTo>
                    <a:lnTo>
                      <a:pt x="3557" y="5043"/>
                    </a:lnTo>
                    <a:lnTo>
                      <a:pt x="3494" y="4981"/>
                    </a:lnTo>
                    <a:lnTo>
                      <a:pt x="3494" y="4750"/>
                    </a:lnTo>
                    <a:lnTo>
                      <a:pt x="3473" y="4625"/>
                    </a:lnTo>
                    <a:lnTo>
                      <a:pt x="3452" y="4458"/>
                    </a:lnTo>
                    <a:lnTo>
                      <a:pt x="3473" y="4332"/>
                    </a:lnTo>
                    <a:lnTo>
                      <a:pt x="3431" y="4186"/>
                    </a:lnTo>
                    <a:lnTo>
                      <a:pt x="3390" y="4039"/>
                    </a:lnTo>
                    <a:lnTo>
                      <a:pt x="3452" y="3976"/>
                    </a:lnTo>
                    <a:lnTo>
                      <a:pt x="3536" y="3976"/>
                    </a:lnTo>
                    <a:lnTo>
                      <a:pt x="3641" y="3788"/>
                    </a:lnTo>
                    <a:lnTo>
                      <a:pt x="3683" y="3662"/>
                    </a:lnTo>
                    <a:lnTo>
                      <a:pt x="3787" y="3474"/>
                    </a:lnTo>
                    <a:lnTo>
                      <a:pt x="3850" y="3349"/>
                    </a:lnTo>
                    <a:lnTo>
                      <a:pt x="3955" y="3307"/>
                    </a:lnTo>
                    <a:lnTo>
                      <a:pt x="4059" y="3160"/>
                    </a:lnTo>
                    <a:lnTo>
                      <a:pt x="4059" y="3139"/>
                    </a:lnTo>
                    <a:lnTo>
                      <a:pt x="4017" y="3035"/>
                    </a:lnTo>
                    <a:lnTo>
                      <a:pt x="3955" y="2867"/>
                    </a:lnTo>
                    <a:lnTo>
                      <a:pt x="3850" y="2721"/>
                    </a:lnTo>
                    <a:lnTo>
                      <a:pt x="3766" y="2637"/>
                    </a:lnTo>
                    <a:lnTo>
                      <a:pt x="3557" y="2428"/>
                    </a:lnTo>
                    <a:lnTo>
                      <a:pt x="3348" y="2240"/>
                    </a:lnTo>
                    <a:lnTo>
                      <a:pt x="3243" y="2219"/>
                    </a:lnTo>
                    <a:lnTo>
                      <a:pt x="3243" y="2135"/>
                    </a:lnTo>
                    <a:lnTo>
                      <a:pt x="3159" y="2093"/>
                    </a:lnTo>
                    <a:lnTo>
                      <a:pt x="3159" y="2030"/>
                    </a:lnTo>
                    <a:lnTo>
                      <a:pt x="3159" y="1926"/>
                    </a:lnTo>
                    <a:lnTo>
                      <a:pt x="3180" y="1884"/>
                    </a:lnTo>
                    <a:lnTo>
                      <a:pt x="3180" y="1779"/>
                    </a:lnTo>
                    <a:lnTo>
                      <a:pt x="3369" y="1779"/>
                    </a:lnTo>
                    <a:lnTo>
                      <a:pt x="3431" y="1800"/>
                    </a:lnTo>
                    <a:lnTo>
                      <a:pt x="3536" y="1779"/>
                    </a:lnTo>
                    <a:lnTo>
                      <a:pt x="3641" y="1800"/>
                    </a:lnTo>
                    <a:lnTo>
                      <a:pt x="3683" y="1779"/>
                    </a:lnTo>
                    <a:lnTo>
                      <a:pt x="3808" y="1800"/>
                    </a:lnTo>
                    <a:lnTo>
                      <a:pt x="3892" y="1821"/>
                    </a:lnTo>
                    <a:lnTo>
                      <a:pt x="3975" y="1842"/>
                    </a:lnTo>
                    <a:lnTo>
                      <a:pt x="4017" y="1800"/>
                    </a:lnTo>
                    <a:lnTo>
                      <a:pt x="3975" y="1779"/>
                    </a:lnTo>
                    <a:lnTo>
                      <a:pt x="3808" y="1633"/>
                    </a:lnTo>
                    <a:lnTo>
                      <a:pt x="3787" y="1528"/>
                    </a:lnTo>
                    <a:lnTo>
                      <a:pt x="3703" y="1486"/>
                    </a:lnTo>
                    <a:lnTo>
                      <a:pt x="3599" y="1319"/>
                    </a:lnTo>
                    <a:lnTo>
                      <a:pt x="3578" y="1214"/>
                    </a:lnTo>
                    <a:lnTo>
                      <a:pt x="3662" y="1152"/>
                    </a:lnTo>
                    <a:lnTo>
                      <a:pt x="3703" y="1005"/>
                    </a:lnTo>
                    <a:lnTo>
                      <a:pt x="3641" y="942"/>
                    </a:lnTo>
                    <a:lnTo>
                      <a:pt x="3662" y="880"/>
                    </a:lnTo>
                    <a:lnTo>
                      <a:pt x="3683" y="838"/>
                    </a:lnTo>
                    <a:lnTo>
                      <a:pt x="3683" y="754"/>
                    </a:lnTo>
                    <a:lnTo>
                      <a:pt x="3599" y="587"/>
                    </a:lnTo>
                    <a:lnTo>
                      <a:pt x="3578" y="482"/>
                    </a:lnTo>
                    <a:lnTo>
                      <a:pt x="3536" y="440"/>
                    </a:lnTo>
                    <a:lnTo>
                      <a:pt x="3494" y="252"/>
                    </a:lnTo>
                    <a:lnTo>
                      <a:pt x="3369" y="147"/>
                    </a:lnTo>
                    <a:lnTo>
                      <a:pt x="3076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3152;p74">
                <a:extLst>
                  <a:ext uri="{FF2B5EF4-FFF2-40B4-BE49-F238E27FC236}">
                    <a16:creationId xmlns:a16="http://schemas.microsoft.com/office/drawing/2014/main" id="{37FF0DBF-C116-45A1-AE69-D435EE6AC07A}"/>
                  </a:ext>
                </a:extLst>
              </p:cNvPr>
              <p:cNvSpPr/>
              <p:nvPr/>
            </p:nvSpPr>
            <p:spPr>
              <a:xfrm>
                <a:off x="3805883" y="3130585"/>
                <a:ext cx="39378" cy="40702"/>
              </a:xfrm>
              <a:custGeom>
                <a:avLst/>
                <a:gdLst/>
                <a:ahLst/>
                <a:cxnLst/>
                <a:rect l="l" t="t" r="r" b="b"/>
                <a:pathLst>
                  <a:path w="3307" h="3579" extrusionOk="0">
                    <a:moveTo>
                      <a:pt x="1675" y="1"/>
                    </a:moveTo>
                    <a:lnTo>
                      <a:pt x="1633" y="64"/>
                    </a:lnTo>
                    <a:lnTo>
                      <a:pt x="1570" y="22"/>
                    </a:lnTo>
                    <a:lnTo>
                      <a:pt x="1528" y="64"/>
                    </a:lnTo>
                    <a:lnTo>
                      <a:pt x="1487" y="84"/>
                    </a:lnTo>
                    <a:lnTo>
                      <a:pt x="1487" y="754"/>
                    </a:lnTo>
                    <a:lnTo>
                      <a:pt x="712" y="754"/>
                    </a:lnTo>
                    <a:lnTo>
                      <a:pt x="691" y="733"/>
                    </a:lnTo>
                    <a:lnTo>
                      <a:pt x="608" y="754"/>
                    </a:lnTo>
                    <a:lnTo>
                      <a:pt x="524" y="817"/>
                    </a:lnTo>
                    <a:lnTo>
                      <a:pt x="482" y="796"/>
                    </a:lnTo>
                    <a:lnTo>
                      <a:pt x="482" y="921"/>
                    </a:lnTo>
                    <a:lnTo>
                      <a:pt x="336" y="942"/>
                    </a:lnTo>
                    <a:lnTo>
                      <a:pt x="440" y="1131"/>
                    </a:lnTo>
                    <a:lnTo>
                      <a:pt x="629" y="1172"/>
                    </a:lnTo>
                    <a:lnTo>
                      <a:pt x="378" y="1235"/>
                    </a:lnTo>
                    <a:lnTo>
                      <a:pt x="315" y="1152"/>
                    </a:lnTo>
                    <a:lnTo>
                      <a:pt x="294" y="1340"/>
                    </a:lnTo>
                    <a:lnTo>
                      <a:pt x="273" y="1654"/>
                    </a:lnTo>
                    <a:lnTo>
                      <a:pt x="168" y="1737"/>
                    </a:lnTo>
                    <a:lnTo>
                      <a:pt x="22" y="1675"/>
                    </a:lnTo>
                    <a:lnTo>
                      <a:pt x="1" y="1758"/>
                    </a:lnTo>
                    <a:lnTo>
                      <a:pt x="126" y="1988"/>
                    </a:lnTo>
                    <a:lnTo>
                      <a:pt x="210" y="2051"/>
                    </a:lnTo>
                    <a:lnTo>
                      <a:pt x="210" y="2156"/>
                    </a:lnTo>
                    <a:lnTo>
                      <a:pt x="315" y="2281"/>
                    </a:lnTo>
                    <a:lnTo>
                      <a:pt x="315" y="2470"/>
                    </a:lnTo>
                    <a:lnTo>
                      <a:pt x="398" y="2533"/>
                    </a:lnTo>
                    <a:lnTo>
                      <a:pt x="440" y="2679"/>
                    </a:lnTo>
                    <a:lnTo>
                      <a:pt x="608" y="2805"/>
                    </a:lnTo>
                    <a:lnTo>
                      <a:pt x="545" y="2825"/>
                    </a:lnTo>
                    <a:lnTo>
                      <a:pt x="712" y="2993"/>
                    </a:lnTo>
                    <a:lnTo>
                      <a:pt x="963" y="3202"/>
                    </a:lnTo>
                    <a:lnTo>
                      <a:pt x="1026" y="3328"/>
                    </a:lnTo>
                    <a:lnTo>
                      <a:pt x="1235" y="3432"/>
                    </a:lnTo>
                    <a:lnTo>
                      <a:pt x="1256" y="3537"/>
                    </a:lnTo>
                    <a:lnTo>
                      <a:pt x="1361" y="3558"/>
                    </a:lnTo>
                    <a:lnTo>
                      <a:pt x="1382" y="3579"/>
                    </a:lnTo>
                    <a:lnTo>
                      <a:pt x="1466" y="3474"/>
                    </a:lnTo>
                    <a:lnTo>
                      <a:pt x="1466" y="3411"/>
                    </a:lnTo>
                    <a:lnTo>
                      <a:pt x="1528" y="3369"/>
                    </a:lnTo>
                    <a:lnTo>
                      <a:pt x="1633" y="3369"/>
                    </a:lnTo>
                    <a:lnTo>
                      <a:pt x="1675" y="3307"/>
                    </a:lnTo>
                    <a:lnTo>
                      <a:pt x="1696" y="3307"/>
                    </a:lnTo>
                    <a:lnTo>
                      <a:pt x="1884" y="3432"/>
                    </a:lnTo>
                    <a:lnTo>
                      <a:pt x="1884" y="3328"/>
                    </a:lnTo>
                    <a:lnTo>
                      <a:pt x="1863" y="3035"/>
                    </a:lnTo>
                    <a:lnTo>
                      <a:pt x="1779" y="2951"/>
                    </a:lnTo>
                    <a:lnTo>
                      <a:pt x="1696" y="2930"/>
                    </a:lnTo>
                    <a:lnTo>
                      <a:pt x="1633" y="2951"/>
                    </a:lnTo>
                    <a:lnTo>
                      <a:pt x="1549" y="2993"/>
                    </a:lnTo>
                    <a:lnTo>
                      <a:pt x="1549" y="2846"/>
                    </a:lnTo>
                    <a:lnTo>
                      <a:pt x="1528" y="2784"/>
                    </a:lnTo>
                    <a:lnTo>
                      <a:pt x="1570" y="2721"/>
                    </a:lnTo>
                    <a:lnTo>
                      <a:pt x="1675" y="2721"/>
                    </a:lnTo>
                    <a:lnTo>
                      <a:pt x="1800" y="2784"/>
                    </a:lnTo>
                    <a:lnTo>
                      <a:pt x="1863" y="2721"/>
                    </a:lnTo>
                    <a:lnTo>
                      <a:pt x="1884" y="2679"/>
                    </a:lnTo>
                    <a:lnTo>
                      <a:pt x="1968" y="2679"/>
                    </a:lnTo>
                    <a:lnTo>
                      <a:pt x="2177" y="2637"/>
                    </a:lnTo>
                    <a:lnTo>
                      <a:pt x="2198" y="2574"/>
                    </a:lnTo>
                    <a:lnTo>
                      <a:pt x="2177" y="2407"/>
                    </a:lnTo>
                    <a:lnTo>
                      <a:pt x="2219" y="2365"/>
                    </a:lnTo>
                    <a:lnTo>
                      <a:pt x="2365" y="2365"/>
                    </a:lnTo>
                    <a:lnTo>
                      <a:pt x="2428" y="2595"/>
                    </a:lnTo>
                    <a:lnTo>
                      <a:pt x="2512" y="2700"/>
                    </a:lnTo>
                    <a:lnTo>
                      <a:pt x="2637" y="2637"/>
                    </a:lnTo>
                    <a:lnTo>
                      <a:pt x="2721" y="2679"/>
                    </a:lnTo>
                    <a:lnTo>
                      <a:pt x="2805" y="2616"/>
                    </a:lnTo>
                    <a:lnTo>
                      <a:pt x="2909" y="2616"/>
                    </a:lnTo>
                    <a:lnTo>
                      <a:pt x="3035" y="2679"/>
                    </a:lnTo>
                    <a:lnTo>
                      <a:pt x="3056" y="2742"/>
                    </a:lnTo>
                    <a:lnTo>
                      <a:pt x="3119" y="2742"/>
                    </a:lnTo>
                    <a:lnTo>
                      <a:pt x="3119" y="2637"/>
                    </a:lnTo>
                    <a:lnTo>
                      <a:pt x="3098" y="2533"/>
                    </a:lnTo>
                    <a:lnTo>
                      <a:pt x="3244" y="2114"/>
                    </a:lnTo>
                    <a:lnTo>
                      <a:pt x="3307" y="1884"/>
                    </a:lnTo>
                    <a:lnTo>
                      <a:pt x="3307" y="1779"/>
                    </a:lnTo>
                    <a:lnTo>
                      <a:pt x="3244" y="1696"/>
                    </a:lnTo>
                    <a:lnTo>
                      <a:pt x="3223" y="1654"/>
                    </a:lnTo>
                    <a:lnTo>
                      <a:pt x="3139" y="1570"/>
                    </a:lnTo>
                    <a:lnTo>
                      <a:pt x="3119" y="1528"/>
                    </a:lnTo>
                    <a:lnTo>
                      <a:pt x="3035" y="1486"/>
                    </a:lnTo>
                    <a:lnTo>
                      <a:pt x="3014" y="1444"/>
                    </a:lnTo>
                    <a:lnTo>
                      <a:pt x="2993" y="1382"/>
                    </a:lnTo>
                    <a:lnTo>
                      <a:pt x="2993" y="1340"/>
                    </a:lnTo>
                    <a:lnTo>
                      <a:pt x="3035" y="1319"/>
                    </a:lnTo>
                    <a:lnTo>
                      <a:pt x="3056" y="1277"/>
                    </a:lnTo>
                    <a:lnTo>
                      <a:pt x="3119" y="1277"/>
                    </a:lnTo>
                    <a:lnTo>
                      <a:pt x="3098" y="1214"/>
                    </a:lnTo>
                    <a:lnTo>
                      <a:pt x="3056" y="1172"/>
                    </a:lnTo>
                    <a:lnTo>
                      <a:pt x="3056" y="1110"/>
                    </a:lnTo>
                    <a:lnTo>
                      <a:pt x="3202" y="1026"/>
                    </a:lnTo>
                    <a:lnTo>
                      <a:pt x="3307" y="1005"/>
                    </a:lnTo>
                    <a:lnTo>
                      <a:pt x="3307" y="900"/>
                    </a:lnTo>
                    <a:lnTo>
                      <a:pt x="3265" y="838"/>
                    </a:lnTo>
                    <a:lnTo>
                      <a:pt x="3307" y="754"/>
                    </a:lnTo>
                    <a:lnTo>
                      <a:pt x="3307" y="587"/>
                    </a:lnTo>
                    <a:lnTo>
                      <a:pt x="3244" y="545"/>
                    </a:lnTo>
                    <a:lnTo>
                      <a:pt x="3056" y="524"/>
                    </a:lnTo>
                    <a:lnTo>
                      <a:pt x="2930" y="587"/>
                    </a:lnTo>
                    <a:lnTo>
                      <a:pt x="2805" y="628"/>
                    </a:lnTo>
                    <a:lnTo>
                      <a:pt x="2721" y="608"/>
                    </a:lnTo>
                    <a:lnTo>
                      <a:pt x="2616" y="649"/>
                    </a:lnTo>
                    <a:lnTo>
                      <a:pt x="2575" y="608"/>
                    </a:lnTo>
                    <a:lnTo>
                      <a:pt x="2595" y="545"/>
                    </a:lnTo>
                    <a:lnTo>
                      <a:pt x="2575" y="440"/>
                    </a:lnTo>
                    <a:lnTo>
                      <a:pt x="2575" y="315"/>
                    </a:lnTo>
                    <a:lnTo>
                      <a:pt x="2533" y="189"/>
                    </a:lnTo>
                    <a:lnTo>
                      <a:pt x="2575" y="84"/>
                    </a:lnTo>
                    <a:lnTo>
                      <a:pt x="2533" y="22"/>
                    </a:lnTo>
                    <a:lnTo>
                      <a:pt x="2491" y="22"/>
                    </a:lnTo>
                    <a:lnTo>
                      <a:pt x="2470" y="64"/>
                    </a:lnTo>
                    <a:lnTo>
                      <a:pt x="2303" y="22"/>
                    </a:lnTo>
                    <a:lnTo>
                      <a:pt x="2303" y="1"/>
                    </a:lnTo>
                    <a:lnTo>
                      <a:pt x="2219" y="1"/>
                    </a:lnTo>
                    <a:lnTo>
                      <a:pt x="2114" y="22"/>
                    </a:lnTo>
                    <a:lnTo>
                      <a:pt x="2072" y="1"/>
                    </a:lnTo>
                    <a:lnTo>
                      <a:pt x="1884" y="1"/>
                    </a:lnTo>
                    <a:lnTo>
                      <a:pt x="1842" y="22"/>
                    </a:lnTo>
                    <a:lnTo>
                      <a:pt x="1675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3153;p74">
                <a:extLst>
                  <a:ext uri="{FF2B5EF4-FFF2-40B4-BE49-F238E27FC236}">
                    <a16:creationId xmlns:a16="http://schemas.microsoft.com/office/drawing/2014/main" id="{AB69ED7C-90AD-4EC0-8BBD-AC5803440839}"/>
                  </a:ext>
                </a:extLst>
              </p:cNvPr>
              <p:cNvSpPr/>
              <p:nvPr/>
            </p:nvSpPr>
            <p:spPr>
              <a:xfrm>
                <a:off x="3809622" y="3131301"/>
                <a:ext cx="13967" cy="8575"/>
              </a:xfrm>
              <a:custGeom>
                <a:avLst/>
                <a:gdLst/>
                <a:ahLst/>
                <a:cxnLst/>
                <a:rect l="l" t="t" r="r" b="b"/>
                <a:pathLst>
                  <a:path w="1173" h="754" extrusionOk="0">
                    <a:moveTo>
                      <a:pt x="398" y="1"/>
                    </a:moveTo>
                    <a:lnTo>
                      <a:pt x="315" y="21"/>
                    </a:lnTo>
                    <a:lnTo>
                      <a:pt x="294" y="42"/>
                    </a:lnTo>
                    <a:lnTo>
                      <a:pt x="336" y="147"/>
                    </a:lnTo>
                    <a:lnTo>
                      <a:pt x="168" y="335"/>
                    </a:lnTo>
                    <a:lnTo>
                      <a:pt x="1" y="628"/>
                    </a:lnTo>
                    <a:lnTo>
                      <a:pt x="168" y="691"/>
                    </a:lnTo>
                    <a:lnTo>
                      <a:pt x="168" y="733"/>
                    </a:lnTo>
                    <a:lnTo>
                      <a:pt x="210" y="754"/>
                    </a:lnTo>
                    <a:lnTo>
                      <a:pt x="294" y="691"/>
                    </a:lnTo>
                    <a:lnTo>
                      <a:pt x="377" y="670"/>
                    </a:lnTo>
                    <a:lnTo>
                      <a:pt x="398" y="691"/>
                    </a:lnTo>
                    <a:lnTo>
                      <a:pt x="1173" y="691"/>
                    </a:lnTo>
                    <a:lnTo>
                      <a:pt x="1173" y="21"/>
                    </a:lnTo>
                    <a:lnTo>
                      <a:pt x="503" y="21"/>
                    </a:lnTo>
                    <a:lnTo>
                      <a:pt x="482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3154;p74">
                <a:extLst>
                  <a:ext uri="{FF2B5EF4-FFF2-40B4-BE49-F238E27FC236}">
                    <a16:creationId xmlns:a16="http://schemas.microsoft.com/office/drawing/2014/main" id="{EBFC0B10-48FD-44AA-8237-7B1159ADEC54}"/>
                  </a:ext>
                </a:extLst>
              </p:cNvPr>
              <p:cNvSpPr/>
              <p:nvPr/>
            </p:nvSpPr>
            <p:spPr>
              <a:xfrm>
                <a:off x="3822327" y="3120122"/>
                <a:ext cx="52834" cy="59023"/>
              </a:xfrm>
              <a:custGeom>
                <a:avLst/>
                <a:gdLst/>
                <a:ahLst/>
                <a:cxnLst/>
                <a:rect l="l" t="t" r="r" b="b"/>
                <a:pathLst>
                  <a:path w="4437" h="5190" extrusionOk="0">
                    <a:moveTo>
                      <a:pt x="3935" y="0"/>
                    </a:moveTo>
                    <a:lnTo>
                      <a:pt x="3872" y="63"/>
                    </a:lnTo>
                    <a:lnTo>
                      <a:pt x="3767" y="42"/>
                    </a:lnTo>
                    <a:lnTo>
                      <a:pt x="3537" y="147"/>
                    </a:lnTo>
                    <a:lnTo>
                      <a:pt x="3495" y="188"/>
                    </a:lnTo>
                    <a:lnTo>
                      <a:pt x="3391" y="209"/>
                    </a:lnTo>
                    <a:lnTo>
                      <a:pt x="3244" y="377"/>
                    </a:lnTo>
                    <a:lnTo>
                      <a:pt x="2972" y="816"/>
                    </a:lnTo>
                    <a:lnTo>
                      <a:pt x="2930" y="900"/>
                    </a:lnTo>
                    <a:lnTo>
                      <a:pt x="2867" y="1004"/>
                    </a:lnTo>
                    <a:lnTo>
                      <a:pt x="2867" y="1025"/>
                    </a:lnTo>
                    <a:lnTo>
                      <a:pt x="2909" y="1130"/>
                    </a:lnTo>
                    <a:lnTo>
                      <a:pt x="2888" y="1193"/>
                    </a:lnTo>
                    <a:lnTo>
                      <a:pt x="2805" y="1193"/>
                    </a:lnTo>
                    <a:lnTo>
                      <a:pt x="2805" y="1151"/>
                    </a:lnTo>
                    <a:lnTo>
                      <a:pt x="2700" y="1151"/>
                    </a:lnTo>
                    <a:lnTo>
                      <a:pt x="2658" y="1130"/>
                    </a:lnTo>
                    <a:lnTo>
                      <a:pt x="2554" y="1130"/>
                    </a:lnTo>
                    <a:lnTo>
                      <a:pt x="2491" y="1151"/>
                    </a:lnTo>
                    <a:lnTo>
                      <a:pt x="2407" y="1088"/>
                    </a:lnTo>
                    <a:lnTo>
                      <a:pt x="2365" y="1088"/>
                    </a:lnTo>
                    <a:lnTo>
                      <a:pt x="2344" y="1109"/>
                    </a:lnTo>
                    <a:lnTo>
                      <a:pt x="2282" y="1130"/>
                    </a:lnTo>
                    <a:lnTo>
                      <a:pt x="2261" y="1088"/>
                    </a:lnTo>
                    <a:lnTo>
                      <a:pt x="2177" y="1046"/>
                    </a:lnTo>
                    <a:lnTo>
                      <a:pt x="2135" y="1088"/>
                    </a:lnTo>
                    <a:lnTo>
                      <a:pt x="2051" y="1004"/>
                    </a:lnTo>
                    <a:lnTo>
                      <a:pt x="2030" y="1004"/>
                    </a:lnTo>
                    <a:lnTo>
                      <a:pt x="1989" y="1025"/>
                    </a:lnTo>
                    <a:lnTo>
                      <a:pt x="1926" y="1004"/>
                    </a:lnTo>
                    <a:lnTo>
                      <a:pt x="1194" y="1004"/>
                    </a:lnTo>
                    <a:lnTo>
                      <a:pt x="1152" y="1109"/>
                    </a:lnTo>
                    <a:lnTo>
                      <a:pt x="1194" y="1235"/>
                    </a:lnTo>
                    <a:lnTo>
                      <a:pt x="1194" y="1360"/>
                    </a:lnTo>
                    <a:lnTo>
                      <a:pt x="1214" y="1465"/>
                    </a:lnTo>
                    <a:lnTo>
                      <a:pt x="1194" y="1528"/>
                    </a:lnTo>
                    <a:lnTo>
                      <a:pt x="1235" y="1569"/>
                    </a:lnTo>
                    <a:lnTo>
                      <a:pt x="1340" y="1528"/>
                    </a:lnTo>
                    <a:lnTo>
                      <a:pt x="1424" y="1548"/>
                    </a:lnTo>
                    <a:lnTo>
                      <a:pt x="1549" y="1507"/>
                    </a:lnTo>
                    <a:lnTo>
                      <a:pt x="1675" y="1444"/>
                    </a:lnTo>
                    <a:lnTo>
                      <a:pt x="1863" y="1465"/>
                    </a:lnTo>
                    <a:lnTo>
                      <a:pt x="1926" y="1507"/>
                    </a:lnTo>
                    <a:lnTo>
                      <a:pt x="1926" y="1674"/>
                    </a:lnTo>
                    <a:lnTo>
                      <a:pt x="1884" y="1758"/>
                    </a:lnTo>
                    <a:lnTo>
                      <a:pt x="1926" y="1820"/>
                    </a:lnTo>
                    <a:lnTo>
                      <a:pt x="1926" y="1925"/>
                    </a:lnTo>
                    <a:lnTo>
                      <a:pt x="1821" y="1946"/>
                    </a:lnTo>
                    <a:lnTo>
                      <a:pt x="1675" y="2030"/>
                    </a:lnTo>
                    <a:lnTo>
                      <a:pt x="1675" y="2092"/>
                    </a:lnTo>
                    <a:lnTo>
                      <a:pt x="1717" y="2134"/>
                    </a:lnTo>
                    <a:lnTo>
                      <a:pt x="1738" y="2197"/>
                    </a:lnTo>
                    <a:lnTo>
                      <a:pt x="1675" y="2197"/>
                    </a:lnTo>
                    <a:lnTo>
                      <a:pt x="1654" y="2239"/>
                    </a:lnTo>
                    <a:lnTo>
                      <a:pt x="1612" y="2260"/>
                    </a:lnTo>
                    <a:lnTo>
                      <a:pt x="1612" y="2302"/>
                    </a:lnTo>
                    <a:lnTo>
                      <a:pt x="1633" y="2364"/>
                    </a:lnTo>
                    <a:lnTo>
                      <a:pt x="1654" y="2406"/>
                    </a:lnTo>
                    <a:lnTo>
                      <a:pt x="1738" y="2448"/>
                    </a:lnTo>
                    <a:lnTo>
                      <a:pt x="1758" y="2490"/>
                    </a:lnTo>
                    <a:lnTo>
                      <a:pt x="1842" y="2574"/>
                    </a:lnTo>
                    <a:lnTo>
                      <a:pt x="1863" y="2616"/>
                    </a:lnTo>
                    <a:lnTo>
                      <a:pt x="1926" y="2699"/>
                    </a:lnTo>
                    <a:lnTo>
                      <a:pt x="1926" y="2804"/>
                    </a:lnTo>
                    <a:lnTo>
                      <a:pt x="1863" y="3034"/>
                    </a:lnTo>
                    <a:lnTo>
                      <a:pt x="1717" y="3453"/>
                    </a:lnTo>
                    <a:lnTo>
                      <a:pt x="1738" y="3557"/>
                    </a:lnTo>
                    <a:lnTo>
                      <a:pt x="1738" y="3662"/>
                    </a:lnTo>
                    <a:lnTo>
                      <a:pt x="1675" y="3662"/>
                    </a:lnTo>
                    <a:lnTo>
                      <a:pt x="1654" y="3599"/>
                    </a:lnTo>
                    <a:lnTo>
                      <a:pt x="1528" y="3536"/>
                    </a:lnTo>
                    <a:lnTo>
                      <a:pt x="1424" y="3536"/>
                    </a:lnTo>
                    <a:lnTo>
                      <a:pt x="1340" y="3599"/>
                    </a:lnTo>
                    <a:lnTo>
                      <a:pt x="1256" y="3557"/>
                    </a:lnTo>
                    <a:lnTo>
                      <a:pt x="1131" y="3620"/>
                    </a:lnTo>
                    <a:lnTo>
                      <a:pt x="1047" y="3515"/>
                    </a:lnTo>
                    <a:lnTo>
                      <a:pt x="984" y="3285"/>
                    </a:lnTo>
                    <a:lnTo>
                      <a:pt x="838" y="3285"/>
                    </a:lnTo>
                    <a:lnTo>
                      <a:pt x="796" y="3327"/>
                    </a:lnTo>
                    <a:lnTo>
                      <a:pt x="817" y="3494"/>
                    </a:lnTo>
                    <a:lnTo>
                      <a:pt x="796" y="3557"/>
                    </a:lnTo>
                    <a:lnTo>
                      <a:pt x="587" y="3599"/>
                    </a:lnTo>
                    <a:lnTo>
                      <a:pt x="503" y="3599"/>
                    </a:lnTo>
                    <a:lnTo>
                      <a:pt x="482" y="3641"/>
                    </a:lnTo>
                    <a:lnTo>
                      <a:pt x="419" y="3704"/>
                    </a:lnTo>
                    <a:lnTo>
                      <a:pt x="294" y="3641"/>
                    </a:lnTo>
                    <a:lnTo>
                      <a:pt x="189" y="3641"/>
                    </a:lnTo>
                    <a:lnTo>
                      <a:pt x="147" y="3704"/>
                    </a:lnTo>
                    <a:lnTo>
                      <a:pt x="168" y="3766"/>
                    </a:lnTo>
                    <a:lnTo>
                      <a:pt x="168" y="3913"/>
                    </a:lnTo>
                    <a:lnTo>
                      <a:pt x="252" y="3871"/>
                    </a:lnTo>
                    <a:lnTo>
                      <a:pt x="315" y="3850"/>
                    </a:lnTo>
                    <a:lnTo>
                      <a:pt x="398" y="3871"/>
                    </a:lnTo>
                    <a:lnTo>
                      <a:pt x="482" y="3955"/>
                    </a:lnTo>
                    <a:lnTo>
                      <a:pt x="503" y="4248"/>
                    </a:lnTo>
                    <a:lnTo>
                      <a:pt x="503" y="4352"/>
                    </a:lnTo>
                    <a:lnTo>
                      <a:pt x="315" y="4227"/>
                    </a:lnTo>
                    <a:lnTo>
                      <a:pt x="294" y="4227"/>
                    </a:lnTo>
                    <a:lnTo>
                      <a:pt x="252" y="4289"/>
                    </a:lnTo>
                    <a:lnTo>
                      <a:pt x="147" y="4289"/>
                    </a:lnTo>
                    <a:lnTo>
                      <a:pt x="85" y="4331"/>
                    </a:lnTo>
                    <a:lnTo>
                      <a:pt x="85" y="4394"/>
                    </a:lnTo>
                    <a:lnTo>
                      <a:pt x="1" y="4499"/>
                    </a:lnTo>
                    <a:lnTo>
                      <a:pt x="106" y="4603"/>
                    </a:lnTo>
                    <a:lnTo>
                      <a:pt x="168" y="4687"/>
                    </a:lnTo>
                    <a:lnTo>
                      <a:pt x="315" y="4792"/>
                    </a:lnTo>
                    <a:lnTo>
                      <a:pt x="315" y="4896"/>
                    </a:lnTo>
                    <a:lnTo>
                      <a:pt x="419" y="5001"/>
                    </a:lnTo>
                    <a:lnTo>
                      <a:pt x="419" y="5126"/>
                    </a:lnTo>
                    <a:lnTo>
                      <a:pt x="482" y="5189"/>
                    </a:lnTo>
                    <a:lnTo>
                      <a:pt x="524" y="5168"/>
                    </a:lnTo>
                    <a:lnTo>
                      <a:pt x="608" y="5022"/>
                    </a:lnTo>
                    <a:lnTo>
                      <a:pt x="629" y="5022"/>
                    </a:lnTo>
                    <a:lnTo>
                      <a:pt x="712" y="4980"/>
                    </a:lnTo>
                    <a:lnTo>
                      <a:pt x="775" y="4875"/>
                    </a:lnTo>
                    <a:lnTo>
                      <a:pt x="838" y="4854"/>
                    </a:lnTo>
                    <a:lnTo>
                      <a:pt x="942" y="4771"/>
                    </a:lnTo>
                    <a:lnTo>
                      <a:pt x="1005" y="4771"/>
                    </a:lnTo>
                    <a:lnTo>
                      <a:pt x="1047" y="4813"/>
                    </a:lnTo>
                    <a:lnTo>
                      <a:pt x="1110" y="4896"/>
                    </a:lnTo>
                    <a:lnTo>
                      <a:pt x="1110" y="5001"/>
                    </a:lnTo>
                    <a:lnTo>
                      <a:pt x="1131" y="4980"/>
                    </a:lnTo>
                    <a:lnTo>
                      <a:pt x="1194" y="5001"/>
                    </a:lnTo>
                    <a:lnTo>
                      <a:pt x="1298" y="4959"/>
                    </a:lnTo>
                    <a:lnTo>
                      <a:pt x="1319" y="5001"/>
                    </a:lnTo>
                    <a:lnTo>
                      <a:pt x="1319" y="5064"/>
                    </a:lnTo>
                    <a:lnTo>
                      <a:pt x="1424" y="5064"/>
                    </a:lnTo>
                    <a:lnTo>
                      <a:pt x="1507" y="4980"/>
                    </a:lnTo>
                    <a:lnTo>
                      <a:pt x="1507" y="4875"/>
                    </a:lnTo>
                    <a:lnTo>
                      <a:pt x="1570" y="4854"/>
                    </a:lnTo>
                    <a:lnTo>
                      <a:pt x="1654" y="4875"/>
                    </a:lnTo>
                    <a:lnTo>
                      <a:pt x="1758" y="4771"/>
                    </a:lnTo>
                    <a:lnTo>
                      <a:pt x="1947" y="4708"/>
                    </a:lnTo>
                    <a:lnTo>
                      <a:pt x="1947" y="4771"/>
                    </a:lnTo>
                    <a:lnTo>
                      <a:pt x="1863" y="4896"/>
                    </a:lnTo>
                    <a:lnTo>
                      <a:pt x="1884" y="4917"/>
                    </a:lnTo>
                    <a:lnTo>
                      <a:pt x="1947" y="5022"/>
                    </a:lnTo>
                    <a:lnTo>
                      <a:pt x="2072" y="5105"/>
                    </a:lnTo>
                    <a:lnTo>
                      <a:pt x="2198" y="5022"/>
                    </a:lnTo>
                    <a:lnTo>
                      <a:pt x="2282" y="4917"/>
                    </a:lnTo>
                    <a:lnTo>
                      <a:pt x="2512" y="4687"/>
                    </a:lnTo>
                    <a:lnTo>
                      <a:pt x="2574" y="4603"/>
                    </a:lnTo>
                    <a:lnTo>
                      <a:pt x="2658" y="4541"/>
                    </a:lnTo>
                    <a:lnTo>
                      <a:pt x="2763" y="4499"/>
                    </a:lnTo>
                    <a:lnTo>
                      <a:pt x="2867" y="4352"/>
                    </a:lnTo>
                    <a:lnTo>
                      <a:pt x="2867" y="4248"/>
                    </a:lnTo>
                    <a:lnTo>
                      <a:pt x="2888" y="4080"/>
                    </a:lnTo>
                    <a:lnTo>
                      <a:pt x="2909" y="3766"/>
                    </a:lnTo>
                    <a:lnTo>
                      <a:pt x="2888" y="3745"/>
                    </a:lnTo>
                    <a:lnTo>
                      <a:pt x="2867" y="3557"/>
                    </a:lnTo>
                    <a:lnTo>
                      <a:pt x="2909" y="3453"/>
                    </a:lnTo>
                    <a:lnTo>
                      <a:pt x="3098" y="3285"/>
                    </a:lnTo>
                    <a:lnTo>
                      <a:pt x="3098" y="3139"/>
                    </a:lnTo>
                    <a:lnTo>
                      <a:pt x="3202" y="3013"/>
                    </a:lnTo>
                    <a:lnTo>
                      <a:pt x="3328" y="2908"/>
                    </a:lnTo>
                    <a:lnTo>
                      <a:pt x="3411" y="2929"/>
                    </a:lnTo>
                    <a:lnTo>
                      <a:pt x="3516" y="2867"/>
                    </a:lnTo>
                    <a:lnTo>
                      <a:pt x="3621" y="2825"/>
                    </a:lnTo>
                    <a:lnTo>
                      <a:pt x="3809" y="2511"/>
                    </a:lnTo>
                    <a:lnTo>
                      <a:pt x="3809" y="2344"/>
                    </a:lnTo>
                    <a:lnTo>
                      <a:pt x="3851" y="2155"/>
                    </a:lnTo>
                    <a:lnTo>
                      <a:pt x="3935" y="2092"/>
                    </a:lnTo>
                    <a:lnTo>
                      <a:pt x="3955" y="1946"/>
                    </a:lnTo>
                    <a:lnTo>
                      <a:pt x="3935" y="1925"/>
                    </a:lnTo>
                    <a:lnTo>
                      <a:pt x="3955" y="1737"/>
                    </a:lnTo>
                    <a:lnTo>
                      <a:pt x="3955" y="1653"/>
                    </a:lnTo>
                    <a:lnTo>
                      <a:pt x="3955" y="1507"/>
                    </a:lnTo>
                    <a:lnTo>
                      <a:pt x="4060" y="1402"/>
                    </a:lnTo>
                    <a:lnTo>
                      <a:pt x="4060" y="1256"/>
                    </a:lnTo>
                    <a:lnTo>
                      <a:pt x="4081" y="1130"/>
                    </a:lnTo>
                    <a:lnTo>
                      <a:pt x="4039" y="921"/>
                    </a:lnTo>
                    <a:lnTo>
                      <a:pt x="4290" y="607"/>
                    </a:lnTo>
                    <a:lnTo>
                      <a:pt x="4332" y="502"/>
                    </a:lnTo>
                    <a:lnTo>
                      <a:pt x="4437" y="460"/>
                    </a:lnTo>
                    <a:lnTo>
                      <a:pt x="4437" y="209"/>
                    </a:lnTo>
                    <a:lnTo>
                      <a:pt x="4374" y="105"/>
                    </a:lnTo>
                    <a:lnTo>
                      <a:pt x="4374" y="63"/>
                    </a:lnTo>
                    <a:lnTo>
                      <a:pt x="4290" y="84"/>
                    </a:lnTo>
                    <a:lnTo>
                      <a:pt x="4248" y="105"/>
                    </a:lnTo>
                    <a:lnTo>
                      <a:pt x="4144" y="63"/>
                    </a:lnTo>
                    <a:lnTo>
                      <a:pt x="4123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3155;p74">
                <a:extLst>
                  <a:ext uri="{FF2B5EF4-FFF2-40B4-BE49-F238E27FC236}">
                    <a16:creationId xmlns:a16="http://schemas.microsoft.com/office/drawing/2014/main" id="{0CC51787-031A-44E0-A60B-62023C3012EB}"/>
                  </a:ext>
                </a:extLst>
              </p:cNvPr>
              <p:cNvSpPr/>
              <p:nvPr/>
            </p:nvSpPr>
            <p:spPr>
              <a:xfrm>
                <a:off x="3828067" y="3174369"/>
                <a:ext cx="7478" cy="9769"/>
              </a:xfrm>
              <a:custGeom>
                <a:avLst/>
                <a:gdLst/>
                <a:ahLst/>
                <a:cxnLst/>
                <a:rect l="l" t="t" r="r" b="b"/>
                <a:pathLst>
                  <a:path w="628" h="859" extrusionOk="0">
                    <a:moveTo>
                      <a:pt x="460" y="1"/>
                    </a:moveTo>
                    <a:lnTo>
                      <a:pt x="356" y="84"/>
                    </a:lnTo>
                    <a:lnTo>
                      <a:pt x="293" y="105"/>
                    </a:lnTo>
                    <a:lnTo>
                      <a:pt x="230" y="210"/>
                    </a:lnTo>
                    <a:lnTo>
                      <a:pt x="147" y="252"/>
                    </a:lnTo>
                    <a:lnTo>
                      <a:pt x="126" y="252"/>
                    </a:lnTo>
                    <a:lnTo>
                      <a:pt x="42" y="398"/>
                    </a:lnTo>
                    <a:lnTo>
                      <a:pt x="0" y="419"/>
                    </a:lnTo>
                    <a:lnTo>
                      <a:pt x="84" y="503"/>
                    </a:lnTo>
                    <a:lnTo>
                      <a:pt x="105" y="670"/>
                    </a:lnTo>
                    <a:lnTo>
                      <a:pt x="42" y="775"/>
                    </a:lnTo>
                    <a:lnTo>
                      <a:pt x="84" y="859"/>
                    </a:lnTo>
                    <a:lnTo>
                      <a:pt x="188" y="775"/>
                    </a:lnTo>
                    <a:lnTo>
                      <a:pt x="293" y="775"/>
                    </a:lnTo>
                    <a:lnTo>
                      <a:pt x="356" y="712"/>
                    </a:lnTo>
                    <a:lnTo>
                      <a:pt x="335" y="503"/>
                    </a:lnTo>
                    <a:lnTo>
                      <a:pt x="398" y="440"/>
                    </a:lnTo>
                    <a:lnTo>
                      <a:pt x="523" y="335"/>
                    </a:lnTo>
                    <a:lnTo>
                      <a:pt x="628" y="231"/>
                    </a:lnTo>
                    <a:lnTo>
                      <a:pt x="628" y="126"/>
                    </a:lnTo>
                    <a:lnTo>
                      <a:pt x="565" y="43"/>
                    </a:lnTo>
                    <a:lnTo>
                      <a:pt x="523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3156;p74">
                <a:extLst>
                  <a:ext uri="{FF2B5EF4-FFF2-40B4-BE49-F238E27FC236}">
                    <a16:creationId xmlns:a16="http://schemas.microsoft.com/office/drawing/2014/main" id="{9AAB9C64-B5CB-44AE-B371-1F63BC4DCB3E}"/>
                  </a:ext>
                </a:extLst>
              </p:cNvPr>
              <p:cNvSpPr/>
              <p:nvPr/>
            </p:nvSpPr>
            <p:spPr>
              <a:xfrm>
                <a:off x="3947654" y="3151533"/>
                <a:ext cx="76994" cy="74956"/>
              </a:xfrm>
              <a:custGeom>
                <a:avLst/>
                <a:gdLst/>
                <a:ahLst/>
                <a:cxnLst/>
                <a:rect l="l" t="t" r="r" b="b"/>
                <a:pathLst>
                  <a:path w="6466" h="6591" extrusionOk="0">
                    <a:moveTo>
                      <a:pt x="2553" y="0"/>
                    </a:moveTo>
                    <a:lnTo>
                      <a:pt x="1779" y="42"/>
                    </a:lnTo>
                    <a:lnTo>
                      <a:pt x="858" y="42"/>
                    </a:lnTo>
                    <a:lnTo>
                      <a:pt x="816" y="105"/>
                    </a:lnTo>
                    <a:lnTo>
                      <a:pt x="754" y="105"/>
                    </a:lnTo>
                    <a:lnTo>
                      <a:pt x="712" y="146"/>
                    </a:lnTo>
                    <a:lnTo>
                      <a:pt x="775" y="230"/>
                    </a:lnTo>
                    <a:lnTo>
                      <a:pt x="858" y="314"/>
                    </a:lnTo>
                    <a:lnTo>
                      <a:pt x="858" y="356"/>
                    </a:lnTo>
                    <a:lnTo>
                      <a:pt x="921" y="439"/>
                    </a:lnTo>
                    <a:lnTo>
                      <a:pt x="963" y="628"/>
                    </a:lnTo>
                    <a:lnTo>
                      <a:pt x="984" y="732"/>
                    </a:lnTo>
                    <a:lnTo>
                      <a:pt x="942" y="795"/>
                    </a:lnTo>
                    <a:lnTo>
                      <a:pt x="942" y="879"/>
                    </a:lnTo>
                    <a:lnTo>
                      <a:pt x="879" y="942"/>
                    </a:lnTo>
                    <a:lnTo>
                      <a:pt x="816" y="963"/>
                    </a:lnTo>
                    <a:lnTo>
                      <a:pt x="754" y="963"/>
                    </a:lnTo>
                    <a:lnTo>
                      <a:pt x="733" y="942"/>
                    </a:lnTo>
                    <a:lnTo>
                      <a:pt x="733" y="983"/>
                    </a:lnTo>
                    <a:lnTo>
                      <a:pt x="754" y="1046"/>
                    </a:lnTo>
                    <a:lnTo>
                      <a:pt x="754" y="1109"/>
                    </a:lnTo>
                    <a:lnTo>
                      <a:pt x="858" y="1151"/>
                    </a:lnTo>
                    <a:lnTo>
                      <a:pt x="858" y="1214"/>
                    </a:lnTo>
                    <a:lnTo>
                      <a:pt x="942" y="1214"/>
                    </a:lnTo>
                    <a:lnTo>
                      <a:pt x="963" y="1402"/>
                    </a:lnTo>
                    <a:lnTo>
                      <a:pt x="963" y="1486"/>
                    </a:lnTo>
                    <a:lnTo>
                      <a:pt x="858" y="1590"/>
                    </a:lnTo>
                    <a:lnTo>
                      <a:pt x="775" y="1674"/>
                    </a:lnTo>
                    <a:lnTo>
                      <a:pt x="733" y="1716"/>
                    </a:lnTo>
                    <a:lnTo>
                      <a:pt x="565" y="1883"/>
                    </a:lnTo>
                    <a:lnTo>
                      <a:pt x="461" y="2030"/>
                    </a:lnTo>
                    <a:lnTo>
                      <a:pt x="293" y="2092"/>
                    </a:lnTo>
                    <a:lnTo>
                      <a:pt x="0" y="2092"/>
                    </a:lnTo>
                    <a:lnTo>
                      <a:pt x="84" y="2553"/>
                    </a:lnTo>
                    <a:lnTo>
                      <a:pt x="210" y="3243"/>
                    </a:lnTo>
                    <a:lnTo>
                      <a:pt x="628" y="3808"/>
                    </a:lnTo>
                    <a:lnTo>
                      <a:pt x="754" y="4248"/>
                    </a:lnTo>
                    <a:lnTo>
                      <a:pt x="942" y="4352"/>
                    </a:lnTo>
                    <a:lnTo>
                      <a:pt x="1026" y="4352"/>
                    </a:lnTo>
                    <a:lnTo>
                      <a:pt x="1130" y="4394"/>
                    </a:lnTo>
                    <a:lnTo>
                      <a:pt x="1172" y="4394"/>
                    </a:lnTo>
                    <a:lnTo>
                      <a:pt x="1256" y="4436"/>
                    </a:lnTo>
                    <a:lnTo>
                      <a:pt x="1256" y="4499"/>
                    </a:lnTo>
                    <a:lnTo>
                      <a:pt x="1340" y="4561"/>
                    </a:lnTo>
                    <a:lnTo>
                      <a:pt x="1444" y="4561"/>
                    </a:lnTo>
                    <a:lnTo>
                      <a:pt x="1695" y="4645"/>
                    </a:lnTo>
                    <a:lnTo>
                      <a:pt x="1779" y="4645"/>
                    </a:lnTo>
                    <a:lnTo>
                      <a:pt x="1821" y="4708"/>
                    </a:lnTo>
                    <a:lnTo>
                      <a:pt x="1884" y="4729"/>
                    </a:lnTo>
                    <a:lnTo>
                      <a:pt x="1925" y="4812"/>
                    </a:lnTo>
                    <a:lnTo>
                      <a:pt x="2030" y="4917"/>
                    </a:lnTo>
                    <a:lnTo>
                      <a:pt x="2093" y="4917"/>
                    </a:lnTo>
                    <a:lnTo>
                      <a:pt x="2093" y="4938"/>
                    </a:lnTo>
                    <a:lnTo>
                      <a:pt x="2114" y="4917"/>
                    </a:lnTo>
                    <a:lnTo>
                      <a:pt x="2177" y="4917"/>
                    </a:lnTo>
                    <a:lnTo>
                      <a:pt x="2197" y="4980"/>
                    </a:lnTo>
                    <a:lnTo>
                      <a:pt x="2281" y="4980"/>
                    </a:lnTo>
                    <a:lnTo>
                      <a:pt x="2302" y="5022"/>
                    </a:lnTo>
                    <a:lnTo>
                      <a:pt x="2323" y="4980"/>
                    </a:lnTo>
                    <a:lnTo>
                      <a:pt x="2407" y="5022"/>
                    </a:lnTo>
                    <a:lnTo>
                      <a:pt x="2428" y="5043"/>
                    </a:lnTo>
                    <a:lnTo>
                      <a:pt x="2490" y="5043"/>
                    </a:lnTo>
                    <a:lnTo>
                      <a:pt x="2511" y="5084"/>
                    </a:lnTo>
                    <a:lnTo>
                      <a:pt x="2553" y="5126"/>
                    </a:lnTo>
                    <a:lnTo>
                      <a:pt x="2637" y="5189"/>
                    </a:lnTo>
                    <a:lnTo>
                      <a:pt x="2825" y="5398"/>
                    </a:lnTo>
                    <a:lnTo>
                      <a:pt x="2846" y="5608"/>
                    </a:lnTo>
                    <a:lnTo>
                      <a:pt x="2846" y="6591"/>
                    </a:lnTo>
                    <a:lnTo>
                      <a:pt x="2951" y="6193"/>
                    </a:lnTo>
                    <a:lnTo>
                      <a:pt x="3495" y="6173"/>
                    </a:lnTo>
                    <a:lnTo>
                      <a:pt x="3599" y="6131"/>
                    </a:lnTo>
                    <a:lnTo>
                      <a:pt x="3641" y="6110"/>
                    </a:lnTo>
                    <a:lnTo>
                      <a:pt x="3704" y="6089"/>
                    </a:lnTo>
                    <a:lnTo>
                      <a:pt x="3704" y="6131"/>
                    </a:lnTo>
                    <a:lnTo>
                      <a:pt x="3788" y="6173"/>
                    </a:lnTo>
                    <a:lnTo>
                      <a:pt x="3871" y="6214"/>
                    </a:lnTo>
                    <a:lnTo>
                      <a:pt x="3955" y="6214"/>
                    </a:lnTo>
                    <a:lnTo>
                      <a:pt x="3997" y="6298"/>
                    </a:lnTo>
                    <a:lnTo>
                      <a:pt x="3976" y="6319"/>
                    </a:lnTo>
                    <a:lnTo>
                      <a:pt x="4164" y="6298"/>
                    </a:lnTo>
                    <a:lnTo>
                      <a:pt x="4269" y="6193"/>
                    </a:lnTo>
                    <a:lnTo>
                      <a:pt x="4332" y="6193"/>
                    </a:lnTo>
                    <a:lnTo>
                      <a:pt x="4394" y="6131"/>
                    </a:lnTo>
                    <a:lnTo>
                      <a:pt x="4436" y="6173"/>
                    </a:lnTo>
                    <a:lnTo>
                      <a:pt x="4436" y="6214"/>
                    </a:lnTo>
                    <a:lnTo>
                      <a:pt x="4520" y="6214"/>
                    </a:lnTo>
                    <a:lnTo>
                      <a:pt x="4604" y="6277"/>
                    </a:lnTo>
                    <a:lnTo>
                      <a:pt x="4729" y="6214"/>
                    </a:lnTo>
                    <a:lnTo>
                      <a:pt x="4897" y="6193"/>
                    </a:lnTo>
                    <a:lnTo>
                      <a:pt x="4918" y="6110"/>
                    </a:lnTo>
                    <a:lnTo>
                      <a:pt x="4897" y="6068"/>
                    </a:lnTo>
                    <a:lnTo>
                      <a:pt x="4938" y="6005"/>
                    </a:lnTo>
                    <a:lnTo>
                      <a:pt x="5043" y="6026"/>
                    </a:lnTo>
                    <a:lnTo>
                      <a:pt x="5127" y="6026"/>
                    </a:lnTo>
                    <a:lnTo>
                      <a:pt x="5210" y="6089"/>
                    </a:lnTo>
                    <a:lnTo>
                      <a:pt x="5315" y="6068"/>
                    </a:lnTo>
                    <a:lnTo>
                      <a:pt x="5357" y="6026"/>
                    </a:lnTo>
                    <a:lnTo>
                      <a:pt x="5566" y="5963"/>
                    </a:lnTo>
                    <a:lnTo>
                      <a:pt x="5650" y="5984"/>
                    </a:lnTo>
                    <a:lnTo>
                      <a:pt x="5754" y="5963"/>
                    </a:lnTo>
                    <a:lnTo>
                      <a:pt x="5775" y="5900"/>
                    </a:lnTo>
                    <a:lnTo>
                      <a:pt x="5901" y="5900"/>
                    </a:lnTo>
                    <a:lnTo>
                      <a:pt x="5985" y="5817"/>
                    </a:lnTo>
                    <a:lnTo>
                      <a:pt x="6110" y="5796"/>
                    </a:lnTo>
                    <a:lnTo>
                      <a:pt x="6194" y="5712"/>
                    </a:lnTo>
                    <a:lnTo>
                      <a:pt x="6278" y="5649"/>
                    </a:lnTo>
                    <a:lnTo>
                      <a:pt x="6382" y="5670"/>
                    </a:lnTo>
                    <a:lnTo>
                      <a:pt x="6424" y="5608"/>
                    </a:lnTo>
                    <a:lnTo>
                      <a:pt x="6466" y="5587"/>
                    </a:lnTo>
                    <a:lnTo>
                      <a:pt x="6424" y="5587"/>
                    </a:lnTo>
                    <a:lnTo>
                      <a:pt x="6424" y="5545"/>
                    </a:lnTo>
                    <a:lnTo>
                      <a:pt x="6298" y="5440"/>
                    </a:lnTo>
                    <a:lnTo>
                      <a:pt x="6173" y="5398"/>
                    </a:lnTo>
                    <a:lnTo>
                      <a:pt x="5964" y="5189"/>
                    </a:lnTo>
                    <a:lnTo>
                      <a:pt x="5985" y="5126"/>
                    </a:lnTo>
                    <a:lnTo>
                      <a:pt x="5901" y="4938"/>
                    </a:lnTo>
                    <a:lnTo>
                      <a:pt x="5859" y="4875"/>
                    </a:lnTo>
                    <a:lnTo>
                      <a:pt x="5901" y="4771"/>
                    </a:lnTo>
                    <a:lnTo>
                      <a:pt x="5859" y="4729"/>
                    </a:lnTo>
                    <a:lnTo>
                      <a:pt x="5838" y="4624"/>
                    </a:lnTo>
                    <a:lnTo>
                      <a:pt x="5796" y="4540"/>
                    </a:lnTo>
                    <a:lnTo>
                      <a:pt x="5838" y="4540"/>
                    </a:lnTo>
                    <a:lnTo>
                      <a:pt x="5775" y="4394"/>
                    </a:lnTo>
                    <a:lnTo>
                      <a:pt x="5754" y="4248"/>
                    </a:lnTo>
                    <a:lnTo>
                      <a:pt x="5838" y="4206"/>
                    </a:lnTo>
                    <a:lnTo>
                      <a:pt x="5838" y="4038"/>
                    </a:lnTo>
                    <a:lnTo>
                      <a:pt x="5754" y="3976"/>
                    </a:lnTo>
                    <a:lnTo>
                      <a:pt x="5754" y="3766"/>
                    </a:lnTo>
                    <a:lnTo>
                      <a:pt x="5775" y="3620"/>
                    </a:lnTo>
                    <a:lnTo>
                      <a:pt x="5859" y="3578"/>
                    </a:lnTo>
                    <a:lnTo>
                      <a:pt x="5880" y="3599"/>
                    </a:lnTo>
                    <a:lnTo>
                      <a:pt x="5943" y="3515"/>
                    </a:lnTo>
                    <a:lnTo>
                      <a:pt x="5859" y="3306"/>
                    </a:lnTo>
                    <a:lnTo>
                      <a:pt x="5775" y="3306"/>
                    </a:lnTo>
                    <a:lnTo>
                      <a:pt x="5650" y="3180"/>
                    </a:lnTo>
                    <a:lnTo>
                      <a:pt x="5482" y="3055"/>
                    </a:lnTo>
                    <a:lnTo>
                      <a:pt x="5482" y="2929"/>
                    </a:lnTo>
                    <a:lnTo>
                      <a:pt x="5566" y="2657"/>
                    </a:lnTo>
                    <a:lnTo>
                      <a:pt x="5692" y="2302"/>
                    </a:lnTo>
                    <a:lnTo>
                      <a:pt x="5754" y="2239"/>
                    </a:lnTo>
                    <a:lnTo>
                      <a:pt x="5734" y="2134"/>
                    </a:lnTo>
                    <a:lnTo>
                      <a:pt x="5692" y="2113"/>
                    </a:lnTo>
                    <a:lnTo>
                      <a:pt x="5734" y="2113"/>
                    </a:lnTo>
                    <a:lnTo>
                      <a:pt x="5022" y="1611"/>
                    </a:lnTo>
                    <a:lnTo>
                      <a:pt x="4959" y="1527"/>
                    </a:lnTo>
                    <a:lnTo>
                      <a:pt x="4938" y="1486"/>
                    </a:lnTo>
                    <a:lnTo>
                      <a:pt x="4959" y="1402"/>
                    </a:lnTo>
                    <a:lnTo>
                      <a:pt x="4834" y="1214"/>
                    </a:lnTo>
                    <a:lnTo>
                      <a:pt x="2741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3157;p74">
                <a:extLst>
                  <a:ext uri="{FF2B5EF4-FFF2-40B4-BE49-F238E27FC236}">
                    <a16:creationId xmlns:a16="http://schemas.microsoft.com/office/drawing/2014/main" id="{51296B91-F7B6-4F1C-9759-0925BC99171F}"/>
                  </a:ext>
                </a:extLst>
              </p:cNvPr>
              <p:cNvSpPr/>
              <p:nvPr/>
            </p:nvSpPr>
            <p:spPr>
              <a:xfrm>
                <a:off x="3945415" y="3152954"/>
                <a:ext cx="13956" cy="10963"/>
              </a:xfrm>
              <a:custGeom>
                <a:avLst/>
                <a:gdLst/>
                <a:ahLst/>
                <a:cxnLst/>
                <a:rect l="l" t="t" r="r" b="b"/>
                <a:pathLst>
                  <a:path w="1172" h="964" extrusionOk="0">
                    <a:moveTo>
                      <a:pt x="795" y="1"/>
                    </a:moveTo>
                    <a:lnTo>
                      <a:pt x="795" y="84"/>
                    </a:lnTo>
                    <a:lnTo>
                      <a:pt x="732" y="126"/>
                    </a:lnTo>
                    <a:lnTo>
                      <a:pt x="649" y="126"/>
                    </a:lnTo>
                    <a:lnTo>
                      <a:pt x="607" y="84"/>
                    </a:lnTo>
                    <a:lnTo>
                      <a:pt x="544" y="42"/>
                    </a:lnTo>
                    <a:lnTo>
                      <a:pt x="440" y="126"/>
                    </a:lnTo>
                    <a:lnTo>
                      <a:pt x="377" y="147"/>
                    </a:lnTo>
                    <a:lnTo>
                      <a:pt x="335" y="126"/>
                    </a:lnTo>
                    <a:lnTo>
                      <a:pt x="209" y="231"/>
                    </a:lnTo>
                    <a:lnTo>
                      <a:pt x="105" y="356"/>
                    </a:lnTo>
                    <a:lnTo>
                      <a:pt x="0" y="733"/>
                    </a:lnTo>
                    <a:lnTo>
                      <a:pt x="0" y="817"/>
                    </a:lnTo>
                    <a:lnTo>
                      <a:pt x="209" y="817"/>
                    </a:lnTo>
                    <a:lnTo>
                      <a:pt x="272" y="921"/>
                    </a:lnTo>
                    <a:lnTo>
                      <a:pt x="335" y="963"/>
                    </a:lnTo>
                    <a:lnTo>
                      <a:pt x="398" y="921"/>
                    </a:lnTo>
                    <a:lnTo>
                      <a:pt x="419" y="921"/>
                    </a:lnTo>
                    <a:lnTo>
                      <a:pt x="481" y="963"/>
                    </a:lnTo>
                    <a:lnTo>
                      <a:pt x="607" y="921"/>
                    </a:lnTo>
                    <a:lnTo>
                      <a:pt x="607" y="858"/>
                    </a:lnTo>
                    <a:lnTo>
                      <a:pt x="691" y="670"/>
                    </a:lnTo>
                    <a:lnTo>
                      <a:pt x="649" y="566"/>
                    </a:lnTo>
                    <a:lnTo>
                      <a:pt x="712" y="566"/>
                    </a:lnTo>
                    <a:lnTo>
                      <a:pt x="753" y="628"/>
                    </a:lnTo>
                    <a:lnTo>
                      <a:pt x="816" y="628"/>
                    </a:lnTo>
                    <a:lnTo>
                      <a:pt x="858" y="733"/>
                    </a:lnTo>
                    <a:lnTo>
                      <a:pt x="921" y="754"/>
                    </a:lnTo>
                    <a:lnTo>
                      <a:pt x="921" y="817"/>
                    </a:lnTo>
                    <a:lnTo>
                      <a:pt x="942" y="838"/>
                    </a:lnTo>
                    <a:lnTo>
                      <a:pt x="1004" y="838"/>
                    </a:lnTo>
                    <a:lnTo>
                      <a:pt x="1067" y="817"/>
                    </a:lnTo>
                    <a:lnTo>
                      <a:pt x="1130" y="754"/>
                    </a:lnTo>
                    <a:lnTo>
                      <a:pt x="1130" y="670"/>
                    </a:lnTo>
                    <a:lnTo>
                      <a:pt x="1172" y="607"/>
                    </a:lnTo>
                    <a:lnTo>
                      <a:pt x="1151" y="503"/>
                    </a:lnTo>
                    <a:lnTo>
                      <a:pt x="1109" y="314"/>
                    </a:lnTo>
                    <a:lnTo>
                      <a:pt x="1046" y="231"/>
                    </a:lnTo>
                    <a:lnTo>
                      <a:pt x="1046" y="189"/>
                    </a:lnTo>
                    <a:lnTo>
                      <a:pt x="963" y="105"/>
                    </a:lnTo>
                    <a:lnTo>
                      <a:pt x="900" y="21"/>
                    </a:lnTo>
                    <a:lnTo>
                      <a:pt x="900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3158;p74">
                <a:extLst>
                  <a:ext uri="{FF2B5EF4-FFF2-40B4-BE49-F238E27FC236}">
                    <a16:creationId xmlns:a16="http://schemas.microsoft.com/office/drawing/2014/main" id="{07935AC9-2C6E-4074-817D-DF0C82484B87}"/>
                  </a:ext>
                </a:extLst>
              </p:cNvPr>
              <p:cNvSpPr/>
              <p:nvPr/>
            </p:nvSpPr>
            <p:spPr>
              <a:xfrm>
                <a:off x="3945415" y="3159380"/>
                <a:ext cx="13706" cy="15956"/>
              </a:xfrm>
              <a:custGeom>
                <a:avLst/>
                <a:gdLst/>
                <a:ahLst/>
                <a:cxnLst/>
                <a:rect l="l" t="t" r="r" b="b"/>
                <a:pathLst>
                  <a:path w="1151" h="1403" extrusionOk="0">
                    <a:moveTo>
                      <a:pt x="649" y="1"/>
                    </a:moveTo>
                    <a:lnTo>
                      <a:pt x="691" y="105"/>
                    </a:lnTo>
                    <a:lnTo>
                      <a:pt x="607" y="293"/>
                    </a:lnTo>
                    <a:lnTo>
                      <a:pt x="607" y="356"/>
                    </a:lnTo>
                    <a:lnTo>
                      <a:pt x="481" y="398"/>
                    </a:lnTo>
                    <a:lnTo>
                      <a:pt x="419" y="356"/>
                    </a:lnTo>
                    <a:lnTo>
                      <a:pt x="398" y="356"/>
                    </a:lnTo>
                    <a:lnTo>
                      <a:pt x="335" y="398"/>
                    </a:lnTo>
                    <a:lnTo>
                      <a:pt x="272" y="356"/>
                    </a:lnTo>
                    <a:lnTo>
                      <a:pt x="209" y="252"/>
                    </a:lnTo>
                    <a:lnTo>
                      <a:pt x="0" y="252"/>
                    </a:lnTo>
                    <a:lnTo>
                      <a:pt x="0" y="314"/>
                    </a:lnTo>
                    <a:lnTo>
                      <a:pt x="63" y="419"/>
                    </a:lnTo>
                    <a:lnTo>
                      <a:pt x="84" y="565"/>
                    </a:lnTo>
                    <a:lnTo>
                      <a:pt x="84" y="712"/>
                    </a:lnTo>
                    <a:lnTo>
                      <a:pt x="188" y="1402"/>
                    </a:lnTo>
                    <a:lnTo>
                      <a:pt x="481" y="1402"/>
                    </a:lnTo>
                    <a:lnTo>
                      <a:pt x="649" y="1340"/>
                    </a:lnTo>
                    <a:lnTo>
                      <a:pt x="753" y="1193"/>
                    </a:lnTo>
                    <a:lnTo>
                      <a:pt x="921" y="1026"/>
                    </a:lnTo>
                    <a:lnTo>
                      <a:pt x="963" y="984"/>
                    </a:lnTo>
                    <a:lnTo>
                      <a:pt x="1046" y="900"/>
                    </a:lnTo>
                    <a:lnTo>
                      <a:pt x="1151" y="796"/>
                    </a:lnTo>
                    <a:lnTo>
                      <a:pt x="1151" y="712"/>
                    </a:lnTo>
                    <a:lnTo>
                      <a:pt x="1130" y="524"/>
                    </a:lnTo>
                    <a:lnTo>
                      <a:pt x="1046" y="524"/>
                    </a:lnTo>
                    <a:lnTo>
                      <a:pt x="1046" y="461"/>
                    </a:lnTo>
                    <a:lnTo>
                      <a:pt x="942" y="419"/>
                    </a:lnTo>
                    <a:lnTo>
                      <a:pt x="942" y="356"/>
                    </a:lnTo>
                    <a:lnTo>
                      <a:pt x="921" y="293"/>
                    </a:lnTo>
                    <a:lnTo>
                      <a:pt x="921" y="252"/>
                    </a:lnTo>
                    <a:lnTo>
                      <a:pt x="921" y="189"/>
                    </a:lnTo>
                    <a:lnTo>
                      <a:pt x="858" y="168"/>
                    </a:lnTo>
                    <a:lnTo>
                      <a:pt x="816" y="63"/>
                    </a:lnTo>
                    <a:lnTo>
                      <a:pt x="753" y="63"/>
                    </a:lnTo>
                    <a:lnTo>
                      <a:pt x="712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3159;p74">
                <a:extLst>
                  <a:ext uri="{FF2B5EF4-FFF2-40B4-BE49-F238E27FC236}">
                    <a16:creationId xmlns:a16="http://schemas.microsoft.com/office/drawing/2014/main" id="{B8D00D50-8ECF-4562-8A41-0B079C73EAE9}"/>
                  </a:ext>
                </a:extLst>
              </p:cNvPr>
              <p:cNvSpPr/>
              <p:nvPr/>
            </p:nvSpPr>
            <p:spPr>
              <a:xfrm>
                <a:off x="3829055" y="3110126"/>
                <a:ext cx="131316" cy="124222"/>
              </a:xfrm>
              <a:custGeom>
                <a:avLst/>
                <a:gdLst/>
                <a:ahLst/>
                <a:cxnLst/>
                <a:rect l="l" t="t" r="r" b="b"/>
                <a:pathLst>
                  <a:path w="11028" h="10923" extrusionOk="0">
                    <a:moveTo>
                      <a:pt x="7701" y="0"/>
                    </a:moveTo>
                    <a:lnTo>
                      <a:pt x="7701" y="42"/>
                    </a:lnTo>
                    <a:lnTo>
                      <a:pt x="7743" y="84"/>
                    </a:lnTo>
                    <a:lnTo>
                      <a:pt x="7659" y="189"/>
                    </a:lnTo>
                    <a:lnTo>
                      <a:pt x="7575" y="189"/>
                    </a:lnTo>
                    <a:lnTo>
                      <a:pt x="7491" y="210"/>
                    </a:lnTo>
                    <a:lnTo>
                      <a:pt x="7366" y="210"/>
                    </a:lnTo>
                    <a:lnTo>
                      <a:pt x="7282" y="251"/>
                    </a:lnTo>
                    <a:lnTo>
                      <a:pt x="7240" y="251"/>
                    </a:lnTo>
                    <a:lnTo>
                      <a:pt x="7219" y="189"/>
                    </a:lnTo>
                    <a:lnTo>
                      <a:pt x="7178" y="189"/>
                    </a:lnTo>
                    <a:lnTo>
                      <a:pt x="7157" y="147"/>
                    </a:lnTo>
                    <a:lnTo>
                      <a:pt x="7073" y="126"/>
                    </a:lnTo>
                    <a:lnTo>
                      <a:pt x="6843" y="230"/>
                    </a:lnTo>
                    <a:lnTo>
                      <a:pt x="6759" y="293"/>
                    </a:lnTo>
                    <a:lnTo>
                      <a:pt x="6717" y="335"/>
                    </a:lnTo>
                    <a:lnTo>
                      <a:pt x="6487" y="356"/>
                    </a:lnTo>
                    <a:lnTo>
                      <a:pt x="6403" y="398"/>
                    </a:lnTo>
                    <a:lnTo>
                      <a:pt x="6320" y="314"/>
                    </a:lnTo>
                    <a:lnTo>
                      <a:pt x="6215" y="293"/>
                    </a:lnTo>
                    <a:lnTo>
                      <a:pt x="6111" y="293"/>
                    </a:lnTo>
                    <a:lnTo>
                      <a:pt x="6027" y="398"/>
                    </a:lnTo>
                    <a:lnTo>
                      <a:pt x="5922" y="502"/>
                    </a:lnTo>
                    <a:lnTo>
                      <a:pt x="5964" y="544"/>
                    </a:lnTo>
                    <a:lnTo>
                      <a:pt x="6006" y="607"/>
                    </a:lnTo>
                    <a:lnTo>
                      <a:pt x="5985" y="649"/>
                    </a:lnTo>
                    <a:lnTo>
                      <a:pt x="5859" y="670"/>
                    </a:lnTo>
                    <a:lnTo>
                      <a:pt x="5797" y="649"/>
                    </a:lnTo>
                    <a:lnTo>
                      <a:pt x="5671" y="628"/>
                    </a:lnTo>
                    <a:lnTo>
                      <a:pt x="5567" y="565"/>
                    </a:lnTo>
                    <a:lnTo>
                      <a:pt x="5483" y="565"/>
                    </a:lnTo>
                    <a:lnTo>
                      <a:pt x="5399" y="628"/>
                    </a:lnTo>
                    <a:lnTo>
                      <a:pt x="5336" y="607"/>
                    </a:lnTo>
                    <a:lnTo>
                      <a:pt x="5190" y="607"/>
                    </a:lnTo>
                    <a:lnTo>
                      <a:pt x="5064" y="523"/>
                    </a:lnTo>
                    <a:lnTo>
                      <a:pt x="4939" y="544"/>
                    </a:lnTo>
                    <a:lnTo>
                      <a:pt x="4918" y="502"/>
                    </a:lnTo>
                    <a:lnTo>
                      <a:pt x="4750" y="356"/>
                    </a:lnTo>
                    <a:lnTo>
                      <a:pt x="4667" y="335"/>
                    </a:lnTo>
                    <a:lnTo>
                      <a:pt x="4499" y="210"/>
                    </a:lnTo>
                    <a:lnTo>
                      <a:pt x="4437" y="189"/>
                    </a:lnTo>
                    <a:lnTo>
                      <a:pt x="4353" y="126"/>
                    </a:lnTo>
                    <a:lnTo>
                      <a:pt x="4290" y="126"/>
                    </a:lnTo>
                    <a:lnTo>
                      <a:pt x="4290" y="189"/>
                    </a:lnTo>
                    <a:lnTo>
                      <a:pt x="4186" y="147"/>
                    </a:lnTo>
                    <a:lnTo>
                      <a:pt x="4102" y="251"/>
                    </a:lnTo>
                    <a:lnTo>
                      <a:pt x="4018" y="251"/>
                    </a:lnTo>
                    <a:lnTo>
                      <a:pt x="3976" y="293"/>
                    </a:lnTo>
                    <a:lnTo>
                      <a:pt x="3976" y="356"/>
                    </a:lnTo>
                    <a:lnTo>
                      <a:pt x="3914" y="440"/>
                    </a:lnTo>
                    <a:lnTo>
                      <a:pt x="3914" y="502"/>
                    </a:lnTo>
                    <a:lnTo>
                      <a:pt x="3872" y="544"/>
                    </a:lnTo>
                    <a:lnTo>
                      <a:pt x="3788" y="544"/>
                    </a:lnTo>
                    <a:lnTo>
                      <a:pt x="3788" y="607"/>
                    </a:lnTo>
                    <a:lnTo>
                      <a:pt x="3893" y="733"/>
                    </a:lnTo>
                    <a:lnTo>
                      <a:pt x="3830" y="774"/>
                    </a:lnTo>
                    <a:lnTo>
                      <a:pt x="3809" y="858"/>
                    </a:lnTo>
                    <a:lnTo>
                      <a:pt x="3809" y="984"/>
                    </a:lnTo>
                    <a:lnTo>
                      <a:pt x="3872" y="1088"/>
                    </a:lnTo>
                    <a:lnTo>
                      <a:pt x="3872" y="1339"/>
                    </a:lnTo>
                    <a:lnTo>
                      <a:pt x="3767" y="1381"/>
                    </a:lnTo>
                    <a:lnTo>
                      <a:pt x="3725" y="1486"/>
                    </a:lnTo>
                    <a:lnTo>
                      <a:pt x="3474" y="1800"/>
                    </a:lnTo>
                    <a:lnTo>
                      <a:pt x="3516" y="2009"/>
                    </a:lnTo>
                    <a:lnTo>
                      <a:pt x="3495" y="2135"/>
                    </a:lnTo>
                    <a:lnTo>
                      <a:pt x="3495" y="2281"/>
                    </a:lnTo>
                    <a:lnTo>
                      <a:pt x="3390" y="2386"/>
                    </a:lnTo>
                    <a:lnTo>
                      <a:pt x="3390" y="2532"/>
                    </a:lnTo>
                    <a:lnTo>
                      <a:pt x="3390" y="2616"/>
                    </a:lnTo>
                    <a:lnTo>
                      <a:pt x="3370" y="2804"/>
                    </a:lnTo>
                    <a:lnTo>
                      <a:pt x="3390" y="2825"/>
                    </a:lnTo>
                    <a:lnTo>
                      <a:pt x="3370" y="2971"/>
                    </a:lnTo>
                    <a:lnTo>
                      <a:pt x="3286" y="3034"/>
                    </a:lnTo>
                    <a:lnTo>
                      <a:pt x="3244" y="3223"/>
                    </a:lnTo>
                    <a:lnTo>
                      <a:pt x="3244" y="3390"/>
                    </a:lnTo>
                    <a:lnTo>
                      <a:pt x="3056" y="3704"/>
                    </a:lnTo>
                    <a:lnTo>
                      <a:pt x="2951" y="3746"/>
                    </a:lnTo>
                    <a:lnTo>
                      <a:pt x="2846" y="3808"/>
                    </a:lnTo>
                    <a:lnTo>
                      <a:pt x="2763" y="3787"/>
                    </a:lnTo>
                    <a:lnTo>
                      <a:pt x="2637" y="3892"/>
                    </a:lnTo>
                    <a:lnTo>
                      <a:pt x="2533" y="4018"/>
                    </a:lnTo>
                    <a:lnTo>
                      <a:pt x="2533" y="4164"/>
                    </a:lnTo>
                    <a:lnTo>
                      <a:pt x="2344" y="4332"/>
                    </a:lnTo>
                    <a:lnTo>
                      <a:pt x="2302" y="4436"/>
                    </a:lnTo>
                    <a:lnTo>
                      <a:pt x="2323" y="4624"/>
                    </a:lnTo>
                    <a:lnTo>
                      <a:pt x="2344" y="4645"/>
                    </a:lnTo>
                    <a:lnTo>
                      <a:pt x="2323" y="4959"/>
                    </a:lnTo>
                    <a:lnTo>
                      <a:pt x="2302" y="5127"/>
                    </a:lnTo>
                    <a:lnTo>
                      <a:pt x="2302" y="5231"/>
                    </a:lnTo>
                    <a:lnTo>
                      <a:pt x="2198" y="5378"/>
                    </a:lnTo>
                    <a:lnTo>
                      <a:pt x="2093" y="5420"/>
                    </a:lnTo>
                    <a:lnTo>
                      <a:pt x="2009" y="5482"/>
                    </a:lnTo>
                    <a:lnTo>
                      <a:pt x="1947" y="5566"/>
                    </a:lnTo>
                    <a:lnTo>
                      <a:pt x="1717" y="5796"/>
                    </a:lnTo>
                    <a:lnTo>
                      <a:pt x="1633" y="5901"/>
                    </a:lnTo>
                    <a:lnTo>
                      <a:pt x="1507" y="5984"/>
                    </a:lnTo>
                    <a:lnTo>
                      <a:pt x="1382" y="5901"/>
                    </a:lnTo>
                    <a:lnTo>
                      <a:pt x="1319" y="5796"/>
                    </a:lnTo>
                    <a:lnTo>
                      <a:pt x="1298" y="5775"/>
                    </a:lnTo>
                    <a:lnTo>
                      <a:pt x="1382" y="5650"/>
                    </a:lnTo>
                    <a:lnTo>
                      <a:pt x="1382" y="5587"/>
                    </a:lnTo>
                    <a:lnTo>
                      <a:pt x="1193" y="5650"/>
                    </a:lnTo>
                    <a:lnTo>
                      <a:pt x="1089" y="5754"/>
                    </a:lnTo>
                    <a:lnTo>
                      <a:pt x="1005" y="5733"/>
                    </a:lnTo>
                    <a:lnTo>
                      <a:pt x="942" y="5754"/>
                    </a:lnTo>
                    <a:lnTo>
                      <a:pt x="942" y="5859"/>
                    </a:lnTo>
                    <a:lnTo>
                      <a:pt x="859" y="5943"/>
                    </a:lnTo>
                    <a:lnTo>
                      <a:pt x="754" y="5943"/>
                    </a:lnTo>
                    <a:lnTo>
                      <a:pt x="754" y="5880"/>
                    </a:lnTo>
                    <a:lnTo>
                      <a:pt x="733" y="5838"/>
                    </a:lnTo>
                    <a:lnTo>
                      <a:pt x="629" y="5880"/>
                    </a:lnTo>
                    <a:lnTo>
                      <a:pt x="566" y="5859"/>
                    </a:lnTo>
                    <a:lnTo>
                      <a:pt x="440" y="5984"/>
                    </a:lnTo>
                    <a:lnTo>
                      <a:pt x="315" y="6089"/>
                    </a:lnTo>
                    <a:lnTo>
                      <a:pt x="252" y="6152"/>
                    </a:lnTo>
                    <a:lnTo>
                      <a:pt x="273" y="6361"/>
                    </a:lnTo>
                    <a:lnTo>
                      <a:pt x="210" y="6424"/>
                    </a:lnTo>
                    <a:lnTo>
                      <a:pt x="105" y="6424"/>
                    </a:lnTo>
                    <a:lnTo>
                      <a:pt x="1" y="6508"/>
                    </a:lnTo>
                    <a:lnTo>
                      <a:pt x="22" y="6570"/>
                    </a:lnTo>
                    <a:lnTo>
                      <a:pt x="210" y="6591"/>
                    </a:lnTo>
                    <a:lnTo>
                      <a:pt x="252" y="6633"/>
                    </a:lnTo>
                    <a:lnTo>
                      <a:pt x="273" y="6633"/>
                    </a:lnTo>
                    <a:lnTo>
                      <a:pt x="273" y="6612"/>
                    </a:lnTo>
                    <a:lnTo>
                      <a:pt x="315" y="6591"/>
                    </a:lnTo>
                    <a:lnTo>
                      <a:pt x="377" y="6591"/>
                    </a:lnTo>
                    <a:lnTo>
                      <a:pt x="482" y="6570"/>
                    </a:lnTo>
                    <a:lnTo>
                      <a:pt x="566" y="6528"/>
                    </a:lnTo>
                    <a:lnTo>
                      <a:pt x="1256" y="6528"/>
                    </a:lnTo>
                    <a:lnTo>
                      <a:pt x="1424" y="6570"/>
                    </a:lnTo>
                    <a:lnTo>
                      <a:pt x="1633" y="6528"/>
                    </a:lnTo>
                    <a:lnTo>
                      <a:pt x="2637" y="6528"/>
                    </a:lnTo>
                    <a:lnTo>
                      <a:pt x="2637" y="6612"/>
                    </a:lnTo>
                    <a:lnTo>
                      <a:pt x="2637" y="6633"/>
                    </a:lnTo>
                    <a:lnTo>
                      <a:pt x="2637" y="6717"/>
                    </a:lnTo>
                    <a:lnTo>
                      <a:pt x="2679" y="6780"/>
                    </a:lnTo>
                    <a:lnTo>
                      <a:pt x="2721" y="6842"/>
                    </a:lnTo>
                    <a:lnTo>
                      <a:pt x="2679" y="6905"/>
                    </a:lnTo>
                    <a:lnTo>
                      <a:pt x="2679" y="6989"/>
                    </a:lnTo>
                    <a:lnTo>
                      <a:pt x="2742" y="7093"/>
                    </a:lnTo>
                    <a:lnTo>
                      <a:pt x="2763" y="7219"/>
                    </a:lnTo>
                    <a:lnTo>
                      <a:pt x="2784" y="7261"/>
                    </a:lnTo>
                    <a:lnTo>
                      <a:pt x="2784" y="7345"/>
                    </a:lnTo>
                    <a:lnTo>
                      <a:pt x="2846" y="7365"/>
                    </a:lnTo>
                    <a:lnTo>
                      <a:pt x="2888" y="7449"/>
                    </a:lnTo>
                    <a:lnTo>
                      <a:pt x="2972" y="7554"/>
                    </a:lnTo>
                    <a:lnTo>
                      <a:pt x="2993" y="7763"/>
                    </a:lnTo>
                    <a:lnTo>
                      <a:pt x="3056" y="7784"/>
                    </a:lnTo>
                    <a:lnTo>
                      <a:pt x="3202" y="7784"/>
                    </a:lnTo>
                    <a:lnTo>
                      <a:pt x="3307" y="7763"/>
                    </a:lnTo>
                    <a:lnTo>
                      <a:pt x="3390" y="7784"/>
                    </a:lnTo>
                    <a:lnTo>
                      <a:pt x="3579" y="7826"/>
                    </a:lnTo>
                    <a:lnTo>
                      <a:pt x="3662" y="7763"/>
                    </a:lnTo>
                    <a:lnTo>
                      <a:pt x="4102" y="7742"/>
                    </a:lnTo>
                    <a:lnTo>
                      <a:pt x="4102" y="7575"/>
                    </a:lnTo>
                    <a:lnTo>
                      <a:pt x="4081" y="7470"/>
                    </a:lnTo>
                    <a:lnTo>
                      <a:pt x="4123" y="7449"/>
                    </a:lnTo>
                    <a:lnTo>
                      <a:pt x="4186" y="7345"/>
                    </a:lnTo>
                    <a:lnTo>
                      <a:pt x="4186" y="7198"/>
                    </a:lnTo>
                    <a:lnTo>
                      <a:pt x="4750" y="7156"/>
                    </a:lnTo>
                    <a:lnTo>
                      <a:pt x="4750" y="7114"/>
                    </a:lnTo>
                    <a:lnTo>
                      <a:pt x="4939" y="7135"/>
                    </a:lnTo>
                    <a:lnTo>
                      <a:pt x="4918" y="7219"/>
                    </a:lnTo>
                    <a:lnTo>
                      <a:pt x="4876" y="7261"/>
                    </a:lnTo>
                    <a:lnTo>
                      <a:pt x="4918" y="7324"/>
                    </a:lnTo>
                    <a:lnTo>
                      <a:pt x="5567" y="7365"/>
                    </a:lnTo>
                    <a:lnTo>
                      <a:pt x="5587" y="7449"/>
                    </a:lnTo>
                    <a:lnTo>
                      <a:pt x="5587" y="7533"/>
                    </a:lnTo>
                    <a:lnTo>
                      <a:pt x="5587" y="7617"/>
                    </a:lnTo>
                    <a:lnTo>
                      <a:pt x="5546" y="7721"/>
                    </a:lnTo>
                    <a:lnTo>
                      <a:pt x="5504" y="7826"/>
                    </a:lnTo>
                    <a:lnTo>
                      <a:pt x="5567" y="7889"/>
                    </a:lnTo>
                    <a:lnTo>
                      <a:pt x="5567" y="7972"/>
                    </a:lnTo>
                    <a:lnTo>
                      <a:pt x="5546" y="8035"/>
                    </a:lnTo>
                    <a:lnTo>
                      <a:pt x="5546" y="8056"/>
                    </a:lnTo>
                    <a:lnTo>
                      <a:pt x="5567" y="8140"/>
                    </a:lnTo>
                    <a:lnTo>
                      <a:pt x="5567" y="8349"/>
                    </a:lnTo>
                    <a:lnTo>
                      <a:pt x="5504" y="8453"/>
                    </a:lnTo>
                    <a:lnTo>
                      <a:pt x="5567" y="8495"/>
                    </a:lnTo>
                    <a:lnTo>
                      <a:pt x="5567" y="8579"/>
                    </a:lnTo>
                    <a:lnTo>
                      <a:pt x="5608" y="8621"/>
                    </a:lnTo>
                    <a:lnTo>
                      <a:pt x="5608" y="8705"/>
                    </a:lnTo>
                    <a:lnTo>
                      <a:pt x="5650" y="8725"/>
                    </a:lnTo>
                    <a:lnTo>
                      <a:pt x="5671" y="8788"/>
                    </a:lnTo>
                    <a:lnTo>
                      <a:pt x="5713" y="8809"/>
                    </a:lnTo>
                    <a:lnTo>
                      <a:pt x="5755" y="8872"/>
                    </a:lnTo>
                    <a:lnTo>
                      <a:pt x="5713" y="8935"/>
                    </a:lnTo>
                    <a:lnTo>
                      <a:pt x="5713" y="9018"/>
                    </a:lnTo>
                    <a:lnTo>
                      <a:pt x="5797" y="9081"/>
                    </a:lnTo>
                    <a:lnTo>
                      <a:pt x="5797" y="9144"/>
                    </a:lnTo>
                    <a:lnTo>
                      <a:pt x="5776" y="9186"/>
                    </a:lnTo>
                    <a:lnTo>
                      <a:pt x="5776" y="9311"/>
                    </a:lnTo>
                    <a:lnTo>
                      <a:pt x="5859" y="9353"/>
                    </a:lnTo>
                    <a:lnTo>
                      <a:pt x="5818" y="9437"/>
                    </a:lnTo>
                    <a:lnTo>
                      <a:pt x="5818" y="9458"/>
                    </a:lnTo>
                    <a:lnTo>
                      <a:pt x="5776" y="9500"/>
                    </a:lnTo>
                    <a:lnTo>
                      <a:pt x="5776" y="9625"/>
                    </a:lnTo>
                    <a:lnTo>
                      <a:pt x="5797" y="9646"/>
                    </a:lnTo>
                    <a:lnTo>
                      <a:pt x="5859" y="9646"/>
                    </a:lnTo>
                    <a:lnTo>
                      <a:pt x="5901" y="9625"/>
                    </a:lnTo>
                    <a:lnTo>
                      <a:pt x="5964" y="9604"/>
                    </a:lnTo>
                    <a:lnTo>
                      <a:pt x="5985" y="9562"/>
                    </a:lnTo>
                    <a:lnTo>
                      <a:pt x="6027" y="9562"/>
                    </a:lnTo>
                    <a:lnTo>
                      <a:pt x="6111" y="9625"/>
                    </a:lnTo>
                    <a:lnTo>
                      <a:pt x="6173" y="9646"/>
                    </a:lnTo>
                    <a:lnTo>
                      <a:pt x="6320" y="9646"/>
                    </a:lnTo>
                    <a:lnTo>
                      <a:pt x="6383" y="9667"/>
                    </a:lnTo>
                    <a:lnTo>
                      <a:pt x="6424" y="9646"/>
                    </a:lnTo>
                    <a:lnTo>
                      <a:pt x="6508" y="9625"/>
                    </a:lnTo>
                    <a:lnTo>
                      <a:pt x="6592" y="9562"/>
                    </a:lnTo>
                    <a:lnTo>
                      <a:pt x="6696" y="9541"/>
                    </a:lnTo>
                    <a:lnTo>
                      <a:pt x="6801" y="9541"/>
                    </a:lnTo>
                    <a:lnTo>
                      <a:pt x="6843" y="9604"/>
                    </a:lnTo>
                    <a:lnTo>
                      <a:pt x="6906" y="9562"/>
                    </a:lnTo>
                    <a:lnTo>
                      <a:pt x="7010" y="9625"/>
                    </a:lnTo>
                    <a:lnTo>
                      <a:pt x="7031" y="9646"/>
                    </a:lnTo>
                    <a:lnTo>
                      <a:pt x="7031" y="9751"/>
                    </a:lnTo>
                    <a:lnTo>
                      <a:pt x="7052" y="9772"/>
                    </a:lnTo>
                    <a:lnTo>
                      <a:pt x="7073" y="9814"/>
                    </a:lnTo>
                    <a:lnTo>
                      <a:pt x="7157" y="9751"/>
                    </a:lnTo>
                    <a:lnTo>
                      <a:pt x="7240" y="9709"/>
                    </a:lnTo>
                    <a:lnTo>
                      <a:pt x="7324" y="9709"/>
                    </a:lnTo>
                    <a:lnTo>
                      <a:pt x="7345" y="9667"/>
                    </a:lnTo>
                    <a:lnTo>
                      <a:pt x="7491" y="9625"/>
                    </a:lnTo>
                    <a:lnTo>
                      <a:pt x="7554" y="9625"/>
                    </a:lnTo>
                    <a:lnTo>
                      <a:pt x="7554" y="9751"/>
                    </a:lnTo>
                    <a:lnTo>
                      <a:pt x="7575" y="9814"/>
                    </a:lnTo>
                    <a:lnTo>
                      <a:pt x="7575" y="9876"/>
                    </a:lnTo>
                    <a:lnTo>
                      <a:pt x="7575" y="9939"/>
                    </a:lnTo>
                    <a:lnTo>
                      <a:pt x="7638" y="9939"/>
                    </a:lnTo>
                    <a:lnTo>
                      <a:pt x="7743" y="9981"/>
                    </a:lnTo>
                    <a:lnTo>
                      <a:pt x="7784" y="9981"/>
                    </a:lnTo>
                    <a:lnTo>
                      <a:pt x="7910" y="10065"/>
                    </a:lnTo>
                    <a:lnTo>
                      <a:pt x="8056" y="10086"/>
                    </a:lnTo>
                    <a:lnTo>
                      <a:pt x="8182" y="10127"/>
                    </a:lnTo>
                    <a:lnTo>
                      <a:pt x="8182" y="10148"/>
                    </a:lnTo>
                    <a:lnTo>
                      <a:pt x="8287" y="10148"/>
                    </a:lnTo>
                    <a:lnTo>
                      <a:pt x="8433" y="10086"/>
                    </a:lnTo>
                    <a:lnTo>
                      <a:pt x="8475" y="10044"/>
                    </a:lnTo>
                    <a:lnTo>
                      <a:pt x="8517" y="9876"/>
                    </a:lnTo>
                    <a:lnTo>
                      <a:pt x="8600" y="9876"/>
                    </a:lnTo>
                    <a:lnTo>
                      <a:pt x="8642" y="9855"/>
                    </a:lnTo>
                    <a:lnTo>
                      <a:pt x="8684" y="9855"/>
                    </a:lnTo>
                    <a:lnTo>
                      <a:pt x="8684" y="10023"/>
                    </a:lnTo>
                    <a:lnTo>
                      <a:pt x="8789" y="10127"/>
                    </a:lnTo>
                    <a:lnTo>
                      <a:pt x="8789" y="10190"/>
                    </a:lnTo>
                    <a:lnTo>
                      <a:pt x="8935" y="10274"/>
                    </a:lnTo>
                    <a:lnTo>
                      <a:pt x="9144" y="10337"/>
                    </a:lnTo>
                    <a:lnTo>
                      <a:pt x="9270" y="10441"/>
                    </a:lnTo>
                    <a:lnTo>
                      <a:pt x="9375" y="10588"/>
                    </a:lnTo>
                    <a:lnTo>
                      <a:pt x="9479" y="10671"/>
                    </a:lnTo>
                    <a:lnTo>
                      <a:pt x="9584" y="10797"/>
                    </a:lnTo>
                    <a:lnTo>
                      <a:pt x="9730" y="10922"/>
                    </a:lnTo>
                    <a:lnTo>
                      <a:pt x="9793" y="10922"/>
                    </a:lnTo>
                    <a:lnTo>
                      <a:pt x="9898" y="10902"/>
                    </a:lnTo>
                    <a:lnTo>
                      <a:pt x="9981" y="10860"/>
                    </a:lnTo>
                    <a:lnTo>
                      <a:pt x="10002" y="10881"/>
                    </a:lnTo>
                    <a:lnTo>
                      <a:pt x="10044" y="10902"/>
                    </a:lnTo>
                    <a:lnTo>
                      <a:pt x="10107" y="10922"/>
                    </a:lnTo>
                    <a:lnTo>
                      <a:pt x="10170" y="10881"/>
                    </a:lnTo>
                    <a:lnTo>
                      <a:pt x="10107" y="10253"/>
                    </a:lnTo>
                    <a:lnTo>
                      <a:pt x="10065" y="10232"/>
                    </a:lnTo>
                    <a:lnTo>
                      <a:pt x="9940" y="10253"/>
                    </a:lnTo>
                    <a:lnTo>
                      <a:pt x="9940" y="10337"/>
                    </a:lnTo>
                    <a:lnTo>
                      <a:pt x="9981" y="10378"/>
                    </a:lnTo>
                    <a:lnTo>
                      <a:pt x="9688" y="10378"/>
                    </a:lnTo>
                    <a:lnTo>
                      <a:pt x="9647" y="10295"/>
                    </a:lnTo>
                    <a:lnTo>
                      <a:pt x="9626" y="10232"/>
                    </a:lnTo>
                    <a:lnTo>
                      <a:pt x="9458" y="10065"/>
                    </a:lnTo>
                    <a:lnTo>
                      <a:pt x="9375" y="9981"/>
                    </a:lnTo>
                    <a:lnTo>
                      <a:pt x="9375" y="9855"/>
                    </a:lnTo>
                    <a:lnTo>
                      <a:pt x="9375" y="9521"/>
                    </a:lnTo>
                    <a:lnTo>
                      <a:pt x="9375" y="9437"/>
                    </a:lnTo>
                    <a:lnTo>
                      <a:pt x="9479" y="9332"/>
                    </a:lnTo>
                    <a:lnTo>
                      <a:pt x="9542" y="9290"/>
                    </a:lnTo>
                    <a:lnTo>
                      <a:pt x="9521" y="9249"/>
                    </a:lnTo>
                    <a:lnTo>
                      <a:pt x="9563" y="9228"/>
                    </a:lnTo>
                    <a:lnTo>
                      <a:pt x="9563" y="9102"/>
                    </a:lnTo>
                    <a:lnTo>
                      <a:pt x="9563" y="9018"/>
                    </a:lnTo>
                    <a:lnTo>
                      <a:pt x="9563" y="8935"/>
                    </a:lnTo>
                    <a:lnTo>
                      <a:pt x="9563" y="8872"/>
                    </a:lnTo>
                    <a:lnTo>
                      <a:pt x="9584" y="8809"/>
                    </a:lnTo>
                    <a:lnTo>
                      <a:pt x="9626" y="8767"/>
                    </a:lnTo>
                    <a:lnTo>
                      <a:pt x="9542" y="8725"/>
                    </a:lnTo>
                    <a:lnTo>
                      <a:pt x="9479" y="8663"/>
                    </a:lnTo>
                    <a:lnTo>
                      <a:pt x="9458" y="8558"/>
                    </a:lnTo>
                    <a:lnTo>
                      <a:pt x="9688" y="8077"/>
                    </a:lnTo>
                    <a:lnTo>
                      <a:pt x="10630" y="7868"/>
                    </a:lnTo>
                    <a:lnTo>
                      <a:pt x="10714" y="7889"/>
                    </a:lnTo>
                    <a:lnTo>
                      <a:pt x="10588" y="7449"/>
                    </a:lnTo>
                    <a:lnTo>
                      <a:pt x="10170" y="6884"/>
                    </a:lnTo>
                    <a:lnTo>
                      <a:pt x="10044" y="6194"/>
                    </a:lnTo>
                    <a:lnTo>
                      <a:pt x="9960" y="5733"/>
                    </a:lnTo>
                    <a:lnTo>
                      <a:pt x="9856" y="5043"/>
                    </a:lnTo>
                    <a:lnTo>
                      <a:pt x="9856" y="4896"/>
                    </a:lnTo>
                    <a:lnTo>
                      <a:pt x="9835" y="4750"/>
                    </a:lnTo>
                    <a:lnTo>
                      <a:pt x="9772" y="4645"/>
                    </a:lnTo>
                    <a:lnTo>
                      <a:pt x="9772" y="4583"/>
                    </a:lnTo>
                    <a:lnTo>
                      <a:pt x="9772" y="4499"/>
                    </a:lnTo>
                    <a:lnTo>
                      <a:pt x="9877" y="4122"/>
                    </a:lnTo>
                    <a:lnTo>
                      <a:pt x="9981" y="3997"/>
                    </a:lnTo>
                    <a:lnTo>
                      <a:pt x="10107" y="3892"/>
                    </a:lnTo>
                    <a:lnTo>
                      <a:pt x="10149" y="3871"/>
                    </a:lnTo>
                    <a:lnTo>
                      <a:pt x="10107" y="3746"/>
                    </a:lnTo>
                    <a:lnTo>
                      <a:pt x="10191" y="3536"/>
                    </a:lnTo>
                    <a:lnTo>
                      <a:pt x="10212" y="3327"/>
                    </a:lnTo>
                    <a:lnTo>
                      <a:pt x="10212" y="3160"/>
                    </a:lnTo>
                    <a:lnTo>
                      <a:pt x="10253" y="3118"/>
                    </a:lnTo>
                    <a:lnTo>
                      <a:pt x="10484" y="2699"/>
                    </a:lnTo>
                    <a:lnTo>
                      <a:pt x="10525" y="2616"/>
                    </a:lnTo>
                    <a:lnTo>
                      <a:pt x="10714" y="2407"/>
                    </a:lnTo>
                    <a:lnTo>
                      <a:pt x="11007" y="2009"/>
                    </a:lnTo>
                    <a:lnTo>
                      <a:pt x="11028" y="1925"/>
                    </a:lnTo>
                    <a:lnTo>
                      <a:pt x="10986" y="1863"/>
                    </a:lnTo>
                    <a:lnTo>
                      <a:pt x="10923" y="1779"/>
                    </a:lnTo>
                    <a:lnTo>
                      <a:pt x="10839" y="1716"/>
                    </a:lnTo>
                    <a:lnTo>
                      <a:pt x="10881" y="1591"/>
                    </a:lnTo>
                    <a:lnTo>
                      <a:pt x="10902" y="1381"/>
                    </a:lnTo>
                    <a:lnTo>
                      <a:pt x="10902" y="1235"/>
                    </a:lnTo>
                    <a:lnTo>
                      <a:pt x="10944" y="1151"/>
                    </a:lnTo>
                    <a:lnTo>
                      <a:pt x="10986" y="1047"/>
                    </a:lnTo>
                    <a:lnTo>
                      <a:pt x="10944" y="1026"/>
                    </a:lnTo>
                    <a:lnTo>
                      <a:pt x="10776" y="1026"/>
                    </a:lnTo>
                    <a:lnTo>
                      <a:pt x="10776" y="942"/>
                    </a:lnTo>
                    <a:lnTo>
                      <a:pt x="10735" y="858"/>
                    </a:lnTo>
                    <a:lnTo>
                      <a:pt x="10693" y="837"/>
                    </a:lnTo>
                    <a:lnTo>
                      <a:pt x="10672" y="733"/>
                    </a:lnTo>
                    <a:lnTo>
                      <a:pt x="10588" y="670"/>
                    </a:lnTo>
                    <a:lnTo>
                      <a:pt x="10463" y="628"/>
                    </a:lnTo>
                    <a:lnTo>
                      <a:pt x="10400" y="565"/>
                    </a:lnTo>
                    <a:lnTo>
                      <a:pt x="10358" y="502"/>
                    </a:lnTo>
                    <a:lnTo>
                      <a:pt x="10274" y="335"/>
                    </a:lnTo>
                    <a:lnTo>
                      <a:pt x="10212" y="314"/>
                    </a:lnTo>
                    <a:lnTo>
                      <a:pt x="10086" y="314"/>
                    </a:lnTo>
                    <a:lnTo>
                      <a:pt x="10044" y="398"/>
                    </a:lnTo>
                    <a:lnTo>
                      <a:pt x="9981" y="440"/>
                    </a:lnTo>
                    <a:lnTo>
                      <a:pt x="9877" y="502"/>
                    </a:lnTo>
                    <a:lnTo>
                      <a:pt x="9835" y="502"/>
                    </a:lnTo>
                    <a:lnTo>
                      <a:pt x="9793" y="440"/>
                    </a:lnTo>
                    <a:lnTo>
                      <a:pt x="9584" y="440"/>
                    </a:lnTo>
                    <a:lnTo>
                      <a:pt x="9521" y="502"/>
                    </a:lnTo>
                    <a:lnTo>
                      <a:pt x="9479" y="544"/>
                    </a:lnTo>
                    <a:lnTo>
                      <a:pt x="9416" y="565"/>
                    </a:lnTo>
                    <a:lnTo>
                      <a:pt x="9312" y="523"/>
                    </a:lnTo>
                    <a:lnTo>
                      <a:pt x="9165" y="440"/>
                    </a:lnTo>
                    <a:lnTo>
                      <a:pt x="9124" y="356"/>
                    </a:lnTo>
                    <a:lnTo>
                      <a:pt x="9040" y="335"/>
                    </a:lnTo>
                    <a:lnTo>
                      <a:pt x="8998" y="293"/>
                    </a:lnTo>
                    <a:lnTo>
                      <a:pt x="8956" y="189"/>
                    </a:lnTo>
                    <a:lnTo>
                      <a:pt x="8935" y="147"/>
                    </a:lnTo>
                    <a:lnTo>
                      <a:pt x="8831" y="105"/>
                    </a:lnTo>
                    <a:lnTo>
                      <a:pt x="8705" y="105"/>
                    </a:lnTo>
                    <a:lnTo>
                      <a:pt x="8517" y="189"/>
                    </a:lnTo>
                    <a:lnTo>
                      <a:pt x="8496" y="147"/>
                    </a:lnTo>
                    <a:lnTo>
                      <a:pt x="8266" y="147"/>
                    </a:lnTo>
                    <a:lnTo>
                      <a:pt x="8182" y="105"/>
                    </a:lnTo>
                    <a:lnTo>
                      <a:pt x="8098" y="84"/>
                    </a:lnTo>
                    <a:lnTo>
                      <a:pt x="8056" y="42"/>
                    </a:lnTo>
                    <a:lnTo>
                      <a:pt x="7868" y="42"/>
                    </a:lnTo>
                    <a:lnTo>
                      <a:pt x="7784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A6CBC2"/>
                  </a:solidFill>
                </a:endParaRPr>
              </a:p>
            </p:txBody>
          </p:sp>
          <p:sp>
            <p:nvSpPr>
              <p:cNvPr id="167" name="Google Shape;3160;p74">
                <a:extLst>
                  <a:ext uri="{FF2B5EF4-FFF2-40B4-BE49-F238E27FC236}">
                    <a16:creationId xmlns:a16="http://schemas.microsoft.com/office/drawing/2014/main" id="{319B0D98-CF58-4F39-8E8E-6F73EFE7AE9F}"/>
                  </a:ext>
                </a:extLst>
              </p:cNvPr>
              <p:cNvSpPr/>
              <p:nvPr/>
            </p:nvSpPr>
            <p:spPr>
              <a:xfrm>
                <a:off x="3970326" y="3207451"/>
                <a:ext cx="21934" cy="52837"/>
              </a:xfrm>
              <a:custGeom>
                <a:avLst/>
                <a:gdLst/>
                <a:ahLst/>
                <a:cxnLst/>
                <a:rect l="l" t="t" r="r" b="b"/>
                <a:pathLst>
                  <a:path w="1842" h="4646" extrusionOk="0">
                    <a:moveTo>
                      <a:pt x="210" y="0"/>
                    </a:moveTo>
                    <a:lnTo>
                      <a:pt x="189" y="21"/>
                    </a:lnTo>
                    <a:lnTo>
                      <a:pt x="210" y="105"/>
                    </a:lnTo>
                    <a:lnTo>
                      <a:pt x="231" y="126"/>
                    </a:lnTo>
                    <a:lnTo>
                      <a:pt x="273" y="209"/>
                    </a:lnTo>
                    <a:lnTo>
                      <a:pt x="377" y="251"/>
                    </a:lnTo>
                    <a:lnTo>
                      <a:pt x="419" y="272"/>
                    </a:lnTo>
                    <a:lnTo>
                      <a:pt x="419" y="314"/>
                    </a:lnTo>
                    <a:lnTo>
                      <a:pt x="377" y="460"/>
                    </a:lnTo>
                    <a:lnTo>
                      <a:pt x="377" y="523"/>
                    </a:lnTo>
                    <a:lnTo>
                      <a:pt x="482" y="586"/>
                    </a:lnTo>
                    <a:lnTo>
                      <a:pt x="503" y="670"/>
                    </a:lnTo>
                    <a:lnTo>
                      <a:pt x="503" y="795"/>
                    </a:lnTo>
                    <a:lnTo>
                      <a:pt x="482" y="837"/>
                    </a:lnTo>
                    <a:lnTo>
                      <a:pt x="482" y="879"/>
                    </a:lnTo>
                    <a:lnTo>
                      <a:pt x="335" y="1004"/>
                    </a:lnTo>
                    <a:lnTo>
                      <a:pt x="335" y="1088"/>
                    </a:lnTo>
                    <a:lnTo>
                      <a:pt x="377" y="1193"/>
                    </a:lnTo>
                    <a:lnTo>
                      <a:pt x="377" y="1276"/>
                    </a:lnTo>
                    <a:lnTo>
                      <a:pt x="398" y="1360"/>
                    </a:lnTo>
                    <a:lnTo>
                      <a:pt x="335" y="1423"/>
                    </a:lnTo>
                    <a:lnTo>
                      <a:pt x="398" y="1507"/>
                    </a:lnTo>
                    <a:lnTo>
                      <a:pt x="398" y="1590"/>
                    </a:lnTo>
                    <a:lnTo>
                      <a:pt x="335" y="1611"/>
                    </a:lnTo>
                    <a:lnTo>
                      <a:pt x="377" y="1695"/>
                    </a:lnTo>
                    <a:lnTo>
                      <a:pt x="398" y="1737"/>
                    </a:lnTo>
                    <a:lnTo>
                      <a:pt x="440" y="1779"/>
                    </a:lnTo>
                    <a:lnTo>
                      <a:pt x="440" y="1820"/>
                    </a:lnTo>
                    <a:lnTo>
                      <a:pt x="398" y="1820"/>
                    </a:lnTo>
                    <a:lnTo>
                      <a:pt x="377" y="1904"/>
                    </a:lnTo>
                    <a:lnTo>
                      <a:pt x="293" y="1925"/>
                    </a:lnTo>
                    <a:lnTo>
                      <a:pt x="168" y="2030"/>
                    </a:lnTo>
                    <a:lnTo>
                      <a:pt x="126" y="2051"/>
                    </a:lnTo>
                    <a:lnTo>
                      <a:pt x="126" y="2134"/>
                    </a:lnTo>
                    <a:lnTo>
                      <a:pt x="168" y="2197"/>
                    </a:lnTo>
                    <a:lnTo>
                      <a:pt x="126" y="2260"/>
                    </a:lnTo>
                    <a:lnTo>
                      <a:pt x="126" y="2344"/>
                    </a:lnTo>
                    <a:lnTo>
                      <a:pt x="63" y="2448"/>
                    </a:lnTo>
                    <a:lnTo>
                      <a:pt x="1" y="2469"/>
                    </a:lnTo>
                    <a:lnTo>
                      <a:pt x="1" y="2532"/>
                    </a:lnTo>
                    <a:lnTo>
                      <a:pt x="84" y="2636"/>
                    </a:lnTo>
                    <a:lnTo>
                      <a:pt x="126" y="2741"/>
                    </a:lnTo>
                    <a:lnTo>
                      <a:pt x="168" y="2783"/>
                    </a:lnTo>
                    <a:lnTo>
                      <a:pt x="314" y="2762"/>
                    </a:lnTo>
                    <a:lnTo>
                      <a:pt x="335" y="2825"/>
                    </a:lnTo>
                    <a:lnTo>
                      <a:pt x="377" y="2867"/>
                    </a:lnTo>
                    <a:lnTo>
                      <a:pt x="419" y="2929"/>
                    </a:lnTo>
                    <a:lnTo>
                      <a:pt x="419" y="2992"/>
                    </a:lnTo>
                    <a:lnTo>
                      <a:pt x="524" y="3055"/>
                    </a:lnTo>
                    <a:lnTo>
                      <a:pt x="586" y="3034"/>
                    </a:lnTo>
                    <a:lnTo>
                      <a:pt x="628" y="3034"/>
                    </a:lnTo>
                    <a:lnTo>
                      <a:pt x="691" y="2971"/>
                    </a:lnTo>
                    <a:lnTo>
                      <a:pt x="817" y="2971"/>
                    </a:lnTo>
                    <a:lnTo>
                      <a:pt x="963" y="2992"/>
                    </a:lnTo>
                    <a:lnTo>
                      <a:pt x="1026" y="3097"/>
                    </a:lnTo>
                    <a:lnTo>
                      <a:pt x="1026" y="3264"/>
                    </a:lnTo>
                    <a:lnTo>
                      <a:pt x="1005" y="3390"/>
                    </a:lnTo>
                    <a:lnTo>
                      <a:pt x="900" y="3515"/>
                    </a:lnTo>
                    <a:lnTo>
                      <a:pt x="837" y="3662"/>
                    </a:lnTo>
                    <a:lnTo>
                      <a:pt x="796" y="3766"/>
                    </a:lnTo>
                    <a:lnTo>
                      <a:pt x="796" y="3871"/>
                    </a:lnTo>
                    <a:lnTo>
                      <a:pt x="837" y="3996"/>
                    </a:lnTo>
                    <a:lnTo>
                      <a:pt x="837" y="4080"/>
                    </a:lnTo>
                    <a:lnTo>
                      <a:pt x="942" y="4206"/>
                    </a:lnTo>
                    <a:lnTo>
                      <a:pt x="1047" y="4289"/>
                    </a:lnTo>
                    <a:lnTo>
                      <a:pt x="1130" y="4331"/>
                    </a:lnTo>
                    <a:lnTo>
                      <a:pt x="1172" y="4394"/>
                    </a:lnTo>
                    <a:lnTo>
                      <a:pt x="1256" y="4499"/>
                    </a:lnTo>
                    <a:lnTo>
                      <a:pt x="1235" y="4541"/>
                    </a:lnTo>
                    <a:lnTo>
                      <a:pt x="1256" y="4645"/>
                    </a:lnTo>
                    <a:lnTo>
                      <a:pt x="1361" y="4624"/>
                    </a:lnTo>
                    <a:lnTo>
                      <a:pt x="1381" y="4499"/>
                    </a:lnTo>
                    <a:lnTo>
                      <a:pt x="1361" y="4352"/>
                    </a:lnTo>
                    <a:lnTo>
                      <a:pt x="1423" y="4248"/>
                    </a:lnTo>
                    <a:lnTo>
                      <a:pt x="1423" y="4143"/>
                    </a:lnTo>
                    <a:lnTo>
                      <a:pt x="1486" y="3996"/>
                    </a:lnTo>
                    <a:lnTo>
                      <a:pt x="1591" y="3976"/>
                    </a:lnTo>
                    <a:lnTo>
                      <a:pt x="1674" y="3913"/>
                    </a:lnTo>
                    <a:lnTo>
                      <a:pt x="1695" y="3808"/>
                    </a:lnTo>
                    <a:lnTo>
                      <a:pt x="1737" y="3599"/>
                    </a:lnTo>
                    <a:lnTo>
                      <a:pt x="1653" y="3515"/>
                    </a:lnTo>
                    <a:lnTo>
                      <a:pt x="1674" y="3473"/>
                    </a:lnTo>
                    <a:lnTo>
                      <a:pt x="1653" y="3452"/>
                    </a:lnTo>
                    <a:lnTo>
                      <a:pt x="1674" y="3390"/>
                    </a:lnTo>
                    <a:lnTo>
                      <a:pt x="1737" y="3390"/>
                    </a:lnTo>
                    <a:lnTo>
                      <a:pt x="1758" y="3306"/>
                    </a:lnTo>
                    <a:lnTo>
                      <a:pt x="1842" y="3306"/>
                    </a:lnTo>
                    <a:lnTo>
                      <a:pt x="1842" y="3243"/>
                    </a:lnTo>
                    <a:lnTo>
                      <a:pt x="1779" y="3160"/>
                    </a:lnTo>
                    <a:lnTo>
                      <a:pt x="1737" y="3034"/>
                    </a:lnTo>
                    <a:lnTo>
                      <a:pt x="1591" y="2846"/>
                    </a:lnTo>
                    <a:lnTo>
                      <a:pt x="1570" y="2741"/>
                    </a:lnTo>
                    <a:lnTo>
                      <a:pt x="1361" y="2553"/>
                    </a:lnTo>
                    <a:lnTo>
                      <a:pt x="1319" y="2532"/>
                    </a:lnTo>
                    <a:lnTo>
                      <a:pt x="1277" y="2469"/>
                    </a:lnTo>
                    <a:lnTo>
                      <a:pt x="1172" y="2406"/>
                    </a:lnTo>
                    <a:lnTo>
                      <a:pt x="1005" y="2323"/>
                    </a:lnTo>
                    <a:lnTo>
                      <a:pt x="921" y="1779"/>
                    </a:lnTo>
                    <a:lnTo>
                      <a:pt x="942" y="1674"/>
                    </a:lnTo>
                    <a:lnTo>
                      <a:pt x="942" y="691"/>
                    </a:lnTo>
                    <a:lnTo>
                      <a:pt x="921" y="481"/>
                    </a:lnTo>
                    <a:lnTo>
                      <a:pt x="733" y="272"/>
                    </a:lnTo>
                    <a:lnTo>
                      <a:pt x="649" y="209"/>
                    </a:lnTo>
                    <a:lnTo>
                      <a:pt x="607" y="167"/>
                    </a:lnTo>
                    <a:lnTo>
                      <a:pt x="586" y="126"/>
                    </a:lnTo>
                    <a:lnTo>
                      <a:pt x="524" y="126"/>
                    </a:lnTo>
                    <a:lnTo>
                      <a:pt x="503" y="105"/>
                    </a:lnTo>
                    <a:lnTo>
                      <a:pt x="419" y="63"/>
                    </a:lnTo>
                    <a:lnTo>
                      <a:pt x="398" y="105"/>
                    </a:lnTo>
                    <a:lnTo>
                      <a:pt x="377" y="63"/>
                    </a:lnTo>
                    <a:lnTo>
                      <a:pt x="293" y="63"/>
                    </a:lnTo>
                    <a:lnTo>
                      <a:pt x="273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3161;p74">
                <a:extLst>
                  <a:ext uri="{FF2B5EF4-FFF2-40B4-BE49-F238E27FC236}">
                    <a16:creationId xmlns:a16="http://schemas.microsoft.com/office/drawing/2014/main" id="{C30A3FAE-EFA1-4E39-8D81-FA5BB8AA394E}"/>
                  </a:ext>
                </a:extLst>
              </p:cNvPr>
              <p:cNvSpPr/>
              <p:nvPr/>
            </p:nvSpPr>
            <p:spPr>
              <a:xfrm>
                <a:off x="3895082" y="3199593"/>
                <a:ext cx="81233" cy="66165"/>
              </a:xfrm>
              <a:custGeom>
                <a:avLst/>
                <a:gdLst/>
                <a:ahLst/>
                <a:cxnLst/>
                <a:rect l="l" t="t" r="r" b="b"/>
                <a:pathLst>
                  <a:path w="6822" h="5818" extrusionOk="0">
                    <a:moveTo>
                      <a:pt x="5085" y="1"/>
                    </a:moveTo>
                    <a:lnTo>
                      <a:pt x="4143" y="210"/>
                    </a:lnTo>
                    <a:lnTo>
                      <a:pt x="3913" y="691"/>
                    </a:lnTo>
                    <a:lnTo>
                      <a:pt x="3934" y="796"/>
                    </a:lnTo>
                    <a:lnTo>
                      <a:pt x="3997" y="858"/>
                    </a:lnTo>
                    <a:lnTo>
                      <a:pt x="4081" y="900"/>
                    </a:lnTo>
                    <a:lnTo>
                      <a:pt x="4039" y="942"/>
                    </a:lnTo>
                    <a:lnTo>
                      <a:pt x="4018" y="1005"/>
                    </a:lnTo>
                    <a:lnTo>
                      <a:pt x="4018" y="1068"/>
                    </a:lnTo>
                    <a:lnTo>
                      <a:pt x="4018" y="1151"/>
                    </a:lnTo>
                    <a:lnTo>
                      <a:pt x="4018" y="1235"/>
                    </a:lnTo>
                    <a:lnTo>
                      <a:pt x="4018" y="1361"/>
                    </a:lnTo>
                    <a:lnTo>
                      <a:pt x="3976" y="1382"/>
                    </a:lnTo>
                    <a:lnTo>
                      <a:pt x="3997" y="1423"/>
                    </a:lnTo>
                    <a:lnTo>
                      <a:pt x="3934" y="1465"/>
                    </a:lnTo>
                    <a:lnTo>
                      <a:pt x="3830" y="1570"/>
                    </a:lnTo>
                    <a:lnTo>
                      <a:pt x="3830" y="1654"/>
                    </a:lnTo>
                    <a:lnTo>
                      <a:pt x="3830" y="1988"/>
                    </a:lnTo>
                    <a:lnTo>
                      <a:pt x="3830" y="2114"/>
                    </a:lnTo>
                    <a:lnTo>
                      <a:pt x="3913" y="2198"/>
                    </a:lnTo>
                    <a:lnTo>
                      <a:pt x="4081" y="2365"/>
                    </a:lnTo>
                    <a:lnTo>
                      <a:pt x="4102" y="2428"/>
                    </a:lnTo>
                    <a:lnTo>
                      <a:pt x="4143" y="2511"/>
                    </a:lnTo>
                    <a:lnTo>
                      <a:pt x="4436" y="2511"/>
                    </a:lnTo>
                    <a:lnTo>
                      <a:pt x="4395" y="2470"/>
                    </a:lnTo>
                    <a:lnTo>
                      <a:pt x="4395" y="2386"/>
                    </a:lnTo>
                    <a:lnTo>
                      <a:pt x="4520" y="2365"/>
                    </a:lnTo>
                    <a:lnTo>
                      <a:pt x="4562" y="2386"/>
                    </a:lnTo>
                    <a:lnTo>
                      <a:pt x="4625" y="3014"/>
                    </a:lnTo>
                    <a:lnTo>
                      <a:pt x="4562" y="3055"/>
                    </a:lnTo>
                    <a:lnTo>
                      <a:pt x="4499" y="3035"/>
                    </a:lnTo>
                    <a:lnTo>
                      <a:pt x="4457" y="3014"/>
                    </a:lnTo>
                    <a:lnTo>
                      <a:pt x="4436" y="2993"/>
                    </a:lnTo>
                    <a:lnTo>
                      <a:pt x="4353" y="3035"/>
                    </a:lnTo>
                    <a:lnTo>
                      <a:pt x="4248" y="3055"/>
                    </a:lnTo>
                    <a:lnTo>
                      <a:pt x="4185" y="3055"/>
                    </a:lnTo>
                    <a:lnTo>
                      <a:pt x="4039" y="2930"/>
                    </a:lnTo>
                    <a:lnTo>
                      <a:pt x="3934" y="2804"/>
                    </a:lnTo>
                    <a:lnTo>
                      <a:pt x="3830" y="2721"/>
                    </a:lnTo>
                    <a:lnTo>
                      <a:pt x="3725" y="2574"/>
                    </a:lnTo>
                    <a:lnTo>
                      <a:pt x="3599" y="2470"/>
                    </a:lnTo>
                    <a:lnTo>
                      <a:pt x="3390" y="2407"/>
                    </a:lnTo>
                    <a:lnTo>
                      <a:pt x="3244" y="2323"/>
                    </a:lnTo>
                    <a:lnTo>
                      <a:pt x="3244" y="2260"/>
                    </a:lnTo>
                    <a:lnTo>
                      <a:pt x="3139" y="2156"/>
                    </a:lnTo>
                    <a:lnTo>
                      <a:pt x="3139" y="1988"/>
                    </a:lnTo>
                    <a:lnTo>
                      <a:pt x="3097" y="1988"/>
                    </a:lnTo>
                    <a:lnTo>
                      <a:pt x="3055" y="2009"/>
                    </a:lnTo>
                    <a:lnTo>
                      <a:pt x="2972" y="2009"/>
                    </a:lnTo>
                    <a:lnTo>
                      <a:pt x="2930" y="2177"/>
                    </a:lnTo>
                    <a:lnTo>
                      <a:pt x="2888" y="2219"/>
                    </a:lnTo>
                    <a:lnTo>
                      <a:pt x="2742" y="2281"/>
                    </a:lnTo>
                    <a:lnTo>
                      <a:pt x="2637" y="2281"/>
                    </a:lnTo>
                    <a:lnTo>
                      <a:pt x="2637" y="2260"/>
                    </a:lnTo>
                    <a:lnTo>
                      <a:pt x="2511" y="2219"/>
                    </a:lnTo>
                    <a:lnTo>
                      <a:pt x="2365" y="2198"/>
                    </a:lnTo>
                    <a:lnTo>
                      <a:pt x="2239" y="2114"/>
                    </a:lnTo>
                    <a:lnTo>
                      <a:pt x="2198" y="2114"/>
                    </a:lnTo>
                    <a:lnTo>
                      <a:pt x="2093" y="2072"/>
                    </a:lnTo>
                    <a:lnTo>
                      <a:pt x="2030" y="2072"/>
                    </a:lnTo>
                    <a:lnTo>
                      <a:pt x="2030" y="2009"/>
                    </a:lnTo>
                    <a:lnTo>
                      <a:pt x="2030" y="1947"/>
                    </a:lnTo>
                    <a:lnTo>
                      <a:pt x="2009" y="1884"/>
                    </a:lnTo>
                    <a:lnTo>
                      <a:pt x="2009" y="1758"/>
                    </a:lnTo>
                    <a:lnTo>
                      <a:pt x="1946" y="1758"/>
                    </a:lnTo>
                    <a:lnTo>
                      <a:pt x="1800" y="1800"/>
                    </a:lnTo>
                    <a:lnTo>
                      <a:pt x="1779" y="1842"/>
                    </a:lnTo>
                    <a:lnTo>
                      <a:pt x="1695" y="1842"/>
                    </a:lnTo>
                    <a:lnTo>
                      <a:pt x="1612" y="1884"/>
                    </a:lnTo>
                    <a:lnTo>
                      <a:pt x="1528" y="1947"/>
                    </a:lnTo>
                    <a:lnTo>
                      <a:pt x="1507" y="1905"/>
                    </a:lnTo>
                    <a:lnTo>
                      <a:pt x="1486" y="1884"/>
                    </a:lnTo>
                    <a:lnTo>
                      <a:pt x="1486" y="1779"/>
                    </a:lnTo>
                    <a:lnTo>
                      <a:pt x="1465" y="1758"/>
                    </a:lnTo>
                    <a:lnTo>
                      <a:pt x="1361" y="1695"/>
                    </a:lnTo>
                    <a:lnTo>
                      <a:pt x="1298" y="1737"/>
                    </a:lnTo>
                    <a:lnTo>
                      <a:pt x="1256" y="1674"/>
                    </a:lnTo>
                    <a:lnTo>
                      <a:pt x="1256" y="1695"/>
                    </a:lnTo>
                    <a:lnTo>
                      <a:pt x="1256" y="1758"/>
                    </a:lnTo>
                    <a:lnTo>
                      <a:pt x="1214" y="1779"/>
                    </a:lnTo>
                    <a:lnTo>
                      <a:pt x="1256" y="2009"/>
                    </a:lnTo>
                    <a:lnTo>
                      <a:pt x="1256" y="2219"/>
                    </a:lnTo>
                    <a:lnTo>
                      <a:pt x="1256" y="2365"/>
                    </a:lnTo>
                    <a:lnTo>
                      <a:pt x="1298" y="2470"/>
                    </a:lnTo>
                    <a:lnTo>
                      <a:pt x="1298" y="2574"/>
                    </a:lnTo>
                    <a:lnTo>
                      <a:pt x="1277" y="2616"/>
                    </a:lnTo>
                    <a:lnTo>
                      <a:pt x="1256" y="2783"/>
                    </a:lnTo>
                    <a:lnTo>
                      <a:pt x="1277" y="2825"/>
                    </a:lnTo>
                    <a:lnTo>
                      <a:pt x="42" y="2825"/>
                    </a:lnTo>
                    <a:lnTo>
                      <a:pt x="1" y="4771"/>
                    </a:lnTo>
                    <a:lnTo>
                      <a:pt x="22" y="4813"/>
                    </a:lnTo>
                    <a:lnTo>
                      <a:pt x="105" y="4918"/>
                    </a:lnTo>
                    <a:lnTo>
                      <a:pt x="168" y="4980"/>
                    </a:lnTo>
                    <a:lnTo>
                      <a:pt x="231" y="5043"/>
                    </a:lnTo>
                    <a:lnTo>
                      <a:pt x="314" y="5085"/>
                    </a:lnTo>
                    <a:lnTo>
                      <a:pt x="419" y="5232"/>
                    </a:lnTo>
                    <a:lnTo>
                      <a:pt x="482" y="5294"/>
                    </a:lnTo>
                    <a:lnTo>
                      <a:pt x="566" y="5336"/>
                    </a:lnTo>
                    <a:lnTo>
                      <a:pt x="628" y="5399"/>
                    </a:lnTo>
                    <a:lnTo>
                      <a:pt x="670" y="5462"/>
                    </a:lnTo>
                    <a:lnTo>
                      <a:pt x="754" y="5504"/>
                    </a:lnTo>
                    <a:lnTo>
                      <a:pt x="775" y="5608"/>
                    </a:lnTo>
                    <a:lnTo>
                      <a:pt x="1319" y="5462"/>
                    </a:lnTo>
                    <a:lnTo>
                      <a:pt x="1402" y="5504"/>
                    </a:lnTo>
                    <a:lnTo>
                      <a:pt x="1528" y="5441"/>
                    </a:lnTo>
                    <a:lnTo>
                      <a:pt x="1570" y="5462"/>
                    </a:lnTo>
                    <a:lnTo>
                      <a:pt x="1591" y="5462"/>
                    </a:lnTo>
                    <a:lnTo>
                      <a:pt x="1612" y="5504"/>
                    </a:lnTo>
                    <a:lnTo>
                      <a:pt x="1695" y="5504"/>
                    </a:lnTo>
                    <a:lnTo>
                      <a:pt x="1716" y="5524"/>
                    </a:lnTo>
                    <a:lnTo>
                      <a:pt x="1737" y="5524"/>
                    </a:lnTo>
                    <a:lnTo>
                      <a:pt x="1821" y="5629"/>
                    </a:lnTo>
                    <a:lnTo>
                      <a:pt x="1884" y="5629"/>
                    </a:lnTo>
                    <a:lnTo>
                      <a:pt x="2030" y="5650"/>
                    </a:lnTo>
                    <a:lnTo>
                      <a:pt x="2135" y="5713"/>
                    </a:lnTo>
                    <a:lnTo>
                      <a:pt x="2198" y="5755"/>
                    </a:lnTo>
                    <a:lnTo>
                      <a:pt x="2239" y="5755"/>
                    </a:lnTo>
                    <a:lnTo>
                      <a:pt x="2344" y="5671"/>
                    </a:lnTo>
                    <a:lnTo>
                      <a:pt x="2470" y="5650"/>
                    </a:lnTo>
                    <a:lnTo>
                      <a:pt x="2532" y="5713"/>
                    </a:lnTo>
                    <a:lnTo>
                      <a:pt x="2553" y="5671"/>
                    </a:lnTo>
                    <a:lnTo>
                      <a:pt x="2574" y="5713"/>
                    </a:lnTo>
                    <a:lnTo>
                      <a:pt x="2616" y="5713"/>
                    </a:lnTo>
                    <a:lnTo>
                      <a:pt x="2679" y="5776"/>
                    </a:lnTo>
                    <a:lnTo>
                      <a:pt x="2783" y="5817"/>
                    </a:lnTo>
                    <a:lnTo>
                      <a:pt x="2951" y="5755"/>
                    </a:lnTo>
                    <a:lnTo>
                      <a:pt x="3139" y="5504"/>
                    </a:lnTo>
                    <a:lnTo>
                      <a:pt x="3390" y="5190"/>
                    </a:lnTo>
                    <a:lnTo>
                      <a:pt x="3725" y="4939"/>
                    </a:lnTo>
                    <a:lnTo>
                      <a:pt x="3934" y="4876"/>
                    </a:lnTo>
                    <a:lnTo>
                      <a:pt x="3976" y="4834"/>
                    </a:lnTo>
                    <a:lnTo>
                      <a:pt x="3997" y="4792"/>
                    </a:lnTo>
                    <a:lnTo>
                      <a:pt x="3976" y="4729"/>
                    </a:lnTo>
                    <a:lnTo>
                      <a:pt x="3997" y="4687"/>
                    </a:lnTo>
                    <a:lnTo>
                      <a:pt x="3997" y="4625"/>
                    </a:lnTo>
                    <a:lnTo>
                      <a:pt x="4039" y="4562"/>
                    </a:lnTo>
                    <a:lnTo>
                      <a:pt x="4206" y="4457"/>
                    </a:lnTo>
                    <a:lnTo>
                      <a:pt x="4290" y="4415"/>
                    </a:lnTo>
                    <a:lnTo>
                      <a:pt x="4353" y="4395"/>
                    </a:lnTo>
                    <a:lnTo>
                      <a:pt x="4499" y="4353"/>
                    </a:lnTo>
                    <a:lnTo>
                      <a:pt x="4646" y="4353"/>
                    </a:lnTo>
                    <a:lnTo>
                      <a:pt x="4667" y="4395"/>
                    </a:lnTo>
                    <a:lnTo>
                      <a:pt x="4729" y="4374"/>
                    </a:lnTo>
                    <a:lnTo>
                      <a:pt x="4855" y="4395"/>
                    </a:lnTo>
                    <a:lnTo>
                      <a:pt x="4918" y="4395"/>
                    </a:lnTo>
                    <a:lnTo>
                      <a:pt x="4918" y="4311"/>
                    </a:lnTo>
                    <a:lnTo>
                      <a:pt x="4876" y="4143"/>
                    </a:lnTo>
                    <a:lnTo>
                      <a:pt x="4918" y="4060"/>
                    </a:lnTo>
                    <a:lnTo>
                      <a:pt x="5148" y="3955"/>
                    </a:lnTo>
                    <a:lnTo>
                      <a:pt x="5273" y="3955"/>
                    </a:lnTo>
                    <a:lnTo>
                      <a:pt x="5859" y="3683"/>
                    </a:lnTo>
                    <a:lnTo>
                      <a:pt x="5964" y="3662"/>
                    </a:lnTo>
                    <a:lnTo>
                      <a:pt x="6299" y="3537"/>
                    </a:lnTo>
                    <a:lnTo>
                      <a:pt x="6487" y="3474"/>
                    </a:lnTo>
                    <a:lnTo>
                      <a:pt x="6445" y="3432"/>
                    </a:lnTo>
                    <a:lnTo>
                      <a:pt x="6403" y="3327"/>
                    </a:lnTo>
                    <a:lnTo>
                      <a:pt x="6320" y="3223"/>
                    </a:lnTo>
                    <a:lnTo>
                      <a:pt x="6320" y="3160"/>
                    </a:lnTo>
                    <a:lnTo>
                      <a:pt x="6382" y="3139"/>
                    </a:lnTo>
                    <a:lnTo>
                      <a:pt x="6445" y="3035"/>
                    </a:lnTo>
                    <a:lnTo>
                      <a:pt x="6445" y="2951"/>
                    </a:lnTo>
                    <a:lnTo>
                      <a:pt x="6487" y="2888"/>
                    </a:lnTo>
                    <a:lnTo>
                      <a:pt x="6445" y="2825"/>
                    </a:lnTo>
                    <a:lnTo>
                      <a:pt x="6445" y="2742"/>
                    </a:lnTo>
                    <a:lnTo>
                      <a:pt x="6487" y="2721"/>
                    </a:lnTo>
                    <a:lnTo>
                      <a:pt x="6612" y="2616"/>
                    </a:lnTo>
                    <a:lnTo>
                      <a:pt x="6696" y="2595"/>
                    </a:lnTo>
                    <a:lnTo>
                      <a:pt x="6717" y="2511"/>
                    </a:lnTo>
                    <a:lnTo>
                      <a:pt x="6759" y="2511"/>
                    </a:lnTo>
                    <a:lnTo>
                      <a:pt x="6759" y="2470"/>
                    </a:lnTo>
                    <a:lnTo>
                      <a:pt x="6717" y="2428"/>
                    </a:lnTo>
                    <a:lnTo>
                      <a:pt x="6696" y="2386"/>
                    </a:lnTo>
                    <a:lnTo>
                      <a:pt x="6654" y="2302"/>
                    </a:lnTo>
                    <a:lnTo>
                      <a:pt x="6717" y="2281"/>
                    </a:lnTo>
                    <a:lnTo>
                      <a:pt x="6717" y="2198"/>
                    </a:lnTo>
                    <a:lnTo>
                      <a:pt x="6654" y="2114"/>
                    </a:lnTo>
                    <a:lnTo>
                      <a:pt x="6717" y="2051"/>
                    </a:lnTo>
                    <a:lnTo>
                      <a:pt x="6696" y="1967"/>
                    </a:lnTo>
                    <a:lnTo>
                      <a:pt x="6696" y="1884"/>
                    </a:lnTo>
                    <a:lnTo>
                      <a:pt x="6654" y="1779"/>
                    </a:lnTo>
                    <a:lnTo>
                      <a:pt x="6654" y="1695"/>
                    </a:lnTo>
                    <a:lnTo>
                      <a:pt x="6801" y="1570"/>
                    </a:lnTo>
                    <a:lnTo>
                      <a:pt x="6801" y="1528"/>
                    </a:lnTo>
                    <a:lnTo>
                      <a:pt x="6822" y="1486"/>
                    </a:lnTo>
                    <a:lnTo>
                      <a:pt x="6822" y="1361"/>
                    </a:lnTo>
                    <a:lnTo>
                      <a:pt x="6801" y="1277"/>
                    </a:lnTo>
                    <a:lnTo>
                      <a:pt x="6696" y="1214"/>
                    </a:lnTo>
                    <a:lnTo>
                      <a:pt x="6696" y="1151"/>
                    </a:lnTo>
                    <a:lnTo>
                      <a:pt x="6738" y="1005"/>
                    </a:lnTo>
                    <a:lnTo>
                      <a:pt x="6738" y="963"/>
                    </a:lnTo>
                    <a:lnTo>
                      <a:pt x="6696" y="942"/>
                    </a:lnTo>
                    <a:lnTo>
                      <a:pt x="6592" y="900"/>
                    </a:lnTo>
                    <a:lnTo>
                      <a:pt x="6550" y="817"/>
                    </a:lnTo>
                    <a:lnTo>
                      <a:pt x="6529" y="796"/>
                    </a:lnTo>
                    <a:lnTo>
                      <a:pt x="6508" y="712"/>
                    </a:lnTo>
                    <a:lnTo>
                      <a:pt x="6508" y="691"/>
                    </a:lnTo>
                    <a:lnTo>
                      <a:pt x="6445" y="691"/>
                    </a:lnTo>
                    <a:lnTo>
                      <a:pt x="6340" y="586"/>
                    </a:lnTo>
                    <a:lnTo>
                      <a:pt x="6299" y="503"/>
                    </a:lnTo>
                    <a:lnTo>
                      <a:pt x="6236" y="482"/>
                    </a:lnTo>
                    <a:lnTo>
                      <a:pt x="6194" y="419"/>
                    </a:lnTo>
                    <a:lnTo>
                      <a:pt x="6110" y="419"/>
                    </a:lnTo>
                    <a:lnTo>
                      <a:pt x="5859" y="335"/>
                    </a:lnTo>
                    <a:lnTo>
                      <a:pt x="5755" y="335"/>
                    </a:lnTo>
                    <a:lnTo>
                      <a:pt x="5671" y="273"/>
                    </a:lnTo>
                    <a:lnTo>
                      <a:pt x="5671" y="210"/>
                    </a:lnTo>
                    <a:lnTo>
                      <a:pt x="5587" y="168"/>
                    </a:lnTo>
                    <a:lnTo>
                      <a:pt x="5545" y="168"/>
                    </a:lnTo>
                    <a:lnTo>
                      <a:pt x="5441" y="126"/>
                    </a:lnTo>
                    <a:lnTo>
                      <a:pt x="5357" y="126"/>
                    </a:lnTo>
                    <a:lnTo>
                      <a:pt x="5169" y="22"/>
                    </a:lnTo>
                    <a:lnTo>
                      <a:pt x="5085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3162;p74">
                <a:extLst>
                  <a:ext uri="{FF2B5EF4-FFF2-40B4-BE49-F238E27FC236}">
                    <a16:creationId xmlns:a16="http://schemas.microsoft.com/office/drawing/2014/main" id="{B1AA5C30-D0D4-4A83-94A8-8B44E5583726}"/>
                  </a:ext>
                </a:extLst>
              </p:cNvPr>
              <p:cNvSpPr/>
              <p:nvPr/>
            </p:nvSpPr>
            <p:spPr>
              <a:xfrm>
                <a:off x="3824328" y="3184365"/>
                <a:ext cx="86210" cy="81393"/>
              </a:xfrm>
              <a:custGeom>
                <a:avLst/>
                <a:gdLst/>
                <a:ahLst/>
                <a:cxnLst/>
                <a:rect l="l" t="t" r="r" b="b"/>
                <a:pathLst>
                  <a:path w="7240" h="7157" extrusionOk="0">
                    <a:moveTo>
                      <a:pt x="963" y="0"/>
                    </a:moveTo>
                    <a:lnTo>
                      <a:pt x="879" y="42"/>
                    </a:lnTo>
                    <a:lnTo>
                      <a:pt x="774" y="63"/>
                    </a:lnTo>
                    <a:lnTo>
                      <a:pt x="712" y="63"/>
                    </a:lnTo>
                    <a:lnTo>
                      <a:pt x="670" y="84"/>
                    </a:lnTo>
                    <a:lnTo>
                      <a:pt x="670" y="105"/>
                    </a:lnTo>
                    <a:lnTo>
                      <a:pt x="649" y="105"/>
                    </a:lnTo>
                    <a:lnTo>
                      <a:pt x="502" y="189"/>
                    </a:lnTo>
                    <a:lnTo>
                      <a:pt x="544" y="273"/>
                    </a:lnTo>
                    <a:lnTo>
                      <a:pt x="544" y="356"/>
                    </a:lnTo>
                    <a:lnTo>
                      <a:pt x="858" y="712"/>
                    </a:lnTo>
                    <a:lnTo>
                      <a:pt x="879" y="1151"/>
                    </a:lnTo>
                    <a:lnTo>
                      <a:pt x="1046" y="1402"/>
                    </a:lnTo>
                    <a:lnTo>
                      <a:pt x="1026" y="1633"/>
                    </a:lnTo>
                    <a:lnTo>
                      <a:pt x="837" y="1863"/>
                    </a:lnTo>
                    <a:lnTo>
                      <a:pt x="942" y="1925"/>
                    </a:lnTo>
                    <a:lnTo>
                      <a:pt x="942" y="2135"/>
                    </a:lnTo>
                    <a:lnTo>
                      <a:pt x="1046" y="2260"/>
                    </a:lnTo>
                    <a:lnTo>
                      <a:pt x="1046" y="2407"/>
                    </a:lnTo>
                    <a:lnTo>
                      <a:pt x="1256" y="2783"/>
                    </a:lnTo>
                    <a:lnTo>
                      <a:pt x="1256" y="2867"/>
                    </a:lnTo>
                    <a:lnTo>
                      <a:pt x="1339" y="2972"/>
                    </a:lnTo>
                    <a:lnTo>
                      <a:pt x="1339" y="3453"/>
                    </a:lnTo>
                    <a:lnTo>
                      <a:pt x="1088" y="3871"/>
                    </a:lnTo>
                    <a:lnTo>
                      <a:pt x="1026" y="3871"/>
                    </a:lnTo>
                    <a:lnTo>
                      <a:pt x="754" y="4081"/>
                    </a:lnTo>
                    <a:lnTo>
                      <a:pt x="754" y="4227"/>
                    </a:lnTo>
                    <a:lnTo>
                      <a:pt x="440" y="4499"/>
                    </a:lnTo>
                    <a:lnTo>
                      <a:pt x="440" y="4687"/>
                    </a:lnTo>
                    <a:lnTo>
                      <a:pt x="398" y="4750"/>
                    </a:lnTo>
                    <a:lnTo>
                      <a:pt x="398" y="5210"/>
                    </a:lnTo>
                    <a:lnTo>
                      <a:pt x="230" y="5399"/>
                    </a:lnTo>
                    <a:lnTo>
                      <a:pt x="210" y="5608"/>
                    </a:lnTo>
                    <a:lnTo>
                      <a:pt x="42" y="5796"/>
                    </a:lnTo>
                    <a:lnTo>
                      <a:pt x="42" y="6006"/>
                    </a:lnTo>
                    <a:lnTo>
                      <a:pt x="21" y="6173"/>
                    </a:lnTo>
                    <a:lnTo>
                      <a:pt x="21" y="6466"/>
                    </a:lnTo>
                    <a:lnTo>
                      <a:pt x="0" y="6654"/>
                    </a:lnTo>
                    <a:lnTo>
                      <a:pt x="21" y="6696"/>
                    </a:lnTo>
                    <a:lnTo>
                      <a:pt x="105" y="6738"/>
                    </a:lnTo>
                    <a:lnTo>
                      <a:pt x="126" y="6759"/>
                    </a:lnTo>
                    <a:lnTo>
                      <a:pt x="189" y="6738"/>
                    </a:lnTo>
                    <a:lnTo>
                      <a:pt x="210" y="6654"/>
                    </a:lnTo>
                    <a:lnTo>
                      <a:pt x="398" y="6654"/>
                    </a:lnTo>
                    <a:lnTo>
                      <a:pt x="461" y="6696"/>
                    </a:lnTo>
                    <a:lnTo>
                      <a:pt x="523" y="6675"/>
                    </a:lnTo>
                    <a:lnTo>
                      <a:pt x="523" y="6591"/>
                    </a:lnTo>
                    <a:lnTo>
                      <a:pt x="712" y="6466"/>
                    </a:lnTo>
                    <a:lnTo>
                      <a:pt x="754" y="6466"/>
                    </a:lnTo>
                    <a:lnTo>
                      <a:pt x="858" y="6529"/>
                    </a:lnTo>
                    <a:lnTo>
                      <a:pt x="879" y="6529"/>
                    </a:lnTo>
                    <a:lnTo>
                      <a:pt x="921" y="6487"/>
                    </a:lnTo>
                    <a:lnTo>
                      <a:pt x="963" y="6466"/>
                    </a:lnTo>
                    <a:lnTo>
                      <a:pt x="1046" y="6529"/>
                    </a:lnTo>
                    <a:lnTo>
                      <a:pt x="1046" y="6550"/>
                    </a:lnTo>
                    <a:lnTo>
                      <a:pt x="1130" y="6571"/>
                    </a:lnTo>
                    <a:lnTo>
                      <a:pt x="1088" y="6633"/>
                    </a:lnTo>
                    <a:lnTo>
                      <a:pt x="1151" y="6654"/>
                    </a:lnTo>
                    <a:lnTo>
                      <a:pt x="1256" y="6759"/>
                    </a:lnTo>
                    <a:lnTo>
                      <a:pt x="1381" y="6801"/>
                    </a:lnTo>
                    <a:lnTo>
                      <a:pt x="1486" y="6759"/>
                    </a:lnTo>
                    <a:lnTo>
                      <a:pt x="1507" y="6759"/>
                    </a:lnTo>
                    <a:lnTo>
                      <a:pt x="1590" y="6696"/>
                    </a:lnTo>
                    <a:lnTo>
                      <a:pt x="1653" y="6696"/>
                    </a:lnTo>
                    <a:lnTo>
                      <a:pt x="1674" y="6738"/>
                    </a:lnTo>
                    <a:lnTo>
                      <a:pt x="3850" y="6738"/>
                    </a:lnTo>
                    <a:lnTo>
                      <a:pt x="3871" y="6759"/>
                    </a:lnTo>
                    <a:lnTo>
                      <a:pt x="3913" y="6863"/>
                    </a:lnTo>
                    <a:lnTo>
                      <a:pt x="3976" y="6905"/>
                    </a:lnTo>
                    <a:lnTo>
                      <a:pt x="4101" y="6968"/>
                    </a:lnTo>
                    <a:lnTo>
                      <a:pt x="4206" y="6989"/>
                    </a:lnTo>
                    <a:lnTo>
                      <a:pt x="4311" y="6968"/>
                    </a:lnTo>
                    <a:lnTo>
                      <a:pt x="4373" y="6989"/>
                    </a:lnTo>
                    <a:lnTo>
                      <a:pt x="4394" y="7052"/>
                    </a:lnTo>
                    <a:lnTo>
                      <a:pt x="4478" y="7073"/>
                    </a:lnTo>
                    <a:lnTo>
                      <a:pt x="4541" y="7010"/>
                    </a:lnTo>
                    <a:lnTo>
                      <a:pt x="4645" y="6989"/>
                    </a:lnTo>
                    <a:lnTo>
                      <a:pt x="4792" y="7010"/>
                    </a:lnTo>
                    <a:lnTo>
                      <a:pt x="4855" y="7010"/>
                    </a:lnTo>
                    <a:lnTo>
                      <a:pt x="4896" y="6947"/>
                    </a:lnTo>
                    <a:lnTo>
                      <a:pt x="4917" y="6968"/>
                    </a:lnTo>
                    <a:lnTo>
                      <a:pt x="4959" y="6968"/>
                    </a:lnTo>
                    <a:lnTo>
                      <a:pt x="5106" y="7094"/>
                    </a:lnTo>
                    <a:lnTo>
                      <a:pt x="5210" y="7115"/>
                    </a:lnTo>
                    <a:lnTo>
                      <a:pt x="5357" y="7115"/>
                    </a:lnTo>
                    <a:lnTo>
                      <a:pt x="5357" y="7073"/>
                    </a:lnTo>
                    <a:lnTo>
                      <a:pt x="5440" y="7052"/>
                    </a:lnTo>
                    <a:lnTo>
                      <a:pt x="5482" y="7073"/>
                    </a:lnTo>
                    <a:lnTo>
                      <a:pt x="5545" y="7094"/>
                    </a:lnTo>
                    <a:lnTo>
                      <a:pt x="5587" y="7073"/>
                    </a:lnTo>
                    <a:lnTo>
                      <a:pt x="5629" y="7115"/>
                    </a:lnTo>
                    <a:lnTo>
                      <a:pt x="5671" y="7115"/>
                    </a:lnTo>
                    <a:lnTo>
                      <a:pt x="5692" y="7156"/>
                    </a:lnTo>
                    <a:lnTo>
                      <a:pt x="5838" y="7156"/>
                    </a:lnTo>
                    <a:lnTo>
                      <a:pt x="6717" y="6947"/>
                    </a:lnTo>
                    <a:lnTo>
                      <a:pt x="6696" y="6843"/>
                    </a:lnTo>
                    <a:lnTo>
                      <a:pt x="6612" y="6801"/>
                    </a:lnTo>
                    <a:lnTo>
                      <a:pt x="6570" y="6738"/>
                    </a:lnTo>
                    <a:lnTo>
                      <a:pt x="6508" y="6675"/>
                    </a:lnTo>
                    <a:lnTo>
                      <a:pt x="6424" y="6633"/>
                    </a:lnTo>
                    <a:lnTo>
                      <a:pt x="6361" y="6571"/>
                    </a:lnTo>
                    <a:lnTo>
                      <a:pt x="6256" y="6424"/>
                    </a:lnTo>
                    <a:lnTo>
                      <a:pt x="6173" y="6382"/>
                    </a:lnTo>
                    <a:lnTo>
                      <a:pt x="6110" y="6319"/>
                    </a:lnTo>
                    <a:lnTo>
                      <a:pt x="6047" y="6257"/>
                    </a:lnTo>
                    <a:lnTo>
                      <a:pt x="5964" y="6152"/>
                    </a:lnTo>
                    <a:lnTo>
                      <a:pt x="5943" y="6110"/>
                    </a:lnTo>
                    <a:lnTo>
                      <a:pt x="5984" y="4164"/>
                    </a:lnTo>
                    <a:lnTo>
                      <a:pt x="7219" y="4164"/>
                    </a:lnTo>
                    <a:lnTo>
                      <a:pt x="7198" y="4122"/>
                    </a:lnTo>
                    <a:lnTo>
                      <a:pt x="7219" y="3955"/>
                    </a:lnTo>
                    <a:lnTo>
                      <a:pt x="7240" y="3913"/>
                    </a:lnTo>
                    <a:lnTo>
                      <a:pt x="7240" y="3809"/>
                    </a:lnTo>
                    <a:lnTo>
                      <a:pt x="7198" y="3704"/>
                    </a:lnTo>
                    <a:lnTo>
                      <a:pt x="7198" y="3558"/>
                    </a:lnTo>
                    <a:lnTo>
                      <a:pt x="7198" y="3348"/>
                    </a:lnTo>
                    <a:lnTo>
                      <a:pt x="7156" y="3118"/>
                    </a:lnTo>
                    <a:lnTo>
                      <a:pt x="7198" y="3097"/>
                    </a:lnTo>
                    <a:lnTo>
                      <a:pt x="7198" y="3034"/>
                    </a:lnTo>
                    <a:lnTo>
                      <a:pt x="7198" y="3013"/>
                    </a:lnTo>
                    <a:lnTo>
                      <a:pt x="7093" y="3013"/>
                    </a:lnTo>
                    <a:lnTo>
                      <a:pt x="6989" y="3034"/>
                    </a:lnTo>
                    <a:lnTo>
                      <a:pt x="6905" y="3097"/>
                    </a:lnTo>
                    <a:lnTo>
                      <a:pt x="6821" y="3118"/>
                    </a:lnTo>
                    <a:lnTo>
                      <a:pt x="6780" y="3139"/>
                    </a:lnTo>
                    <a:lnTo>
                      <a:pt x="6717" y="3118"/>
                    </a:lnTo>
                    <a:lnTo>
                      <a:pt x="6570" y="3118"/>
                    </a:lnTo>
                    <a:lnTo>
                      <a:pt x="6508" y="3097"/>
                    </a:lnTo>
                    <a:lnTo>
                      <a:pt x="6424" y="3034"/>
                    </a:lnTo>
                    <a:lnTo>
                      <a:pt x="6382" y="3034"/>
                    </a:lnTo>
                    <a:lnTo>
                      <a:pt x="6361" y="3076"/>
                    </a:lnTo>
                    <a:lnTo>
                      <a:pt x="6298" y="3097"/>
                    </a:lnTo>
                    <a:lnTo>
                      <a:pt x="6256" y="3118"/>
                    </a:lnTo>
                    <a:lnTo>
                      <a:pt x="6194" y="3118"/>
                    </a:lnTo>
                    <a:lnTo>
                      <a:pt x="6173" y="3097"/>
                    </a:lnTo>
                    <a:lnTo>
                      <a:pt x="6173" y="2972"/>
                    </a:lnTo>
                    <a:lnTo>
                      <a:pt x="6215" y="2930"/>
                    </a:lnTo>
                    <a:lnTo>
                      <a:pt x="6215" y="2909"/>
                    </a:lnTo>
                    <a:lnTo>
                      <a:pt x="6256" y="2825"/>
                    </a:lnTo>
                    <a:lnTo>
                      <a:pt x="6173" y="2783"/>
                    </a:lnTo>
                    <a:lnTo>
                      <a:pt x="6173" y="2658"/>
                    </a:lnTo>
                    <a:lnTo>
                      <a:pt x="6194" y="2616"/>
                    </a:lnTo>
                    <a:lnTo>
                      <a:pt x="6194" y="2553"/>
                    </a:lnTo>
                    <a:lnTo>
                      <a:pt x="6110" y="2490"/>
                    </a:lnTo>
                    <a:lnTo>
                      <a:pt x="6110" y="2407"/>
                    </a:lnTo>
                    <a:lnTo>
                      <a:pt x="6152" y="2344"/>
                    </a:lnTo>
                    <a:lnTo>
                      <a:pt x="6110" y="2281"/>
                    </a:lnTo>
                    <a:lnTo>
                      <a:pt x="6068" y="2260"/>
                    </a:lnTo>
                    <a:lnTo>
                      <a:pt x="6047" y="2197"/>
                    </a:lnTo>
                    <a:lnTo>
                      <a:pt x="6005" y="2177"/>
                    </a:lnTo>
                    <a:lnTo>
                      <a:pt x="6005" y="2093"/>
                    </a:lnTo>
                    <a:lnTo>
                      <a:pt x="5964" y="2051"/>
                    </a:lnTo>
                    <a:lnTo>
                      <a:pt x="5964" y="1967"/>
                    </a:lnTo>
                    <a:lnTo>
                      <a:pt x="5901" y="1925"/>
                    </a:lnTo>
                    <a:lnTo>
                      <a:pt x="5964" y="1821"/>
                    </a:lnTo>
                    <a:lnTo>
                      <a:pt x="5964" y="1612"/>
                    </a:lnTo>
                    <a:lnTo>
                      <a:pt x="5943" y="1528"/>
                    </a:lnTo>
                    <a:lnTo>
                      <a:pt x="5943" y="1507"/>
                    </a:lnTo>
                    <a:lnTo>
                      <a:pt x="5964" y="1444"/>
                    </a:lnTo>
                    <a:lnTo>
                      <a:pt x="5964" y="1361"/>
                    </a:lnTo>
                    <a:lnTo>
                      <a:pt x="5901" y="1298"/>
                    </a:lnTo>
                    <a:lnTo>
                      <a:pt x="5943" y="1193"/>
                    </a:lnTo>
                    <a:lnTo>
                      <a:pt x="5984" y="1089"/>
                    </a:lnTo>
                    <a:lnTo>
                      <a:pt x="5984" y="1005"/>
                    </a:lnTo>
                    <a:lnTo>
                      <a:pt x="5984" y="921"/>
                    </a:lnTo>
                    <a:lnTo>
                      <a:pt x="5964" y="837"/>
                    </a:lnTo>
                    <a:lnTo>
                      <a:pt x="5315" y="796"/>
                    </a:lnTo>
                    <a:lnTo>
                      <a:pt x="5273" y="733"/>
                    </a:lnTo>
                    <a:lnTo>
                      <a:pt x="5315" y="691"/>
                    </a:lnTo>
                    <a:lnTo>
                      <a:pt x="5336" y="607"/>
                    </a:lnTo>
                    <a:lnTo>
                      <a:pt x="5147" y="586"/>
                    </a:lnTo>
                    <a:lnTo>
                      <a:pt x="5147" y="628"/>
                    </a:lnTo>
                    <a:lnTo>
                      <a:pt x="4583" y="670"/>
                    </a:lnTo>
                    <a:lnTo>
                      <a:pt x="4583" y="817"/>
                    </a:lnTo>
                    <a:lnTo>
                      <a:pt x="4520" y="921"/>
                    </a:lnTo>
                    <a:lnTo>
                      <a:pt x="4478" y="942"/>
                    </a:lnTo>
                    <a:lnTo>
                      <a:pt x="4499" y="1047"/>
                    </a:lnTo>
                    <a:lnTo>
                      <a:pt x="4499" y="1214"/>
                    </a:lnTo>
                    <a:lnTo>
                      <a:pt x="4059" y="1235"/>
                    </a:lnTo>
                    <a:lnTo>
                      <a:pt x="3976" y="1298"/>
                    </a:lnTo>
                    <a:lnTo>
                      <a:pt x="3787" y="1256"/>
                    </a:lnTo>
                    <a:lnTo>
                      <a:pt x="3704" y="1235"/>
                    </a:lnTo>
                    <a:lnTo>
                      <a:pt x="3599" y="1256"/>
                    </a:lnTo>
                    <a:lnTo>
                      <a:pt x="3453" y="1256"/>
                    </a:lnTo>
                    <a:lnTo>
                      <a:pt x="3390" y="1235"/>
                    </a:lnTo>
                    <a:lnTo>
                      <a:pt x="3369" y="1026"/>
                    </a:lnTo>
                    <a:lnTo>
                      <a:pt x="3285" y="921"/>
                    </a:lnTo>
                    <a:lnTo>
                      <a:pt x="3243" y="837"/>
                    </a:lnTo>
                    <a:lnTo>
                      <a:pt x="3181" y="817"/>
                    </a:lnTo>
                    <a:lnTo>
                      <a:pt x="3181" y="733"/>
                    </a:lnTo>
                    <a:lnTo>
                      <a:pt x="3160" y="691"/>
                    </a:lnTo>
                    <a:lnTo>
                      <a:pt x="3139" y="565"/>
                    </a:lnTo>
                    <a:lnTo>
                      <a:pt x="3076" y="461"/>
                    </a:lnTo>
                    <a:lnTo>
                      <a:pt x="3076" y="377"/>
                    </a:lnTo>
                    <a:lnTo>
                      <a:pt x="3118" y="314"/>
                    </a:lnTo>
                    <a:lnTo>
                      <a:pt x="3076" y="252"/>
                    </a:lnTo>
                    <a:lnTo>
                      <a:pt x="3034" y="189"/>
                    </a:lnTo>
                    <a:lnTo>
                      <a:pt x="3034" y="105"/>
                    </a:lnTo>
                    <a:lnTo>
                      <a:pt x="3034" y="84"/>
                    </a:lnTo>
                    <a:lnTo>
                      <a:pt x="3034" y="0"/>
                    </a:lnTo>
                    <a:lnTo>
                      <a:pt x="2030" y="0"/>
                    </a:lnTo>
                    <a:lnTo>
                      <a:pt x="1821" y="42"/>
                    </a:lnTo>
                    <a:lnTo>
                      <a:pt x="1653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3163;p74">
                <a:extLst>
                  <a:ext uri="{FF2B5EF4-FFF2-40B4-BE49-F238E27FC236}">
                    <a16:creationId xmlns:a16="http://schemas.microsoft.com/office/drawing/2014/main" id="{C7F7D2D4-B20B-4672-AFB9-65B80D9F24E5}"/>
                  </a:ext>
                </a:extLst>
              </p:cNvPr>
              <p:cNvSpPr/>
              <p:nvPr/>
            </p:nvSpPr>
            <p:spPr>
              <a:xfrm>
                <a:off x="3916754" y="3249086"/>
                <a:ext cx="53834" cy="46889"/>
              </a:xfrm>
              <a:custGeom>
                <a:avLst/>
                <a:gdLst/>
                <a:ahLst/>
                <a:cxnLst/>
                <a:rect l="l" t="t" r="r" b="b"/>
                <a:pathLst>
                  <a:path w="4521" h="4123" extrusionOk="0">
                    <a:moveTo>
                      <a:pt x="2679" y="1"/>
                    </a:moveTo>
                    <a:lnTo>
                      <a:pt x="2533" y="43"/>
                    </a:lnTo>
                    <a:lnTo>
                      <a:pt x="2470" y="63"/>
                    </a:lnTo>
                    <a:lnTo>
                      <a:pt x="2386" y="105"/>
                    </a:lnTo>
                    <a:lnTo>
                      <a:pt x="2219" y="210"/>
                    </a:lnTo>
                    <a:lnTo>
                      <a:pt x="2177" y="273"/>
                    </a:lnTo>
                    <a:lnTo>
                      <a:pt x="2177" y="335"/>
                    </a:lnTo>
                    <a:lnTo>
                      <a:pt x="2156" y="377"/>
                    </a:lnTo>
                    <a:lnTo>
                      <a:pt x="2177" y="440"/>
                    </a:lnTo>
                    <a:lnTo>
                      <a:pt x="2156" y="482"/>
                    </a:lnTo>
                    <a:lnTo>
                      <a:pt x="2114" y="524"/>
                    </a:lnTo>
                    <a:lnTo>
                      <a:pt x="1905" y="587"/>
                    </a:lnTo>
                    <a:lnTo>
                      <a:pt x="1570" y="838"/>
                    </a:lnTo>
                    <a:lnTo>
                      <a:pt x="1319" y="1152"/>
                    </a:lnTo>
                    <a:lnTo>
                      <a:pt x="1131" y="1403"/>
                    </a:lnTo>
                    <a:lnTo>
                      <a:pt x="963" y="1465"/>
                    </a:lnTo>
                    <a:lnTo>
                      <a:pt x="859" y="1424"/>
                    </a:lnTo>
                    <a:lnTo>
                      <a:pt x="796" y="1361"/>
                    </a:lnTo>
                    <a:lnTo>
                      <a:pt x="754" y="1361"/>
                    </a:lnTo>
                    <a:lnTo>
                      <a:pt x="733" y="1319"/>
                    </a:lnTo>
                    <a:lnTo>
                      <a:pt x="712" y="1361"/>
                    </a:lnTo>
                    <a:lnTo>
                      <a:pt x="650" y="1298"/>
                    </a:lnTo>
                    <a:lnTo>
                      <a:pt x="524" y="1319"/>
                    </a:lnTo>
                    <a:lnTo>
                      <a:pt x="419" y="1403"/>
                    </a:lnTo>
                    <a:lnTo>
                      <a:pt x="378" y="1403"/>
                    </a:lnTo>
                    <a:lnTo>
                      <a:pt x="315" y="1361"/>
                    </a:lnTo>
                    <a:lnTo>
                      <a:pt x="210" y="1298"/>
                    </a:lnTo>
                    <a:lnTo>
                      <a:pt x="64" y="1277"/>
                    </a:lnTo>
                    <a:lnTo>
                      <a:pt x="1" y="1277"/>
                    </a:lnTo>
                    <a:lnTo>
                      <a:pt x="22" y="1319"/>
                    </a:lnTo>
                    <a:lnTo>
                      <a:pt x="22" y="1382"/>
                    </a:lnTo>
                    <a:lnTo>
                      <a:pt x="22" y="1424"/>
                    </a:lnTo>
                    <a:lnTo>
                      <a:pt x="22" y="1486"/>
                    </a:lnTo>
                    <a:lnTo>
                      <a:pt x="106" y="1570"/>
                    </a:lnTo>
                    <a:lnTo>
                      <a:pt x="168" y="1591"/>
                    </a:lnTo>
                    <a:lnTo>
                      <a:pt x="231" y="1633"/>
                    </a:lnTo>
                    <a:lnTo>
                      <a:pt x="294" y="1716"/>
                    </a:lnTo>
                    <a:lnTo>
                      <a:pt x="294" y="1779"/>
                    </a:lnTo>
                    <a:lnTo>
                      <a:pt x="315" y="1800"/>
                    </a:lnTo>
                    <a:lnTo>
                      <a:pt x="378" y="1884"/>
                    </a:lnTo>
                    <a:lnTo>
                      <a:pt x="398" y="1988"/>
                    </a:lnTo>
                    <a:lnTo>
                      <a:pt x="440" y="2030"/>
                    </a:lnTo>
                    <a:lnTo>
                      <a:pt x="503" y="2114"/>
                    </a:lnTo>
                    <a:lnTo>
                      <a:pt x="545" y="2156"/>
                    </a:lnTo>
                    <a:lnTo>
                      <a:pt x="587" y="2156"/>
                    </a:lnTo>
                    <a:lnTo>
                      <a:pt x="629" y="2240"/>
                    </a:lnTo>
                    <a:lnTo>
                      <a:pt x="796" y="2512"/>
                    </a:lnTo>
                    <a:lnTo>
                      <a:pt x="901" y="2574"/>
                    </a:lnTo>
                    <a:lnTo>
                      <a:pt x="1005" y="2637"/>
                    </a:lnTo>
                    <a:lnTo>
                      <a:pt x="1047" y="2679"/>
                    </a:lnTo>
                    <a:lnTo>
                      <a:pt x="1131" y="2742"/>
                    </a:lnTo>
                    <a:lnTo>
                      <a:pt x="1131" y="2763"/>
                    </a:lnTo>
                    <a:lnTo>
                      <a:pt x="1131" y="2825"/>
                    </a:lnTo>
                    <a:lnTo>
                      <a:pt x="1152" y="2867"/>
                    </a:lnTo>
                    <a:lnTo>
                      <a:pt x="1256" y="2888"/>
                    </a:lnTo>
                    <a:lnTo>
                      <a:pt x="1340" y="2972"/>
                    </a:lnTo>
                    <a:lnTo>
                      <a:pt x="1319" y="3056"/>
                    </a:lnTo>
                    <a:lnTo>
                      <a:pt x="1340" y="3181"/>
                    </a:lnTo>
                    <a:lnTo>
                      <a:pt x="1340" y="3265"/>
                    </a:lnTo>
                    <a:lnTo>
                      <a:pt x="1382" y="3369"/>
                    </a:lnTo>
                    <a:lnTo>
                      <a:pt x="1487" y="3453"/>
                    </a:lnTo>
                    <a:lnTo>
                      <a:pt x="1549" y="3558"/>
                    </a:lnTo>
                    <a:lnTo>
                      <a:pt x="1675" y="3579"/>
                    </a:lnTo>
                    <a:lnTo>
                      <a:pt x="1759" y="3558"/>
                    </a:lnTo>
                    <a:lnTo>
                      <a:pt x="1884" y="3600"/>
                    </a:lnTo>
                    <a:lnTo>
                      <a:pt x="1968" y="3600"/>
                    </a:lnTo>
                    <a:lnTo>
                      <a:pt x="2093" y="3683"/>
                    </a:lnTo>
                    <a:lnTo>
                      <a:pt x="2156" y="3683"/>
                    </a:lnTo>
                    <a:lnTo>
                      <a:pt x="2198" y="3725"/>
                    </a:lnTo>
                    <a:lnTo>
                      <a:pt x="2198" y="3788"/>
                    </a:lnTo>
                    <a:lnTo>
                      <a:pt x="2261" y="3830"/>
                    </a:lnTo>
                    <a:lnTo>
                      <a:pt x="2303" y="3893"/>
                    </a:lnTo>
                    <a:lnTo>
                      <a:pt x="2491" y="3872"/>
                    </a:lnTo>
                    <a:lnTo>
                      <a:pt x="2616" y="3893"/>
                    </a:lnTo>
                    <a:lnTo>
                      <a:pt x="2679" y="3976"/>
                    </a:lnTo>
                    <a:lnTo>
                      <a:pt x="2742" y="3976"/>
                    </a:lnTo>
                    <a:lnTo>
                      <a:pt x="2888" y="4018"/>
                    </a:lnTo>
                    <a:lnTo>
                      <a:pt x="2909" y="4039"/>
                    </a:lnTo>
                    <a:lnTo>
                      <a:pt x="3014" y="4018"/>
                    </a:lnTo>
                    <a:lnTo>
                      <a:pt x="3160" y="3997"/>
                    </a:lnTo>
                    <a:lnTo>
                      <a:pt x="3349" y="4039"/>
                    </a:lnTo>
                    <a:lnTo>
                      <a:pt x="3453" y="4123"/>
                    </a:lnTo>
                    <a:lnTo>
                      <a:pt x="4081" y="3474"/>
                    </a:lnTo>
                    <a:lnTo>
                      <a:pt x="4081" y="3286"/>
                    </a:lnTo>
                    <a:lnTo>
                      <a:pt x="4102" y="3202"/>
                    </a:lnTo>
                    <a:lnTo>
                      <a:pt x="4144" y="3056"/>
                    </a:lnTo>
                    <a:lnTo>
                      <a:pt x="4165" y="2972"/>
                    </a:lnTo>
                    <a:lnTo>
                      <a:pt x="4144" y="2867"/>
                    </a:lnTo>
                    <a:lnTo>
                      <a:pt x="4165" y="2784"/>
                    </a:lnTo>
                    <a:lnTo>
                      <a:pt x="4248" y="2784"/>
                    </a:lnTo>
                    <a:lnTo>
                      <a:pt x="4269" y="2742"/>
                    </a:lnTo>
                    <a:lnTo>
                      <a:pt x="4374" y="2637"/>
                    </a:lnTo>
                    <a:lnTo>
                      <a:pt x="4458" y="2532"/>
                    </a:lnTo>
                    <a:lnTo>
                      <a:pt x="4416" y="2449"/>
                    </a:lnTo>
                    <a:lnTo>
                      <a:pt x="4374" y="2407"/>
                    </a:lnTo>
                    <a:lnTo>
                      <a:pt x="4374" y="2302"/>
                    </a:lnTo>
                    <a:lnTo>
                      <a:pt x="4416" y="2240"/>
                    </a:lnTo>
                    <a:lnTo>
                      <a:pt x="4395" y="2135"/>
                    </a:lnTo>
                    <a:lnTo>
                      <a:pt x="4290" y="2051"/>
                    </a:lnTo>
                    <a:lnTo>
                      <a:pt x="4290" y="2009"/>
                    </a:lnTo>
                    <a:lnTo>
                      <a:pt x="4374" y="1988"/>
                    </a:lnTo>
                    <a:lnTo>
                      <a:pt x="4374" y="1842"/>
                    </a:lnTo>
                    <a:lnTo>
                      <a:pt x="4374" y="1737"/>
                    </a:lnTo>
                    <a:lnTo>
                      <a:pt x="4479" y="1696"/>
                    </a:lnTo>
                    <a:lnTo>
                      <a:pt x="4500" y="1612"/>
                    </a:lnTo>
                    <a:lnTo>
                      <a:pt x="4416" y="1612"/>
                    </a:lnTo>
                    <a:lnTo>
                      <a:pt x="4374" y="1570"/>
                    </a:lnTo>
                    <a:lnTo>
                      <a:pt x="4416" y="1465"/>
                    </a:lnTo>
                    <a:lnTo>
                      <a:pt x="4458" y="1298"/>
                    </a:lnTo>
                    <a:lnTo>
                      <a:pt x="4500" y="1214"/>
                    </a:lnTo>
                    <a:lnTo>
                      <a:pt x="4500" y="1152"/>
                    </a:lnTo>
                    <a:lnTo>
                      <a:pt x="4479" y="1068"/>
                    </a:lnTo>
                    <a:lnTo>
                      <a:pt x="4500" y="984"/>
                    </a:lnTo>
                    <a:lnTo>
                      <a:pt x="4479" y="900"/>
                    </a:lnTo>
                    <a:lnTo>
                      <a:pt x="4520" y="796"/>
                    </a:lnTo>
                    <a:lnTo>
                      <a:pt x="4520" y="733"/>
                    </a:lnTo>
                    <a:lnTo>
                      <a:pt x="4395" y="691"/>
                    </a:lnTo>
                    <a:lnTo>
                      <a:pt x="4353" y="628"/>
                    </a:lnTo>
                    <a:lnTo>
                      <a:pt x="4248" y="545"/>
                    </a:lnTo>
                    <a:lnTo>
                      <a:pt x="4060" y="545"/>
                    </a:lnTo>
                    <a:lnTo>
                      <a:pt x="3956" y="524"/>
                    </a:lnTo>
                    <a:lnTo>
                      <a:pt x="3851" y="377"/>
                    </a:lnTo>
                    <a:lnTo>
                      <a:pt x="3683" y="273"/>
                    </a:lnTo>
                    <a:lnTo>
                      <a:pt x="3537" y="252"/>
                    </a:lnTo>
                    <a:lnTo>
                      <a:pt x="3474" y="315"/>
                    </a:lnTo>
                    <a:lnTo>
                      <a:pt x="3432" y="335"/>
                    </a:lnTo>
                    <a:lnTo>
                      <a:pt x="3411" y="252"/>
                    </a:lnTo>
                    <a:lnTo>
                      <a:pt x="3328" y="252"/>
                    </a:lnTo>
                    <a:lnTo>
                      <a:pt x="3119" y="231"/>
                    </a:lnTo>
                    <a:lnTo>
                      <a:pt x="3098" y="43"/>
                    </a:lnTo>
                    <a:lnTo>
                      <a:pt x="3035" y="43"/>
                    </a:lnTo>
                    <a:lnTo>
                      <a:pt x="2909" y="22"/>
                    </a:lnTo>
                    <a:lnTo>
                      <a:pt x="2847" y="43"/>
                    </a:lnTo>
                    <a:lnTo>
                      <a:pt x="2826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3164;p74">
                <a:extLst>
                  <a:ext uri="{FF2B5EF4-FFF2-40B4-BE49-F238E27FC236}">
                    <a16:creationId xmlns:a16="http://schemas.microsoft.com/office/drawing/2014/main" id="{F4E603B7-C7E7-4F2C-B94C-90F8DBDC4127}"/>
                  </a:ext>
                </a:extLst>
              </p:cNvPr>
              <p:cNvSpPr/>
              <p:nvPr/>
            </p:nvSpPr>
            <p:spPr>
              <a:xfrm>
                <a:off x="3879638" y="3263609"/>
                <a:ext cx="64539" cy="61639"/>
              </a:xfrm>
              <a:custGeom>
                <a:avLst/>
                <a:gdLst/>
                <a:ahLst/>
                <a:cxnLst/>
                <a:rect l="l" t="t" r="r" b="b"/>
                <a:pathLst>
                  <a:path w="5420" h="5420" extrusionOk="0">
                    <a:moveTo>
                      <a:pt x="3118" y="0"/>
                    </a:moveTo>
                    <a:lnTo>
                      <a:pt x="3013" y="21"/>
                    </a:lnTo>
                    <a:lnTo>
                      <a:pt x="2825" y="105"/>
                    </a:lnTo>
                    <a:lnTo>
                      <a:pt x="2762" y="147"/>
                    </a:lnTo>
                    <a:lnTo>
                      <a:pt x="2679" y="126"/>
                    </a:lnTo>
                    <a:lnTo>
                      <a:pt x="2658" y="105"/>
                    </a:lnTo>
                    <a:lnTo>
                      <a:pt x="2511" y="105"/>
                    </a:lnTo>
                    <a:lnTo>
                      <a:pt x="2407" y="230"/>
                    </a:lnTo>
                    <a:lnTo>
                      <a:pt x="2281" y="356"/>
                    </a:lnTo>
                    <a:lnTo>
                      <a:pt x="2093" y="502"/>
                    </a:lnTo>
                    <a:lnTo>
                      <a:pt x="2051" y="502"/>
                    </a:lnTo>
                    <a:lnTo>
                      <a:pt x="2072" y="419"/>
                    </a:lnTo>
                    <a:lnTo>
                      <a:pt x="2093" y="356"/>
                    </a:lnTo>
                    <a:lnTo>
                      <a:pt x="2051" y="335"/>
                    </a:lnTo>
                    <a:lnTo>
                      <a:pt x="2030" y="251"/>
                    </a:lnTo>
                    <a:lnTo>
                      <a:pt x="1988" y="230"/>
                    </a:lnTo>
                    <a:lnTo>
                      <a:pt x="1883" y="230"/>
                    </a:lnTo>
                    <a:lnTo>
                      <a:pt x="1716" y="293"/>
                    </a:lnTo>
                    <a:lnTo>
                      <a:pt x="1151" y="419"/>
                    </a:lnTo>
                    <a:lnTo>
                      <a:pt x="733" y="419"/>
                    </a:lnTo>
                    <a:lnTo>
                      <a:pt x="628" y="2490"/>
                    </a:lnTo>
                    <a:lnTo>
                      <a:pt x="105" y="2490"/>
                    </a:lnTo>
                    <a:lnTo>
                      <a:pt x="0" y="4310"/>
                    </a:lnTo>
                    <a:lnTo>
                      <a:pt x="210" y="4436"/>
                    </a:lnTo>
                    <a:lnTo>
                      <a:pt x="272" y="4624"/>
                    </a:lnTo>
                    <a:lnTo>
                      <a:pt x="419" y="4938"/>
                    </a:lnTo>
                    <a:lnTo>
                      <a:pt x="398" y="5105"/>
                    </a:lnTo>
                    <a:lnTo>
                      <a:pt x="314" y="5273"/>
                    </a:lnTo>
                    <a:lnTo>
                      <a:pt x="314" y="5377"/>
                    </a:lnTo>
                    <a:lnTo>
                      <a:pt x="482" y="5357"/>
                    </a:lnTo>
                    <a:lnTo>
                      <a:pt x="628" y="5419"/>
                    </a:lnTo>
                    <a:lnTo>
                      <a:pt x="712" y="5357"/>
                    </a:lnTo>
                    <a:lnTo>
                      <a:pt x="879" y="5377"/>
                    </a:lnTo>
                    <a:lnTo>
                      <a:pt x="942" y="5294"/>
                    </a:lnTo>
                    <a:lnTo>
                      <a:pt x="1088" y="5273"/>
                    </a:lnTo>
                    <a:lnTo>
                      <a:pt x="1193" y="5210"/>
                    </a:lnTo>
                    <a:lnTo>
                      <a:pt x="1235" y="5126"/>
                    </a:lnTo>
                    <a:lnTo>
                      <a:pt x="1423" y="5043"/>
                    </a:lnTo>
                    <a:lnTo>
                      <a:pt x="1528" y="4938"/>
                    </a:lnTo>
                    <a:lnTo>
                      <a:pt x="1611" y="4708"/>
                    </a:lnTo>
                    <a:lnTo>
                      <a:pt x="1758" y="4582"/>
                    </a:lnTo>
                    <a:lnTo>
                      <a:pt x="1925" y="4540"/>
                    </a:lnTo>
                    <a:lnTo>
                      <a:pt x="2093" y="4603"/>
                    </a:lnTo>
                    <a:lnTo>
                      <a:pt x="2155" y="4645"/>
                    </a:lnTo>
                    <a:lnTo>
                      <a:pt x="2239" y="4687"/>
                    </a:lnTo>
                    <a:lnTo>
                      <a:pt x="2448" y="4771"/>
                    </a:lnTo>
                    <a:lnTo>
                      <a:pt x="2511" y="4771"/>
                    </a:lnTo>
                    <a:lnTo>
                      <a:pt x="2616" y="4812"/>
                    </a:lnTo>
                    <a:lnTo>
                      <a:pt x="2762" y="4771"/>
                    </a:lnTo>
                    <a:lnTo>
                      <a:pt x="2888" y="4771"/>
                    </a:lnTo>
                    <a:lnTo>
                      <a:pt x="2992" y="4750"/>
                    </a:lnTo>
                    <a:lnTo>
                      <a:pt x="3013" y="4812"/>
                    </a:lnTo>
                    <a:lnTo>
                      <a:pt x="3097" y="4854"/>
                    </a:lnTo>
                    <a:lnTo>
                      <a:pt x="3223" y="4750"/>
                    </a:lnTo>
                    <a:lnTo>
                      <a:pt x="3202" y="4729"/>
                    </a:lnTo>
                    <a:lnTo>
                      <a:pt x="3223" y="4624"/>
                    </a:lnTo>
                    <a:lnTo>
                      <a:pt x="3223" y="4540"/>
                    </a:lnTo>
                    <a:lnTo>
                      <a:pt x="3285" y="4499"/>
                    </a:lnTo>
                    <a:lnTo>
                      <a:pt x="3285" y="4331"/>
                    </a:lnTo>
                    <a:lnTo>
                      <a:pt x="3327" y="4227"/>
                    </a:lnTo>
                    <a:lnTo>
                      <a:pt x="3432" y="4206"/>
                    </a:lnTo>
                    <a:lnTo>
                      <a:pt x="3515" y="4164"/>
                    </a:lnTo>
                    <a:lnTo>
                      <a:pt x="3599" y="4164"/>
                    </a:lnTo>
                    <a:lnTo>
                      <a:pt x="3641" y="4101"/>
                    </a:lnTo>
                    <a:lnTo>
                      <a:pt x="3662" y="4080"/>
                    </a:lnTo>
                    <a:lnTo>
                      <a:pt x="3704" y="3996"/>
                    </a:lnTo>
                    <a:lnTo>
                      <a:pt x="3767" y="3955"/>
                    </a:lnTo>
                    <a:lnTo>
                      <a:pt x="3850" y="3913"/>
                    </a:lnTo>
                    <a:lnTo>
                      <a:pt x="3871" y="3871"/>
                    </a:lnTo>
                    <a:lnTo>
                      <a:pt x="3955" y="3850"/>
                    </a:lnTo>
                    <a:lnTo>
                      <a:pt x="3955" y="3766"/>
                    </a:lnTo>
                    <a:lnTo>
                      <a:pt x="3934" y="3704"/>
                    </a:lnTo>
                    <a:lnTo>
                      <a:pt x="3955" y="3578"/>
                    </a:lnTo>
                    <a:lnTo>
                      <a:pt x="4080" y="3369"/>
                    </a:lnTo>
                    <a:lnTo>
                      <a:pt x="4185" y="3327"/>
                    </a:lnTo>
                    <a:lnTo>
                      <a:pt x="4248" y="3327"/>
                    </a:lnTo>
                    <a:lnTo>
                      <a:pt x="4290" y="3264"/>
                    </a:lnTo>
                    <a:lnTo>
                      <a:pt x="4373" y="3243"/>
                    </a:lnTo>
                    <a:lnTo>
                      <a:pt x="4394" y="3180"/>
                    </a:lnTo>
                    <a:lnTo>
                      <a:pt x="4457" y="3139"/>
                    </a:lnTo>
                    <a:lnTo>
                      <a:pt x="4541" y="3076"/>
                    </a:lnTo>
                    <a:lnTo>
                      <a:pt x="4645" y="2971"/>
                    </a:lnTo>
                    <a:lnTo>
                      <a:pt x="4771" y="2950"/>
                    </a:lnTo>
                    <a:lnTo>
                      <a:pt x="4792" y="2971"/>
                    </a:lnTo>
                    <a:lnTo>
                      <a:pt x="4855" y="2950"/>
                    </a:lnTo>
                    <a:lnTo>
                      <a:pt x="4959" y="2950"/>
                    </a:lnTo>
                    <a:lnTo>
                      <a:pt x="5022" y="2867"/>
                    </a:lnTo>
                    <a:lnTo>
                      <a:pt x="5106" y="2867"/>
                    </a:lnTo>
                    <a:lnTo>
                      <a:pt x="5127" y="2762"/>
                    </a:lnTo>
                    <a:lnTo>
                      <a:pt x="5127" y="2720"/>
                    </a:lnTo>
                    <a:lnTo>
                      <a:pt x="5189" y="2657"/>
                    </a:lnTo>
                    <a:lnTo>
                      <a:pt x="5294" y="2657"/>
                    </a:lnTo>
                    <a:lnTo>
                      <a:pt x="5336" y="2616"/>
                    </a:lnTo>
                    <a:lnTo>
                      <a:pt x="5420" y="2616"/>
                    </a:lnTo>
                    <a:lnTo>
                      <a:pt x="5378" y="2553"/>
                    </a:lnTo>
                    <a:lnTo>
                      <a:pt x="5315" y="2511"/>
                    </a:lnTo>
                    <a:lnTo>
                      <a:pt x="5315" y="2448"/>
                    </a:lnTo>
                    <a:lnTo>
                      <a:pt x="5273" y="2406"/>
                    </a:lnTo>
                    <a:lnTo>
                      <a:pt x="5210" y="2406"/>
                    </a:lnTo>
                    <a:lnTo>
                      <a:pt x="5085" y="2323"/>
                    </a:lnTo>
                    <a:lnTo>
                      <a:pt x="5001" y="2323"/>
                    </a:lnTo>
                    <a:lnTo>
                      <a:pt x="4876" y="2281"/>
                    </a:lnTo>
                    <a:lnTo>
                      <a:pt x="4792" y="2302"/>
                    </a:lnTo>
                    <a:lnTo>
                      <a:pt x="4666" y="2281"/>
                    </a:lnTo>
                    <a:lnTo>
                      <a:pt x="4604" y="2176"/>
                    </a:lnTo>
                    <a:lnTo>
                      <a:pt x="4499" y="2092"/>
                    </a:lnTo>
                    <a:lnTo>
                      <a:pt x="4457" y="1988"/>
                    </a:lnTo>
                    <a:lnTo>
                      <a:pt x="4457" y="1904"/>
                    </a:lnTo>
                    <a:lnTo>
                      <a:pt x="4436" y="1779"/>
                    </a:lnTo>
                    <a:lnTo>
                      <a:pt x="4457" y="1695"/>
                    </a:lnTo>
                    <a:lnTo>
                      <a:pt x="4373" y="1611"/>
                    </a:lnTo>
                    <a:lnTo>
                      <a:pt x="4269" y="1590"/>
                    </a:lnTo>
                    <a:lnTo>
                      <a:pt x="4248" y="1548"/>
                    </a:lnTo>
                    <a:lnTo>
                      <a:pt x="4248" y="1486"/>
                    </a:lnTo>
                    <a:lnTo>
                      <a:pt x="4248" y="1465"/>
                    </a:lnTo>
                    <a:lnTo>
                      <a:pt x="4164" y="1402"/>
                    </a:lnTo>
                    <a:lnTo>
                      <a:pt x="4122" y="1360"/>
                    </a:lnTo>
                    <a:lnTo>
                      <a:pt x="4018" y="1297"/>
                    </a:lnTo>
                    <a:lnTo>
                      <a:pt x="3913" y="1235"/>
                    </a:lnTo>
                    <a:lnTo>
                      <a:pt x="3746" y="963"/>
                    </a:lnTo>
                    <a:lnTo>
                      <a:pt x="3704" y="879"/>
                    </a:lnTo>
                    <a:lnTo>
                      <a:pt x="3662" y="879"/>
                    </a:lnTo>
                    <a:lnTo>
                      <a:pt x="3620" y="837"/>
                    </a:lnTo>
                    <a:lnTo>
                      <a:pt x="3557" y="753"/>
                    </a:lnTo>
                    <a:lnTo>
                      <a:pt x="3515" y="711"/>
                    </a:lnTo>
                    <a:lnTo>
                      <a:pt x="3495" y="607"/>
                    </a:lnTo>
                    <a:lnTo>
                      <a:pt x="3432" y="523"/>
                    </a:lnTo>
                    <a:lnTo>
                      <a:pt x="3411" y="502"/>
                    </a:lnTo>
                    <a:lnTo>
                      <a:pt x="3411" y="439"/>
                    </a:lnTo>
                    <a:lnTo>
                      <a:pt x="3348" y="356"/>
                    </a:lnTo>
                    <a:lnTo>
                      <a:pt x="3285" y="314"/>
                    </a:lnTo>
                    <a:lnTo>
                      <a:pt x="3223" y="293"/>
                    </a:lnTo>
                    <a:lnTo>
                      <a:pt x="3139" y="209"/>
                    </a:lnTo>
                    <a:lnTo>
                      <a:pt x="3139" y="147"/>
                    </a:lnTo>
                    <a:lnTo>
                      <a:pt x="3139" y="105"/>
                    </a:lnTo>
                    <a:lnTo>
                      <a:pt x="3139" y="42"/>
                    </a:lnTo>
                    <a:lnTo>
                      <a:pt x="3118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3165;p74">
                <a:extLst>
                  <a:ext uri="{FF2B5EF4-FFF2-40B4-BE49-F238E27FC236}">
                    <a16:creationId xmlns:a16="http://schemas.microsoft.com/office/drawing/2014/main" id="{82E7814A-DE97-422C-917B-888EB96D4CE6}"/>
                  </a:ext>
                </a:extLst>
              </p:cNvPr>
              <p:cNvSpPr/>
              <p:nvPr/>
            </p:nvSpPr>
            <p:spPr>
              <a:xfrm>
                <a:off x="3824578" y="3257889"/>
                <a:ext cx="92188" cy="82826"/>
              </a:xfrm>
              <a:custGeom>
                <a:avLst/>
                <a:gdLst/>
                <a:ahLst/>
                <a:cxnLst/>
                <a:rect l="l" t="t" r="r" b="b"/>
                <a:pathLst>
                  <a:path w="7742" h="7283" extrusionOk="0">
                    <a:moveTo>
                      <a:pt x="691" y="1"/>
                    </a:moveTo>
                    <a:lnTo>
                      <a:pt x="502" y="126"/>
                    </a:lnTo>
                    <a:lnTo>
                      <a:pt x="502" y="210"/>
                    </a:lnTo>
                    <a:lnTo>
                      <a:pt x="440" y="231"/>
                    </a:lnTo>
                    <a:lnTo>
                      <a:pt x="377" y="189"/>
                    </a:lnTo>
                    <a:lnTo>
                      <a:pt x="189" y="189"/>
                    </a:lnTo>
                    <a:lnTo>
                      <a:pt x="168" y="273"/>
                    </a:lnTo>
                    <a:lnTo>
                      <a:pt x="105" y="294"/>
                    </a:lnTo>
                    <a:lnTo>
                      <a:pt x="84" y="273"/>
                    </a:lnTo>
                    <a:lnTo>
                      <a:pt x="0" y="231"/>
                    </a:lnTo>
                    <a:lnTo>
                      <a:pt x="21" y="733"/>
                    </a:lnTo>
                    <a:lnTo>
                      <a:pt x="377" y="1068"/>
                    </a:lnTo>
                    <a:lnTo>
                      <a:pt x="544" y="1382"/>
                    </a:lnTo>
                    <a:lnTo>
                      <a:pt x="837" y="2051"/>
                    </a:lnTo>
                    <a:lnTo>
                      <a:pt x="858" y="2302"/>
                    </a:lnTo>
                    <a:lnTo>
                      <a:pt x="1151" y="2700"/>
                    </a:lnTo>
                    <a:lnTo>
                      <a:pt x="1151" y="2847"/>
                    </a:lnTo>
                    <a:lnTo>
                      <a:pt x="1465" y="3307"/>
                    </a:lnTo>
                    <a:lnTo>
                      <a:pt x="1465" y="3537"/>
                    </a:lnTo>
                    <a:lnTo>
                      <a:pt x="1381" y="3579"/>
                    </a:lnTo>
                    <a:lnTo>
                      <a:pt x="1465" y="3872"/>
                    </a:lnTo>
                    <a:lnTo>
                      <a:pt x="1486" y="4311"/>
                    </a:lnTo>
                    <a:lnTo>
                      <a:pt x="1674" y="4751"/>
                    </a:lnTo>
                    <a:lnTo>
                      <a:pt x="1653" y="5023"/>
                    </a:lnTo>
                    <a:lnTo>
                      <a:pt x="1695" y="5190"/>
                    </a:lnTo>
                    <a:lnTo>
                      <a:pt x="1632" y="5232"/>
                    </a:lnTo>
                    <a:lnTo>
                      <a:pt x="1674" y="5315"/>
                    </a:lnTo>
                    <a:lnTo>
                      <a:pt x="1737" y="5629"/>
                    </a:lnTo>
                    <a:lnTo>
                      <a:pt x="1800" y="5650"/>
                    </a:lnTo>
                    <a:lnTo>
                      <a:pt x="1862" y="5755"/>
                    </a:lnTo>
                    <a:lnTo>
                      <a:pt x="1800" y="5797"/>
                    </a:lnTo>
                    <a:lnTo>
                      <a:pt x="1800" y="5943"/>
                    </a:lnTo>
                    <a:lnTo>
                      <a:pt x="1883" y="6027"/>
                    </a:lnTo>
                    <a:lnTo>
                      <a:pt x="1904" y="6257"/>
                    </a:lnTo>
                    <a:lnTo>
                      <a:pt x="2009" y="6383"/>
                    </a:lnTo>
                    <a:lnTo>
                      <a:pt x="2155" y="6676"/>
                    </a:lnTo>
                    <a:lnTo>
                      <a:pt x="2281" y="6801"/>
                    </a:lnTo>
                    <a:lnTo>
                      <a:pt x="2302" y="6885"/>
                    </a:lnTo>
                    <a:lnTo>
                      <a:pt x="2511" y="7031"/>
                    </a:lnTo>
                    <a:lnTo>
                      <a:pt x="2595" y="6989"/>
                    </a:lnTo>
                    <a:lnTo>
                      <a:pt x="2720" y="6968"/>
                    </a:lnTo>
                    <a:lnTo>
                      <a:pt x="2720" y="6885"/>
                    </a:lnTo>
                    <a:lnTo>
                      <a:pt x="2678" y="6843"/>
                    </a:lnTo>
                    <a:lnTo>
                      <a:pt x="2720" y="6759"/>
                    </a:lnTo>
                    <a:lnTo>
                      <a:pt x="2888" y="6696"/>
                    </a:lnTo>
                    <a:lnTo>
                      <a:pt x="2930" y="6801"/>
                    </a:lnTo>
                    <a:lnTo>
                      <a:pt x="3055" y="6822"/>
                    </a:lnTo>
                    <a:lnTo>
                      <a:pt x="3013" y="6927"/>
                    </a:lnTo>
                    <a:lnTo>
                      <a:pt x="3097" y="7115"/>
                    </a:lnTo>
                    <a:lnTo>
                      <a:pt x="3264" y="7136"/>
                    </a:lnTo>
                    <a:lnTo>
                      <a:pt x="3411" y="7220"/>
                    </a:lnTo>
                    <a:lnTo>
                      <a:pt x="3515" y="7199"/>
                    </a:lnTo>
                    <a:lnTo>
                      <a:pt x="3557" y="7220"/>
                    </a:lnTo>
                    <a:lnTo>
                      <a:pt x="3662" y="7240"/>
                    </a:lnTo>
                    <a:lnTo>
                      <a:pt x="3725" y="7199"/>
                    </a:lnTo>
                    <a:lnTo>
                      <a:pt x="3787" y="7199"/>
                    </a:lnTo>
                    <a:lnTo>
                      <a:pt x="3850" y="7282"/>
                    </a:lnTo>
                    <a:lnTo>
                      <a:pt x="3976" y="7282"/>
                    </a:lnTo>
                    <a:lnTo>
                      <a:pt x="3997" y="7178"/>
                    </a:lnTo>
                    <a:lnTo>
                      <a:pt x="4038" y="7115"/>
                    </a:lnTo>
                    <a:lnTo>
                      <a:pt x="4101" y="7094"/>
                    </a:lnTo>
                    <a:lnTo>
                      <a:pt x="4164" y="6968"/>
                    </a:lnTo>
                    <a:lnTo>
                      <a:pt x="4310" y="6885"/>
                    </a:lnTo>
                    <a:lnTo>
                      <a:pt x="4499" y="6906"/>
                    </a:lnTo>
                    <a:lnTo>
                      <a:pt x="4562" y="6906"/>
                    </a:lnTo>
                    <a:lnTo>
                      <a:pt x="4624" y="4813"/>
                    </a:lnTo>
                    <a:lnTo>
                      <a:pt x="4729" y="2993"/>
                    </a:lnTo>
                    <a:lnTo>
                      <a:pt x="5252" y="2993"/>
                    </a:lnTo>
                    <a:lnTo>
                      <a:pt x="5357" y="922"/>
                    </a:lnTo>
                    <a:lnTo>
                      <a:pt x="5775" y="922"/>
                    </a:lnTo>
                    <a:lnTo>
                      <a:pt x="6340" y="796"/>
                    </a:lnTo>
                    <a:lnTo>
                      <a:pt x="6507" y="733"/>
                    </a:lnTo>
                    <a:lnTo>
                      <a:pt x="6612" y="733"/>
                    </a:lnTo>
                    <a:lnTo>
                      <a:pt x="6654" y="754"/>
                    </a:lnTo>
                    <a:lnTo>
                      <a:pt x="6675" y="838"/>
                    </a:lnTo>
                    <a:lnTo>
                      <a:pt x="6717" y="859"/>
                    </a:lnTo>
                    <a:lnTo>
                      <a:pt x="6696" y="922"/>
                    </a:lnTo>
                    <a:lnTo>
                      <a:pt x="6675" y="1005"/>
                    </a:lnTo>
                    <a:lnTo>
                      <a:pt x="6717" y="1005"/>
                    </a:lnTo>
                    <a:lnTo>
                      <a:pt x="6905" y="859"/>
                    </a:lnTo>
                    <a:lnTo>
                      <a:pt x="7031" y="733"/>
                    </a:lnTo>
                    <a:lnTo>
                      <a:pt x="7135" y="608"/>
                    </a:lnTo>
                    <a:lnTo>
                      <a:pt x="7282" y="608"/>
                    </a:lnTo>
                    <a:lnTo>
                      <a:pt x="7303" y="629"/>
                    </a:lnTo>
                    <a:lnTo>
                      <a:pt x="7386" y="650"/>
                    </a:lnTo>
                    <a:lnTo>
                      <a:pt x="7449" y="608"/>
                    </a:lnTo>
                    <a:lnTo>
                      <a:pt x="7637" y="524"/>
                    </a:lnTo>
                    <a:lnTo>
                      <a:pt x="7742" y="503"/>
                    </a:lnTo>
                    <a:lnTo>
                      <a:pt x="7658" y="398"/>
                    </a:lnTo>
                    <a:lnTo>
                      <a:pt x="7637" y="398"/>
                    </a:lnTo>
                    <a:lnTo>
                      <a:pt x="7616" y="378"/>
                    </a:lnTo>
                    <a:lnTo>
                      <a:pt x="7533" y="378"/>
                    </a:lnTo>
                    <a:lnTo>
                      <a:pt x="7512" y="336"/>
                    </a:lnTo>
                    <a:lnTo>
                      <a:pt x="7491" y="336"/>
                    </a:lnTo>
                    <a:lnTo>
                      <a:pt x="7449" y="315"/>
                    </a:lnTo>
                    <a:lnTo>
                      <a:pt x="7323" y="378"/>
                    </a:lnTo>
                    <a:lnTo>
                      <a:pt x="7240" y="336"/>
                    </a:lnTo>
                    <a:lnTo>
                      <a:pt x="6696" y="482"/>
                    </a:lnTo>
                    <a:lnTo>
                      <a:pt x="5817" y="691"/>
                    </a:lnTo>
                    <a:lnTo>
                      <a:pt x="5671" y="691"/>
                    </a:lnTo>
                    <a:lnTo>
                      <a:pt x="5650" y="650"/>
                    </a:lnTo>
                    <a:lnTo>
                      <a:pt x="5608" y="650"/>
                    </a:lnTo>
                    <a:lnTo>
                      <a:pt x="5566" y="608"/>
                    </a:lnTo>
                    <a:lnTo>
                      <a:pt x="5524" y="629"/>
                    </a:lnTo>
                    <a:lnTo>
                      <a:pt x="5461" y="608"/>
                    </a:lnTo>
                    <a:lnTo>
                      <a:pt x="5419" y="587"/>
                    </a:lnTo>
                    <a:lnTo>
                      <a:pt x="5336" y="608"/>
                    </a:lnTo>
                    <a:lnTo>
                      <a:pt x="5336" y="650"/>
                    </a:lnTo>
                    <a:lnTo>
                      <a:pt x="5189" y="650"/>
                    </a:lnTo>
                    <a:lnTo>
                      <a:pt x="5085" y="629"/>
                    </a:lnTo>
                    <a:lnTo>
                      <a:pt x="4938" y="503"/>
                    </a:lnTo>
                    <a:lnTo>
                      <a:pt x="4896" y="503"/>
                    </a:lnTo>
                    <a:lnTo>
                      <a:pt x="4875" y="482"/>
                    </a:lnTo>
                    <a:lnTo>
                      <a:pt x="4834" y="545"/>
                    </a:lnTo>
                    <a:lnTo>
                      <a:pt x="4771" y="545"/>
                    </a:lnTo>
                    <a:lnTo>
                      <a:pt x="4624" y="524"/>
                    </a:lnTo>
                    <a:lnTo>
                      <a:pt x="4520" y="545"/>
                    </a:lnTo>
                    <a:lnTo>
                      <a:pt x="4457" y="608"/>
                    </a:lnTo>
                    <a:lnTo>
                      <a:pt x="4373" y="587"/>
                    </a:lnTo>
                    <a:lnTo>
                      <a:pt x="4352" y="524"/>
                    </a:lnTo>
                    <a:lnTo>
                      <a:pt x="4290" y="503"/>
                    </a:lnTo>
                    <a:lnTo>
                      <a:pt x="4185" y="524"/>
                    </a:lnTo>
                    <a:lnTo>
                      <a:pt x="4080" y="503"/>
                    </a:lnTo>
                    <a:lnTo>
                      <a:pt x="3955" y="440"/>
                    </a:lnTo>
                    <a:lnTo>
                      <a:pt x="3892" y="398"/>
                    </a:lnTo>
                    <a:lnTo>
                      <a:pt x="3850" y="294"/>
                    </a:lnTo>
                    <a:lnTo>
                      <a:pt x="3829" y="273"/>
                    </a:lnTo>
                    <a:lnTo>
                      <a:pt x="1653" y="273"/>
                    </a:lnTo>
                    <a:lnTo>
                      <a:pt x="1632" y="231"/>
                    </a:lnTo>
                    <a:lnTo>
                      <a:pt x="1569" y="231"/>
                    </a:lnTo>
                    <a:lnTo>
                      <a:pt x="1486" y="294"/>
                    </a:lnTo>
                    <a:lnTo>
                      <a:pt x="1465" y="294"/>
                    </a:lnTo>
                    <a:lnTo>
                      <a:pt x="1360" y="336"/>
                    </a:lnTo>
                    <a:lnTo>
                      <a:pt x="1235" y="294"/>
                    </a:lnTo>
                    <a:lnTo>
                      <a:pt x="1130" y="189"/>
                    </a:lnTo>
                    <a:lnTo>
                      <a:pt x="1067" y="168"/>
                    </a:lnTo>
                    <a:lnTo>
                      <a:pt x="1109" y="106"/>
                    </a:lnTo>
                    <a:lnTo>
                      <a:pt x="1025" y="85"/>
                    </a:lnTo>
                    <a:lnTo>
                      <a:pt x="1025" y="64"/>
                    </a:lnTo>
                    <a:lnTo>
                      <a:pt x="942" y="1"/>
                    </a:lnTo>
                    <a:lnTo>
                      <a:pt x="900" y="22"/>
                    </a:lnTo>
                    <a:lnTo>
                      <a:pt x="858" y="64"/>
                    </a:lnTo>
                    <a:lnTo>
                      <a:pt x="837" y="64"/>
                    </a:lnTo>
                    <a:lnTo>
                      <a:pt x="733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6B65"/>
                  </a:solidFill>
                </a:endParaRPr>
              </a:p>
            </p:txBody>
          </p:sp>
          <p:sp>
            <p:nvSpPr>
              <p:cNvPr id="173" name="Google Shape;3166;p74">
                <a:extLst>
                  <a:ext uri="{FF2B5EF4-FFF2-40B4-BE49-F238E27FC236}">
                    <a16:creationId xmlns:a16="http://schemas.microsoft.com/office/drawing/2014/main" id="{A751DE2E-317F-477A-A230-74DEFEE82607}"/>
                  </a:ext>
                </a:extLst>
              </p:cNvPr>
              <p:cNvSpPr/>
              <p:nvPr/>
            </p:nvSpPr>
            <p:spPr>
              <a:xfrm>
                <a:off x="3953131" y="3215060"/>
                <a:ext cx="71767" cy="110427"/>
              </a:xfrm>
              <a:custGeom>
                <a:avLst/>
                <a:gdLst/>
                <a:ahLst/>
                <a:cxnLst/>
                <a:rect l="l" t="t" r="r" b="b"/>
                <a:pathLst>
                  <a:path w="6027" h="9710" extrusionOk="0">
                    <a:moveTo>
                      <a:pt x="6006" y="1"/>
                    </a:moveTo>
                    <a:lnTo>
                      <a:pt x="5964" y="22"/>
                    </a:lnTo>
                    <a:lnTo>
                      <a:pt x="5922" y="84"/>
                    </a:lnTo>
                    <a:lnTo>
                      <a:pt x="5818" y="63"/>
                    </a:lnTo>
                    <a:lnTo>
                      <a:pt x="5734" y="126"/>
                    </a:lnTo>
                    <a:lnTo>
                      <a:pt x="5650" y="210"/>
                    </a:lnTo>
                    <a:lnTo>
                      <a:pt x="5525" y="231"/>
                    </a:lnTo>
                    <a:lnTo>
                      <a:pt x="5441" y="314"/>
                    </a:lnTo>
                    <a:lnTo>
                      <a:pt x="5315" y="314"/>
                    </a:lnTo>
                    <a:lnTo>
                      <a:pt x="5294" y="377"/>
                    </a:lnTo>
                    <a:lnTo>
                      <a:pt x="5190" y="398"/>
                    </a:lnTo>
                    <a:lnTo>
                      <a:pt x="5106" y="377"/>
                    </a:lnTo>
                    <a:lnTo>
                      <a:pt x="4897" y="440"/>
                    </a:lnTo>
                    <a:lnTo>
                      <a:pt x="4855" y="482"/>
                    </a:lnTo>
                    <a:lnTo>
                      <a:pt x="4750" y="503"/>
                    </a:lnTo>
                    <a:lnTo>
                      <a:pt x="4667" y="440"/>
                    </a:lnTo>
                    <a:lnTo>
                      <a:pt x="4583" y="440"/>
                    </a:lnTo>
                    <a:lnTo>
                      <a:pt x="4478" y="419"/>
                    </a:lnTo>
                    <a:lnTo>
                      <a:pt x="4437" y="482"/>
                    </a:lnTo>
                    <a:lnTo>
                      <a:pt x="4458" y="524"/>
                    </a:lnTo>
                    <a:lnTo>
                      <a:pt x="4437" y="607"/>
                    </a:lnTo>
                    <a:lnTo>
                      <a:pt x="4269" y="628"/>
                    </a:lnTo>
                    <a:lnTo>
                      <a:pt x="4144" y="691"/>
                    </a:lnTo>
                    <a:lnTo>
                      <a:pt x="4060" y="628"/>
                    </a:lnTo>
                    <a:lnTo>
                      <a:pt x="3976" y="628"/>
                    </a:lnTo>
                    <a:lnTo>
                      <a:pt x="3976" y="587"/>
                    </a:lnTo>
                    <a:lnTo>
                      <a:pt x="3934" y="545"/>
                    </a:lnTo>
                    <a:lnTo>
                      <a:pt x="3872" y="607"/>
                    </a:lnTo>
                    <a:lnTo>
                      <a:pt x="3809" y="607"/>
                    </a:lnTo>
                    <a:lnTo>
                      <a:pt x="3704" y="712"/>
                    </a:lnTo>
                    <a:lnTo>
                      <a:pt x="3516" y="733"/>
                    </a:lnTo>
                    <a:lnTo>
                      <a:pt x="3537" y="712"/>
                    </a:lnTo>
                    <a:lnTo>
                      <a:pt x="3495" y="628"/>
                    </a:lnTo>
                    <a:lnTo>
                      <a:pt x="3411" y="628"/>
                    </a:lnTo>
                    <a:lnTo>
                      <a:pt x="3328" y="587"/>
                    </a:lnTo>
                    <a:lnTo>
                      <a:pt x="3244" y="545"/>
                    </a:lnTo>
                    <a:lnTo>
                      <a:pt x="3244" y="503"/>
                    </a:lnTo>
                    <a:lnTo>
                      <a:pt x="3181" y="524"/>
                    </a:lnTo>
                    <a:lnTo>
                      <a:pt x="3139" y="545"/>
                    </a:lnTo>
                    <a:lnTo>
                      <a:pt x="3035" y="587"/>
                    </a:lnTo>
                    <a:lnTo>
                      <a:pt x="2491" y="607"/>
                    </a:lnTo>
                    <a:lnTo>
                      <a:pt x="2365" y="1110"/>
                    </a:lnTo>
                    <a:lnTo>
                      <a:pt x="2449" y="1654"/>
                    </a:lnTo>
                    <a:lnTo>
                      <a:pt x="2616" y="1737"/>
                    </a:lnTo>
                    <a:lnTo>
                      <a:pt x="2721" y="1800"/>
                    </a:lnTo>
                    <a:lnTo>
                      <a:pt x="2763" y="1863"/>
                    </a:lnTo>
                    <a:lnTo>
                      <a:pt x="2805" y="1884"/>
                    </a:lnTo>
                    <a:lnTo>
                      <a:pt x="3014" y="2072"/>
                    </a:lnTo>
                    <a:lnTo>
                      <a:pt x="3035" y="2177"/>
                    </a:lnTo>
                    <a:lnTo>
                      <a:pt x="3181" y="2365"/>
                    </a:lnTo>
                    <a:lnTo>
                      <a:pt x="3223" y="2491"/>
                    </a:lnTo>
                    <a:lnTo>
                      <a:pt x="3286" y="2574"/>
                    </a:lnTo>
                    <a:lnTo>
                      <a:pt x="3286" y="2637"/>
                    </a:lnTo>
                    <a:lnTo>
                      <a:pt x="3202" y="2637"/>
                    </a:lnTo>
                    <a:lnTo>
                      <a:pt x="3181" y="2721"/>
                    </a:lnTo>
                    <a:lnTo>
                      <a:pt x="3118" y="2721"/>
                    </a:lnTo>
                    <a:lnTo>
                      <a:pt x="3097" y="2783"/>
                    </a:lnTo>
                    <a:lnTo>
                      <a:pt x="3118" y="2804"/>
                    </a:lnTo>
                    <a:lnTo>
                      <a:pt x="3097" y="2846"/>
                    </a:lnTo>
                    <a:lnTo>
                      <a:pt x="3181" y="2930"/>
                    </a:lnTo>
                    <a:lnTo>
                      <a:pt x="3139" y="3139"/>
                    </a:lnTo>
                    <a:lnTo>
                      <a:pt x="3118" y="3244"/>
                    </a:lnTo>
                    <a:lnTo>
                      <a:pt x="3035" y="3307"/>
                    </a:lnTo>
                    <a:lnTo>
                      <a:pt x="2930" y="3327"/>
                    </a:lnTo>
                    <a:lnTo>
                      <a:pt x="2867" y="3474"/>
                    </a:lnTo>
                    <a:lnTo>
                      <a:pt x="2867" y="3579"/>
                    </a:lnTo>
                    <a:lnTo>
                      <a:pt x="2805" y="3683"/>
                    </a:lnTo>
                    <a:lnTo>
                      <a:pt x="2825" y="3830"/>
                    </a:lnTo>
                    <a:lnTo>
                      <a:pt x="2805" y="3955"/>
                    </a:lnTo>
                    <a:lnTo>
                      <a:pt x="2700" y="3976"/>
                    </a:lnTo>
                    <a:lnTo>
                      <a:pt x="2679" y="3872"/>
                    </a:lnTo>
                    <a:lnTo>
                      <a:pt x="2700" y="3830"/>
                    </a:lnTo>
                    <a:lnTo>
                      <a:pt x="2616" y="3725"/>
                    </a:lnTo>
                    <a:lnTo>
                      <a:pt x="2574" y="3662"/>
                    </a:lnTo>
                    <a:lnTo>
                      <a:pt x="2491" y="3620"/>
                    </a:lnTo>
                    <a:lnTo>
                      <a:pt x="2386" y="3537"/>
                    </a:lnTo>
                    <a:lnTo>
                      <a:pt x="2281" y="3411"/>
                    </a:lnTo>
                    <a:lnTo>
                      <a:pt x="2281" y="3327"/>
                    </a:lnTo>
                    <a:lnTo>
                      <a:pt x="2240" y="3202"/>
                    </a:lnTo>
                    <a:lnTo>
                      <a:pt x="2240" y="3097"/>
                    </a:lnTo>
                    <a:lnTo>
                      <a:pt x="2281" y="2993"/>
                    </a:lnTo>
                    <a:lnTo>
                      <a:pt x="2344" y="2846"/>
                    </a:lnTo>
                    <a:lnTo>
                      <a:pt x="2449" y="2721"/>
                    </a:lnTo>
                    <a:lnTo>
                      <a:pt x="2470" y="2595"/>
                    </a:lnTo>
                    <a:lnTo>
                      <a:pt x="2470" y="2428"/>
                    </a:lnTo>
                    <a:lnTo>
                      <a:pt x="2407" y="2323"/>
                    </a:lnTo>
                    <a:lnTo>
                      <a:pt x="2261" y="2302"/>
                    </a:lnTo>
                    <a:lnTo>
                      <a:pt x="2135" y="2302"/>
                    </a:lnTo>
                    <a:lnTo>
                      <a:pt x="2072" y="2365"/>
                    </a:lnTo>
                    <a:lnTo>
                      <a:pt x="2030" y="2365"/>
                    </a:lnTo>
                    <a:lnTo>
                      <a:pt x="1968" y="2386"/>
                    </a:lnTo>
                    <a:lnTo>
                      <a:pt x="1863" y="2323"/>
                    </a:lnTo>
                    <a:lnTo>
                      <a:pt x="1863" y="2260"/>
                    </a:lnTo>
                    <a:lnTo>
                      <a:pt x="1821" y="2198"/>
                    </a:lnTo>
                    <a:lnTo>
                      <a:pt x="1779" y="2156"/>
                    </a:lnTo>
                    <a:lnTo>
                      <a:pt x="1758" y="2093"/>
                    </a:lnTo>
                    <a:lnTo>
                      <a:pt x="1612" y="2114"/>
                    </a:lnTo>
                    <a:lnTo>
                      <a:pt x="1424" y="2177"/>
                    </a:lnTo>
                    <a:lnTo>
                      <a:pt x="1089" y="2302"/>
                    </a:lnTo>
                    <a:lnTo>
                      <a:pt x="984" y="2323"/>
                    </a:lnTo>
                    <a:lnTo>
                      <a:pt x="398" y="2595"/>
                    </a:lnTo>
                    <a:lnTo>
                      <a:pt x="273" y="2595"/>
                    </a:lnTo>
                    <a:lnTo>
                      <a:pt x="43" y="2700"/>
                    </a:lnTo>
                    <a:lnTo>
                      <a:pt x="1" y="2783"/>
                    </a:lnTo>
                    <a:lnTo>
                      <a:pt x="43" y="2951"/>
                    </a:lnTo>
                    <a:lnTo>
                      <a:pt x="43" y="3035"/>
                    </a:lnTo>
                    <a:lnTo>
                      <a:pt x="64" y="3223"/>
                    </a:lnTo>
                    <a:lnTo>
                      <a:pt x="273" y="3244"/>
                    </a:lnTo>
                    <a:lnTo>
                      <a:pt x="356" y="3244"/>
                    </a:lnTo>
                    <a:lnTo>
                      <a:pt x="377" y="3327"/>
                    </a:lnTo>
                    <a:lnTo>
                      <a:pt x="419" y="3307"/>
                    </a:lnTo>
                    <a:lnTo>
                      <a:pt x="482" y="3244"/>
                    </a:lnTo>
                    <a:lnTo>
                      <a:pt x="628" y="3265"/>
                    </a:lnTo>
                    <a:lnTo>
                      <a:pt x="796" y="3369"/>
                    </a:lnTo>
                    <a:lnTo>
                      <a:pt x="901" y="3516"/>
                    </a:lnTo>
                    <a:lnTo>
                      <a:pt x="1005" y="3537"/>
                    </a:lnTo>
                    <a:lnTo>
                      <a:pt x="1193" y="3537"/>
                    </a:lnTo>
                    <a:lnTo>
                      <a:pt x="1298" y="3620"/>
                    </a:lnTo>
                    <a:lnTo>
                      <a:pt x="1340" y="3683"/>
                    </a:lnTo>
                    <a:lnTo>
                      <a:pt x="1465" y="3725"/>
                    </a:lnTo>
                    <a:lnTo>
                      <a:pt x="1465" y="3788"/>
                    </a:lnTo>
                    <a:lnTo>
                      <a:pt x="1424" y="3892"/>
                    </a:lnTo>
                    <a:lnTo>
                      <a:pt x="1445" y="3976"/>
                    </a:lnTo>
                    <a:lnTo>
                      <a:pt x="1424" y="4060"/>
                    </a:lnTo>
                    <a:lnTo>
                      <a:pt x="1445" y="4144"/>
                    </a:lnTo>
                    <a:lnTo>
                      <a:pt x="1445" y="4206"/>
                    </a:lnTo>
                    <a:lnTo>
                      <a:pt x="1403" y="4290"/>
                    </a:lnTo>
                    <a:lnTo>
                      <a:pt x="1361" y="4457"/>
                    </a:lnTo>
                    <a:lnTo>
                      <a:pt x="1319" y="4562"/>
                    </a:lnTo>
                    <a:lnTo>
                      <a:pt x="1361" y="4604"/>
                    </a:lnTo>
                    <a:lnTo>
                      <a:pt x="1445" y="4604"/>
                    </a:lnTo>
                    <a:lnTo>
                      <a:pt x="1424" y="4688"/>
                    </a:lnTo>
                    <a:lnTo>
                      <a:pt x="1319" y="4729"/>
                    </a:lnTo>
                    <a:lnTo>
                      <a:pt x="1319" y="4834"/>
                    </a:lnTo>
                    <a:lnTo>
                      <a:pt x="1319" y="4980"/>
                    </a:lnTo>
                    <a:lnTo>
                      <a:pt x="1235" y="5001"/>
                    </a:lnTo>
                    <a:lnTo>
                      <a:pt x="1235" y="5043"/>
                    </a:lnTo>
                    <a:lnTo>
                      <a:pt x="1340" y="5127"/>
                    </a:lnTo>
                    <a:lnTo>
                      <a:pt x="1361" y="5232"/>
                    </a:lnTo>
                    <a:lnTo>
                      <a:pt x="1319" y="5294"/>
                    </a:lnTo>
                    <a:lnTo>
                      <a:pt x="1319" y="5399"/>
                    </a:lnTo>
                    <a:lnTo>
                      <a:pt x="1361" y="5441"/>
                    </a:lnTo>
                    <a:lnTo>
                      <a:pt x="1403" y="5524"/>
                    </a:lnTo>
                    <a:lnTo>
                      <a:pt x="1319" y="5629"/>
                    </a:lnTo>
                    <a:lnTo>
                      <a:pt x="1214" y="5734"/>
                    </a:lnTo>
                    <a:lnTo>
                      <a:pt x="1193" y="5776"/>
                    </a:lnTo>
                    <a:lnTo>
                      <a:pt x="1110" y="5776"/>
                    </a:lnTo>
                    <a:lnTo>
                      <a:pt x="1089" y="5859"/>
                    </a:lnTo>
                    <a:lnTo>
                      <a:pt x="1110" y="5964"/>
                    </a:lnTo>
                    <a:lnTo>
                      <a:pt x="1089" y="6048"/>
                    </a:lnTo>
                    <a:lnTo>
                      <a:pt x="1047" y="6194"/>
                    </a:lnTo>
                    <a:lnTo>
                      <a:pt x="1026" y="6278"/>
                    </a:lnTo>
                    <a:lnTo>
                      <a:pt x="1026" y="6466"/>
                    </a:lnTo>
                    <a:lnTo>
                      <a:pt x="398" y="7115"/>
                    </a:lnTo>
                    <a:lnTo>
                      <a:pt x="461" y="7282"/>
                    </a:lnTo>
                    <a:lnTo>
                      <a:pt x="482" y="7429"/>
                    </a:lnTo>
                    <a:lnTo>
                      <a:pt x="566" y="7554"/>
                    </a:lnTo>
                    <a:lnTo>
                      <a:pt x="566" y="7847"/>
                    </a:lnTo>
                    <a:lnTo>
                      <a:pt x="524" y="7868"/>
                    </a:lnTo>
                    <a:lnTo>
                      <a:pt x="524" y="7973"/>
                    </a:lnTo>
                    <a:lnTo>
                      <a:pt x="587" y="8077"/>
                    </a:lnTo>
                    <a:lnTo>
                      <a:pt x="608" y="8224"/>
                    </a:lnTo>
                    <a:lnTo>
                      <a:pt x="608" y="8684"/>
                    </a:lnTo>
                    <a:lnTo>
                      <a:pt x="566" y="8851"/>
                    </a:lnTo>
                    <a:lnTo>
                      <a:pt x="566" y="9019"/>
                    </a:lnTo>
                    <a:lnTo>
                      <a:pt x="566" y="9207"/>
                    </a:lnTo>
                    <a:lnTo>
                      <a:pt x="566" y="9228"/>
                    </a:lnTo>
                    <a:lnTo>
                      <a:pt x="628" y="9270"/>
                    </a:lnTo>
                    <a:lnTo>
                      <a:pt x="691" y="9333"/>
                    </a:lnTo>
                    <a:lnTo>
                      <a:pt x="733" y="9395"/>
                    </a:lnTo>
                    <a:lnTo>
                      <a:pt x="712" y="9437"/>
                    </a:lnTo>
                    <a:lnTo>
                      <a:pt x="712" y="9521"/>
                    </a:lnTo>
                    <a:lnTo>
                      <a:pt x="691" y="9626"/>
                    </a:lnTo>
                    <a:lnTo>
                      <a:pt x="691" y="9646"/>
                    </a:lnTo>
                    <a:lnTo>
                      <a:pt x="733" y="9646"/>
                    </a:lnTo>
                    <a:lnTo>
                      <a:pt x="942" y="9709"/>
                    </a:lnTo>
                    <a:lnTo>
                      <a:pt x="1047" y="9709"/>
                    </a:lnTo>
                    <a:lnTo>
                      <a:pt x="1089" y="9605"/>
                    </a:lnTo>
                    <a:lnTo>
                      <a:pt x="1131" y="9500"/>
                    </a:lnTo>
                    <a:lnTo>
                      <a:pt x="1152" y="9333"/>
                    </a:lnTo>
                    <a:lnTo>
                      <a:pt x="1131" y="9291"/>
                    </a:lnTo>
                    <a:lnTo>
                      <a:pt x="1110" y="9291"/>
                    </a:lnTo>
                    <a:lnTo>
                      <a:pt x="1089" y="9395"/>
                    </a:lnTo>
                    <a:lnTo>
                      <a:pt x="1005" y="9374"/>
                    </a:lnTo>
                    <a:lnTo>
                      <a:pt x="942" y="9437"/>
                    </a:lnTo>
                    <a:lnTo>
                      <a:pt x="942" y="9333"/>
                    </a:lnTo>
                    <a:lnTo>
                      <a:pt x="901" y="9228"/>
                    </a:lnTo>
                    <a:lnTo>
                      <a:pt x="880" y="9207"/>
                    </a:lnTo>
                    <a:lnTo>
                      <a:pt x="921" y="9165"/>
                    </a:lnTo>
                    <a:lnTo>
                      <a:pt x="984" y="9165"/>
                    </a:lnTo>
                    <a:lnTo>
                      <a:pt x="1026" y="9019"/>
                    </a:lnTo>
                    <a:lnTo>
                      <a:pt x="1110" y="8977"/>
                    </a:lnTo>
                    <a:lnTo>
                      <a:pt x="1131" y="8893"/>
                    </a:lnTo>
                    <a:lnTo>
                      <a:pt x="1298" y="8872"/>
                    </a:lnTo>
                    <a:lnTo>
                      <a:pt x="1465" y="8663"/>
                    </a:lnTo>
                    <a:lnTo>
                      <a:pt x="1989" y="8579"/>
                    </a:lnTo>
                    <a:lnTo>
                      <a:pt x="2365" y="8391"/>
                    </a:lnTo>
                    <a:lnTo>
                      <a:pt x="2574" y="8182"/>
                    </a:lnTo>
                    <a:lnTo>
                      <a:pt x="2616" y="8035"/>
                    </a:lnTo>
                    <a:lnTo>
                      <a:pt x="2679" y="7931"/>
                    </a:lnTo>
                    <a:lnTo>
                      <a:pt x="2679" y="7847"/>
                    </a:lnTo>
                    <a:lnTo>
                      <a:pt x="2574" y="7910"/>
                    </a:lnTo>
                    <a:lnTo>
                      <a:pt x="2553" y="7805"/>
                    </a:lnTo>
                    <a:lnTo>
                      <a:pt x="2595" y="7805"/>
                    </a:lnTo>
                    <a:lnTo>
                      <a:pt x="2595" y="7701"/>
                    </a:lnTo>
                    <a:lnTo>
                      <a:pt x="2658" y="7617"/>
                    </a:lnTo>
                    <a:lnTo>
                      <a:pt x="2658" y="7533"/>
                    </a:lnTo>
                    <a:lnTo>
                      <a:pt x="2721" y="7345"/>
                    </a:lnTo>
                    <a:lnTo>
                      <a:pt x="2700" y="7324"/>
                    </a:lnTo>
                    <a:lnTo>
                      <a:pt x="2700" y="7177"/>
                    </a:lnTo>
                    <a:lnTo>
                      <a:pt x="2763" y="7115"/>
                    </a:lnTo>
                    <a:lnTo>
                      <a:pt x="2763" y="6968"/>
                    </a:lnTo>
                    <a:lnTo>
                      <a:pt x="2721" y="6968"/>
                    </a:lnTo>
                    <a:lnTo>
                      <a:pt x="2721" y="6822"/>
                    </a:lnTo>
                    <a:lnTo>
                      <a:pt x="2658" y="6968"/>
                    </a:lnTo>
                    <a:lnTo>
                      <a:pt x="2658" y="7073"/>
                    </a:lnTo>
                    <a:lnTo>
                      <a:pt x="2595" y="7094"/>
                    </a:lnTo>
                    <a:lnTo>
                      <a:pt x="2574" y="6968"/>
                    </a:lnTo>
                    <a:lnTo>
                      <a:pt x="2595" y="6592"/>
                    </a:lnTo>
                    <a:lnTo>
                      <a:pt x="2553" y="6466"/>
                    </a:lnTo>
                    <a:lnTo>
                      <a:pt x="2553" y="6340"/>
                    </a:lnTo>
                    <a:lnTo>
                      <a:pt x="2470" y="6236"/>
                    </a:lnTo>
                    <a:lnTo>
                      <a:pt x="2407" y="6194"/>
                    </a:lnTo>
                    <a:lnTo>
                      <a:pt x="2491" y="6152"/>
                    </a:lnTo>
                    <a:lnTo>
                      <a:pt x="2491" y="6068"/>
                    </a:lnTo>
                    <a:lnTo>
                      <a:pt x="2302" y="5838"/>
                    </a:lnTo>
                    <a:lnTo>
                      <a:pt x="2386" y="5755"/>
                    </a:lnTo>
                    <a:lnTo>
                      <a:pt x="2365" y="5650"/>
                    </a:lnTo>
                    <a:lnTo>
                      <a:pt x="2407" y="5608"/>
                    </a:lnTo>
                    <a:lnTo>
                      <a:pt x="2407" y="5524"/>
                    </a:lnTo>
                    <a:lnTo>
                      <a:pt x="2365" y="5441"/>
                    </a:lnTo>
                    <a:lnTo>
                      <a:pt x="2365" y="5399"/>
                    </a:lnTo>
                    <a:lnTo>
                      <a:pt x="2407" y="5399"/>
                    </a:lnTo>
                    <a:lnTo>
                      <a:pt x="2512" y="5462"/>
                    </a:lnTo>
                    <a:lnTo>
                      <a:pt x="2574" y="5399"/>
                    </a:lnTo>
                    <a:lnTo>
                      <a:pt x="2721" y="5399"/>
                    </a:lnTo>
                    <a:lnTo>
                      <a:pt x="2825" y="5315"/>
                    </a:lnTo>
                    <a:lnTo>
                      <a:pt x="2805" y="5190"/>
                    </a:lnTo>
                    <a:lnTo>
                      <a:pt x="3118" y="4980"/>
                    </a:lnTo>
                    <a:lnTo>
                      <a:pt x="3244" y="4980"/>
                    </a:lnTo>
                    <a:lnTo>
                      <a:pt x="3244" y="4897"/>
                    </a:lnTo>
                    <a:lnTo>
                      <a:pt x="3307" y="4876"/>
                    </a:lnTo>
                    <a:lnTo>
                      <a:pt x="3349" y="4813"/>
                    </a:lnTo>
                    <a:lnTo>
                      <a:pt x="3349" y="4771"/>
                    </a:lnTo>
                    <a:lnTo>
                      <a:pt x="3600" y="4625"/>
                    </a:lnTo>
                    <a:lnTo>
                      <a:pt x="3621" y="4562"/>
                    </a:lnTo>
                    <a:lnTo>
                      <a:pt x="3662" y="4520"/>
                    </a:lnTo>
                    <a:lnTo>
                      <a:pt x="3704" y="4374"/>
                    </a:lnTo>
                    <a:lnTo>
                      <a:pt x="3746" y="4478"/>
                    </a:lnTo>
                    <a:lnTo>
                      <a:pt x="3830" y="4416"/>
                    </a:lnTo>
                    <a:lnTo>
                      <a:pt x="3955" y="4269"/>
                    </a:lnTo>
                    <a:lnTo>
                      <a:pt x="3955" y="4185"/>
                    </a:lnTo>
                    <a:lnTo>
                      <a:pt x="4018" y="4248"/>
                    </a:lnTo>
                    <a:lnTo>
                      <a:pt x="4248" y="4081"/>
                    </a:lnTo>
                    <a:lnTo>
                      <a:pt x="4437" y="3997"/>
                    </a:lnTo>
                    <a:lnTo>
                      <a:pt x="4437" y="3976"/>
                    </a:lnTo>
                    <a:lnTo>
                      <a:pt x="4562" y="3976"/>
                    </a:lnTo>
                    <a:lnTo>
                      <a:pt x="4918" y="3788"/>
                    </a:lnTo>
                    <a:lnTo>
                      <a:pt x="4960" y="3725"/>
                    </a:lnTo>
                    <a:lnTo>
                      <a:pt x="5022" y="3683"/>
                    </a:lnTo>
                    <a:lnTo>
                      <a:pt x="5399" y="3474"/>
                    </a:lnTo>
                    <a:lnTo>
                      <a:pt x="5399" y="3369"/>
                    </a:lnTo>
                    <a:lnTo>
                      <a:pt x="5504" y="3369"/>
                    </a:lnTo>
                    <a:lnTo>
                      <a:pt x="5608" y="3223"/>
                    </a:lnTo>
                    <a:lnTo>
                      <a:pt x="5608" y="3139"/>
                    </a:lnTo>
                    <a:lnTo>
                      <a:pt x="5734" y="2993"/>
                    </a:lnTo>
                    <a:lnTo>
                      <a:pt x="5818" y="2951"/>
                    </a:lnTo>
                    <a:lnTo>
                      <a:pt x="5818" y="2846"/>
                    </a:lnTo>
                    <a:lnTo>
                      <a:pt x="5859" y="2783"/>
                    </a:lnTo>
                    <a:lnTo>
                      <a:pt x="5797" y="2783"/>
                    </a:lnTo>
                    <a:lnTo>
                      <a:pt x="5755" y="2804"/>
                    </a:lnTo>
                    <a:lnTo>
                      <a:pt x="5734" y="2742"/>
                    </a:lnTo>
                    <a:lnTo>
                      <a:pt x="5838" y="2679"/>
                    </a:lnTo>
                    <a:lnTo>
                      <a:pt x="5901" y="2679"/>
                    </a:lnTo>
                    <a:lnTo>
                      <a:pt x="5922" y="2616"/>
                    </a:lnTo>
                    <a:lnTo>
                      <a:pt x="5901" y="2574"/>
                    </a:lnTo>
                    <a:lnTo>
                      <a:pt x="5943" y="2532"/>
                    </a:lnTo>
                    <a:lnTo>
                      <a:pt x="6006" y="2470"/>
                    </a:lnTo>
                    <a:lnTo>
                      <a:pt x="5964" y="2219"/>
                    </a:lnTo>
                    <a:lnTo>
                      <a:pt x="5943" y="2198"/>
                    </a:lnTo>
                    <a:lnTo>
                      <a:pt x="5838" y="2198"/>
                    </a:lnTo>
                    <a:lnTo>
                      <a:pt x="5797" y="2177"/>
                    </a:lnTo>
                    <a:lnTo>
                      <a:pt x="5818" y="2114"/>
                    </a:lnTo>
                    <a:lnTo>
                      <a:pt x="5901" y="2114"/>
                    </a:lnTo>
                    <a:lnTo>
                      <a:pt x="5901" y="1863"/>
                    </a:lnTo>
                    <a:lnTo>
                      <a:pt x="5859" y="1800"/>
                    </a:lnTo>
                    <a:lnTo>
                      <a:pt x="5901" y="1800"/>
                    </a:lnTo>
                    <a:lnTo>
                      <a:pt x="5922" y="1528"/>
                    </a:lnTo>
                    <a:lnTo>
                      <a:pt x="5901" y="1361"/>
                    </a:lnTo>
                    <a:lnTo>
                      <a:pt x="5964" y="1319"/>
                    </a:lnTo>
                    <a:lnTo>
                      <a:pt x="5943" y="1151"/>
                    </a:lnTo>
                    <a:lnTo>
                      <a:pt x="5922" y="1131"/>
                    </a:lnTo>
                    <a:lnTo>
                      <a:pt x="5922" y="963"/>
                    </a:lnTo>
                    <a:lnTo>
                      <a:pt x="5964" y="942"/>
                    </a:lnTo>
                    <a:lnTo>
                      <a:pt x="5901" y="817"/>
                    </a:lnTo>
                    <a:lnTo>
                      <a:pt x="5859" y="628"/>
                    </a:lnTo>
                    <a:lnTo>
                      <a:pt x="5922" y="587"/>
                    </a:lnTo>
                    <a:lnTo>
                      <a:pt x="5901" y="545"/>
                    </a:lnTo>
                    <a:lnTo>
                      <a:pt x="5901" y="503"/>
                    </a:lnTo>
                    <a:lnTo>
                      <a:pt x="5901" y="440"/>
                    </a:lnTo>
                    <a:lnTo>
                      <a:pt x="6027" y="273"/>
                    </a:lnTo>
                    <a:lnTo>
                      <a:pt x="5964" y="231"/>
                    </a:lnTo>
                    <a:lnTo>
                      <a:pt x="6027" y="168"/>
                    </a:lnTo>
                    <a:lnTo>
                      <a:pt x="6027" y="22"/>
                    </a:lnTo>
                    <a:lnTo>
                      <a:pt x="6006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3167;p74">
                <a:extLst>
                  <a:ext uri="{FF2B5EF4-FFF2-40B4-BE49-F238E27FC236}">
                    <a16:creationId xmlns:a16="http://schemas.microsoft.com/office/drawing/2014/main" id="{E9AFD358-6B96-4CCE-B2F6-6E7BE6ACF97C}"/>
                  </a:ext>
                </a:extLst>
              </p:cNvPr>
              <p:cNvSpPr/>
              <p:nvPr/>
            </p:nvSpPr>
            <p:spPr>
              <a:xfrm>
                <a:off x="3951893" y="3317378"/>
                <a:ext cx="9978" cy="10724"/>
              </a:xfrm>
              <a:custGeom>
                <a:avLst/>
                <a:gdLst/>
                <a:ahLst/>
                <a:cxnLst/>
                <a:rect l="l" t="t" r="r" b="b"/>
                <a:pathLst>
                  <a:path w="838" h="943" extrusionOk="0">
                    <a:moveTo>
                      <a:pt x="314" y="1"/>
                    </a:moveTo>
                    <a:lnTo>
                      <a:pt x="209" y="43"/>
                    </a:lnTo>
                    <a:lnTo>
                      <a:pt x="188" y="189"/>
                    </a:lnTo>
                    <a:lnTo>
                      <a:pt x="63" y="440"/>
                    </a:lnTo>
                    <a:lnTo>
                      <a:pt x="0" y="566"/>
                    </a:lnTo>
                    <a:lnTo>
                      <a:pt x="42" y="649"/>
                    </a:lnTo>
                    <a:lnTo>
                      <a:pt x="105" y="712"/>
                    </a:lnTo>
                    <a:lnTo>
                      <a:pt x="168" y="817"/>
                    </a:lnTo>
                    <a:lnTo>
                      <a:pt x="377" y="921"/>
                    </a:lnTo>
                    <a:lnTo>
                      <a:pt x="586" y="942"/>
                    </a:lnTo>
                    <a:lnTo>
                      <a:pt x="670" y="921"/>
                    </a:lnTo>
                    <a:lnTo>
                      <a:pt x="712" y="817"/>
                    </a:lnTo>
                    <a:lnTo>
                      <a:pt x="691" y="712"/>
                    </a:lnTo>
                    <a:lnTo>
                      <a:pt x="774" y="691"/>
                    </a:lnTo>
                    <a:lnTo>
                      <a:pt x="795" y="649"/>
                    </a:lnTo>
                    <a:lnTo>
                      <a:pt x="795" y="629"/>
                    </a:lnTo>
                    <a:lnTo>
                      <a:pt x="816" y="524"/>
                    </a:lnTo>
                    <a:lnTo>
                      <a:pt x="816" y="440"/>
                    </a:lnTo>
                    <a:lnTo>
                      <a:pt x="837" y="398"/>
                    </a:lnTo>
                    <a:lnTo>
                      <a:pt x="795" y="336"/>
                    </a:lnTo>
                    <a:lnTo>
                      <a:pt x="732" y="273"/>
                    </a:lnTo>
                    <a:lnTo>
                      <a:pt x="670" y="231"/>
                    </a:lnTo>
                    <a:lnTo>
                      <a:pt x="670" y="210"/>
                    </a:lnTo>
                    <a:lnTo>
                      <a:pt x="565" y="189"/>
                    </a:lnTo>
                    <a:lnTo>
                      <a:pt x="481" y="105"/>
                    </a:lnTo>
                    <a:lnTo>
                      <a:pt x="314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3168;p74">
                <a:extLst>
                  <a:ext uri="{FF2B5EF4-FFF2-40B4-BE49-F238E27FC236}">
                    <a16:creationId xmlns:a16="http://schemas.microsoft.com/office/drawing/2014/main" id="{8AB8EDA9-729E-4696-8974-40AEEB8B51B7}"/>
                  </a:ext>
                </a:extLst>
              </p:cNvPr>
              <p:cNvSpPr/>
              <p:nvPr/>
            </p:nvSpPr>
            <p:spPr>
              <a:xfrm>
                <a:off x="3925232" y="3338554"/>
                <a:ext cx="15956" cy="14295"/>
              </a:xfrm>
              <a:custGeom>
                <a:avLst/>
                <a:gdLst/>
                <a:ahLst/>
                <a:cxnLst/>
                <a:rect l="l" t="t" r="r" b="b"/>
                <a:pathLst>
                  <a:path w="1340" h="1257" extrusionOk="0">
                    <a:moveTo>
                      <a:pt x="775" y="1"/>
                    </a:moveTo>
                    <a:lnTo>
                      <a:pt x="754" y="43"/>
                    </a:lnTo>
                    <a:lnTo>
                      <a:pt x="670" y="106"/>
                    </a:lnTo>
                    <a:lnTo>
                      <a:pt x="628" y="147"/>
                    </a:lnTo>
                    <a:lnTo>
                      <a:pt x="419" y="189"/>
                    </a:lnTo>
                    <a:lnTo>
                      <a:pt x="293" y="315"/>
                    </a:lnTo>
                    <a:lnTo>
                      <a:pt x="231" y="440"/>
                    </a:lnTo>
                    <a:lnTo>
                      <a:pt x="84" y="566"/>
                    </a:lnTo>
                    <a:lnTo>
                      <a:pt x="0" y="629"/>
                    </a:lnTo>
                    <a:lnTo>
                      <a:pt x="42" y="733"/>
                    </a:lnTo>
                    <a:lnTo>
                      <a:pt x="126" y="796"/>
                    </a:lnTo>
                    <a:lnTo>
                      <a:pt x="126" y="859"/>
                    </a:lnTo>
                    <a:lnTo>
                      <a:pt x="210" y="943"/>
                    </a:lnTo>
                    <a:lnTo>
                      <a:pt x="210" y="1047"/>
                    </a:lnTo>
                    <a:lnTo>
                      <a:pt x="293" y="1131"/>
                    </a:lnTo>
                    <a:lnTo>
                      <a:pt x="356" y="1194"/>
                    </a:lnTo>
                    <a:lnTo>
                      <a:pt x="503" y="1256"/>
                    </a:lnTo>
                    <a:lnTo>
                      <a:pt x="607" y="1256"/>
                    </a:lnTo>
                    <a:lnTo>
                      <a:pt x="628" y="1194"/>
                    </a:lnTo>
                    <a:lnTo>
                      <a:pt x="670" y="1152"/>
                    </a:lnTo>
                    <a:lnTo>
                      <a:pt x="712" y="1026"/>
                    </a:lnTo>
                    <a:lnTo>
                      <a:pt x="816" y="984"/>
                    </a:lnTo>
                    <a:lnTo>
                      <a:pt x="879" y="943"/>
                    </a:lnTo>
                    <a:lnTo>
                      <a:pt x="984" y="922"/>
                    </a:lnTo>
                    <a:lnTo>
                      <a:pt x="1067" y="943"/>
                    </a:lnTo>
                    <a:lnTo>
                      <a:pt x="1172" y="859"/>
                    </a:lnTo>
                    <a:lnTo>
                      <a:pt x="1193" y="775"/>
                    </a:lnTo>
                    <a:lnTo>
                      <a:pt x="1151" y="733"/>
                    </a:lnTo>
                    <a:lnTo>
                      <a:pt x="1130" y="650"/>
                    </a:lnTo>
                    <a:lnTo>
                      <a:pt x="1235" y="608"/>
                    </a:lnTo>
                    <a:lnTo>
                      <a:pt x="1339" y="524"/>
                    </a:lnTo>
                    <a:lnTo>
                      <a:pt x="1339" y="399"/>
                    </a:lnTo>
                    <a:lnTo>
                      <a:pt x="1256" y="147"/>
                    </a:lnTo>
                    <a:lnTo>
                      <a:pt x="1130" y="43"/>
                    </a:lnTo>
                    <a:lnTo>
                      <a:pt x="1026" y="85"/>
                    </a:lnTo>
                    <a:lnTo>
                      <a:pt x="942" y="22"/>
                    </a:lnTo>
                    <a:lnTo>
                      <a:pt x="921" y="43"/>
                    </a:lnTo>
                    <a:lnTo>
                      <a:pt x="858" y="22"/>
                    </a:lnTo>
                    <a:lnTo>
                      <a:pt x="775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3169;p74">
                <a:extLst>
                  <a:ext uri="{FF2B5EF4-FFF2-40B4-BE49-F238E27FC236}">
                    <a16:creationId xmlns:a16="http://schemas.microsoft.com/office/drawing/2014/main" id="{72346569-AA97-435A-874D-05994441A877}"/>
                  </a:ext>
                </a:extLst>
              </p:cNvPr>
              <p:cNvSpPr/>
              <p:nvPr/>
            </p:nvSpPr>
            <p:spPr>
              <a:xfrm>
                <a:off x="4226694" y="2879548"/>
                <a:ext cx="50095" cy="39508"/>
              </a:xfrm>
              <a:custGeom>
                <a:avLst/>
                <a:gdLst/>
                <a:ahLst/>
                <a:cxnLst/>
                <a:rect l="l" t="t" r="r" b="b"/>
                <a:pathLst>
                  <a:path w="4207" h="3474" extrusionOk="0">
                    <a:moveTo>
                      <a:pt x="1507" y="0"/>
                    </a:moveTo>
                    <a:lnTo>
                      <a:pt x="1466" y="63"/>
                    </a:lnTo>
                    <a:lnTo>
                      <a:pt x="1403" y="105"/>
                    </a:lnTo>
                    <a:lnTo>
                      <a:pt x="1298" y="105"/>
                    </a:lnTo>
                    <a:lnTo>
                      <a:pt x="1256" y="126"/>
                    </a:lnTo>
                    <a:lnTo>
                      <a:pt x="1152" y="63"/>
                    </a:lnTo>
                    <a:lnTo>
                      <a:pt x="1068" y="63"/>
                    </a:lnTo>
                    <a:lnTo>
                      <a:pt x="1026" y="105"/>
                    </a:lnTo>
                    <a:lnTo>
                      <a:pt x="880" y="293"/>
                    </a:lnTo>
                    <a:lnTo>
                      <a:pt x="629" y="398"/>
                    </a:lnTo>
                    <a:lnTo>
                      <a:pt x="231" y="503"/>
                    </a:lnTo>
                    <a:lnTo>
                      <a:pt x="252" y="586"/>
                    </a:lnTo>
                    <a:lnTo>
                      <a:pt x="1" y="754"/>
                    </a:lnTo>
                    <a:lnTo>
                      <a:pt x="22" y="1005"/>
                    </a:lnTo>
                    <a:lnTo>
                      <a:pt x="106" y="1067"/>
                    </a:lnTo>
                    <a:lnTo>
                      <a:pt x="189" y="1047"/>
                    </a:lnTo>
                    <a:lnTo>
                      <a:pt x="294" y="1005"/>
                    </a:lnTo>
                    <a:lnTo>
                      <a:pt x="419" y="1151"/>
                    </a:lnTo>
                    <a:lnTo>
                      <a:pt x="566" y="1277"/>
                    </a:lnTo>
                    <a:lnTo>
                      <a:pt x="733" y="1360"/>
                    </a:lnTo>
                    <a:lnTo>
                      <a:pt x="754" y="1486"/>
                    </a:lnTo>
                    <a:lnTo>
                      <a:pt x="901" y="1549"/>
                    </a:lnTo>
                    <a:lnTo>
                      <a:pt x="901" y="1674"/>
                    </a:lnTo>
                    <a:lnTo>
                      <a:pt x="754" y="1779"/>
                    </a:lnTo>
                    <a:lnTo>
                      <a:pt x="754" y="1904"/>
                    </a:lnTo>
                    <a:lnTo>
                      <a:pt x="650" y="1946"/>
                    </a:lnTo>
                    <a:lnTo>
                      <a:pt x="650" y="2114"/>
                    </a:lnTo>
                    <a:lnTo>
                      <a:pt x="754" y="2302"/>
                    </a:lnTo>
                    <a:lnTo>
                      <a:pt x="859" y="2679"/>
                    </a:lnTo>
                    <a:lnTo>
                      <a:pt x="880" y="2846"/>
                    </a:lnTo>
                    <a:lnTo>
                      <a:pt x="1089" y="3034"/>
                    </a:lnTo>
                    <a:lnTo>
                      <a:pt x="1298" y="3097"/>
                    </a:lnTo>
                    <a:lnTo>
                      <a:pt x="1507" y="3160"/>
                    </a:lnTo>
                    <a:lnTo>
                      <a:pt x="1570" y="3327"/>
                    </a:lnTo>
                    <a:lnTo>
                      <a:pt x="1759" y="3348"/>
                    </a:lnTo>
                    <a:lnTo>
                      <a:pt x="1884" y="3306"/>
                    </a:lnTo>
                    <a:lnTo>
                      <a:pt x="2031" y="3348"/>
                    </a:lnTo>
                    <a:lnTo>
                      <a:pt x="2031" y="3474"/>
                    </a:lnTo>
                    <a:lnTo>
                      <a:pt x="2093" y="3432"/>
                    </a:lnTo>
                    <a:lnTo>
                      <a:pt x="2240" y="3139"/>
                    </a:lnTo>
                    <a:lnTo>
                      <a:pt x="2428" y="2992"/>
                    </a:lnTo>
                    <a:lnTo>
                      <a:pt x="2554" y="2992"/>
                    </a:lnTo>
                    <a:lnTo>
                      <a:pt x="2637" y="2846"/>
                    </a:lnTo>
                    <a:lnTo>
                      <a:pt x="2763" y="2846"/>
                    </a:lnTo>
                    <a:lnTo>
                      <a:pt x="3077" y="3055"/>
                    </a:lnTo>
                    <a:lnTo>
                      <a:pt x="3244" y="2951"/>
                    </a:lnTo>
                    <a:lnTo>
                      <a:pt x="3391" y="3034"/>
                    </a:lnTo>
                    <a:lnTo>
                      <a:pt x="3453" y="3202"/>
                    </a:lnTo>
                    <a:lnTo>
                      <a:pt x="3600" y="3202"/>
                    </a:lnTo>
                    <a:lnTo>
                      <a:pt x="3851" y="3327"/>
                    </a:lnTo>
                    <a:lnTo>
                      <a:pt x="3997" y="3139"/>
                    </a:lnTo>
                    <a:lnTo>
                      <a:pt x="4102" y="3202"/>
                    </a:lnTo>
                    <a:lnTo>
                      <a:pt x="4123" y="3264"/>
                    </a:lnTo>
                    <a:lnTo>
                      <a:pt x="4207" y="3139"/>
                    </a:lnTo>
                    <a:lnTo>
                      <a:pt x="4165" y="2930"/>
                    </a:lnTo>
                    <a:lnTo>
                      <a:pt x="4102" y="2679"/>
                    </a:lnTo>
                    <a:lnTo>
                      <a:pt x="3955" y="2637"/>
                    </a:lnTo>
                    <a:lnTo>
                      <a:pt x="3851" y="2386"/>
                    </a:lnTo>
                    <a:lnTo>
                      <a:pt x="3851" y="2114"/>
                    </a:lnTo>
                    <a:lnTo>
                      <a:pt x="3767" y="1967"/>
                    </a:lnTo>
                    <a:lnTo>
                      <a:pt x="3579" y="1863"/>
                    </a:lnTo>
                    <a:lnTo>
                      <a:pt x="3432" y="1695"/>
                    </a:lnTo>
                    <a:lnTo>
                      <a:pt x="3328" y="1423"/>
                    </a:lnTo>
                    <a:lnTo>
                      <a:pt x="3139" y="1319"/>
                    </a:lnTo>
                    <a:lnTo>
                      <a:pt x="2909" y="1235"/>
                    </a:lnTo>
                    <a:lnTo>
                      <a:pt x="2867" y="1109"/>
                    </a:lnTo>
                    <a:lnTo>
                      <a:pt x="2763" y="1067"/>
                    </a:lnTo>
                    <a:lnTo>
                      <a:pt x="2554" y="1067"/>
                    </a:lnTo>
                    <a:lnTo>
                      <a:pt x="2323" y="1047"/>
                    </a:lnTo>
                    <a:lnTo>
                      <a:pt x="2240" y="963"/>
                    </a:lnTo>
                    <a:lnTo>
                      <a:pt x="2177" y="900"/>
                    </a:lnTo>
                    <a:lnTo>
                      <a:pt x="2135" y="733"/>
                    </a:lnTo>
                    <a:lnTo>
                      <a:pt x="2010" y="649"/>
                    </a:lnTo>
                    <a:lnTo>
                      <a:pt x="1759" y="272"/>
                    </a:lnTo>
                    <a:lnTo>
                      <a:pt x="1675" y="84"/>
                    </a:lnTo>
                    <a:lnTo>
                      <a:pt x="1591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3170;p74">
                <a:extLst>
                  <a:ext uri="{FF2B5EF4-FFF2-40B4-BE49-F238E27FC236}">
                    <a16:creationId xmlns:a16="http://schemas.microsoft.com/office/drawing/2014/main" id="{0936F68B-1234-4362-AF56-E1AF718C8F89}"/>
                  </a:ext>
                </a:extLst>
              </p:cNvPr>
              <p:cNvSpPr/>
              <p:nvPr/>
            </p:nvSpPr>
            <p:spPr>
              <a:xfrm>
                <a:off x="4226694" y="2879548"/>
                <a:ext cx="50095" cy="39508"/>
              </a:xfrm>
              <a:custGeom>
                <a:avLst/>
                <a:gdLst/>
                <a:ahLst/>
                <a:cxnLst/>
                <a:rect l="l" t="t" r="r" b="b"/>
                <a:pathLst>
                  <a:path w="4207" h="3474" extrusionOk="0">
                    <a:moveTo>
                      <a:pt x="1507" y="0"/>
                    </a:moveTo>
                    <a:lnTo>
                      <a:pt x="1466" y="63"/>
                    </a:lnTo>
                    <a:lnTo>
                      <a:pt x="1403" y="105"/>
                    </a:lnTo>
                    <a:lnTo>
                      <a:pt x="1298" y="105"/>
                    </a:lnTo>
                    <a:lnTo>
                      <a:pt x="1256" y="126"/>
                    </a:lnTo>
                    <a:lnTo>
                      <a:pt x="1152" y="63"/>
                    </a:lnTo>
                    <a:lnTo>
                      <a:pt x="1068" y="63"/>
                    </a:lnTo>
                    <a:lnTo>
                      <a:pt x="1026" y="105"/>
                    </a:lnTo>
                    <a:lnTo>
                      <a:pt x="880" y="293"/>
                    </a:lnTo>
                    <a:lnTo>
                      <a:pt x="629" y="398"/>
                    </a:lnTo>
                    <a:lnTo>
                      <a:pt x="231" y="503"/>
                    </a:lnTo>
                    <a:lnTo>
                      <a:pt x="252" y="586"/>
                    </a:lnTo>
                    <a:lnTo>
                      <a:pt x="1" y="754"/>
                    </a:lnTo>
                    <a:lnTo>
                      <a:pt x="22" y="1005"/>
                    </a:lnTo>
                    <a:lnTo>
                      <a:pt x="106" y="1067"/>
                    </a:lnTo>
                    <a:lnTo>
                      <a:pt x="189" y="1047"/>
                    </a:lnTo>
                    <a:lnTo>
                      <a:pt x="294" y="1005"/>
                    </a:lnTo>
                    <a:lnTo>
                      <a:pt x="419" y="1151"/>
                    </a:lnTo>
                    <a:lnTo>
                      <a:pt x="566" y="1277"/>
                    </a:lnTo>
                    <a:lnTo>
                      <a:pt x="733" y="1360"/>
                    </a:lnTo>
                    <a:lnTo>
                      <a:pt x="754" y="1486"/>
                    </a:lnTo>
                    <a:lnTo>
                      <a:pt x="901" y="1549"/>
                    </a:lnTo>
                    <a:lnTo>
                      <a:pt x="901" y="1674"/>
                    </a:lnTo>
                    <a:lnTo>
                      <a:pt x="754" y="1779"/>
                    </a:lnTo>
                    <a:lnTo>
                      <a:pt x="754" y="1904"/>
                    </a:lnTo>
                    <a:lnTo>
                      <a:pt x="650" y="1946"/>
                    </a:lnTo>
                    <a:lnTo>
                      <a:pt x="650" y="2114"/>
                    </a:lnTo>
                    <a:lnTo>
                      <a:pt x="754" y="2302"/>
                    </a:lnTo>
                    <a:lnTo>
                      <a:pt x="859" y="2679"/>
                    </a:lnTo>
                    <a:lnTo>
                      <a:pt x="880" y="2846"/>
                    </a:lnTo>
                    <a:lnTo>
                      <a:pt x="1089" y="3034"/>
                    </a:lnTo>
                    <a:lnTo>
                      <a:pt x="1298" y="3097"/>
                    </a:lnTo>
                    <a:lnTo>
                      <a:pt x="1507" y="3160"/>
                    </a:lnTo>
                    <a:lnTo>
                      <a:pt x="1570" y="3327"/>
                    </a:lnTo>
                    <a:lnTo>
                      <a:pt x="1759" y="3348"/>
                    </a:lnTo>
                    <a:lnTo>
                      <a:pt x="1884" y="3306"/>
                    </a:lnTo>
                    <a:lnTo>
                      <a:pt x="2031" y="3348"/>
                    </a:lnTo>
                    <a:lnTo>
                      <a:pt x="2031" y="3474"/>
                    </a:lnTo>
                    <a:lnTo>
                      <a:pt x="2093" y="3432"/>
                    </a:lnTo>
                    <a:lnTo>
                      <a:pt x="2240" y="3139"/>
                    </a:lnTo>
                    <a:lnTo>
                      <a:pt x="2428" y="2992"/>
                    </a:lnTo>
                    <a:lnTo>
                      <a:pt x="2554" y="2992"/>
                    </a:lnTo>
                    <a:lnTo>
                      <a:pt x="2637" y="2846"/>
                    </a:lnTo>
                    <a:lnTo>
                      <a:pt x="2763" y="2846"/>
                    </a:lnTo>
                    <a:lnTo>
                      <a:pt x="3077" y="3055"/>
                    </a:lnTo>
                    <a:lnTo>
                      <a:pt x="3244" y="2951"/>
                    </a:lnTo>
                    <a:lnTo>
                      <a:pt x="3391" y="3034"/>
                    </a:lnTo>
                    <a:lnTo>
                      <a:pt x="3453" y="3202"/>
                    </a:lnTo>
                    <a:lnTo>
                      <a:pt x="3600" y="3202"/>
                    </a:lnTo>
                    <a:lnTo>
                      <a:pt x="3851" y="3327"/>
                    </a:lnTo>
                    <a:lnTo>
                      <a:pt x="3997" y="3139"/>
                    </a:lnTo>
                    <a:lnTo>
                      <a:pt x="4102" y="3202"/>
                    </a:lnTo>
                    <a:lnTo>
                      <a:pt x="4123" y="3264"/>
                    </a:lnTo>
                    <a:lnTo>
                      <a:pt x="4207" y="3139"/>
                    </a:lnTo>
                    <a:lnTo>
                      <a:pt x="4165" y="2930"/>
                    </a:lnTo>
                    <a:lnTo>
                      <a:pt x="4102" y="2679"/>
                    </a:lnTo>
                    <a:lnTo>
                      <a:pt x="3955" y="2637"/>
                    </a:lnTo>
                    <a:lnTo>
                      <a:pt x="3851" y="2386"/>
                    </a:lnTo>
                    <a:lnTo>
                      <a:pt x="3851" y="2114"/>
                    </a:lnTo>
                    <a:lnTo>
                      <a:pt x="3767" y="1967"/>
                    </a:lnTo>
                    <a:lnTo>
                      <a:pt x="3579" y="1863"/>
                    </a:lnTo>
                    <a:lnTo>
                      <a:pt x="3432" y="1695"/>
                    </a:lnTo>
                    <a:lnTo>
                      <a:pt x="3328" y="1423"/>
                    </a:lnTo>
                    <a:lnTo>
                      <a:pt x="3139" y="1319"/>
                    </a:lnTo>
                    <a:lnTo>
                      <a:pt x="2909" y="1235"/>
                    </a:lnTo>
                    <a:lnTo>
                      <a:pt x="2867" y="1109"/>
                    </a:lnTo>
                    <a:lnTo>
                      <a:pt x="2763" y="1067"/>
                    </a:lnTo>
                    <a:lnTo>
                      <a:pt x="2554" y="1067"/>
                    </a:lnTo>
                    <a:lnTo>
                      <a:pt x="2323" y="1047"/>
                    </a:lnTo>
                    <a:lnTo>
                      <a:pt x="2240" y="963"/>
                    </a:lnTo>
                    <a:lnTo>
                      <a:pt x="2177" y="900"/>
                    </a:lnTo>
                    <a:lnTo>
                      <a:pt x="2135" y="733"/>
                    </a:lnTo>
                    <a:lnTo>
                      <a:pt x="2010" y="649"/>
                    </a:lnTo>
                    <a:lnTo>
                      <a:pt x="1759" y="272"/>
                    </a:lnTo>
                    <a:lnTo>
                      <a:pt x="1675" y="84"/>
                    </a:lnTo>
                    <a:lnTo>
                      <a:pt x="1591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3171;p74">
                <a:extLst>
                  <a:ext uri="{FF2B5EF4-FFF2-40B4-BE49-F238E27FC236}">
                    <a16:creationId xmlns:a16="http://schemas.microsoft.com/office/drawing/2014/main" id="{B0837055-646F-434E-917F-887B91D3F948}"/>
                  </a:ext>
                </a:extLst>
              </p:cNvPr>
              <p:cNvSpPr/>
              <p:nvPr/>
            </p:nvSpPr>
            <p:spPr>
              <a:xfrm>
                <a:off x="4014919" y="2846238"/>
                <a:ext cx="33651" cy="9053"/>
              </a:xfrm>
              <a:custGeom>
                <a:avLst/>
                <a:gdLst/>
                <a:ahLst/>
                <a:cxnLst/>
                <a:rect l="l" t="t" r="r" b="b"/>
                <a:pathLst>
                  <a:path w="2826" h="796" extrusionOk="0">
                    <a:moveTo>
                      <a:pt x="2240" y="0"/>
                    </a:moveTo>
                    <a:cubicBezTo>
                      <a:pt x="2240" y="0"/>
                      <a:pt x="1717" y="230"/>
                      <a:pt x="1612" y="230"/>
                    </a:cubicBezTo>
                    <a:cubicBezTo>
                      <a:pt x="1507" y="230"/>
                      <a:pt x="1382" y="105"/>
                      <a:pt x="1382" y="105"/>
                    </a:cubicBezTo>
                    <a:lnTo>
                      <a:pt x="733" y="126"/>
                    </a:lnTo>
                    <a:lnTo>
                      <a:pt x="754" y="293"/>
                    </a:lnTo>
                    <a:cubicBezTo>
                      <a:pt x="775" y="419"/>
                      <a:pt x="231" y="419"/>
                      <a:pt x="22" y="419"/>
                    </a:cubicBezTo>
                    <a:lnTo>
                      <a:pt x="22" y="439"/>
                    </a:lnTo>
                    <a:lnTo>
                      <a:pt x="1" y="481"/>
                    </a:lnTo>
                    <a:lnTo>
                      <a:pt x="85" y="481"/>
                    </a:lnTo>
                    <a:lnTo>
                      <a:pt x="105" y="586"/>
                    </a:lnTo>
                    <a:lnTo>
                      <a:pt x="189" y="586"/>
                    </a:lnTo>
                    <a:lnTo>
                      <a:pt x="231" y="502"/>
                    </a:lnTo>
                    <a:lnTo>
                      <a:pt x="398" y="544"/>
                    </a:lnTo>
                    <a:lnTo>
                      <a:pt x="461" y="544"/>
                    </a:lnTo>
                    <a:lnTo>
                      <a:pt x="545" y="460"/>
                    </a:lnTo>
                    <a:lnTo>
                      <a:pt x="649" y="502"/>
                    </a:lnTo>
                    <a:lnTo>
                      <a:pt x="880" y="711"/>
                    </a:lnTo>
                    <a:lnTo>
                      <a:pt x="984" y="732"/>
                    </a:lnTo>
                    <a:lnTo>
                      <a:pt x="1173" y="691"/>
                    </a:lnTo>
                    <a:lnTo>
                      <a:pt x="1424" y="628"/>
                    </a:lnTo>
                    <a:lnTo>
                      <a:pt x="1507" y="649"/>
                    </a:lnTo>
                    <a:lnTo>
                      <a:pt x="1821" y="649"/>
                    </a:lnTo>
                    <a:lnTo>
                      <a:pt x="1863" y="691"/>
                    </a:lnTo>
                    <a:lnTo>
                      <a:pt x="1863" y="586"/>
                    </a:lnTo>
                    <a:lnTo>
                      <a:pt x="2072" y="502"/>
                    </a:lnTo>
                    <a:lnTo>
                      <a:pt x="2386" y="691"/>
                    </a:lnTo>
                    <a:lnTo>
                      <a:pt x="2595" y="691"/>
                    </a:lnTo>
                    <a:lnTo>
                      <a:pt x="2805" y="795"/>
                    </a:lnTo>
                    <a:lnTo>
                      <a:pt x="2826" y="586"/>
                    </a:lnTo>
                    <a:lnTo>
                      <a:pt x="2742" y="481"/>
                    </a:lnTo>
                    <a:lnTo>
                      <a:pt x="2595" y="377"/>
                    </a:lnTo>
                    <a:lnTo>
                      <a:pt x="2637" y="188"/>
                    </a:lnTo>
                    <a:cubicBezTo>
                      <a:pt x="2628" y="188"/>
                      <a:pt x="2594" y="197"/>
                      <a:pt x="2555" y="197"/>
                    </a:cubicBezTo>
                    <a:cubicBezTo>
                      <a:pt x="2507" y="197"/>
                      <a:pt x="2451" y="184"/>
                      <a:pt x="2428" y="126"/>
                    </a:cubicBezTo>
                    <a:cubicBezTo>
                      <a:pt x="2386" y="21"/>
                      <a:pt x="2240" y="0"/>
                      <a:pt x="224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3172;p74">
                <a:extLst>
                  <a:ext uri="{FF2B5EF4-FFF2-40B4-BE49-F238E27FC236}">
                    <a16:creationId xmlns:a16="http://schemas.microsoft.com/office/drawing/2014/main" id="{4510B5A2-72D4-46E4-BEFA-34AA9C75CB26}"/>
                  </a:ext>
                </a:extLst>
              </p:cNvPr>
              <p:cNvSpPr/>
              <p:nvPr/>
            </p:nvSpPr>
            <p:spPr>
              <a:xfrm>
                <a:off x="4036853" y="2853608"/>
                <a:ext cx="1250" cy="1205"/>
              </a:xfrm>
              <a:custGeom>
                <a:avLst/>
                <a:gdLst/>
                <a:ahLst/>
                <a:cxnLst/>
                <a:rect l="l" t="t" r="r" b="b"/>
                <a:pathLst>
                  <a:path w="105" h="106" fill="none" extrusionOk="0">
                    <a:moveTo>
                      <a:pt x="105" y="105"/>
                    </a:moveTo>
                    <a:lnTo>
                      <a:pt x="0" y="1"/>
                    </a:lnTo>
                  </a:path>
                </a:pathLst>
              </a:custGeom>
              <a:solidFill>
                <a:srgbClr val="5F7D95"/>
              </a:solidFill>
              <a:ln w="25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3173;p74">
                <a:extLst>
                  <a:ext uri="{FF2B5EF4-FFF2-40B4-BE49-F238E27FC236}">
                    <a16:creationId xmlns:a16="http://schemas.microsoft.com/office/drawing/2014/main" id="{721A15F5-4146-4D69-BFE3-799F7C3FF32F}"/>
                  </a:ext>
                </a:extLst>
              </p:cNvPr>
              <p:cNvSpPr/>
              <p:nvPr/>
            </p:nvSpPr>
            <p:spPr>
              <a:xfrm>
                <a:off x="4346543" y="2948318"/>
                <a:ext cx="21183" cy="11907"/>
              </a:xfrm>
              <a:custGeom>
                <a:avLst/>
                <a:gdLst/>
                <a:ahLst/>
                <a:cxnLst/>
                <a:rect l="l" t="t" r="r" b="b"/>
                <a:pathLst>
                  <a:path w="1779" h="1047" extrusionOk="0">
                    <a:moveTo>
                      <a:pt x="753" y="0"/>
                    </a:moveTo>
                    <a:lnTo>
                      <a:pt x="586" y="21"/>
                    </a:lnTo>
                    <a:lnTo>
                      <a:pt x="314" y="189"/>
                    </a:lnTo>
                    <a:lnTo>
                      <a:pt x="188" y="440"/>
                    </a:lnTo>
                    <a:lnTo>
                      <a:pt x="63" y="502"/>
                    </a:lnTo>
                    <a:lnTo>
                      <a:pt x="63" y="628"/>
                    </a:lnTo>
                    <a:lnTo>
                      <a:pt x="0" y="733"/>
                    </a:lnTo>
                    <a:lnTo>
                      <a:pt x="105" y="921"/>
                    </a:lnTo>
                    <a:lnTo>
                      <a:pt x="314" y="942"/>
                    </a:lnTo>
                    <a:lnTo>
                      <a:pt x="398" y="879"/>
                    </a:lnTo>
                    <a:lnTo>
                      <a:pt x="691" y="1046"/>
                    </a:lnTo>
                    <a:lnTo>
                      <a:pt x="837" y="1046"/>
                    </a:lnTo>
                    <a:lnTo>
                      <a:pt x="942" y="921"/>
                    </a:lnTo>
                    <a:lnTo>
                      <a:pt x="1067" y="879"/>
                    </a:lnTo>
                    <a:lnTo>
                      <a:pt x="1172" y="942"/>
                    </a:lnTo>
                    <a:lnTo>
                      <a:pt x="1381" y="879"/>
                    </a:lnTo>
                    <a:lnTo>
                      <a:pt x="1549" y="921"/>
                    </a:lnTo>
                    <a:lnTo>
                      <a:pt x="1779" y="837"/>
                    </a:lnTo>
                    <a:lnTo>
                      <a:pt x="1779" y="733"/>
                    </a:lnTo>
                    <a:lnTo>
                      <a:pt x="1779" y="565"/>
                    </a:lnTo>
                    <a:lnTo>
                      <a:pt x="1590" y="502"/>
                    </a:lnTo>
                    <a:lnTo>
                      <a:pt x="1590" y="398"/>
                    </a:lnTo>
                    <a:lnTo>
                      <a:pt x="1632" y="230"/>
                    </a:lnTo>
                    <a:lnTo>
                      <a:pt x="1590" y="230"/>
                    </a:lnTo>
                    <a:lnTo>
                      <a:pt x="1528" y="126"/>
                    </a:lnTo>
                    <a:lnTo>
                      <a:pt x="1360" y="105"/>
                    </a:lnTo>
                    <a:lnTo>
                      <a:pt x="1214" y="189"/>
                    </a:lnTo>
                    <a:lnTo>
                      <a:pt x="1109" y="126"/>
                    </a:lnTo>
                    <a:lnTo>
                      <a:pt x="837" y="105"/>
                    </a:lnTo>
                    <a:lnTo>
                      <a:pt x="753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3174;p74">
                <a:extLst>
                  <a:ext uri="{FF2B5EF4-FFF2-40B4-BE49-F238E27FC236}">
                    <a16:creationId xmlns:a16="http://schemas.microsoft.com/office/drawing/2014/main" id="{83AA3466-2E9F-4A3A-AD90-8277894A731C}"/>
                  </a:ext>
                </a:extLst>
              </p:cNvPr>
              <p:cNvSpPr/>
              <p:nvPr/>
            </p:nvSpPr>
            <p:spPr>
              <a:xfrm>
                <a:off x="3878888" y="2847660"/>
                <a:ext cx="16706" cy="13579"/>
              </a:xfrm>
              <a:custGeom>
                <a:avLst/>
                <a:gdLst/>
                <a:ahLst/>
                <a:cxnLst/>
                <a:rect l="l" t="t" r="r" b="b"/>
                <a:pathLst>
                  <a:path w="1403" h="1194" extrusionOk="0">
                    <a:moveTo>
                      <a:pt x="900" y="1"/>
                    </a:moveTo>
                    <a:lnTo>
                      <a:pt x="754" y="42"/>
                    </a:lnTo>
                    <a:lnTo>
                      <a:pt x="628" y="42"/>
                    </a:lnTo>
                    <a:lnTo>
                      <a:pt x="419" y="84"/>
                    </a:lnTo>
                    <a:lnTo>
                      <a:pt x="314" y="168"/>
                    </a:lnTo>
                    <a:lnTo>
                      <a:pt x="210" y="189"/>
                    </a:lnTo>
                    <a:lnTo>
                      <a:pt x="42" y="273"/>
                    </a:lnTo>
                    <a:lnTo>
                      <a:pt x="63" y="356"/>
                    </a:lnTo>
                    <a:lnTo>
                      <a:pt x="21" y="398"/>
                    </a:lnTo>
                    <a:lnTo>
                      <a:pt x="21" y="377"/>
                    </a:lnTo>
                    <a:lnTo>
                      <a:pt x="1" y="586"/>
                    </a:lnTo>
                    <a:lnTo>
                      <a:pt x="21" y="796"/>
                    </a:lnTo>
                    <a:lnTo>
                      <a:pt x="126" y="942"/>
                    </a:lnTo>
                    <a:lnTo>
                      <a:pt x="168" y="1089"/>
                    </a:lnTo>
                    <a:lnTo>
                      <a:pt x="314" y="1193"/>
                    </a:lnTo>
                    <a:lnTo>
                      <a:pt x="314" y="1151"/>
                    </a:lnTo>
                    <a:lnTo>
                      <a:pt x="524" y="1026"/>
                    </a:lnTo>
                    <a:lnTo>
                      <a:pt x="691" y="984"/>
                    </a:lnTo>
                    <a:lnTo>
                      <a:pt x="691" y="921"/>
                    </a:lnTo>
                    <a:lnTo>
                      <a:pt x="837" y="838"/>
                    </a:lnTo>
                    <a:lnTo>
                      <a:pt x="1110" y="879"/>
                    </a:lnTo>
                    <a:lnTo>
                      <a:pt x="1256" y="796"/>
                    </a:lnTo>
                    <a:lnTo>
                      <a:pt x="1361" y="775"/>
                    </a:lnTo>
                    <a:lnTo>
                      <a:pt x="1402" y="712"/>
                    </a:lnTo>
                    <a:lnTo>
                      <a:pt x="1402" y="607"/>
                    </a:lnTo>
                    <a:lnTo>
                      <a:pt x="1382" y="461"/>
                    </a:lnTo>
                    <a:lnTo>
                      <a:pt x="1214" y="189"/>
                    </a:lnTo>
                    <a:lnTo>
                      <a:pt x="984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3175;p74">
                <a:extLst>
                  <a:ext uri="{FF2B5EF4-FFF2-40B4-BE49-F238E27FC236}">
                    <a16:creationId xmlns:a16="http://schemas.microsoft.com/office/drawing/2014/main" id="{BEA0F2C7-3D3B-4CE3-9E63-0B1BFECDFCD0}"/>
                  </a:ext>
                </a:extLst>
              </p:cNvPr>
              <p:cNvSpPr/>
              <p:nvPr/>
            </p:nvSpPr>
            <p:spPr>
              <a:xfrm>
                <a:off x="3865182" y="2817204"/>
                <a:ext cx="27923" cy="34993"/>
              </a:xfrm>
              <a:custGeom>
                <a:avLst/>
                <a:gdLst/>
                <a:ahLst/>
                <a:cxnLst/>
                <a:rect l="l" t="t" r="r" b="b"/>
                <a:pathLst>
                  <a:path w="2345" h="3077" extrusionOk="0">
                    <a:moveTo>
                      <a:pt x="461" y="0"/>
                    </a:moveTo>
                    <a:lnTo>
                      <a:pt x="336" y="105"/>
                    </a:lnTo>
                    <a:lnTo>
                      <a:pt x="315" y="147"/>
                    </a:lnTo>
                    <a:lnTo>
                      <a:pt x="210" y="147"/>
                    </a:lnTo>
                    <a:lnTo>
                      <a:pt x="64" y="210"/>
                    </a:lnTo>
                    <a:lnTo>
                      <a:pt x="1" y="272"/>
                    </a:lnTo>
                    <a:lnTo>
                      <a:pt x="22" y="314"/>
                    </a:lnTo>
                    <a:lnTo>
                      <a:pt x="64" y="461"/>
                    </a:lnTo>
                    <a:lnTo>
                      <a:pt x="105" y="628"/>
                    </a:lnTo>
                    <a:lnTo>
                      <a:pt x="168" y="670"/>
                    </a:lnTo>
                    <a:lnTo>
                      <a:pt x="273" y="691"/>
                    </a:lnTo>
                    <a:lnTo>
                      <a:pt x="273" y="754"/>
                    </a:lnTo>
                    <a:lnTo>
                      <a:pt x="231" y="754"/>
                    </a:lnTo>
                    <a:lnTo>
                      <a:pt x="105" y="775"/>
                    </a:lnTo>
                    <a:lnTo>
                      <a:pt x="126" y="879"/>
                    </a:lnTo>
                    <a:lnTo>
                      <a:pt x="147" y="900"/>
                    </a:lnTo>
                    <a:lnTo>
                      <a:pt x="210" y="879"/>
                    </a:lnTo>
                    <a:lnTo>
                      <a:pt x="273" y="879"/>
                    </a:lnTo>
                    <a:lnTo>
                      <a:pt x="252" y="1047"/>
                    </a:lnTo>
                    <a:lnTo>
                      <a:pt x="147" y="1193"/>
                    </a:lnTo>
                    <a:lnTo>
                      <a:pt x="147" y="1277"/>
                    </a:lnTo>
                    <a:lnTo>
                      <a:pt x="315" y="1402"/>
                    </a:lnTo>
                    <a:lnTo>
                      <a:pt x="419" y="1423"/>
                    </a:lnTo>
                    <a:lnTo>
                      <a:pt x="461" y="1486"/>
                    </a:lnTo>
                    <a:lnTo>
                      <a:pt x="440" y="1570"/>
                    </a:lnTo>
                    <a:lnTo>
                      <a:pt x="336" y="1507"/>
                    </a:lnTo>
                    <a:lnTo>
                      <a:pt x="273" y="1528"/>
                    </a:lnTo>
                    <a:lnTo>
                      <a:pt x="273" y="1674"/>
                    </a:lnTo>
                    <a:lnTo>
                      <a:pt x="419" y="1821"/>
                    </a:lnTo>
                    <a:lnTo>
                      <a:pt x="356" y="1842"/>
                    </a:lnTo>
                    <a:lnTo>
                      <a:pt x="482" y="1988"/>
                    </a:lnTo>
                    <a:lnTo>
                      <a:pt x="482" y="2051"/>
                    </a:lnTo>
                    <a:lnTo>
                      <a:pt x="545" y="2135"/>
                    </a:lnTo>
                    <a:lnTo>
                      <a:pt x="670" y="2135"/>
                    </a:lnTo>
                    <a:lnTo>
                      <a:pt x="754" y="2218"/>
                    </a:lnTo>
                    <a:lnTo>
                      <a:pt x="900" y="2239"/>
                    </a:lnTo>
                    <a:lnTo>
                      <a:pt x="900" y="2365"/>
                    </a:lnTo>
                    <a:lnTo>
                      <a:pt x="838" y="2448"/>
                    </a:lnTo>
                    <a:lnTo>
                      <a:pt x="796" y="2511"/>
                    </a:lnTo>
                    <a:lnTo>
                      <a:pt x="859" y="2532"/>
                    </a:lnTo>
                    <a:lnTo>
                      <a:pt x="942" y="2658"/>
                    </a:lnTo>
                    <a:lnTo>
                      <a:pt x="984" y="2658"/>
                    </a:lnTo>
                    <a:lnTo>
                      <a:pt x="1089" y="2741"/>
                    </a:lnTo>
                    <a:lnTo>
                      <a:pt x="1152" y="2846"/>
                    </a:lnTo>
                    <a:lnTo>
                      <a:pt x="1152" y="2992"/>
                    </a:lnTo>
                    <a:lnTo>
                      <a:pt x="1172" y="3076"/>
                    </a:lnTo>
                    <a:lnTo>
                      <a:pt x="1214" y="3034"/>
                    </a:lnTo>
                    <a:lnTo>
                      <a:pt x="1193" y="2951"/>
                    </a:lnTo>
                    <a:lnTo>
                      <a:pt x="1361" y="2867"/>
                    </a:lnTo>
                    <a:lnTo>
                      <a:pt x="1465" y="2846"/>
                    </a:lnTo>
                    <a:lnTo>
                      <a:pt x="1570" y="2762"/>
                    </a:lnTo>
                    <a:lnTo>
                      <a:pt x="1779" y="2720"/>
                    </a:lnTo>
                    <a:lnTo>
                      <a:pt x="1905" y="2720"/>
                    </a:lnTo>
                    <a:lnTo>
                      <a:pt x="2051" y="2679"/>
                    </a:lnTo>
                    <a:lnTo>
                      <a:pt x="2135" y="2679"/>
                    </a:lnTo>
                    <a:lnTo>
                      <a:pt x="2198" y="2574"/>
                    </a:lnTo>
                    <a:lnTo>
                      <a:pt x="2114" y="2469"/>
                    </a:lnTo>
                    <a:lnTo>
                      <a:pt x="2093" y="2365"/>
                    </a:lnTo>
                    <a:lnTo>
                      <a:pt x="2302" y="2197"/>
                    </a:lnTo>
                    <a:lnTo>
                      <a:pt x="2344" y="2051"/>
                    </a:lnTo>
                    <a:lnTo>
                      <a:pt x="2261" y="1925"/>
                    </a:lnTo>
                    <a:lnTo>
                      <a:pt x="2093" y="1737"/>
                    </a:lnTo>
                    <a:lnTo>
                      <a:pt x="2030" y="1507"/>
                    </a:lnTo>
                    <a:lnTo>
                      <a:pt x="2114" y="1423"/>
                    </a:lnTo>
                    <a:lnTo>
                      <a:pt x="2093" y="1319"/>
                    </a:lnTo>
                    <a:lnTo>
                      <a:pt x="2051" y="1193"/>
                    </a:lnTo>
                    <a:lnTo>
                      <a:pt x="2030" y="1109"/>
                    </a:lnTo>
                    <a:lnTo>
                      <a:pt x="2135" y="984"/>
                    </a:lnTo>
                    <a:lnTo>
                      <a:pt x="1926" y="963"/>
                    </a:lnTo>
                    <a:lnTo>
                      <a:pt x="1842" y="1088"/>
                    </a:lnTo>
                    <a:lnTo>
                      <a:pt x="1737" y="1005"/>
                    </a:lnTo>
                    <a:lnTo>
                      <a:pt x="1633" y="1047"/>
                    </a:lnTo>
                    <a:lnTo>
                      <a:pt x="1591" y="963"/>
                    </a:lnTo>
                    <a:lnTo>
                      <a:pt x="1382" y="879"/>
                    </a:lnTo>
                    <a:lnTo>
                      <a:pt x="1361" y="837"/>
                    </a:lnTo>
                    <a:lnTo>
                      <a:pt x="1424" y="691"/>
                    </a:lnTo>
                    <a:lnTo>
                      <a:pt x="1277" y="565"/>
                    </a:lnTo>
                    <a:lnTo>
                      <a:pt x="1110" y="482"/>
                    </a:lnTo>
                    <a:lnTo>
                      <a:pt x="1089" y="377"/>
                    </a:lnTo>
                    <a:lnTo>
                      <a:pt x="900" y="168"/>
                    </a:lnTo>
                    <a:lnTo>
                      <a:pt x="880" y="105"/>
                    </a:lnTo>
                    <a:lnTo>
                      <a:pt x="754" y="63"/>
                    </a:lnTo>
                    <a:lnTo>
                      <a:pt x="670" y="42"/>
                    </a:lnTo>
                    <a:lnTo>
                      <a:pt x="566" y="21"/>
                    </a:lnTo>
                    <a:lnTo>
                      <a:pt x="461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2" name="Google Shape;2360;p63">
              <a:extLst>
                <a:ext uri="{FF2B5EF4-FFF2-40B4-BE49-F238E27FC236}">
                  <a16:creationId xmlns:a16="http://schemas.microsoft.com/office/drawing/2014/main" id="{F406E4D5-061E-45E2-A0A4-580B9C8B0E91}"/>
                </a:ext>
              </a:extLst>
            </p:cNvPr>
            <p:cNvGrpSpPr/>
            <p:nvPr/>
          </p:nvGrpSpPr>
          <p:grpSpPr>
            <a:xfrm>
              <a:off x="3141803" y="3068960"/>
              <a:ext cx="3518429" cy="2880320"/>
              <a:chOff x="3665860" y="811601"/>
              <a:chExt cx="4758136" cy="3785377"/>
            </a:xfrm>
          </p:grpSpPr>
          <p:grpSp>
            <p:nvGrpSpPr>
              <p:cNvPr id="263" name="Google Shape;2361;p63">
                <a:extLst>
                  <a:ext uri="{FF2B5EF4-FFF2-40B4-BE49-F238E27FC236}">
                    <a16:creationId xmlns:a16="http://schemas.microsoft.com/office/drawing/2014/main" id="{7710FA6D-237B-4545-BEB9-982B5F06D4C5}"/>
                  </a:ext>
                </a:extLst>
              </p:cNvPr>
              <p:cNvGrpSpPr/>
              <p:nvPr/>
            </p:nvGrpSpPr>
            <p:grpSpPr>
              <a:xfrm>
                <a:off x="3665860" y="811601"/>
                <a:ext cx="4758136" cy="3785377"/>
                <a:chOff x="518725" y="238125"/>
                <a:chExt cx="6524250" cy="5190425"/>
              </a:xfrm>
            </p:grpSpPr>
            <p:sp>
              <p:nvSpPr>
                <p:cNvPr id="265" name="Google Shape;2362;p63">
                  <a:extLst>
                    <a:ext uri="{FF2B5EF4-FFF2-40B4-BE49-F238E27FC236}">
                      <a16:creationId xmlns:a16="http://schemas.microsoft.com/office/drawing/2014/main" id="{7C8DB4B7-C1F1-4400-9325-C612D693E7B5}"/>
                    </a:ext>
                  </a:extLst>
                </p:cNvPr>
                <p:cNvSpPr/>
                <p:nvPr/>
              </p:nvSpPr>
              <p:spPr>
                <a:xfrm>
                  <a:off x="518725" y="4131625"/>
                  <a:ext cx="6524250" cy="568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0970" h="22753" extrusionOk="0">
                      <a:moveTo>
                        <a:pt x="0" y="14846"/>
                      </a:moveTo>
                      <a:cubicBezTo>
                        <a:pt x="0" y="19169"/>
                        <a:pt x="4039" y="22753"/>
                        <a:pt x="8305" y="22753"/>
                      </a:cubicBezTo>
                      <a:lnTo>
                        <a:pt x="253120" y="22753"/>
                      </a:lnTo>
                      <a:cubicBezTo>
                        <a:pt x="257443" y="22696"/>
                        <a:pt x="260913" y="19169"/>
                        <a:pt x="260970" y="14846"/>
                      </a:cubicBezTo>
                      <a:lnTo>
                        <a:pt x="26097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84B6B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266" name="Google Shape;2363;p63">
                  <a:extLst>
                    <a:ext uri="{FF2B5EF4-FFF2-40B4-BE49-F238E27FC236}">
                      <a16:creationId xmlns:a16="http://schemas.microsoft.com/office/drawing/2014/main" id="{6FB4ADA5-0A02-486B-9E26-13E6BDA9B389}"/>
                    </a:ext>
                  </a:extLst>
                </p:cNvPr>
                <p:cNvSpPr/>
                <p:nvPr/>
              </p:nvSpPr>
              <p:spPr>
                <a:xfrm>
                  <a:off x="518725" y="238125"/>
                  <a:ext cx="6524250" cy="3893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0970" h="155741" extrusionOk="0">
                      <a:moveTo>
                        <a:pt x="249594" y="9954"/>
                      </a:moveTo>
                      <a:lnTo>
                        <a:pt x="249594" y="144364"/>
                      </a:lnTo>
                      <a:lnTo>
                        <a:pt x="11376" y="144364"/>
                      </a:lnTo>
                      <a:lnTo>
                        <a:pt x="11376" y="9954"/>
                      </a:lnTo>
                      <a:close/>
                      <a:moveTo>
                        <a:pt x="8305" y="0"/>
                      </a:moveTo>
                      <a:cubicBezTo>
                        <a:pt x="4039" y="0"/>
                        <a:pt x="0" y="2844"/>
                        <a:pt x="0" y="7110"/>
                      </a:cubicBezTo>
                      <a:lnTo>
                        <a:pt x="0" y="155740"/>
                      </a:lnTo>
                      <a:lnTo>
                        <a:pt x="260970" y="155740"/>
                      </a:lnTo>
                      <a:lnTo>
                        <a:pt x="260970" y="7110"/>
                      </a:lnTo>
                      <a:cubicBezTo>
                        <a:pt x="260970" y="2844"/>
                        <a:pt x="257386" y="0"/>
                        <a:pt x="253120" y="0"/>
                      </a:cubicBezTo>
                      <a:close/>
                    </a:path>
                  </a:pathLst>
                </a:custGeom>
                <a:solidFill>
                  <a:srgbClr val="84B6BC"/>
                </a:solidFill>
                <a:ln w="9525" cap="flat" cmpd="sng">
                  <a:solidFill>
                    <a:srgbClr val="84B6BC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267" name="Google Shape;2364;p63">
                  <a:extLst>
                    <a:ext uri="{FF2B5EF4-FFF2-40B4-BE49-F238E27FC236}">
                      <a16:creationId xmlns:a16="http://schemas.microsoft.com/office/drawing/2014/main" id="{47F25644-A85B-415D-B035-FB744063C57E}"/>
                    </a:ext>
                  </a:extLst>
                </p:cNvPr>
                <p:cNvSpPr/>
                <p:nvPr/>
              </p:nvSpPr>
              <p:spPr>
                <a:xfrm>
                  <a:off x="2599850" y="4700425"/>
                  <a:ext cx="2362025" cy="728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481" h="29125" extrusionOk="0">
                      <a:moveTo>
                        <a:pt x="79805" y="18317"/>
                      </a:moveTo>
                      <a:cubicBezTo>
                        <a:pt x="74117" y="12515"/>
                        <a:pt x="73889" y="1"/>
                        <a:pt x="73889" y="1"/>
                      </a:cubicBezTo>
                      <a:lnTo>
                        <a:pt x="20592" y="1"/>
                      </a:lnTo>
                      <a:cubicBezTo>
                        <a:pt x="20592" y="1"/>
                        <a:pt x="20364" y="12515"/>
                        <a:pt x="14676" y="18317"/>
                      </a:cubicBezTo>
                      <a:cubicBezTo>
                        <a:pt x="8931" y="24175"/>
                        <a:pt x="1" y="29124"/>
                        <a:pt x="15529" y="29124"/>
                      </a:cubicBezTo>
                      <a:lnTo>
                        <a:pt x="78952" y="29124"/>
                      </a:lnTo>
                      <a:cubicBezTo>
                        <a:pt x="94480" y="29124"/>
                        <a:pt x="85493" y="24175"/>
                        <a:pt x="79805" y="18317"/>
                      </a:cubicBezTo>
                      <a:close/>
                    </a:path>
                  </a:pathLst>
                </a:custGeom>
                <a:solidFill>
                  <a:srgbClr val="46434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</p:grpSp>
          <p:sp>
            <p:nvSpPr>
              <p:cNvPr id="264" name="Google Shape;2365;p63">
                <a:extLst>
                  <a:ext uri="{FF2B5EF4-FFF2-40B4-BE49-F238E27FC236}">
                    <a16:creationId xmlns:a16="http://schemas.microsoft.com/office/drawing/2014/main" id="{B4FEF14B-A477-4A25-8A45-877A8FD55F91}"/>
                  </a:ext>
                </a:extLst>
              </p:cNvPr>
              <p:cNvSpPr/>
              <p:nvPr/>
            </p:nvSpPr>
            <p:spPr>
              <a:xfrm>
                <a:off x="5947879" y="3739978"/>
                <a:ext cx="194076" cy="166189"/>
              </a:xfrm>
              <a:custGeom>
                <a:avLst/>
                <a:gdLst/>
                <a:ahLst/>
                <a:cxnLst/>
                <a:rect l="l" t="t" r="r" b="b"/>
                <a:pathLst>
                  <a:path w="10627" h="9100" extrusionOk="0">
                    <a:moveTo>
                      <a:pt x="6092" y="0"/>
                    </a:moveTo>
                    <a:cubicBezTo>
                      <a:pt x="2020" y="0"/>
                      <a:pt x="0" y="4900"/>
                      <a:pt x="2881" y="7747"/>
                    </a:cubicBezTo>
                    <a:cubicBezTo>
                      <a:pt x="3804" y="8681"/>
                      <a:pt x="4944" y="9100"/>
                      <a:pt x="6063" y="9100"/>
                    </a:cubicBezTo>
                    <a:cubicBezTo>
                      <a:pt x="8391" y="9100"/>
                      <a:pt x="10627" y="7286"/>
                      <a:pt x="10627" y="4536"/>
                    </a:cubicBezTo>
                    <a:cubicBezTo>
                      <a:pt x="10627" y="2020"/>
                      <a:pt x="8608" y="0"/>
                      <a:pt x="6092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FAF1EA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</p:grpSp>
      <p:sp>
        <p:nvSpPr>
          <p:cNvPr id="269" name="Google Shape;4877;p74">
            <a:extLst>
              <a:ext uri="{FF2B5EF4-FFF2-40B4-BE49-F238E27FC236}">
                <a16:creationId xmlns:a16="http://schemas.microsoft.com/office/drawing/2014/main" id="{762B3B9D-DA93-4115-A9CB-8D178FFFEAF2}"/>
              </a:ext>
            </a:extLst>
          </p:cNvPr>
          <p:cNvSpPr/>
          <p:nvPr/>
        </p:nvSpPr>
        <p:spPr>
          <a:xfrm>
            <a:off x="4499992" y="4025372"/>
            <a:ext cx="193683" cy="195716"/>
          </a:xfrm>
          <a:custGeom>
            <a:avLst/>
            <a:gdLst/>
            <a:ahLst/>
            <a:cxnLst/>
            <a:rect l="l" t="t" r="r" b="b"/>
            <a:pathLst>
              <a:path w="194168" h="196207" extrusionOk="0">
                <a:moveTo>
                  <a:pt x="11576" y="0"/>
                </a:moveTo>
                <a:cubicBezTo>
                  <a:pt x="8883" y="0"/>
                  <a:pt x="6181" y="987"/>
                  <a:pt x="4103" y="3065"/>
                </a:cubicBezTo>
                <a:cubicBezTo>
                  <a:pt x="1026" y="5799"/>
                  <a:pt x="1" y="10243"/>
                  <a:pt x="1368" y="14004"/>
                </a:cubicBezTo>
                <a:lnTo>
                  <a:pt x="65293" y="189369"/>
                </a:lnTo>
                <a:cubicBezTo>
                  <a:pt x="67002" y="193471"/>
                  <a:pt x="70762" y="196206"/>
                  <a:pt x="74864" y="196206"/>
                </a:cubicBezTo>
                <a:cubicBezTo>
                  <a:pt x="79308" y="196206"/>
                  <a:pt x="83410" y="193813"/>
                  <a:pt x="85120" y="190053"/>
                </a:cubicBezTo>
                <a:lnTo>
                  <a:pt x="114176" y="124077"/>
                </a:lnTo>
                <a:cubicBezTo>
                  <a:pt x="115202" y="121342"/>
                  <a:pt x="117595" y="119291"/>
                  <a:pt x="119988" y="118266"/>
                </a:cubicBezTo>
                <a:lnTo>
                  <a:pt x="187331" y="92286"/>
                </a:lnTo>
                <a:cubicBezTo>
                  <a:pt x="191433" y="90577"/>
                  <a:pt x="193826" y="86816"/>
                  <a:pt x="193826" y="82714"/>
                </a:cubicBezTo>
                <a:cubicBezTo>
                  <a:pt x="194168" y="78270"/>
                  <a:pt x="191433" y="74510"/>
                  <a:pt x="187673" y="72801"/>
                </a:cubicBezTo>
                <a:lnTo>
                  <a:pt x="15384" y="672"/>
                </a:lnTo>
                <a:cubicBezTo>
                  <a:pt x="14163" y="228"/>
                  <a:pt x="12871" y="0"/>
                  <a:pt x="11576" y="0"/>
                </a:cubicBezTo>
                <a:close/>
              </a:path>
            </a:pathLst>
          </a:custGeom>
          <a:solidFill>
            <a:schemeClr val="bg1">
              <a:alpha val="6470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bg1"/>
              </a:solidFill>
            </a:endParaRPr>
          </a:p>
        </p:txBody>
      </p:sp>
      <p:grpSp>
        <p:nvGrpSpPr>
          <p:cNvPr id="270" name="Google Shape;2645;p73">
            <a:extLst>
              <a:ext uri="{FF2B5EF4-FFF2-40B4-BE49-F238E27FC236}">
                <a16:creationId xmlns:a16="http://schemas.microsoft.com/office/drawing/2014/main" id="{FE0470E7-D353-444F-AE1F-A3087D87BEF6}"/>
              </a:ext>
            </a:extLst>
          </p:cNvPr>
          <p:cNvGrpSpPr/>
          <p:nvPr/>
        </p:nvGrpSpPr>
        <p:grpSpPr>
          <a:xfrm>
            <a:off x="7164288" y="907580"/>
            <a:ext cx="960158" cy="289172"/>
            <a:chOff x="4411970" y="2726085"/>
            <a:chExt cx="643107" cy="193659"/>
          </a:xfrm>
        </p:grpSpPr>
        <p:sp>
          <p:nvSpPr>
            <p:cNvPr id="271" name="Google Shape;2646;p73">
              <a:extLst>
                <a:ext uri="{FF2B5EF4-FFF2-40B4-BE49-F238E27FC236}">
                  <a16:creationId xmlns:a16="http://schemas.microsoft.com/office/drawing/2014/main" id="{E9C76DFF-BD8F-47A4-83C3-C3391D197F28}"/>
                </a:ext>
              </a:extLst>
            </p:cNvPr>
            <p:cNvSpPr/>
            <p:nvPr/>
          </p:nvSpPr>
          <p:spPr>
            <a:xfrm>
              <a:off x="4411970" y="2726085"/>
              <a:ext cx="118796" cy="193659"/>
            </a:xfrm>
            <a:custGeom>
              <a:avLst/>
              <a:gdLst/>
              <a:ahLst/>
              <a:cxnLst/>
              <a:rect l="l" t="t" r="r" b="b"/>
              <a:pathLst>
                <a:path w="2631" h="4289" extrusionOk="0">
                  <a:moveTo>
                    <a:pt x="450" y="0"/>
                  </a:moveTo>
                  <a:cubicBezTo>
                    <a:pt x="357" y="0"/>
                    <a:pt x="264" y="35"/>
                    <a:pt x="193" y="106"/>
                  </a:cubicBezTo>
                  <a:lnTo>
                    <a:pt x="1" y="298"/>
                  </a:lnTo>
                  <a:lnTo>
                    <a:pt x="1591" y="1886"/>
                  </a:lnTo>
                  <a:cubicBezTo>
                    <a:pt x="1732" y="2029"/>
                    <a:pt x="1732" y="2258"/>
                    <a:pt x="1591" y="2401"/>
                  </a:cubicBezTo>
                  <a:lnTo>
                    <a:pt x="1" y="3991"/>
                  </a:lnTo>
                  <a:lnTo>
                    <a:pt x="193" y="4183"/>
                  </a:lnTo>
                  <a:cubicBezTo>
                    <a:pt x="264" y="4253"/>
                    <a:pt x="357" y="4288"/>
                    <a:pt x="450" y="4288"/>
                  </a:cubicBezTo>
                  <a:cubicBezTo>
                    <a:pt x="543" y="4288"/>
                    <a:pt x="636" y="4253"/>
                    <a:pt x="707" y="4183"/>
                  </a:cubicBezTo>
                  <a:lnTo>
                    <a:pt x="2488" y="2401"/>
                  </a:lnTo>
                  <a:cubicBezTo>
                    <a:pt x="2630" y="2260"/>
                    <a:pt x="2630" y="2029"/>
                    <a:pt x="2488" y="1888"/>
                  </a:cubicBezTo>
                  <a:lnTo>
                    <a:pt x="707" y="106"/>
                  </a:lnTo>
                  <a:cubicBezTo>
                    <a:pt x="636" y="35"/>
                    <a:pt x="543" y="0"/>
                    <a:pt x="45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647;p73">
              <a:extLst>
                <a:ext uri="{FF2B5EF4-FFF2-40B4-BE49-F238E27FC236}">
                  <a16:creationId xmlns:a16="http://schemas.microsoft.com/office/drawing/2014/main" id="{D39B2687-F0CF-467C-A428-DC87B8BD7282}"/>
                </a:ext>
              </a:extLst>
            </p:cNvPr>
            <p:cNvSpPr/>
            <p:nvPr/>
          </p:nvSpPr>
          <p:spPr>
            <a:xfrm>
              <a:off x="4426058" y="2791601"/>
              <a:ext cx="36167" cy="62627"/>
            </a:xfrm>
            <a:custGeom>
              <a:avLst/>
              <a:gdLst/>
              <a:ahLst/>
              <a:cxnLst/>
              <a:rect l="l" t="t" r="r" b="b"/>
              <a:pathLst>
                <a:path w="801" h="1387" extrusionOk="0">
                  <a:moveTo>
                    <a:pt x="176" y="0"/>
                  </a:moveTo>
                  <a:cubicBezTo>
                    <a:pt x="87" y="0"/>
                    <a:pt x="1" y="69"/>
                    <a:pt x="1" y="173"/>
                  </a:cubicBezTo>
                  <a:lnTo>
                    <a:pt x="1" y="1214"/>
                  </a:lnTo>
                  <a:cubicBezTo>
                    <a:pt x="1" y="1318"/>
                    <a:pt x="87" y="1386"/>
                    <a:pt x="176" y="1386"/>
                  </a:cubicBezTo>
                  <a:cubicBezTo>
                    <a:pt x="218" y="1386"/>
                    <a:pt x="262" y="1371"/>
                    <a:pt x="297" y="1335"/>
                  </a:cubicBezTo>
                  <a:lnTo>
                    <a:pt x="627" y="1006"/>
                  </a:lnTo>
                  <a:cubicBezTo>
                    <a:pt x="800" y="834"/>
                    <a:pt x="800" y="554"/>
                    <a:pt x="627" y="381"/>
                  </a:cubicBezTo>
                  <a:lnTo>
                    <a:pt x="297" y="51"/>
                  </a:lnTo>
                  <a:cubicBezTo>
                    <a:pt x="262" y="16"/>
                    <a:pt x="218" y="0"/>
                    <a:pt x="176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648;p73">
              <a:extLst>
                <a:ext uri="{FF2B5EF4-FFF2-40B4-BE49-F238E27FC236}">
                  <a16:creationId xmlns:a16="http://schemas.microsoft.com/office/drawing/2014/main" id="{F061A111-6041-470A-9180-7C6600570B0C}"/>
                </a:ext>
              </a:extLst>
            </p:cNvPr>
            <p:cNvSpPr/>
            <p:nvPr/>
          </p:nvSpPr>
          <p:spPr>
            <a:xfrm>
              <a:off x="4456806" y="2743875"/>
              <a:ext cx="598271" cy="157989"/>
            </a:xfrm>
            <a:custGeom>
              <a:avLst/>
              <a:gdLst/>
              <a:ahLst/>
              <a:cxnLst/>
              <a:rect l="l" t="t" r="r" b="b"/>
              <a:pathLst>
                <a:path w="13250" h="3499" extrusionOk="0">
                  <a:moveTo>
                    <a:pt x="1" y="0"/>
                  </a:moveTo>
                  <a:lnTo>
                    <a:pt x="1495" y="1494"/>
                  </a:lnTo>
                  <a:cubicBezTo>
                    <a:pt x="1635" y="1635"/>
                    <a:pt x="1635" y="1866"/>
                    <a:pt x="1495" y="2007"/>
                  </a:cubicBezTo>
                  <a:lnTo>
                    <a:pt x="2" y="3499"/>
                  </a:lnTo>
                  <a:lnTo>
                    <a:pt x="11527" y="3499"/>
                  </a:lnTo>
                  <a:lnTo>
                    <a:pt x="13250" y="1750"/>
                  </a:lnTo>
                  <a:lnTo>
                    <a:pt x="11527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8348783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18;p38">
            <a:extLst>
              <a:ext uri="{FF2B5EF4-FFF2-40B4-BE49-F238E27FC236}">
                <a16:creationId xmlns:a16="http://schemas.microsoft.com/office/drawing/2014/main" id="{B8BAF75C-0180-4378-B29F-A50D8E14E87F}"/>
              </a:ext>
            </a:extLst>
          </p:cNvPr>
          <p:cNvSpPr txBox="1">
            <a:spLocks noGrp="1"/>
          </p:cNvSpPr>
          <p:nvPr/>
        </p:nvSpPr>
        <p:spPr>
          <a:xfrm>
            <a:off x="1930936" y="2975047"/>
            <a:ext cx="1092000" cy="12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Righteous"/>
              <a:buNone/>
              <a:defRPr sz="40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" name="Google Shape;619;p38">
            <a:extLst>
              <a:ext uri="{FF2B5EF4-FFF2-40B4-BE49-F238E27FC236}">
                <a16:creationId xmlns:a16="http://schemas.microsoft.com/office/drawing/2014/main" id="{997734F0-2B94-4E7E-AE75-47433C5080B0}"/>
              </a:ext>
            </a:extLst>
          </p:cNvPr>
          <p:cNvSpPr txBox="1">
            <a:spLocks noGrp="1"/>
          </p:cNvSpPr>
          <p:nvPr/>
        </p:nvSpPr>
        <p:spPr>
          <a:xfrm>
            <a:off x="680086" y="2162504"/>
            <a:ext cx="35937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ighteous"/>
              <a:buNone/>
              <a:defRPr sz="22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 sz="1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 sz="1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 sz="1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 sz="1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 sz="1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 sz="1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 sz="1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ighteous"/>
              <a:buNone/>
              <a:defRPr sz="1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Antecedentes</a:t>
            </a:r>
            <a:endParaRPr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" name="Google Shape;620;p38">
            <a:extLst>
              <a:ext uri="{FF2B5EF4-FFF2-40B4-BE49-F238E27FC236}">
                <a16:creationId xmlns:a16="http://schemas.microsoft.com/office/drawing/2014/main" id="{AB59D8B2-28A2-40BA-8228-3FE35C4A4A03}"/>
              </a:ext>
            </a:extLst>
          </p:cNvPr>
          <p:cNvSpPr txBox="1">
            <a:spLocks noGrp="1"/>
          </p:cNvSpPr>
          <p:nvPr/>
        </p:nvSpPr>
        <p:spPr>
          <a:xfrm>
            <a:off x="4869614" y="4091985"/>
            <a:ext cx="35937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ighteous"/>
              <a:buNone/>
              <a:defRPr sz="22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 sz="1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 sz="1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 sz="1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 sz="1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 sz="1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 sz="1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 sz="1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ighteous"/>
              <a:buNone/>
              <a:defRPr sz="1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¿Cómo funciona?</a:t>
            </a:r>
            <a:endParaRPr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5" name="Google Shape;621;p38">
            <a:extLst>
              <a:ext uri="{FF2B5EF4-FFF2-40B4-BE49-F238E27FC236}">
                <a16:creationId xmlns:a16="http://schemas.microsoft.com/office/drawing/2014/main" id="{220BF3E1-AD5F-40C4-BE57-58BB8CECDB69}"/>
              </a:ext>
            </a:extLst>
          </p:cNvPr>
          <p:cNvSpPr txBox="1">
            <a:spLocks noGrp="1"/>
          </p:cNvSpPr>
          <p:nvPr/>
        </p:nvSpPr>
        <p:spPr>
          <a:xfrm>
            <a:off x="680686" y="4120628"/>
            <a:ext cx="35925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ighteous"/>
              <a:buNone/>
              <a:defRPr sz="22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 sz="1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 sz="1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 sz="1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 sz="1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 sz="1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 sz="1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 sz="1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ighteous"/>
              <a:buNone/>
              <a:defRPr sz="1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¿Que puedo hacer?</a:t>
            </a:r>
            <a:endParaRPr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6" name="Google Shape;622;p38">
            <a:extLst>
              <a:ext uri="{FF2B5EF4-FFF2-40B4-BE49-F238E27FC236}">
                <a16:creationId xmlns:a16="http://schemas.microsoft.com/office/drawing/2014/main" id="{AC76A7A7-8752-457B-8718-68DE97955BCF}"/>
              </a:ext>
            </a:extLst>
          </p:cNvPr>
          <p:cNvSpPr txBox="1">
            <a:spLocks noGrp="1"/>
          </p:cNvSpPr>
          <p:nvPr/>
        </p:nvSpPr>
        <p:spPr>
          <a:xfrm>
            <a:off x="4784992" y="2095292"/>
            <a:ext cx="35937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ighteous"/>
              <a:buNone/>
              <a:defRPr sz="22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 sz="1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 sz="1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 sz="1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 sz="1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 sz="1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 sz="1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 sz="1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ighteous"/>
              <a:buNone/>
              <a:defRPr sz="1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Keywords</a:t>
            </a:r>
            <a:endParaRPr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5" name="Google Shape;651;p38">
            <a:extLst>
              <a:ext uri="{FF2B5EF4-FFF2-40B4-BE49-F238E27FC236}">
                <a16:creationId xmlns:a16="http://schemas.microsoft.com/office/drawing/2014/main" id="{159ED8BD-1D66-4876-8D37-06A5195B71D9}"/>
              </a:ext>
            </a:extLst>
          </p:cNvPr>
          <p:cNvSpPr txBox="1">
            <a:spLocks noGrp="1"/>
          </p:cNvSpPr>
          <p:nvPr/>
        </p:nvSpPr>
        <p:spPr>
          <a:xfrm>
            <a:off x="4784992" y="2557563"/>
            <a:ext cx="3593700" cy="5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>
                <a:solidFill>
                  <a:schemeClr val="accent3">
                    <a:lumMod val="50000"/>
                  </a:schemeClr>
                </a:solidFill>
              </a:rPr>
              <a:t>Tecnologías y conceptos clave</a:t>
            </a:r>
            <a:endParaRPr dirty="0">
              <a:solidFill>
                <a:schemeClr val="accent3">
                  <a:lumMod val="50000"/>
                </a:schemeClr>
              </a:solidFill>
            </a:endParaRPr>
          </a:p>
        </p:txBody>
      </p:sp>
      <p:grpSp>
        <p:nvGrpSpPr>
          <p:cNvPr id="35" name="Google Shape;6294;p77">
            <a:extLst>
              <a:ext uri="{FF2B5EF4-FFF2-40B4-BE49-F238E27FC236}">
                <a16:creationId xmlns:a16="http://schemas.microsoft.com/office/drawing/2014/main" id="{AD3ACC68-A57A-4CEC-ACF3-7867480C7909}"/>
              </a:ext>
            </a:extLst>
          </p:cNvPr>
          <p:cNvGrpSpPr/>
          <p:nvPr/>
        </p:nvGrpSpPr>
        <p:grpSpPr>
          <a:xfrm>
            <a:off x="2195736" y="1686800"/>
            <a:ext cx="634442" cy="518064"/>
            <a:chOff x="732428" y="1198513"/>
            <a:chExt cx="845921" cy="690752"/>
          </a:xfrm>
        </p:grpSpPr>
        <p:grpSp>
          <p:nvGrpSpPr>
            <p:cNvPr id="36" name="Google Shape;6295;p77">
              <a:extLst>
                <a:ext uri="{FF2B5EF4-FFF2-40B4-BE49-F238E27FC236}">
                  <a16:creationId xmlns:a16="http://schemas.microsoft.com/office/drawing/2014/main" id="{F5BA61B1-7FFF-4024-9A2F-99D339405A46}"/>
                </a:ext>
              </a:extLst>
            </p:cNvPr>
            <p:cNvGrpSpPr/>
            <p:nvPr/>
          </p:nvGrpSpPr>
          <p:grpSpPr>
            <a:xfrm>
              <a:off x="823030" y="1198513"/>
              <a:ext cx="755319" cy="690752"/>
              <a:chOff x="823030" y="1198513"/>
              <a:chExt cx="755319" cy="690752"/>
            </a:xfrm>
          </p:grpSpPr>
          <p:sp>
            <p:nvSpPr>
              <p:cNvPr id="47" name="Google Shape;6296;p77">
                <a:extLst>
                  <a:ext uri="{FF2B5EF4-FFF2-40B4-BE49-F238E27FC236}">
                    <a16:creationId xmlns:a16="http://schemas.microsoft.com/office/drawing/2014/main" id="{CC2415D2-5751-4171-9C36-E0B0D0404EB3}"/>
                  </a:ext>
                </a:extLst>
              </p:cNvPr>
              <p:cNvSpPr/>
              <p:nvPr/>
            </p:nvSpPr>
            <p:spPr>
              <a:xfrm>
                <a:off x="823030" y="1198513"/>
                <a:ext cx="755319" cy="690752"/>
              </a:xfrm>
              <a:custGeom>
                <a:avLst/>
                <a:gdLst/>
                <a:ahLst/>
                <a:cxnLst/>
                <a:rect l="l" t="t" r="r" b="b"/>
                <a:pathLst>
                  <a:path w="46769" h="42771" extrusionOk="0">
                    <a:moveTo>
                      <a:pt x="21384" y="0"/>
                    </a:moveTo>
                    <a:cubicBezTo>
                      <a:pt x="9575" y="0"/>
                      <a:pt x="0" y="9575"/>
                      <a:pt x="0" y="21386"/>
                    </a:cubicBezTo>
                    <a:cubicBezTo>
                      <a:pt x="0" y="33196"/>
                      <a:pt x="9575" y="42770"/>
                      <a:pt x="21384" y="42770"/>
                    </a:cubicBezTo>
                    <a:cubicBezTo>
                      <a:pt x="33196" y="42770"/>
                      <a:pt x="42770" y="33196"/>
                      <a:pt x="42770" y="21386"/>
                    </a:cubicBezTo>
                    <a:cubicBezTo>
                      <a:pt x="42770" y="16313"/>
                      <a:pt x="41002" y="11653"/>
                      <a:pt x="38053" y="7988"/>
                    </a:cubicBezTo>
                    <a:lnTo>
                      <a:pt x="42775" y="7988"/>
                    </a:lnTo>
                    <a:cubicBezTo>
                      <a:pt x="44970" y="7988"/>
                      <a:pt x="46769" y="6191"/>
                      <a:pt x="46769" y="3994"/>
                    </a:cubicBezTo>
                    <a:cubicBezTo>
                      <a:pt x="46769" y="1797"/>
                      <a:pt x="44972" y="0"/>
                      <a:pt x="42775" y="0"/>
                    </a:cubicBezTo>
                    <a:lnTo>
                      <a:pt x="22286" y="0"/>
                    </a:lnTo>
                    <a:cubicBezTo>
                      <a:pt x="22196" y="0"/>
                      <a:pt x="22105" y="5"/>
                      <a:pt x="22018" y="10"/>
                    </a:cubicBezTo>
                    <a:cubicBezTo>
                      <a:pt x="21807" y="3"/>
                      <a:pt x="21597" y="0"/>
                      <a:pt x="21384" y="0"/>
                    </a:cubicBezTo>
                    <a:close/>
                  </a:path>
                </a:pathLst>
              </a:custGeom>
              <a:solidFill>
                <a:srgbClr val="325D79"/>
              </a:solidFill>
              <a:ln>
                <a:solidFill>
                  <a:srgbClr val="DE8B74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6297;p77">
                <a:extLst>
                  <a:ext uri="{FF2B5EF4-FFF2-40B4-BE49-F238E27FC236}">
                    <a16:creationId xmlns:a16="http://schemas.microsoft.com/office/drawing/2014/main" id="{0146859A-97B1-430B-9633-3C64ADDB3754}"/>
                  </a:ext>
                </a:extLst>
              </p:cNvPr>
              <p:cNvSpPr/>
              <p:nvPr/>
            </p:nvSpPr>
            <p:spPr>
              <a:xfrm>
                <a:off x="1470047" y="1217877"/>
                <a:ext cx="88760" cy="88744"/>
              </a:xfrm>
              <a:custGeom>
                <a:avLst/>
                <a:gdLst/>
                <a:ahLst/>
                <a:cxnLst/>
                <a:rect l="l" t="t" r="r" b="b"/>
                <a:pathLst>
                  <a:path w="5496" h="5495" extrusionOk="0">
                    <a:moveTo>
                      <a:pt x="2747" y="1"/>
                    </a:moveTo>
                    <a:cubicBezTo>
                      <a:pt x="1231" y="1"/>
                      <a:pt x="1" y="1230"/>
                      <a:pt x="1" y="2749"/>
                    </a:cubicBezTo>
                    <a:cubicBezTo>
                      <a:pt x="1" y="4265"/>
                      <a:pt x="1231" y="5495"/>
                      <a:pt x="2747" y="5495"/>
                    </a:cubicBezTo>
                    <a:cubicBezTo>
                      <a:pt x="4265" y="5495"/>
                      <a:pt x="5495" y="4265"/>
                      <a:pt x="5495" y="2749"/>
                    </a:cubicBezTo>
                    <a:cubicBezTo>
                      <a:pt x="5495" y="1230"/>
                      <a:pt x="4265" y="1"/>
                      <a:pt x="2747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solidFill>
                  <a:srgbClr val="DE8B74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7" name="Google Shape;6298;p77">
              <a:extLst>
                <a:ext uri="{FF2B5EF4-FFF2-40B4-BE49-F238E27FC236}">
                  <a16:creationId xmlns:a16="http://schemas.microsoft.com/office/drawing/2014/main" id="{1728B2C5-5DCB-4577-9954-F43416A52098}"/>
                </a:ext>
              </a:extLst>
            </p:cNvPr>
            <p:cNvGrpSpPr/>
            <p:nvPr/>
          </p:nvGrpSpPr>
          <p:grpSpPr>
            <a:xfrm>
              <a:off x="732428" y="1239937"/>
              <a:ext cx="739912" cy="607886"/>
              <a:chOff x="732428" y="1239937"/>
              <a:chExt cx="739912" cy="607886"/>
            </a:xfrm>
          </p:grpSpPr>
          <p:sp>
            <p:nvSpPr>
              <p:cNvPr id="45" name="Google Shape;6299;p77">
                <a:extLst>
                  <a:ext uri="{FF2B5EF4-FFF2-40B4-BE49-F238E27FC236}">
                    <a16:creationId xmlns:a16="http://schemas.microsoft.com/office/drawing/2014/main" id="{55DB26CB-611B-4E96-87DA-2B386AEE18E9}"/>
                  </a:ext>
                </a:extLst>
              </p:cNvPr>
              <p:cNvSpPr/>
              <p:nvPr/>
            </p:nvSpPr>
            <p:spPr>
              <a:xfrm>
                <a:off x="732428" y="1239937"/>
                <a:ext cx="739912" cy="607886"/>
              </a:xfrm>
              <a:custGeom>
                <a:avLst/>
                <a:gdLst/>
                <a:ahLst/>
                <a:cxnLst/>
                <a:rect l="l" t="t" r="r" b="b"/>
                <a:pathLst>
                  <a:path w="45815" h="37640" extrusionOk="0">
                    <a:moveTo>
                      <a:pt x="26994" y="1"/>
                    </a:moveTo>
                    <a:cubicBezTo>
                      <a:pt x="16602" y="1"/>
                      <a:pt x="8175" y="8427"/>
                      <a:pt x="8175" y="18821"/>
                    </a:cubicBezTo>
                    <a:cubicBezTo>
                      <a:pt x="8169" y="22642"/>
                      <a:pt x="9333" y="26373"/>
                      <a:pt x="11509" y="29515"/>
                    </a:cubicBezTo>
                    <a:lnTo>
                      <a:pt x="3994" y="29515"/>
                    </a:lnTo>
                    <a:cubicBezTo>
                      <a:pt x="1797" y="29515"/>
                      <a:pt x="1" y="31311"/>
                      <a:pt x="1" y="33508"/>
                    </a:cubicBezTo>
                    <a:cubicBezTo>
                      <a:pt x="1" y="35704"/>
                      <a:pt x="1797" y="37502"/>
                      <a:pt x="3994" y="37502"/>
                    </a:cubicBezTo>
                    <a:lnTo>
                      <a:pt x="24483" y="37502"/>
                    </a:lnTo>
                    <a:cubicBezTo>
                      <a:pt x="24546" y="37502"/>
                      <a:pt x="24608" y="37500"/>
                      <a:pt x="24671" y="37497"/>
                    </a:cubicBezTo>
                    <a:cubicBezTo>
                      <a:pt x="25441" y="37592"/>
                      <a:pt x="26218" y="37640"/>
                      <a:pt x="26994" y="37640"/>
                    </a:cubicBezTo>
                    <a:cubicBezTo>
                      <a:pt x="37389" y="37640"/>
                      <a:pt x="45815" y="29214"/>
                      <a:pt x="45815" y="18821"/>
                    </a:cubicBezTo>
                    <a:cubicBezTo>
                      <a:pt x="45815" y="8427"/>
                      <a:pt x="37389" y="1"/>
                      <a:pt x="26994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solidFill>
                  <a:srgbClr val="DE8B74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6300;p77">
                <a:extLst>
                  <a:ext uri="{FF2B5EF4-FFF2-40B4-BE49-F238E27FC236}">
                    <a16:creationId xmlns:a16="http://schemas.microsoft.com/office/drawing/2014/main" id="{C8361871-8D1B-49E3-BE2E-BBC9A6E02FE3}"/>
                  </a:ext>
                </a:extLst>
              </p:cNvPr>
              <p:cNvSpPr/>
              <p:nvPr/>
            </p:nvSpPr>
            <p:spPr>
              <a:xfrm>
                <a:off x="751614" y="1735807"/>
                <a:ext cx="88760" cy="88744"/>
              </a:xfrm>
              <a:custGeom>
                <a:avLst/>
                <a:gdLst/>
                <a:ahLst/>
                <a:cxnLst/>
                <a:rect l="l" t="t" r="r" b="b"/>
                <a:pathLst>
                  <a:path w="5496" h="5495" extrusionOk="0">
                    <a:moveTo>
                      <a:pt x="2747" y="0"/>
                    </a:moveTo>
                    <a:cubicBezTo>
                      <a:pt x="1231" y="0"/>
                      <a:pt x="1" y="1230"/>
                      <a:pt x="1" y="2747"/>
                    </a:cubicBezTo>
                    <a:cubicBezTo>
                      <a:pt x="1" y="4265"/>
                      <a:pt x="1231" y="5495"/>
                      <a:pt x="2747" y="5495"/>
                    </a:cubicBezTo>
                    <a:cubicBezTo>
                      <a:pt x="4265" y="5495"/>
                      <a:pt x="5495" y="4265"/>
                      <a:pt x="5495" y="2747"/>
                    </a:cubicBezTo>
                    <a:cubicBezTo>
                      <a:pt x="5495" y="1230"/>
                      <a:pt x="4265" y="0"/>
                      <a:pt x="2747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solidFill>
                  <a:srgbClr val="DE8B74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" name="Google Shape;6301;p77">
              <a:extLst>
                <a:ext uri="{FF2B5EF4-FFF2-40B4-BE49-F238E27FC236}">
                  <a16:creationId xmlns:a16="http://schemas.microsoft.com/office/drawing/2014/main" id="{AF9F8530-38A1-419B-9D52-990516631FA9}"/>
                </a:ext>
              </a:extLst>
            </p:cNvPr>
            <p:cNvGrpSpPr/>
            <p:nvPr/>
          </p:nvGrpSpPr>
          <p:grpSpPr>
            <a:xfrm>
              <a:off x="732428" y="1277018"/>
              <a:ext cx="702832" cy="533758"/>
              <a:chOff x="732428" y="1277018"/>
              <a:chExt cx="702832" cy="533758"/>
            </a:xfrm>
          </p:grpSpPr>
          <p:sp>
            <p:nvSpPr>
              <p:cNvPr id="43" name="Google Shape;6302;p77">
                <a:extLst>
                  <a:ext uri="{FF2B5EF4-FFF2-40B4-BE49-F238E27FC236}">
                    <a16:creationId xmlns:a16="http://schemas.microsoft.com/office/drawing/2014/main" id="{5302510E-605F-45A3-8149-C17B9F1FA95D}"/>
                  </a:ext>
                </a:extLst>
              </p:cNvPr>
              <p:cNvSpPr/>
              <p:nvPr/>
            </p:nvSpPr>
            <p:spPr>
              <a:xfrm>
                <a:off x="732428" y="1277018"/>
                <a:ext cx="702832" cy="533758"/>
              </a:xfrm>
              <a:custGeom>
                <a:avLst/>
                <a:gdLst/>
                <a:ahLst/>
                <a:cxnLst/>
                <a:rect l="l" t="t" r="r" b="b"/>
                <a:pathLst>
                  <a:path w="43519" h="33050" extrusionOk="0">
                    <a:moveTo>
                      <a:pt x="26994" y="1"/>
                    </a:moveTo>
                    <a:cubicBezTo>
                      <a:pt x="22006" y="1"/>
                      <a:pt x="17535" y="2211"/>
                      <a:pt x="14504" y="5705"/>
                    </a:cubicBezTo>
                    <a:lnTo>
                      <a:pt x="3994" y="5705"/>
                    </a:lnTo>
                    <a:cubicBezTo>
                      <a:pt x="1797" y="5705"/>
                      <a:pt x="1" y="7501"/>
                      <a:pt x="1" y="9698"/>
                    </a:cubicBezTo>
                    <a:cubicBezTo>
                      <a:pt x="1" y="11894"/>
                      <a:pt x="1797" y="13692"/>
                      <a:pt x="3994" y="13692"/>
                    </a:cubicBezTo>
                    <a:lnTo>
                      <a:pt x="10714" y="13692"/>
                    </a:lnTo>
                    <a:cubicBezTo>
                      <a:pt x="10552" y="14627"/>
                      <a:pt x="10470" y="15575"/>
                      <a:pt x="10472" y="16525"/>
                    </a:cubicBezTo>
                    <a:cubicBezTo>
                      <a:pt x="10472" y="25651"/>
                      <a:pt x="17870" y="33049"/>
                      <a:pt x="26996" y="33049"/>
                    </a:cubicBezTo>
                    <a:cubicBezTo>
                      <a:pt x="36122" y="33049"/>
                      <a:pt x="43519" y="25651"/>
                      <a:pt x="43519" y="16525"/>
                    </a:cubicBezTo>
                    <a:cubicBezTo>
                      <a:pt x="43519" y="7399"/>
                      <a:pt x="36122" y="1"/>
                      <a:pt x="26994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solidFill>
                  <a:srgbClr val="DE8B74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6303;p77">
                <a:extLst>
                  <a:ext uri="{FF2B5EF4-FFF2-40B4-BE49-F238E27FC236}">
                    <a16:creationId xmlns:a16="http://schemas.microsoft.com/office/drawing/2014/main" id="{106B9CB3-541B-4740-BD11-304D4744F2D4}"/>
                  </a:ext>
                </a:extLst>
              </p:cNvPr>
              <p:cNvSpPr/>
              <p:nvPr/>
            </p:nvSpPr>
            <p:spPr>
              <a:xfrm>
                <a:off x="751695" y="1390407"/>
                <a:ext cx="88728" cy="88744"/>
              </a:xfrm>
              <a:custGeom>
                <a:avLst/>
                <a:gdLst/>
                <a:ahLst/>
                <a:cxnLst/>
                <a:rect l="l" t="t" r="r" b="b"/>
                <a:pathLst>
                  <a:path w="5494" h="5495" extrusionOk="0">
                    <a:moveTo>
                      <a:pt x="2747" y="0"/>
                    </a:moveTo>
                    <a:cubicBezTo>
                      <a:pt x="1230" y="0"/>
                      <a:pt x="1" y="1230"/>
                      <a:pt x="1" y="2748"/>
                    </a:cubicBezTo>
                    <a:cubicBezTo>
                      <a:pt x="1" y="4264"/>
                      <a:pt x="1230" y="5494"/>
                      <a:pt x="2747" y="5494"/>
                    </a:cubicBezTo>
                    <a:cubicBezTo>
                      <a:pt x="4263" y="5494"/>
                      <a:pt x="5493" y="4264"/>
                      <a:pt x="5493" y="2748"/>
                    </a:cubicBezTo>
                    <a:cubicBezTo>
                      <a:pt x="5493" y="1230"/>
                      <a:pt x="4263" y="0"/>
                      <a:pt x="2747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solidFill>
                  <a:srgbClr val="DE8B74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" name="Google Shape;6304;p77">
              <a:extLst>
                <a:ext uri="{FF2B5EF4-FFF2-40B4-BE49-F238E27FC236}">
                  <a16:creationId xmlns:a16="http://schemas.microsoft.com/office/drawing/2014/main" id="{D0A2D3A9-AE72-4C26-A8D3-4D16E33CAE7A}"/>
                </a:ext>
              </a:extLst>
            </p:cNvPr>
            <p:cNvGrpSpPr/>
            <p:nvPr/>
          </p:nvGrpSpPr>
          <p:grpSpPr>
            <a:xfrm>
              <a:off x="931170" y="1306653"/>
              <a:ext cx="647179" cy="474455"/>
              <a:chOff x="931170" y="1306653"/>
              <a:chExt cx="647179" cy="474455"/>
            </a:xfrm>
          </p:grpSpPr>
          <p:sp>
            <p:nvSpPr>
              <p:cNvPr id="41" name="Google Shape;6305;p77">
                <a:extLst>
                  <a:ext uri="{FF2B5EF4-FFF2-40B4-BE49-F238E27FC236}">
                    <a16:creationId xmlns:a16="http://schemas.microsoft.com/office/drawing/2014/main" id="{C86993D7-2C56-4FBC-B959-7F2D0421645D}"/>
                  </a:ext>
                </a:extLst>
              </p:cNvPr>
              <p:cNvSpPr/>
              <p:nvPr/>
            </p:nvSpPr>
            <p:spPr>
              <a:xfrm>
                <a:off x="931170" y="1306653"/>
                <a:ext cx="647179" cy="474455"/>
              </a:xfrm>
              <a:custGeom>
                <a:avLst/>
                <a:gdLst/>
                <a:ahLst/>
                <a:cxnLst/>
                <a:rect l="l" t="t" r="r" b="b"/>
                <a:pathLst>
                  <a:path w="40073" h="29378" extrusionOk="0">
                    <a:moveTo>
                      <a:pt x="14688" y="1"/>
                    </a:moveTo>
                    <a:cubicBezTo>
                      <a:pt x="6578" y="1"/>
                      <a:pt x="1" y="6578"/>
                      <a:pt x="1" y="14690"/>
                    </a:cubicBezTo>
                    <a:cubicBezTo>
                      <a:pt x="1" y="22801"/>
                      <a:pt x="6578" y="29377"/>
                      <a:pt x="14688" y="29377"/>
                    </a:cubicBezTo>
                    <a:cubicBezTo>
                      <a:pt x="19883" y="29377"/>
                      <a:pt x="24445" y="26682"/>
                      <a:pt x="27057" y="22613"/>
                    </a:cubicBezTo>
                    <a:lnTo>
                      <a:pt x="36079" y="22613"/>
                    </a:lnTo>
                    <a:cubicBezTo>
                      <a:pt x="38276" y="22613"/>
                      <a:pt x="40073" y="20817"/>
                      <a:pt x="40073" y="18620"/>
                    </a:cubicBezTo>
                    <a:cubicBezTo>
                      <a:pt x="40073" y="16424"/>
                      <a:pt x="38276" y="14626"/>
                      <a:pt x="36079" y="14626"/>
                    </a:cubicBezTo>
                    <a:lnTo>
                      <a:pt x="29376" y="14626"/>
                    </a:lnTo>
                    <a:cubicBezTo>
                      <a:pt x="29342" y="6544"/>
                      <a:pt x="22780" y="1"/>
                      <a:pt x="14688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solidFill>
                  <a:srgbClr val="DE8B74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6306;p77">
                <a:extLst>
                  <a:ext uri="{FF2B5EF4-FFF2-40B4-BE49-F238E27FC236}">
                    <a16:creationId xmlns:a16="http://schemas.microsoft.com/office/drawing/2014/main" id="{EDFD61F1-2EB5-4F6E-A899-DF856E364772}"/>
                  </a:ext>
                </a:extLst>
              </p:cNvPr>
              <p:cNvSpPr/>
              <p:nvPr/>
            </p:nvSpPr>
            <p:spPr>
              <a:xfrm>
                <a:off x="1470047" y="1560806"/>
                <a:ext cx="88760" cy="88744"/>
              </a:xfrm>
              <a:custGeom>
                <a:avLst/>
                <a:gdLst/>
                <a:ahLst/>
                <a:cxnLst/>
                <a:rect l="l" t="t" r="r" b="b"/>
                <a:pathLst>
                  <a:path w="5496" h="5495" extrusionOk="0">
                    <a:moveTo>
                      <a:pt x="2747" y="0"/>
                    </a:moveTo>
                    <a:cubicBezTo>
                      <a:pt x="1231" y="0"/>
                      <a:pt x="1" y="1230"/>
                      <a:pt x="1" y="2746"/>
                    </a:cubicBezTo>
                    <a:cubicBezTo>
                      <a:pt x="1" y="4265"/>
                      <a:pt x="1231" y="5494"/>
                      <a:pt x="2747" y="5494"/>
                    </a:cubicBezTo>
                    <a:cubicBezTo>
                      <a:pt x="4265" y="5494"/>
                      <a:pt x="5495" y="4265"/>
                      <a:pt x="5495" y="2746"/>
                    </a:cubicBezTo>
                    <a:cubicBezTo>
                      <a:pt x="5495" y="1230"/>
                      <a:pt x="4265" y="0"/>
                      <a:pt x="2747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solidFill>
                  <a:srgbClr val="DE8B74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0" name="Google Shape;6307;p77">
              <a:extLst>
                <a:ext uri="{FF2B5EF4-FFF2-40B4-BE49-F238E27FC236}">
                  <a16:creationId xmlns:a16="http://schemas.microsoft.com/office/drawing/2014/main" id="{B37DA3E3-83F0-441B-B037-7BECEF29EA54}"/>
                </a:ext>
              </a:extLst>
            </p:cNvPr>
            <p:cNvSpPr/>
            <p:nvPr/>
          </p:nvSpPr>
          <p:spPr>
            <a:xfrm>
              <a:off x="986565" y="1362064"/>
              <a:ext cx="363666" cy="363650"/>
            </a:xfrm>
            <a:custGeom>
              <a:avLst/>
              <a:gdLst/>
              <a:ahLst/>
              <a:cxnLst/>
              <a:rect l="l" t="t" r="r" b="b"/>
              <a:pathLst>
                <a:path w="22518" h="22517" extrusionOk="0">
                  <a:moveTo>
                    <a:pt x="11258" y="0"/>
                  </a:moveTo>
                  <a:cubicBezTo>
                    <a:pt x="8273" y="0"/>
                    <a:pt x="5409" y="1187"/>
                    <a:pt x="3298" y="3297"/>
                  </a:cubicBezTo>
                  <a:cubicBezTo>
                    <a:pt x="1186" y="5409"/>
                    <a:pt x="1" y="8272"/>
                    <a:pt x="1" y="11259"/>
                  </a:cubicBezTo>
                  <a:cubicBezTo>
                    <a:pt x="1" y="14244"/>
                    <a:pt x="1186" y="17109"/>
                    <a:pt x="3298" y="19219"/>
                  </a:cubicBezTo>
                  <a:cubicBezTo>
                    <a:pt x="5409" y="21331"/>
                    <a:pt x="8273" y="22516"/>
                    <a:pt x="11258" y="22516"/>
                  </a:cubicBezTo>
                  <a:cubicBezTo>
                    <a:pt x="14245" y="22516"/>
                    <a:pt x="17108" y="21331"/>
                    <a:pt x="19220" y="19219"/>
                  </a:cubicBezTo>
                  <a:cubicBezTo>
                    <a:pt x="21331" y="17109"/>
                    <a:pt x="22517" y="14244"/>
                    <a:pt x="22517" y="11259"/>
                  </a:cubicBezTo>
                  <a:cubicBezTo>
                    <a:pt x="22517" y="8272"/>
                    <a:pt x="21331" y="5409"/>
                    <a:pt x="19220" y="3297"/>
                  </a:cubicBezTo>
                  <a:cubicBezTo>
                    <a:pt x="17108" y="1187"/>
                    <a:pt x="14245" y="0"/>
                    <a:pt x="11258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solidFill>
                <a:srgbClr val="DE8B7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" name="Google Shape;6308;p77">
            <a:extLst>
              <a:ext uri="{FF2B5EF4-FFF2-40B4-BE49-F238E27FC236}">
                <a16:creationId xmlns:a16="http://schemas.microsoft.com/office/drawing/2014/main" id="{7D7AED5C-B39C-4792-A8BD-844958D5A0F1}"/>
              </a:ext>
            </a:extLst>
          </p:cNvPr>
          <p:cNvGrpSpPr/>
          <p:nvPr/>
        </p:nvGrpSpPr>
        <p:grpSpPr>
          <a:xfrm>
            <a:off x="2123728" y="3552085"/>
            <a:ext cx="475992" cy="524987"/>
            <a:chOff x="5985650" y="2860025"/>
            <a:chExt cx="1396075" cy="1539775"/>
          </a:xfrm>
        </p:grpSpPr>
        <p:sp>
          <p:nvSpPr>
            <p:cNvPr id="50" name="Google Shape;6309;p77">
              <a:extLst>
                <a:ext uri="{FF2B5EF4-FFF2-40B4-BE49-F238E27FC236}">
                  <a16:creationId xmlns:a16="http://schemas.microsoft.com/office/drawing/2014/main" id="{322BB827-8E6A-4B7A-9B35-8E4E71779551}"/>
                </a:ext>
              </a:extLst>
            </p:cNvPr>
            <p:cNvSpPr/>
            <p:nvPr/>
          </p:nvSpPr>
          <p:spPr>
            <a:xfrm>
              <a:off x="6655300" y="3128850"/>
              <a:ext cx="637150" cy="631950"/>
            </a:xfrm>
            <a:custGeom>
              <a:avLst/>
              <a:gdLst/>
              <a:ahLst/>
              <a:cxnLst/>
              <a:rect l="l" t="t" r="r" b="b"/>
              <a:pathLst>
                <a:path w="25486" h="25278" extrusionOk="0">
                  <a:moveTo>
                    <a:pt x="12746" y="4905"/>
                  </a:moveTo>
                  <a:cubicBezTo>
                    <a:pt x="13701" y="4905"/>
                    <a:pt x="14672" y="5083"/>
                    <a:pt x="15613" y="5460"/>
                  </a:cubicBezTo>
                  <a:cubicBezTo>
                    <a:pt x="19580" y="7047"/>
                    <a:pt x="21508" y="11545"/>
                    <a:pt x="19923" y="15511"/>
                  </a:cubicBezTo>
                  <a:cubicBezTo>
                    <a:pt x="18714" y="18534"/>
                    <a:pt x="15811" y="20374"/>
                    <a:pt x="12742" y="20374"/>
                  </a:cubicBezTo>
                  <a:cubicBezTo>
                    <a:pt x="11786" y="20374"/>
                    <a:pt x="10814" y="20196"/>
                    <a:pt x="9873" y="19819"/>
                  </a:cubicBezTo>
                  <a:cubicBezTo>
                    <a:pt x="5908" y="18234"/>
                    <a:pt x="3978" y="13734"/>
                    <a:pt x="5563" y="9769"/>
                  </a:cubicBezTo>
                  <a:cubicBezTo>
                    <a:pt x="6772" y="6745"/>
                    <a:pt x="9676" y="4905"/>
                    <a:pt x="12746" y="4905"/>
                  </a:cubicBezTo>
                  <a:close/>
                  <a:moveTo>
                    <a:pt x="15551" y="1"/>
                  </a:moveTo>
                  <a:cubicBezTo>
                    <a:pt x="15240" y="1"/>
                    <a:pt x="14946" y="187"/>
                    <a:pt x="14824" y="492"/>
                  </a:cubicBezTo>
                  <a:lnTo>
                    <a:pt x="14047" y="2435"/>
                  </a:lnTo>
                  <a:cubicBezTo>
                    <a:pt x="13612" y="2378"/>
                    <a:pt x="13174" y="2350"/>
                    <a:pt x="12736" y="2350"/>
                  </a:cubicBezTo>
                  <a:cubicBezTo>
                    <a:pt x="12218" y="2350"/>
                    <a:pt x="11700" y="2390"/>
                    <a:pt x="11187" y="2469"/>
                  </a:cubicBezTo>
                  <a:lnTo>
                    <a:pt x="10364" y="547"/>
                  </a:lnTo>
                  <a:cubicBezTo>
                    <a:pt x="10238" y="251"/>
                    <a:pt x="9949" y="73"/>
                    <a:pt x="9646" y="73"/>
                  </a:cubicBezTo>
                  <a:cubicBezTo>
                    <a:pt x="9543" y="73"/>
                    <a:pt x="9438" y="93"/>
                    <a:pt x="9338" y="137"/>
                  </a:cubicBezTo>
                  <a:lnTo>
                    <a:pt x="6036" y="1553"/>
                  </a:lnTo>
                  <a:cubicBezTo>
                    <a:pt x="5640" y="1722"/>
                    <a:pt x="5456" y="2182"/>
                    <a:pt x="5626" y="2579"/>
                  </a:cubicBezTo>
                  <a:lnTo>
                    <a:pt x="6449" y="4501"/>
                  </a:lnTo>
                  <a:cubicBezTo>
                    <a:pt x="5690" y="5085"/>
                    <a:pt x="5019" y="5775"/>
                    <a:pt x="4452" y="6549"/>
                  </a:cubicBezTo>
                  <a:lnTo>
                    <a:pt x="2510" y="5772"/>
                  </a:lnTo>
                  <a:cubicBezTo>
                    <a:pt x="2414" y="5734"/>
                    <a:pt x="2316" y="5716"/>
                    <a:pt x="2219" y="5716"/>
                  </a:cubicBezTo>
                  <a:cubicBezTo>
                    <a:pt x="1910" y="5716"/>
                    <a:pt x="1616" y="5901"/>
                    <a:pt x="1493" y="6208"/>
                  </a:cubicBezTo>
                  <a:lnTo>
                    <a:pt x="161" y="9542"/>
                  </a:lnTo>
                  <a:cubicBezTo>
                    <a:pt x="0" y="9944"/>
                    <a:pt x="194" y="10398"/>
                    <a:pt x="596" y="10558"/>
                  </a:cubicBezTo>
                  <a:lnTo>
                    <a:pt x="2537" y="11335"/>
                  </a:lnTo>
                  <a:cubicBezTo>
                    <a:pt x="2415" y="12285"/>
                    <a:pt x="2426" y="13249"/>
                    <a:pt x="2572" y="14195"/>
                  </a:cubicBezTo>
                  <a:lnTo>
                    <a:pt x="651" y="15018"/>
                  </a:lnTo>
                  <a:cubicBezTo>
                    <a:pt x="253" y="15189"/>
                    <a:pt x="71" y="15649"/>
                    <a:pt x="241" y="16046"/>
                  </a:cubicBezTo>
                  <a:lnTo>
                    <a:pt x="1655" y="19347"/>
                  </a:lnTo>
                  <a:cubicBezTo>
                    <a:pt x="1781" y="19643"/>
                    <a:pt x="2070" y="19821"/>
                    <a:pt x="2373" y="19821"/>
                  </a:cubicBezTo>
                  <a:cubicBezTo>
                    <a:pt x="2476" y="19821"/>
                    <a:pt x="2581" y="19800"/>
                    <a:pt x="2681" y="19756"/>
                  </a:cubicBezTo>
                  <a:lnTo>
                    <a:pt x="4603" y="18933"/>
                  </a:lnTo>
                  <a:cubicBezTo>
                    <a:pt x="5189" y="19692"/>
                    <a:pt x="5879" y="20365"/>
                    <a:pt x="6651" y="20930"/>
                  </a:cubicBezTo>
                  <a:lnTo>
                    <a:pt x="5874" y="22873"/>
                  </a:lnTo>
                  <a:cubicBezTo>
                    <a:pt x="5714" y="23273"/>
                    <a:pt x="5909" y="23728"/>
                    <a:pt x="6310" y="23888"/>
                  </a:cubicBezTo>
                  <a:lnTo>
                    <a:pt x="9645" y="25222"/>
                  </a:lnTo>
                  <a:cubicBezTo>
                    <a:pt x="9740" y="25260"/>
                    <a:pt x="9838" y="25278"/>
                    <a:pt x="9935" y="25278"/>
                  </a:cubicBezTo>
                  <a:cubicBezTo>
                    <a:pt x="10245" y="25278"/>
                    <a:pt x="10538" y="25092"/>
                    <a:pt x="10660" y="24786"/>
                  </a:cubicBezTo>
                  <a:lnTo>
                    <a:pt x="11437" y="22845"/>
                  </a:lnTo>
                  <a:cubicBezTo>
                    <a:pt x="11871" y="22901"/>
                    <a:pt x="12308" y="22929"/>
                    <a:pt x="12745" y="22929"/>
                  </a:cubicBezTo>
                  <a:cubicBezTo>
                    <a:pt x="13264" y="22929"/>
                    <a:pt x="13784" y="22889"/>
                    <a:pt x="14299" y="22810"/>
                  </a:cubicBezTo>
                  <a:lnTo>
                    <a:pt x="15122" y="24732"/>
                  </a:lnTo>
                  <a:cubicBezTo>
                    <a:pt x="15248" y="25028"/>
                    <a:pt x="15536" y="25206"/>
                    <a:pt x="15839" y="25206"/>
                  </a:cubicBezTo>
                  <a:cubicBezTo>
                    <a:pt x="15943" y="25206"/>
                    <a:pt x="16047" y="25185"/>
                    <a:pt x="16148" y="25142"/>
                  </a:cubicBezTo>
                  <a:lnTo>
                    <a:pt x="19449" y="23728"/>
                  </a:lnTo>
                  <a:cubicBezTo>
                    <a:pt x="19846" y="23558"/>
                    <a:pt x="20030" y="23098"/>
                    <a:pt x="19860" y="22701"/>
                  </a:cubicBezTo>
                  <a:lnTo>
                    <a:pt x="19037" y="20780"/>
                  </a:lnTo>
                  <a:cubicBezTo>
                    <a:pt x="19794" y="20194"/>
                    <a:pt x="20467" y="19503"/>
                    <a:pt x="21034" y="18732"/>
                  </a:cubicBezTo>
                  <a:lnTo>
                    <a:pt x="22975" y="19508"/>
                  </a:lnTo>
                  <a:cubicBezTo>
                    <a:pt x="23070" y="19546"/>
                    <a:pt x="23168" y="19564"/>
                    <a:pt x="23265" y="19564"/>
                  </a:cubicBezTo>
                  <a:cubicBezTo>
                    <a:pt x="23576" y="19564"/>
                    <a:pt x="23869" y="19378"/>
                    <a:pt x="23992" y="19073"/>
                  </a:cubicBezTo>
                  <a:lnTo>
                    <a:pt x="25326" y="15737"/>
                  </a:lnTo>
                  <a:cubicBezTo>
                    <a:pt x="25486" y="15337"/>
                    <a:pt x="25290" y="14882"/>
                    <a:pt x="24890" y="14722"/>
                  </a:cubicBezTo>
                  <a:lnTo>
                    <a:pt x="22948" y="13945"/>
                  </a:lnTo>
                  <a:cubicBezTo>
                    <a:pt x="23071" y="12994"/>
                    <a:pt x="23060" y="12032"/>
                    <a:pt x="22914" y="11084"/>
                  </a:cubicBezTo>
                  <a:lnTo>
                    <a:pt x="24835" y="10261"/>
                  </a:lnTo>
                  <a:cubicBezTo>
                    <a:pt x="25231" y="10091"/>
                    <a:pt x="25415" y="9631"/>
                    <a:pt x="25245" y="9234"/>
                  </a:cubicBezTo>
                  <a:lnTo>
                    <a:pt x="23830" y="5934"/>
                  </a:lnTo>
                  <a:cubicBezTo>
                    <a:pt x="23703" y="5637"/>
                    <a:pt x="23414" y="5459"/>
                    <a:pt x="23111" y="5459"/>
                  </a:cubicBezTo>
                  <a:cubicBezTo>
                    <a:pt x="23008" y="5459"/>
                    <a:pt x="22904" y="5479"/>
                    <a:pt x="22803" y="5522"/>
                  </a:cubicBezTo>
                  <a:lnTo>
                    <a:pt x="20882" y="6347"/>
                  </a:lnTo>
                  <a:cubicBezTo>
                    <a:pt x="20297" y="5588"/>
                    <a:pt x="19607" y="4915"/>
                    <a:pt x="18835" y="4348"/>
                  </a:cubicBezTo>
                  <a:lnTo>
                    <a:pt x="19610" y="2408"/>
                  </a:lnTo>
                  <a:cubicBezTo>
                    <a:pt x="19770" y="2006"/>
                    <a:pt x="19577" y="1551"/>
                    <a:pt x="19175" y="1391"/>
                  </a:cubicBezTo>
                  <a:lnTo>
                    <a:pt x="15841" y="57"/>
                  </a:lnTo>
                  <a:cubicBezTo>
                    <a:pt x="15745" y="19"/>
                    <a:pt x="15647" y="1"/>
                    <a:pt x="15551" y="1"/>
                  </a:cubicBezTo>
                  <a:close/>
                </a:path>
              </a:pathLst>
            </a:custGeom>
            <a:solidFill>
              <a:srgbClr val="445D73"/>
            </a:solidFill>
            <a:ln>
              <a:solidFill>
                <a:srgbClr val="DE8B7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6310;p77">
              <a:extLst>
                <a:ext uri="{FF2B5EF4-FFF2-40B4-BE49-F238E27FC236}">
                  <a16:creationId xmlns:a16="http://schemas.microsoft.com/office/drawing/2014/main" id="{B6667687-4A69-4AD4-A947-9433DBD36F7B}"/>
                </a:ext>
              </a:extLst>
            </p:cNvPr>
            <p:cNvSpPr/>
            <p:nvPr/>
          </p:nvSpPr>
          <p:spPr>
            <a:xfrm>
              <a:off x="6673425" y="3771400"/>
              <a:ext cx="600850" cy="600800"/>
            </a:xfrm>
            <a:custGeom>
              <a:avLst/>
              <a:gdLst/>
              <a:ahLst/>
              <a:cxnLst/>
              <a:rect l="l" t="t" r="r" b="b"/>
              <a:pathLst>
                <a:path w="24034" h="24032" extrusionOk="0">
                  <a:moveTo>
                    <a:pt x="12017" y="4775"/>
                  </a:moveTo>
                  <a:cubicBezTo>
                    <a:pt x="16016" y="4775"/>
                    <a:pt x="19258" y="8018"/>
                    <a:pt x="19258" y="12017"/>
                  </a:cubicBezTo>
                  <a:cubicBezTo>
                    <a:pt x="19258" y="16015"/>
                    <a:pt x="16016" y="19256"/>
                    <a:pt x="12019" y="19256"/>
                  </a:cubicBezTo>
                  <a:lnTo>
                    <a:pt x="12017" y="19256"/>
                  </a:lnTo>
                  <a:cubicBezTo>
                    <a:pt x="8019" y="19256"/>
                    <a:pt x="4778" y="16015"/>
                    <a:pt x="4778" y="12017"/>
                  </a:cubicBezTo>
                  <a:cubicBezTo>
                    <a:pt x="4778" y="8018"/>
                    <a:pt x="8019" y="4775"/>
                    <a:pt x="12017" y="4775"/>
                  </a:cubicBezTo>
                  <a:close/>
                  <a:moveTo>
                    <a:pt x="10336" y="0"/>
                  </a:moveTo>
                  <a:cubicBezTo>
                    <a:pt x="9932" y="0"/>
                    <a:pt x="9604" y="327"/>
                    <a:pt x="9604" y="732"/>
                  </a:cubicBezTo>
                  <a:lnTo>
                    <a:pt x="9604" y="2689"/>
                  </a:lnTo>
                  <a:cubicBezTo>
                    <a:pt x="8734" y="2913"/>
                    <a:pt x="7902" y="3259"/>
                    <a:pt x="7128" y="3714"/>
                  </a:cubicBezTo>
                  <a:lnTo>
                    <a:pt x="5745" y="2330"/>
                  </a:lnTo>
                  <a:cubicBezTo>
                    <a:pt x="5602" y="2187"/>
                    <a:pt x="5415" y="2115"/>
                    <a:pt x="5228" y="2115"/>
                  </a:cubicBezTo>
                  <a:cubicBezTo>
                    <a:pt x="5040" y="2115"/>
                    <a:pt x="4853" y="2187"/>
                    <a:pt x="4710" y="2330"/>
                  </a:cubicBezTo>
                  <a:lnTo>
                    <a:pt x="2332" y="4708"/>
                  </a:lnTo>
                  <a:cubicBezTo>
                    <a:pt x="2046" y="4995"/>
                    <a:pt x="2046" y="5457"/>
                    <a:pt x="2332" y="5744"/>
                  </a:cubicBezTo>
                  <a:lnTo>
                    <a:pt x="3716" y="7128"/>
                  </a:lnTo>
                  <a:cubicBezTo>
                    <a:pt x="3260" y="7900"/>
                    <a:pt x="2915" y="8734"/>
                    <a:pt x="2691" y="9602"/>
                  </a:cubicBezTo>
                  <a:lnTo>
                    <a:pt x="734" y="9602"/>
                  </a:lnTo>
                  <a:cubicBezTo>
                    <a:pt x="329" y="9602"/>
                    <a:pt x="1" y="9930"/>
                    <a:pt x="1" y="10335"/>
                  </a:cubicBezTo>
                  <a:lnTo>
                    <a:pt x="1" y="13698"/>
                  </a:lnTo>
                  <a:cubicBezTo>
                    <a:pt x="1" y="14101"/>
                    <a:pt x="329" y="14430"/>
                    <a:pt x="734" y="14430"/>
                  </a:cubicBezTo>
                  <a:lnTo>
                    <a:pt x="2691" y="14430"/>
                  </a:lnTo>
                  <a:cubicBezTo>
                    <a:pt x="2915" y="15298"/>
                    <a:pt x="3260" y="16132"/>
                    <a:pt x="3716" y="16904"/>
                  </a:cubicBezTo>
                  <a:lnTo>
                    <a:pt x="2332" y="18289"/>
                  </a:lnTo>
                  <a:cubicBezTo>
                    <a:pt x="2046" y="18574"/>
                    <a:pt x="2046" y="19038"/>
                    <a:pt x="2332" y="19323"/>
                  </a:cubicBezTo>
                  <a:lnTo>
                    <a:pt x="4710" y="21701"/>
                  </a:lnTo>
                  <a:cubicBezTo>
                    <a:pt x="4853" y="21845"/>
                    <a:pt x="5040" y="21916"/>
                    <a:pt x="5228" y="21916"/>
                  </a:cubicBezTo>
                  <a:cubicBezTo>
                    <a:pt x="5415" y="21916"/>
                    <a:pt x="5602" y="21845"/>
                    <a:pt x="5745" y="21701"/>
                  </a:cubicBezTo>
                  <a:lnTo>
                    <a:pt x="7128" y="20318"/>
                  </a:lnTo>
                  <a:cubicBezTo>
                    <a:pt x="7902" y="20774"/>
                    <a:pt x="8736" y="21118"/>
                    <a:pt x="9604" y="21343"/>
                  </a:cubicBezTo>
                  <a:lnTo>
                    <a:pt x="9604" y="23299"/>
                  </a:lnTo>
                  <a:cubicBezTo>
                    <a:pt x="9604" y="23705"/>
                    <a:pt x="9932" y="24031"/>
                    <a:pt x="10336" y="24031"/>
                  </a:cubicBezTo>
                  <a:lnTo>
                    <a:pt x="13699" y="24031"/>
                  </a:lnTo>
                  <a:cubicBezTo>
                    <a:pt x="14104" y="24031"/>
                    <a:pt x="14432" y="23705"/>
                    <a:pt x="14432" y="23299"/>
                  </a:cubicBezTo>
                  <a:lnTo>
                    <a:pt x="14432" y="21343"/>
                  </a:lnTo>
                  <a:cubicBezTo>
                    <a:pt x="15300" y="21118"/>
                    <a:pt x="16134" y="20773"/>
                    <a:pt x="16906" y="20318"/>
                  </a:cubicBezTo>
                  <a:lnTo>
                    <a:pt x="18290" y="21701"/>
                  </a:lnTo>
                  <a:cubicBezTo>
                    <a:pt x="18433" y="21844"/>
                    <a:pt x="18620" y="21915"/>
                    <a:pt x="18808" y="21915"/>
                  </a:cubicBezTo>
                  <a:cubicBezTo>
                    <a:pt x="18995" y="21915"/>
                    <a:pt x="19182" y="21844"/>
                    <a:pt x="19326" y="21701"/>
                  </a:cubicBezTo>
                  <a:lnTo>
                    <a:pt x="21704" y="19323"/>
                  </a:lnTo>
                  <a:cubicBezTo>
                    <a:pt x="21989" y="19037"/>
                    <a:pt x="21989" y="18574"/>
                    <a:pt x="21704" y="18287"/>
                  </a:cubicBezTo>
                  <a:lnTo>
                    <a:pt x="20320" y="16904"/>
                  </a:lnTo>
                  <a:cubicBezTo>
                    <a:pt x="20775" y="16130"/>
                    <a:pt x="21121" y="15298"/>
                    <a:pt x="21345" y="14430"/>
                  </a:cubicBezTo>
                  <a:lnTo>
                    <a:pt x="23302" y="14430"/>
                  </a:lnTo>
                  <a:cubicBezTo>
                    <a:pt x="23705" y="14430"/>
                    <a:pt x="24034" y="14101"/>
                    <a:pt x="24034" y="13696"/>
                  </a:cubicBezTo>
                  <a:lnTo>
                    <a:pt x="24034" y="10334"/>
                  </a:lnTo>
                  <a:cubicBezTo>
                    <a:pt x="24034" y="9930"/>
                    <a:pt x="23705" y="9602"/>
                    <a:pt x="23302" y="9602"/>
                  </a:cubicBezTo>
                  <a:lnTo>
                    <a:pt x="21343" y="9602"/>
                  </a:lnTo>
                  <a:cubicBezTo>
                    <a:pt x="21121" y="8734"/>
                    <a:pt x="20775" y="7900"/>
                    <a:pt x="20320" y="7128"/>
                  </a:cubicBezTo>
                  <a:lnTo>
                    <a:pt x="21704" y="5744"/>
                  </a:lnTo>
                  <a:cubicBezTo>
                    <a:pt x="21989" y="5457"/>
                    <a:pt x="21989" y="4995"/>
                    <a:pt x="21704" y="4708"/>
                  </a:cubicBezTo>
                  <a:lnTo>
                    <a:pt x="19326" y="2330"/>
                  </a:lnTo>
                  <a:cubicBezTo>
                    <a:pt x="19182" y="2187"/>
                    <a:pt x="18995" y="2115"/>
                    <a:pt x="18808" y="2115"/>
                  </a:cubicBezTo>
                  <a:cubicBezTo>
                    <a:pt x="18620" y="2115"/>
                    <a:pt x="18433" y="2187"/>
                    <a:pt x="18290" y="2330"/>
                  </a:cubicBezTo>
                  <a:lnTo>
                    <a:pt x="16906" y="3714"/>
                  </a:lnTo>
                  <a:cubicBezTo>
                    <a:pt x="16133" y="3259"/>
                    <a:pt x="15300" y="2913"/>
                    <a:pt x="14430" y="2689"/>
                  </a:cubicBezTo>
                  <a:lnTo>
                    <a:pt x="14430" y="732"/>
                  </a:lnTo>
                  <a:cubicBezTo>
                    <a:pt x="14430" y="327"/>
                    <a:pt x="14104" y="0"/>
                    <a:pt x="13699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solidFill>
                <a:srgbClr val="DE8B7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6311;p77">
              <a:extLst>
                <a:ext uri="{FF2B5EF4-FFF2-40B4-BE49-F238E27FC236}">
                  <a16:creationId xmlns:a16="http://schemas.microsoft.com/office/drawing/2014/main" id="{3756C46D-94E6-47AA-B78A-7B2999CAE685}"/>
                </a:ext>
              </a:extLst>
            </p:cNvPr>
            <p:cNvSpPr/>
            <p:nvPr/>
          </p:nvSpPr>
          <p:spPr>
            <a:xfrm>
              <a:off x="6073050" y="3509700"/>
              <a:ext cx="641725" cy="636800"/>
            </a:xfrm>
            <a:custGeom>
              <a:avLst/>
              <a:gdLst/>
              <a:ahLst/>
              <a:cxnLst/>
              <a:rect l="l" t="t" r="r" b="b"/>
              <a:pathLst>
                <a:path w="25669" h="25472" extrusionOk="0">
                  <a:moveTo>
                    <a:pt x="12840" y="5002"/>
                  </a:moveTo>
                  <a:cubicBezTo>
                    <a:pt x="13949" y="5002"/>
                    <a:pt x="15075" y="5242"/>
                    <a:pt x="16144" y="5747"/>
                  </a:cubicBezTo>
                  <a:cubicBezTo>
                    <a:pt x="20003" y="7575"/>
                    <a:pt x="21651" y="12185"/>
                    <a:pt x="19822" y="16044"/>
                  </a:cubicBezTo>
                  <a:cubicBezTo>
                    <a:pt x="18501" y="18836"/>
                    <a:pt x="15726" y="20470"/>
                    <a:pt x="12830" y="20470"/>
                  </a:cubicBezTo>
                  <a:cubicBezTo>
                    <a:pt x="11721" y="20470"/>
                    <a:pt x="10595" y="20230"/>
                    <a:pt x="9525" y="19724"/>
                  </a:cubicBezTo>
                  <a:cubicBezTo>
                    <a:pt x="5666" y="17897"/>
                    <a:pt x="4018" y="13286"/>
                    <a:pt x="5845" y="9427"/>
                  </a:cubicBezTo>
                  <a:cubicBezTo>
                    <a:pt x="7167" y="6636"/>
                    <a:pt x="9944" y="5002"/>
                    <a:pt x="12840" y="5002"/>
                  </a:cubicBezTo>
                  <a:close/>
                  <a:moveTo>
                    <a:pt x="10471" y="1"/>
                  </a:moveTo>
                  <a:cubicBezTo>
                    <a:pt x="10383" y="1"/>
                    <a:pt x="10294" y="16"/>
                    <a:pt x="10208" y="47"/>
                  </a:cubicBezTo>
                  <a:lnTo>
                    <a:pt x="6824" y="1256"/>
                  </a:lnTo>
                  <a:cubicBezTo>
                    <a:pt x="6417" y="1401"/>
                    <a:pt x="6206" y="1848"/>
                    <a:pt x="6351" y="2255"/>
                  </a:cubicBezTo>
                  <a:lnTo>
                    <a:pt x="7054" y="4223"/>
                  </a:lnTo>
                  <a:cubicBezTo>
                    <a:pt x="6262" y="4761"/>
                    <a:pt x="5548" y="5408"/>
                    <a:pt x="4934" y="6145"/>
                  </a:cubicBezTo>
                  <a:lnTo>
                    <a:pt x="3045" y="5249"/>
                  </a:lnTo>
                  <a:cubicBezTo>
                    <a:pt x="2937" y="5199"/>
                    <a:pt x="2823" y="5174"/>
                    <a:pt x="2711" y="5174"/>
                  </a:cubicBezTo>
                  <a:cubicBezTo>
                    <a:pt x="2418" y="5174"/>
                    <a:pt x="2137" y="5340"/>
                    <a:pt x="2004" y="5623"/>
                  </a:cubicBezTo>
                  <a:lnTo>
                    <a:pt x="467" y="8868"/>
                  </a:lnTo>
                  <a:cubicBezTo>
                    <a:pt x="282" y="9259"/>
                    <a:pt x="449" y="9725"/>
                    <a:pt x="840" y="9909"/>
                  </a:cubicBezTo>
                  <a:lnTo>
                    <a:pt x="2729" y="10804"/>
                  </a:lnTo>
                  <a:cubicBezTo>
                    <a:pt x="2548" y="11744"/>
                    <a:pt x="2500" y="12707"/>
                    <a:pt x="2587" y="13661"/>
                  </a:cubicBezTo>
                  <a:lnTo>
                    <a:pt x="619" y="14364"/>
                  </a:lnTo>
                  <a:cubicBezTo>
                    <a:pt x="212" y="14510"/>
                    <a:pt x="1" y="14957"/>
                    <a:pt x="145" y="15363"/>
                  </a:cubicBezTo>
                  <a:lnTo>
                    <a:pt x="1354" y="18747"/>
                  </a:lnTo>
                  <a:cubicBezTo>
                    <a:pt x="1467" y="19067"/>
                    <a:pt x="1768" y="19265"/>
                    <a:pt x="2089" y="19265"/>
                  </a:cubicBezTo>
                  <a:cubicBezTo>
                    <a:pt x="2177" y="19265"/>
                    <a:pt x="2266" y="19251"/>
                    <a:pt x="2353" y="19219"/>
                  </a:cubicBezTo>
                  <a:lnTo>
                    <a:pt x="4321" y="18516"/>
                  </a:lnTo>
                  <a:cubicBezTo>
                    <a:pt x="4859" y="19309"/>
                    <a:pt x="5506" y="20023"/>
                    <a:pt x="6243" y="20637"/>
                  </a:cubicBezTo>
                  <a:lnTo>
                    <a:pt x="5347" y="22526"/>
                  </a:lnTo>
                  <a:cubicBezTo>
                    <a:pt x="5163" y="22917"/>
                    <a:pt x="5330" y="23383"/>
                    <a:pt x="5721" y="23567"/>
                  </a:cubicBezTo>
                  <a:lnTo>
                    <a:pt x="8966" y="25104"/>
                  </a:lnTo>
                  <a:cubicBezTo>
                    <a:pt x="9074" y="25155"/>
                    <a:pt x="9188" y="25179"/>
                    <a:pt x="9300" y="25179"/>
                  </a:cubicBezTo>
                  <a:cubicBezTo>
                    <a:pt x="9593" y="25179"/>
                    <a:pt x="9874" y="25014"/>
                    <a:pt x="10007" y="24731"/>
                  </a:cubicBezTo>
                  <a:lnTo>
                    <a:pt x="10902" y="22842"/>
                  </a:lnTo>
                  <a:cubicBezTo>
                    <a:pt x="11540" y="22964"/>
                    <a:pt x="12187" y="23026"/>
                    <a:pt x="12836" y="23026"/>
                  </a:cubicBezTo>
                  <a:cubicBezTo>
                    <a:pt x="13144" y="23026"/>
                    <a:pt x="13452" y="23012"/>
                    <a:pt x="13759" y="22984"/>
                  </a:cubicBezTo>
                  <a:lnTo>
                    <a:pt x="14462" y="24952"/>
                  </a:lnTo>
                  <a:cubicBezTo>
                    <a:pt x="14577" y="25272"/>
                    <a:pt x="14878" y="25471"/>
                    <a:pt x="15200" y="25471"/>
                  </a:cubicBezTo>
                  <a:cubicBezTo>
                    <a:pt x="15286" y="25471"/>
                    <a:pt x="15375" y="25457"/>
                    <a:pt x="15461" y="25426"/>
                  </a:cubicBezTo>
                  <a:lnTo>
                    <a:pt x="18845" y="24217"/>
                  </a:lnTo>
                  <a:cubicBezTo>
                    <a:pt x="19252" y="24071"/>
                    <a:pt x="19463" y="23625"/>
                    <a:pt x="19318" y="23218"/>
                  </a:cubicBezTo>
                  <a:lnTo>
                    <a:pt x="18615" y="21250"/>
                  </a:lnTo>
                  <a:cubicBezTo>
                    <a:pt x="19407" y="20712"/>
                    <a:pt x="20121" y="20065"/>
                    <a:pt x="20735" y="19328"/>
                  </a:cubicBezTo>
                  <a:lnTo>
                    <a:pt x="22624" y="20223"/>
                  </a:lnTo>
                  <a:cubicBezTo>
                    <a:pt x="22732" y="20274"/>
                    <a:pt x="22846" y="20298"/>
                    <a:pt x="22958" y="20298"/>
                  </a:cubicBezTo>
                  <a:cubicBezTo>
                    <a:pt x="23251" y="20298"/>
                    <a:pt x="23532" y="20133"/>
                    <a:pt x="23665" y="19850"/>
                  </a:cubicBezTo>
                  <a:lnTo>
                    <a:pt x="25202" y="16604"/>
                  </a:lnTo>
                  <a:cubicBezTo>
                    <a:pt x="25387" y="16214"/>
                    <a:pt x="25220" y="15748"/>
                    <a:pt x="24829" y="15564"/>
                  </a:cubicBezTo>
                  <a:lnTo>
                    <a:pt x="22940" y="14668"/>
                  </a:lnTo>
                  <a:cubicBezTo>
                    <a:pt x="23121" y="13727"/>
                    <a:pt x="23169" y="12766"/>
                    <a:pt x="23082" y="11812"/>
                  </a:cubicBezTo>
                  <a:lnTo>
                    <a:pt x="25050" y="11107"/>
                  </a:lnTo>
                  <a:cubicBezTo>
                    <a:pt x="25457" y="10963"/>
                    <a:pt x="25668" y="10515"/>
                    <a:pt x="25523" y="10108"/>
                  </a:cubicBezTo>
                  <a:lnTo>
                    <a:pt x="24315" y="6726"/>
                  </a:lnTo>
                  <a:cubicBezTo>
                    <a:pt x="24201" y="6406"/>
                    <a:pt x="23898" y="6207"/>
                    <a:pt x="23577" y="6207"/>
                  </a:cubicBezTo>
                  <a:cubicBezTo>
                    <a:pt x="23491" y="6207"/>
                    <a:pt x="23402" y="6221"/>
                    <a:pt x="23316" y="6252"/>
                  </a:cubicBezTo>
                  <a:lnTo>
                    <a:pt x="21348" y="6956"/>
                  </a:lnTo>
                  <a:cubicBezTo>
                    <a:pt x="20810" y="6162"/>
                    <a:pt x="20163" y="5450"/>
                    <a:pt x="19426" y="4836"/>
                  </a:cubicBezTo>
                  <a:lnTo>
                    <a:pt x="20320" y="2947"/>
                  </a:lnTo>
                  <a:cubicBezTo>
                    <a:pt x="20506" y="2556"/>
                    <a:pt x="20339" y="2090"/>
                    <a:pt x="19948" y="1906"/>
                  </a:cubicBezTo>
                  <a:lnTo>
                    <a:pt x="16703" y="369"/>
                  </a:lnTo>
                  <a:cubicBezTo>
                    <a:pt x="16595" y="318"/>
                    <a:pt x="16481" y="294"/>
                    <a:pt x="16369" y="294"/>
                  </a:cubicBezTo>
                  <a:cubicBezTo>
                    <a:pt x="16076" y="294"/>
                    <a:pt x="15795" y="459"/>
                    <a:pt x="15662" y="742"/>
                  </a:cubicBezTo>
                  <a:lnTo>
                    <a:pt x="14767" y="2631"/>
                  </a:lnTo>
                  <a:cubicBezTo>
                    <a:pt x="14130" y="2508"/>
                    <a:pt x="13485" y="2447"/>
                    <a:pt x="12839" y="2447"/>
                  </a:cubicBezTo>
                  <a:cubicBezTo>
                    <a:pt x="12529" y="2447"/>
                    <a:pt x="12219" y="2461"/>
                    <a:pt x="11910" y="2489"/>
                  </a:cubicBezTo>
                  <a:lnTo>
                    <a:pt x="11207" y="521"/>
                  </a:lnTo>
                  <a:cubicBezTo>
                    <a:pt x="11092" y="200"/>
                    <a:pt x="10791" y="1"/>
                    <a:pt x="10471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solidFill>
                <a:srgbClr val="DE8B7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6312;p77">
              <a:extLst>
                <a:ext uri="{FF2B5EF4-FFF2-40B4-BE49-F238E27FC236}">
                  <a16:creationId xmlns:a16="http://schemas.microsoft.com/office/drawing/2014/main" id="{1BF39E97-48F6-4FEA-B3A6-6A81171C2208}"/>
                </a:ext>
              </a:extLst>
            </p:cNvPr>
            <p:cNvSpPr/>
            <p:nvPr/>
          </p:nvSpPr>
          <p:spPr>
            <a:xfrm>
              <a:off x="6124575" y="2917775"/>
              <a:ext cx="572575" cy="572525"/>
            </a:xfrm>
            <a:custGeom>
              <a:avLst/>
              <a:gdLst/>
              <a:ahLst/>
              <a:cxnLst/>
              <a:rect l="l" t="t" r="r" b="b"/>
              <a:pathLst>
                <a:path w="22903" h="22901" extrusionOk="0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solidFill>
                <a:srgbClr val="DE8B7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6313;p77">
              <a:extLst>
                <a:ext uri="{FF2B5EF4-FFF2-40B4-BE49-F238E27FC236}">
                  <a16:creationId xmlns:a16="http://schemas.microsoft.com/office/drawing/2014/main" id="{25387FB0-5020-4251-AF22-F68865096B9D}"/>
                </a:ext>
              </a:extLst>
            </p:cNvPr>
            <p:cNvSpPr/>
            <p:nvPr/>
          </p:nvSpPr>
          <p:spPr>
            <a:xfrm>
              <a:off x="6459975" y="2867300"/>
              <a:ext cx="101300" cy="50500"/>
            </a:xfrm>
            <a:custGeom>
              <a:avLst/>
              <a:gdLst/>
              <a:ahLst/>
              <a:cxnLst/>
              <a:rect l="l" t="t" r="r" b="b"/>
              <a:pathLst>
                <a:path w="4052" h="2020" extrusionOk="0">
                  <a:moveTo>
                    <a:pt x="272" y="1"/>
                  </a:moveTo>
                  <a:cubicBezTo>
                    <a:pt x="157" y="1"/>
                    <a:pt x="54" y="82"/>
                    <a:pt x="29" y="200"/>
                  </a:cubicBezTo>
                  <a:cubicBezTo>
                    <a:pt x="0" y="338"/>
                    <a:pt x="87" y="474"/>
                    <a:pt x="225" y="507"/>
                  </a:cubicBezTo>
                  <a:cubicBezTo>
                    <a:pt x="1077" y="719"/>
                    <a:pt x="1895" y="1049"/>
                    <a:pt x="2657" y="1486"/>
                  </a:cubicBezTo>
                  <a:lnTo>
                    <a:pt x="2505" y="1740"/>
                  </a:lnTo>
                  <a:cubicBezTo>
                    <a:pt x="2459" y="1819"/>
                    <a:pt x="2511" y="1918"/>
                    <a:pt x="2603" y="1926"/>
                  </a:cubicBezTo>
                  <a:lnTo>
                    <a:pt x="3887" y="2019"/>
                  </a:lnTo>
                  <a:cubicBezTo>
                    <a:pt x="3890" y="2019"/>
                    <a:pt x="3893" y="2019"/>
                    <a:pt x="3895" y="2019"/>
                  </a:cubicBezTo>
                  <a:cubicBezTo>
                    <a:pt x="3991" y="2019"/>
                    <a:pt x="4052" y="1913"/>
                    <a:pt x="3999" y="1830"/>
                  </a:cubicBezTo>
                  <a:lnTo>
                    <a:pt x="3302" y="746"/>
                  </a:lnTo>
                  <a:cubicBezTo>
                    <a:pt x="3278" y="709"/>
                    <a:pt x="3239" y="690"/>
                    <a:pt x="3200" y="690"/>
                  </a:cubicBezTo>
                  <a:cubicBezTo>
                    <a:pt x="3159" y="690"/>
                    <a:pt x="3118" y="711"/>
                    <a:pt x="3094" y="751"/>
                  </a:cubicBezTo>
                  <a:lnTo>
                    <a:pt x="2917" y="1047"/>
                  </a:lnTo>
                  <a:cubicBezTo>
                    <a:pt x="2108" y="581"/>
                    <a:pt x="1237" y="230"/>
                    <a:pt x="330" y="8"/>
                  </a:cubicBezTo>
                  <a:cubicBezTo>
                    <a:pt x="311" y="3"/>
                    <a:pt x="291" y="1"/>
                    <a:pt x="272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solidFill>
                <a:srgbClr val="DE8B7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6314;p77">
              <a:extLst>
                <a:ext uri="{FF2B5EF4-FFF2-40B4-BE49-F238E27FC236}">
                  <a16:creationId xmlns:a16="http://schemas.microsoft.com/office/drawing/2014/main" id="{57AA5C1A-61AE-4BC9-AD50-0870636F64AB}"/>
                </a:ext>
              </a:extLst>
            </p:cNvPr>
            <p:cNvSpPr/>
            <p:nvPr/>
          </p:nvSpPr>
          <p:spPr>
            <a:xfrm>
              <a:off x="6389025" y="2860025"/>
              <a:ext cx="63100" cy="15700"/>
            </a:xfrm>
            <a:custGeom>
              <a:avLst/>
              <a:gdLst/>
              <a:ahLst/>
              <a:cxnLst/>
              <a:rect l="l" t="t" r="r" b="b"/>
              <a:pathLst>
                <a:path w="2524" h="628" extrusionOk="0">
                  <a:moveTo>
                    <a:pt x="787" y="1"/>
                  </a:moveTo>
                  <a:cubicBezTo>
                    <a:pt x="605" y="1"/>
                    <a:pt x="424" y="7"/>
                    <a:pt x="241" y="19"/>
                  </a:cubicBezTo>
                  <a:cubicBezTo>
                    <a:pt x="103" y="31"/>
                    <a:pt x="1" y="153"/>
                    <a:pt x="11" y="291"/>
                  </a:cubicBezTo>
                  <a:cubicBezTo>
                    <a:pt x="20" y="425"/>
                    <a:pt x="132" y="528"/>
                    <a:pt x="263" y="528"/>
                  </a:cubicBezTo>
                  <a:cubicBezTo>
                    <a:pt x="268" y="528"/>
                    <a:pt x="273" y="528"/>
                    <a:pt x="278" y="528"/>
                  </a:cubicBezTo>
                  <a:cubicBezTo>
                    <a:pt x="448" y="518"/>
                    <a:pt x="617" y="512"/>
                    <a:pt x="787" y="512"/>
                  </a:cubicBezTo>
                  <a:cubicBezTo>
                    <a:pt x="1261" y="512"/>
                    <a:pt x="1734" y="550"/>
                    <a:pt x="2203" y="624"/>
                  </a:cubicBezTo>
                  <a:cubicBezTo>
                    <a:pt x="2217" y="626"/>
                    <a:pt x="2231" y="627"/>
                    <a:pt x="2245" y="627"/>
                  </a:cubicBezTo>
                  <a:cubicBezTo>
                    <a:pt x="2363" y="627"/>
                    <a:pt x="2470" y="544"/>
                    <a:pt x="2494" y="424"/>
                  </a:cubicBezTo>
                  <a:cubicBezTo>
                    <a:pt x="2523" y="283"/>
                    <a:pt x="2430" y="145"/>
                    <a:pt x="2288" y="121"/>
                  </a:cubicBezTo>
                  <a:cubicBezTo>
                    <a:pt x="1791" y="43"/>
                    <a:pt x="1288" y="3"/>
                    <a:pt x="787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solidFill>
                <a:srgbClr val="DE8B7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6315;p77">
              <a:extLst>
                <a:ext uri="{FF2B5EF4-FFF2-40B4-BE49-F238E27FC236}">
                  <a16:creationId xmlns:a16="http://schemas.microsoft.com/office/drawing/2014/main" id="{D4FE3915-E67A-4E69-9835-99D473D7AAB8}"/>
                </a:ext>
              </a:extLst>
            </p:cNvPr>
            <p:cNvSpPr/>
            <p:nvPr/>
          </p:nvSpPr>
          <p:spPr>
            <a:xfrm>
              <a:off x="6279750" y="2879875"/>
              <a:ext cx="39600" cy="26000"/>
            </a:xfrm>
            <a:custGeom>
              <a:avLst/>
              <a:gdLst/>
              <a:ahLst/>
              <a:cxnLst/>
              <a:rect l="l" t="t" r="r" b="b"/>
              <a:pathLst>
                <a:path w="1584" h="1040" extrusionOk="0">
                  <a:moveTo>
                    <a:pt x="1330" y="1"/>
                  </a:moveTo>
                  <a:cubicBezTo>
                    <a:pt x="1303" y="1"/>
                    <a:pt x="1276" y="6"/>
                    <a:pt x="1249" y="17"/>
                  </a:cubicBezTo>
                  <a:cubicBezTo>
                    <a:pt x="878" y="174"/>
                    <a:pt x="518" y="355"/>
                    <a:pt x="168" y="557"/>
                  </a:cubicBezTo>
                  <a:cubicBezTo>
                    <a:pt x="58" y="621"/>
                    <a:pt x="0" y="757"/>
                    <a:pt x="47" y="876"/>
                  </a:cubicBezTo>
                  <a:cubicBezTo>
                    <a:pt x="86" y="979"/>
                    <a:pt x="183" y="1040"/>
                    <a:pt x="284" y="1040"/>
                  </a:cubicBezTo>
                  <a:cubicBezTo>
                    <a:pt x="327" y="1040"/>
                    <a:pt x="371" y="1029"/>
                    <a:pt x="412" y="1005"/>
                  </a:cubicBezTo>
                  <a:cubicBezTo>
                    <a:pt x="727" y="823"/>
                    <a:pt x="1054" y="658"/>
                    <a:pt x="1389" y="512"/>
                  </a:cubicBezTo>
                  <a:cubicBezTo>
                    <a:pt x="1518" y="458"/>
                    <a:pt x="1584" y="312"/>
                    <a:pt x="1538" y="177"/>
                  </a:cubicBezTo>
                  <a:lnTo>
                    <a:pt x="1525" y="141"/>
                  </a:lnTo>
                  <a:cubicBezTo>
                    <a:pt x="1496" y="54"/>
                    <a:pt x="1415" y="1"/>
                    <a:pt x="1330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solidFill>
                <a:srgbClr val="DE8B7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6316;p77">
              <a:extLst>
                <a:ext uri="{FF2B5EF4-FFF2-40B4-BE49-F238E27FC236}">
                  <a16:creationId xmlns:a16="http://schemas.microsoft.com/office/drawing/2014/main" id="{18E63D08-D19A-44A3-B3D7-161165C45CC3}"/>
                </a:ext>
              </a:extLst>
            </p:cNvPr>
            <p:cNvSpPr/>
            <p:nvPr/>
          </p:nvSpPr>
          <p:spPr>
            <a:xfrm>
              <a:off x="6325825" y="2862750"/>
              <a:ext cx="54425" cy="22400"/>
            </a:xfrm>
            <a:custGeom>
              <a:avLst/>
              <a:gdLst/>
              <a:ahLst/>
              <a:cxnLst/>
              <a:rect l="l" t="t" r="r" b="b"/>
              <a:pathLst>
                <a:path w="2177" h="896" extrusionOk="0">
                  <a:moveTo>
                    <a:pt x="1906" y="0"/>
                  </a:moveTo>
                  <a:cubicBezTo>
                    <a:pt x="1894" y="0"/>
                    <a:pt x="1883" y="1"/>
                    <a:pt x="1871" y="2"/>
                  </a:cubicBezTo>
                  <a:cubicBezTo>
                    <a:pt x="1306" y="87"/>
                    <a:pt x="748" y="220"/>
                    <a:pt x="205" y="400"/>
                  </a:cubicBezTo>
                  <a:cubicBezTo>
                    <a:pt x="71" y="444"/>
                    <a:pt x="0" y="590"/>
                    <a:pt x="47" y="725"/>
                  </a:cubicBezTo>
                  <a:cubicBezTo>
                    <a:pt x="84" y="829"/>
                    <a:pt x="183" y="895"/>
                    <a:pt x="288" y="895"/>
                  </a:cubicBezTo>
                  <a:cubicBezTo>
                    <a:pt x="316" y="895"/>
                    <a:pt x="343" y="891"/>
                    <a:pt x="370" y="882"/>
                  </a:cubicBezTo>
                  <a:cubicBezTo>
                    <a:pt x="883" y="712"/>
                    <a:pt x="1408" y="587"/>
                    <a:pt x="1941" y="507"/>
                  </a:cubicBezTo>
                  <a:cubicBezTo>
                    <a:pt x="2081" y="488"/>
                    <a:pt x="2177" y="360"/>
                    <a:pt x="2157" y="220"/>
                  </a:cubicBezTo>
                  <a:cubicBezTo>
                    <a:pt x="2140" y="93"/>
                    <a:pt x="2031" y="0"/>
                    <a:pt x="1906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solidFill>
                <a:srgbClr val="DE8B7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6317;p77">
              <a:extLst>
                <a:ext uri="{FF2B5EF4-FFF2-40B4-BE49-F238E27FC236}">
                  <a16:creationId xmlns:a16="http://schemas.microsoft.com/office/drawing/2014/main" id="{A83FAFAD-B1DB-459A-B03C-EF02484362BB}"/>
                </a:ext>
              </a:extLst>
            </p:cNvPr>
            <p:cNvSpPr/>
            <p:nvPr/>
          </p:nvSpPr>
          <p:spPr>
            <a:xfrm>
              <a:off x="7023725" y="3061400"/>
              <a:ext cx="101300" cy="50475"/>
            </a:xfrm>
            <a:custGeom>
              <a:avLst/>
              <a:gdLst/>
              <a:ahLst/>
              <a:cxnLst/>
              <a:rect l="l" t="t" r="r" b="b"/>
              <a:pathLst>
                <a:path w="4052" h="2019" extrusionOk="0">
                  <a:moveTo>
                    <a:pt x="273" y="0"/>
                  </a:moveTo>
                  <a:cubicBezTo>
                    <a:pt x="158" y="0"/>
                    <a:pt x="53" y="81"/>
                    <a:pt x="29" y="199"/>
                  </a:cubicBezTo>
                  <a:cubicBezTo>
                    <a:pt x="0" y="339"/>
                    <a:pt x="87" y="475"/>
                    <a:pt x="225" y="507"/>
                  </a:cubicBezTo>
                  <a:cubicBezTo>
                    <a:pt x="1077" y="720"/>
                    <a:pt x="1895" y="1048"/>
                    <a:pt x="2655" y="1487"/>
                  </a:cubicBezTo>
                  <a:lnTo>
                    <a:pt x="2505" y="1740"/>
                  </a:lnTo>
                  <a:cubicBezTo>
                    <a:pt x="2459" y="1818"/>
                    <a:pt x="2511" y="1919"/>
                    <a:pt x="2603" y="1925"/>
                  </a:cubicBezTo>
                  <a:lnTo>
                    <a:pt x="3885" y="2018"/>
                  </a:lnTo>
                  <a:cubicBezTo>
                    <a:pt x="3889" y="2019"/>
                    <a:pt x="3892" y="2019"/>
                    <a:pt x="3896" y="2019"/>
                  </a:cubicBezTo>
                  <a:cubicBezTo>
                    <a:pt x="3991" y="2019"/>
                    <a:pt x="4052" y="1911"/>
                    <a:pt x="3999" y="1829"/>
                  </a:cubicBezTo>
                  <a:lnTo>
                    <a:pt x="3302" y="747"/>
                  </a:lnTo>
                  <a:cubicBezTo>
                    <a:pt x="3278" y="709"/>
                    <a:pt x="3238" y="690"/>
                    <a:pt x="3198" y="690"/>
                  </a:cubicBezTo>
                  <a:cubicBezTo>
                    <a:pt x="3157" y="690"/>
                    <a:pt x="3116" y="710"/>
                    <a:pt x="3093" y="750"/>
                  </a:cubicBezTo>
                  <a:lnTo>
                    <a:pt x="2917" y="1048"/>
                  </a:lnTo>
                  <a:cubicBezTo>
                    <a:pt x="2108" y="582"/>
                    <a:pt x="1237" y="231"/>
                    <a:pt x="330" y="7"/>
                  </a:cubicBezTo>
                  <a:cubicBezTo>
                    <a:pt x="311" y="3"/>
                    <a:pt x="292" y="0"/>
                    <a:pt x="273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solidFill>
                <a:srgbClr val="DE8B7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6318;p77">
              <a:extLst>
                <a:ext uri="{FF2B5EF4-FFF2-40B4-BE49-F238E27FC236}">
                  <a16:creationId xmlns:a16="http://schemas.microsoft.com/office/drawing/2014/main" id="{ADE9FFAD-C48B-4118-9B5E-CC5C1005E543}"/>
                </a:ext>
              </a:extLst>
            </p:cNvPr>
            <p:cNvSpPr/>
            <p:nvPr/>
          </p:nvSpPr>
          <p:spPr>
            <a:xfrm>
              <a:off x="6952750" y="3054150"/>
              <a:ext cx="63100" cy="15650"/>
            </a:xfrm>
            <a:custGeom>
              <a:avLst/>
              <a:gdLst/>
              <a:ahLst/>
              <a:cxnLst/>
              <a:rect l="l" t="t" r="r" b="b"/>
              <a:pathLst>
                <a:path w="2524" h="626" extrusionOk="0">
                  <a:moveTo>
                    <a:pt x="787" y="1"/>
                  </a:moveTo>
                  <a:cubicBezTo>
                    <a:pt x="606" y="1"/>
                    <a:pt x="423" y="7"/>
                    <a:pt x="242" y="18"/>
                  </a:cubicBezTo>
                  <a:cubicBezTo>
                    <a:pt x="104" y="31"/>
                    <a:pt x="0" y="151"/>
                    <a:pt x="10" y="291"/>
                  </a:cubicBezTo>
                  <a:cubicBezTo>
                    <a:pt x="21" y="425"/>
                    <a:pt x="131" y="526"/>
                    <a:pt x="264" y="526"/>
                  </a:cubicBezTo>
                  <a:cubicBezTo>
                    <a:pt x="269" y="526"/>
                    <a:pt x="274" y="526"/>
                    <a:pt x="279" y="526"/>
                  </a:cubicBezTo>
                  <a:cubicBezTo>
                    <a:pt x="447" y="516"/>
                    <a:pt x="617" y="510"/>
                    <a:pt x="787" y="510"/>
                  </a:cubicBezTo>
                  <a:cubicBezTo>
                    <a:pt x="1261" y="512"/>
                    <a:pt x="1735" y="548"/>
                    <a:pt x="2204" y="622"/>
                  </a:cubicBezTo>
                  <a:cubicBezTo>
                    <a:pt x="2218" y="624"/>
                    <a:pt x="2232" y="626"/>
                    <a:pt x="2246" y="626"/>
                  </a:cubicBezTo>
                  <a:cubicBezTo>
                    <a:pt x="2364" y="626"/>
                    <a:pt x="2469" y="542"/>
                    <a:pt x="2495" y="422"/>
                  </a:cubicBezTo>
                  <a:cubicBezTo>
                    <a:pt x="2524" y="281"/>
                    <a:pt x="2430" y="145"/>
                    <a:pt x="2289" y="121"/>
                  </a:cubicBezTo>
                  <a:cubicBezTo>
                    <a:pt x="1792" y="41"/>
                    <a:pt x="1289" y="1"/>
                    <a:pt x="787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solidFill>
                <a:srgbClr val="DE8B7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319;p77">
              <a:extLst>
                <a:ext uri="{FF2B5EF4-FFF2-40B4-BE49-F238E27FC236}">
                  <a16:creationId xmlns:a16="http://schemas.microsoft.com/office/drawing/2014/main" id="{2DA2D4A8-7360-4C7F-A859-22E018AD291B}"/>
                </a:ext>
              </a:extLst>
            </p:cNvPr>
            <p:cNvSpPr/>
            <p:nvPr/>
          </p:nvSpPr>
          <p:spPr>
            <a:xfrm>
              <a:off x="6843450" y="3073975"/>
              <a:ext cx="39625" cy="26025"/>
            </a:xfrm>
            <a:custGeom>
              <a:avLst/>
              <a:gdLst/>
              <a:ahLst/>
              <a:cxnLst/>
              <a:rect l="l" t="t" r="r" b="b"/>
              <a:pathLst>
                <a:path w="1585" h="1041" extrusionOk="0">
                  <a:moveTo>
                    <a:pt x="1331" y="0"/>
                  </a:moveTo>
                  <a:cubicBezTo>
                    <a:pt x="1304" y="0"/>
                    <a:pt x="1277" y="6"/>
                    <a:pt x="1251" y="16"/>
                  </a:cubicBezTo>
                  <a:cubicBezTo>
                    <a:pt x="880" y="175"/>
                    <a:pt x="518" y="356"/>
                    <a:pt x="170" y="558"/>
                  </a:cubicBezTo>
                  <a:cubicBezTo>
                    <a:pt x="60" y="622"/>
                    <a:pt x="1" y="758"/>
                    <a:pt x="47" y="876"/>
                  </a:cubicBezTo>
                  <a:cubicBezTo>
                    <a:pt x="87" y="979"/>
                    <a:pt x="185" y="1040"/>
                    <a:pt x="287" y="1040"/>
                  </a:cubicBezTo>
                  <a:cubicBezTo>
                    <a:pt x="330" y="1040"/>
                    <a:pt x="373" y="1029"/>
                    <a:pt x="414" y="1006"/>
                  </a:cubicBezTo>
                  <a:cubicBezTo>
                    <a:pt x="729" y="822"/>
                    <a:pt x="1056" y="657"/>
                    <a:pt x="1391" y="513"/>
                  </a:cubicBezTo>
                  <a:cubicBezTo>
                    <a:pt x="1520" y="457"/>
                    <a:pt x="1584" y="311"/>
                    <a:pt x="1540" y="178"/>
                  </a:cubicBezTo>
                  <a:lnTo>
                    <a:pt x="1527" y="141"/>
                  </a:lnTo>
                  <a:cubicBezTo>
                    <a:pt x="1497" y="55"/>
                    <a:pt x="1417" y="0"/>
                    <a:pt x="1331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solidFill>
                <a:srgbClr val="DE8B7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320;p77">
              <a:extLst>
                <a:ext uri="{FF2B5EF4-FFF2-40B4-BE49-F238E27FC236}">
                  <a16:creationId xmlns:a16="http://schemas.microsoft.com/office/drawing/2014/main" id="{7BC7C1D0-24C6-42E8-A934-24EB29A05CD5}"/>
                </a:ext>
              </a:extLst>
            </p:cNvPr>
            <p:cNvSpPr/>
            <p:nvPr/>
          </p:nvSpPr>
          <p:spPr>
            <a:xfrm>
              <a:off x="6889575" y="3056825"/>
              <a:ext cx="54425" cy="22400"/>
            </a:xfrm>
            <a:custGeom>
              <a:avLst/>
              <a:gdLst/>
              <a:ahLst/>
              <a:cxnLst/>
              <a:rect l="l" t="t" r="r" b="b"/>
              <a:pathLst>
                <a:path w="2177" h="896" extrusionOk="0">
                  <a:moveTo>
                    <a:pt x="1906" y="0"/>
                  </a:moveTo>
                  <a:cubicBezTo>
                    <a:pt x="1894" y="0"/>
                    <a:pt x="1883" y="1"/>
                    <a:pt x="1871" y="3"/>
                  </a:cubicBezTo>
                  <a:lnTo>
                    <a:pt x="1871" y="4"/>
                  </a:lnTo>
                  <a:cubicBezTo>
                    <a:pt x="1306" y="88"/>
                    <a:pt x="748" y="220"/>
                    <a:pt x="205" y="400"/>
                  </a:cubicBezTo>
                  <a:cubicBezTo>
                    <a:pt x="71" y="446"/>
                    <a:pt x="0" y="592"/>
                    <a:pt x="47" y="725"/>
                  </a:cubicBezTo>
                  <a:cubicBezTo>
                    <a:pt x="84" y="830"/>
                    <a:pt x="182" y="896"/>
                    <a:pt x="288" y="896"/>
                  </a:cubicBezTo>
                  <a:cubicBezTo>
                    <a:pt x="315" y="896"/>
                    <a:pt x="343" y="891"/>
                    <a:pt x="370" y="882"/>
                  </a:cubicBezTo>
                  <a:cubicBezTo>
                    <a:pt x="881" y="714"/>
                    <a:pt x="1406" y="587"/>
                    <a:pt x="1940" y="509"/>
                  </a:cubicBezTo>
                  <a:cubicBezTo>
                    <a:pt x="2079" y="490"/>
                    <a:pt x="2177" y="360"/>
                    <a:pt x="2157" y="220"/>
                  </a:cubicBezTo>
                  <a:cubicBezTo>
                    <a:pt x="2140" y="93"/>
                    <a:pt x="2031" y="0"/>
                    <a:pt x="1906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solidFill>
                <a:srgbClr val="DE8B7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321;p77">
              <a:extLst>
                <a:ext uri="{FF2B5EF4-FFF2-40B4-BE49-F238E27FC236}">
                  <a16:creationId xmlns:a16="http://schemas.microsoft.com/office/drawing/2014/main" id="{1FADF686-0DAB-42F6-BFC7-A26724D7EFC0}"/>
                </a:ext>
              </a:extLst>
            </p:cNvPr>
            <p:cNvSpPr/>
            <p:nvPr/>
          </p:nvSpPr>
          <p:spPr>
            <a:xfrm>
              <a:off x="6245350" y="4177200"/>
              <a:ext cx="101275" cy="50475"/>
            </a:xfrm>
            <a:custGeom>
              <a:avLst/>
              <a:gdLst/>
              <a:ahLst/>
              <a:cxnLst/>
              <a:rect l="l" t="t" r="r" b="b"/>
              <a:pathLst>
                <a:path w="4051" h="2019" extrusionOk="0">
                  <a:moveTo>
                    <a:pt x="157" y="1"/>
                  </a:moveTo>
                  <a:cubicBezTo>
                    <a:pt x="61" y="1"/>
                    <a:pt x="1" y="107"/>
                    <a:pt x="54" y="190"/>
                  </a:cubicBezTo>
                  <a:lnTo>
                    <a:pt x="750" y="1274"/>
                  </a:lnTo>
                  <a:cubicBezTo>
                    <a:pt x="774" y="1311"/>
                    <a:pt x="813" y="1330"/>
                    <a:pt x="852" y="1330"/>
                  </a:cubicBezTo>
                  <a:cubicBezTo>
                    <a:pt x="893" y="1330"/>
                    <a:pt x="935" y="1309"/>
                    <a:pt x="958" y="1269"/>
                  </a:cubicBezTo>
                  <a:lnTo>
                    <a:pt x="1136" y="973"/>
                  </a:lnTo>
                  <a:cubicBezTo>
                    <a:pt x="1945" y="1439"/>
                    <a:pt x="2816" y="1788"/>
                    <a:pt x="3722" y="2012"/>
                  </a:cubicBezTo>
                  <a:cubicBezTo>
                    <a:pt x="3741" y="2017"/>
                    <a:pt x="3761" y="2019"/>
                    <a:pt x="3779" y="2019"/>
                  </a:cubicBezTo>
                  <a:cubicBezTo>
                    <a:pt x="3895" y="2019"/>
                    <a:pt x="3999" y="1938"/>
                    <a:pt x="4023" y="1820"/>
                  </a:cubicBezTo>
                  <a:cubicBezTo>
                    <a:pt x="4051" y="1682"/>
                    <a:pt x="3964" y="1546"/>
                    <a:pt x="3828" y="1512"/>
                  </a:cubicBezTo>
                  <a:cubicBezTo>
                    <a:pt x="2976" y="1301"/>
                    <a:pt x="2158" y="971"/>
                    <a:pt x="1396" y="534"/>
                  </a:cubicBezTo>
                  <a:lnTo>
                    <a:pt x="1548" y="279"/>
                  </a:lnTo>
                  <a:cubicBezTo>
                    <a:pt x="1594" y="201"/>
                    <a:pt x="1541" y="100"/>
                    <a:pt x="1450" y="94"/>
                  </a:cubicBezTo>
                  <a:lnTo>
                    <a:pt x="166" y="1"/>
                  </a:lnTo>
                  <a:cubicBezTo>
                    <a:pt x="163" y="1"/>
                    <a:pt x="160" y="1"/>
                    <a:pt x="157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solidFill>
                <a:srgbClr val="DE8B7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22;p77">
              <a:extLst>
                <a:ext uri="{FF2B5EF4-FFF2-40B4-BE49-F238E27FC236}">
                  <a16:creationId xmlns:a16="http://schemas.microsoft.com/office/drawing/2014/main" id="{C8D24D21-CD72-47C9-8803-77C4F4002151}"/>
                </a:ext>
              </a:extLst>
            </p:cNvPr>
            <p:cNvSpPr/>
            <p:nvPr/>
          </p:nvSpPr>
          <p:spPr>
            <a:xfrm>
              <a:off x="6354525" y="4219275"/>
              <a:ext cx="63075" cy="15675"/>
            </a:xfrm>
            <a:custGeom>
              <a:avLst/>
              <a:gdLst/>
              <a:ahLst/>
              <a:cxnLst/>
              <a:rect l="l" t="t" r="r" b="b"/>
              <a:pathLst>
                <a:path w="2523" h="627" extrusionOk="0">
                  <a:moveTo>
                    <a:pt x="279" y="1"/>
                  </a:moveTo>
                  <a:cubicBezTo>
                    <a:pt x="160" y="1"/>
                    <a:pt x="54" y="84"/>
                    <a:pt x="29" y="204"/>
                  </a:cubicBezTo>
                  <a:cubicBezTo>
                    <a:pt x="1" y="345"/>
                    <a:pt x="93" y="483"/>
                    <a:pt x="236" y="507"/>
                  </a:cubicBezTo>
                  <a:cubicBezTo>
                    <a:pt x="732" y="585"/>
                    <a:pt x="1235" y="625"/>
                    <a:pt x="1738" y="627"/>
                  </a:cubicBezTo>
                  <a:cubicBezTo>
                    <a:pt x="1919" y="627"/>
                    <a:pt x="2102" y="621"/>
                    <a:pt x="2282" y="609"/>
                  </a:cubicBezTo>
                  <a:cubicBezTo>
                    <a:pt x="2420" y="596"/>
                    <a:pt x="2523" y="475"/>
                    <a:pt x="2513" y="337"/>
                  </a:cubicBezTo>
                  <a:cubicBezTo>
                    <a:pt x="2504" y="203"/>
                    <a:pt x="2392" y="100"/>
                    <a:pt x="2260" y="100"/>
                  </a:cubicBezTo>
                  <a:cubicBezTo>
                    <a:pt x="2255" y="100"/>
                    <a:pt x="2251" y="100"/>
                    <a:pt x="2246" y="100"/>
                  </a:cubicBezTo>
                  <a:cubicBezTo>
                    <a:pt x="2076" y="110"/>
                    <a:pt x="1908" y="116"/>
                    <a:pt x="1738" y="116"/>
                  </a:cubicBezTo>
                  <a:cubicBezTo>
                    <a:pt x="1262" y="116"/>
                    <a:pt x="790" y="78"/>
                    <a:pt x="321" y="4"/>
                  </a:cubicBezTo>
                  <a:cubicBezTo>
                    <a:pt x="307" y="2"/>
                    <a:pt x="293" y="1"/>
                    <a:pt x="279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solidFill>
                <a:srgbClr val="DE8B7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323;p77">
              <a:extLst>
                <a:ext uri="{FF2B5EF4-FFF2-40B4-BE49-F238E27FC236}">
                  <a16:creationId xmlns:a16="http://schemas.microsoft.com/office/drawing/2014/main" id="{8D9A56AC-9A42-4177-81BA-47218F1C4370}"/>
                </a:ext>
              </a:extLst>
            </p:cNvPr>
            <p:cNvSpPr/>
            <p:nvPr/>
          </p:nvSpPr>
          <p:spPr>
            <a:xfrm>
              <a:off x="6487275" y="4189125"/>
              <a:ext cx="39625" cy="25975"/>
            </a:xfrm>
            <a:custGeom>
              <a:avLst/>
              <a:gdLst/>
              <a:ahLst/>
              <a:cxnLst/>
              <a:rect l="l" t="t" r="r" b="b"/>
              <a:pathLst>
                <a:path w="1585" h="1039" extrusionOk="0">
                  <a:moveTo>
                    <a:pt x="1300" y="0"/>
                  </a:moveTo>
                  <a:cubicBezTo>
                    <a:pt x="1257" y="0"/>
                    <a:pt x="1213" y="11"/>
                    <a:pt x="1173" y="35"/>
                  </a:cubicBezTo>
                  <a:cubicBezTo>
                    <a:pt x="857" y="217"/>
                    <a:pt x="531" y="382"/>
                    <a:pt x="196" y="528"/>
                  </a:cubicBezTo>
                  <a:cubicBezTo>
                    <a:pt x="66" y="582"/>
                    <a:pt x="1" y="728"/>
                    <a:pt x="47" y="863"/>
                  </a:cubicBezTo>
                  <a:lnTo>
                    <a:pt x="60" y="899"/>
                  </a:lnTo>
                  <a:cubicBezTo>
                    <a:pt x="89" y="986"/>
                    <a:pt x="169" y="1039"/>
                    <a:pt x="255" y="1039"/>
                  </a:cubicBezTo>
                  <a:cubicBezTo>
                    <a:pt x="282" y="1039"/>
                    <a:pt x="309" y="1034"/>
                    <a:pt x="335" y="1023"/>
                  </a:cubicBezTo>
                  <a:cubicBezTo>
                    <a:pt x="707" y="866"/>
                    <a:pt x="1067" y="685"/>
                    <a:pt x="1416" y="483"/>
                  </a:cubicBezTo>
                  <a:cubicBezTo>
                    <a:pt x="1527" y="419"/>
                    <a:pt x="1584" y="283"/>
                    <a:pt x="1538" y="164"/>
                  </a:cubicBezTo>
                  <a:cubicBezTo>
                    <a:pt x="1499" y="61"/>
                    <a:pt x="1401" y="0"/>
                    <a:pt x="1300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solidFill>
                <a:srgbClr val="DE8B7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324;p77">
              <a:extLst>
                <a:ext uri="{FF2B5EF4-FFF2-40B4-BE49-F238E27FC236}">
                  <a16:creationId xmlns:a16="http://schemas.microsoft.com/office/drawing/2014/main" id="{B6F7A733-A750-456A-AB24-4B7F389D0CF2}"/>
                </a:ext>
              </a:extLst>
            </p:cNvPr>
            <p:cNvSpPr/>
            <p:nvPr/>
          </p:nvSpPr>
          <p:spPr>
            <a:xfrm>
              <a:off x="6426350" y="4209850"/>
              <a:ext cx="54475" cy="22400"/>
            </a:xfrm>
            <a:custGeom>
              <a:avLst/>
              <a:gdLst/>
              <a:ahLst/>
              <a:cxnLst/>
              <a:rect l="l" t="t" r="r" b="b"/>
              <a:pathLst>
                <a:path w="2179" h="896" extrusionOk="0">
                  <a:moveTo>
                    <a:pt x="1890" y="1"/>
                  </a:moveTo>
                  <a:cubicBezTo>
                    <a:pt x="1863" y="1"/>
                    <a:pt x="1835" y="5"/>
                    <a:pt x="1808" y="14"/>
                  </a:cubicBezTo>
                  <a:cubicBezTo>
                    <a:pt x="1296" y="184"/>
                    <a:pt x="771" y="309"/>
                    <a:pt x="237" y="389"/>
                  </a:cubicBezTo>
                  <a:cubicBezTo>
                    <a:pt x="98" y="408"/>
                    <a:pt x="0" y="536"/>
                    <a:pt x="20" y="676"/>
                  </a:cubicBezTo>
                  <a:cubicBezTo>
                    <a:pt x="37" y="803"/>
                    <a:pt x="147" y="896"/>
                    <a:pt x="273" y="896"/>
                  </a:cubicBezTo>
                  <a:cubicBezTo>
                    <a:pt x="284" y="896"/>
                    <a:pt x="296" y="895"/>
                    <a:pt x="308" y="893"/>
                  </a:cubicBezTo>
                  <a:cubicBezTo>
                    <a:pt x="873" y="809"/>
                    <a:pt x="1430" y="676"/>
                    <a:pt x="1973" y="496"/>
                  </a:cubicBezTo>
                  <a:cubicBezTo>
                    <a:pt x="2106" y="451"/>
                    <a:pt x="2178" y="306"/>
                    <a:pt x="2132" y="171"/>
                  </a:cubicBezTo>
                  <a:cubicBezTo>
                    <a:pt x="2095" y="67"/>
                    <a:pt x="1996" y="1"/>
                    <a:pt x="1890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solidFill>
                <a:srgbClr val="DE8B7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325;p77">
              <a:extLst>
                <a:ext uri="{FF2B5EF4-FFF2-40B4-BE49-F238E27FC236}">
                  <a16:creationId xmlns:a16="http://schemas.microsoft.com/office/drawing/2014/main" id="{DA846AA8-DAE6-4C7F-B22E-69E11AA1A60C}"/>
                </a:ext>
              </a:extLst>
            </p:cNvPr>
            <p:cNvSpPr/>
            <p:nvPr/>
          </p:nvSpPr>
          <p:spPr>
            <a:xfrm>
              <a:off x="5992275" y="3674825"/>
              <a:ext cx="51250" cy="99900"/>
            </a:xfrm>
            <a:custGeom>
              <a:avLst/>
              <a:gdLst/>
              <a:ahLst/>
              <a:cxnLst/>
              <a:rect l="l" t="t" r="r" b="b"/>
              <a:pathLst>
                <a:path w="2050" h="3996" extrusionOk="0">
                  <a:moveTo>
                    <a:pt x="1920" y="0"/>
                  </a:moveTo>
                  <a:cubicBezTo>
                    <a:pt x="1898" y="0"/>
                    <a:pt x="1876" y="6"/>
                    <a:pt x="1854" y="20"/>
                  </a:cubicBezTo>
                  <a:lnTo>
                    <a:pt x="772" y="717"/>
                  </a:lnTo>
                  <a:cubicBezTo>
                    <a:pt x="695" y="766"/>
                    <a:pt x="697" y="878"/>
                    <a:pt x="775" y="926"/>
                  </a:cubicBezTo>
                  <a:lnTo>
                    <a:pt x="1073" y="1102"/>
                  </a:lnTo>
                  <a:cubicBezTo>
                    <a:pt x="607" y="1911"/>
                    <a:pt x="256" y="2782"/>
                    <a:pt x="32" y="3689"/>
                  </a:cubicBezTo>
                  <a:cubicBezTo>
                    <a:pt x="0" y="3825"/>
                    <a:pt x="87" y="3962"/>
                    <a:pt x="224" y="3990"/>
                  </a:cubicBezTo>
                  <a:cubicBezTo>
                    <a:pt x="242" y="3993"/>
                    <a:pt x="260" y="3995"/>
                    <a:pt x="278" y="3995"/>
                  </a:cubicBezTo>
                  <a:cubicBezTo>
                    <a:pt x="397" y="3995"/>
                    <a:pt x="502" y="3914"/>
                    <a:pt x="532" y="3794"/>
                  </a:cubicBezTo>
                  <a:cubicBezTo>
                    <a:pt x="743" y="2942"/>
                    <a:pt x="1073" y="2124"/>
                    <a:pt x="1512" y="1363"/>
                  </a:cubicBezTo>
                  <a:lnTo>
                    <a:pt x="1765" y="1514"/>
                  </a:lnTo>
                  <a:cubicBezTo>
                    <a:pt x="1785" y="1526"/>
                    <a:pt x="1806" y="1531"/>
                    <a:pt x="1827" y="1531"/>
                  </a:cubicBezTo>
                  <a:cubicBezTo>
                    <a:pt x="1888" y="1531"/>
                    <a:pt x="1946" y="1484"/>
                    <a:pt x="1951" y="1416"/>
                  </a:cubicBezTo>
                  <a:lnTo>
                    <a:pt x="2043" y="134"/>
                  </a:lnTo>
                  <a:cubicBezTo>
                    <a:pt x="2049" y="57"/>
                    <a:pt x="1988" y="0"/>
                    <a:pt x="1920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solidFill>
                <a:srgbClr val="DE8B7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326;p77">
              <a:extLst>
                <a:ext uri="{FF2B5EF4-FFF2-40B4-BE49-F238E27FC236}">
                  <a16:creationId xmlns:a16="http://schemas.microsoft.com/office/drawing/2014/main" id="{E5A572FA-A585-4510-BD46-13E4C0CF18F3}"/>
                </a:ext>
              </a:extLst>
            </p:cNvPr>
            <p:cNvSpPr/>
            <p:nvPr/>
          </p:nvSpPr>
          <p:spPr>
            <a:xfrm>
              <a:off x="5985650" y="3783750"/>
              <a:ext cx="16125" cy="62275"/>
            </a:xfrm>
            <a:custGeom>
              <a:avLst/>
              <a:gdLst/>
              <a:ahLst/>
              <a:cxnLst/>
              <a:rect l="l" t="t" r="r" b="b"/>
              <a:pathLst>
                <a:path w="645" h="2491" extrusionOk="0">
                  <a:moveTo>
                    <a:pt x="371" y="1"/>
                  </a:moveTo>
                  <a:cubicBezTo>
                    <a:pt x="249" y="1"/>
                    <a:pt x="141" y="89"/>
                    <a:pt x="121" y="212"/>
                  </a:cubicBezTo>
                  <a:cubicBezTo>
                    <a:pt x="41" y="709"/>
                    <a:pt x="1" y="1212"/>
                    <a:pt x="1" y="1714"/>
                  </a:cubicBezTo>
                  <a:cubicBezTo>
                    <a:pt x="1" y="1895"/>
                    <a:pt x="7" y="2078"/>
                    <a:pt x="19" y="2259"/>
                  </a:cubicBezTo>
                  <a:cubicBezTo>
                    <a:pt x="31" y="2390"/>
                    <a:pt x="140" y="2490"/>
                    <a:pt x="270" y="2490"/>
                  </a:cubicBezTo>
                  <a:cubicBezTo>
                    <a:pt x="277" y="2490"/>
                    <a:pt x="284" y="2490"/>
                    <a:pt x="291" y="2489"/>
                  </a:cubicBezTo>
                  <a:cubicBezTo>
                    <a:pt x="428" y="2480"/>
                    <a:pt x="534" y="2361"/>
                    <a:pt x="526" y="2222"/>
                  </a:cubicBezTo>
                  <a:cubicBezTo>
                    <a:pt x="517" y="2054"/>
                    <a:pt x="510" y="1884"/>
                    <a:pt x="510" y="1714"/>
                  </a:cubicBezTo>
                  <a:cubicBezTo>
                    <a:pt x="512" y="1240"/>
                    <a:pt x="549" y="766"/>
                    <a:pt x="622" y="297"/>
                  </a:cubicBezTo>
                  <a:cubicBezTo>
                    <a:pt x="645" y="163"/>
                    <a:pt x="557" y="35"/>
                    <a:pt x="422" y="6"/>
                  </a:cubicBezTo>
                  <a:cubicBezTo>
                    <a:pt x="405" y="2"/>
                    <a:pt x="388" y="1"/>
                    <a:pt x="371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solidFill>
                <a:srgbClr val="DE8B7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327;p77">
              <a:extLst>
                <a:ext uri="{FF2B5EF4-FFF2-40B4-BE49-F238E27FC236}">
                  <a16:creationId xmlns:a16="http://schemas.microsoft.com/office/drawing/2014/main" id="{8AD7228F-1738-49AE-817F-1F87C15E4F32}"/>
                </a:ext>
              </a:extLst>
            </p:cNvPr>
            <p:cNvSpPr/>
            <p:nvPr/>
          </p:nvSpPr>
          <p:spPr>
            <a:xfrm>
              <a:off x="6004725" y="3916700"/>
              <a:ext cx="27875" cy="38100"/>
            </a:xfrm>
            <a:custGeom>
              <a:avLst/>
              <a:gdLst/>
              <a:ahLst/>
              <a:cxnLst/>
              <a:rect l="l" t="t" r="r" b="b"/>
              <a:pathLst>
                <a:path w="1115" h="1524" extrusionOk="0">
                  <a:moveTo>
                    <a:pt x="296" y="1"/>
                  </a:moveTo>
                  <a:cubicBezTo>
                    <a:pt x="267" y="1"/>
                    <a:pt x="237" y="5"/>
                    <a:pt x="208" y="15"/>
                  </a:cubicBezTo>
                  <a:lnTo>
                    <a:pt x="171" y="28"/>
                  </a:lnTo>
                  <a:cubicBezTo>
                    <a:pt x="58" y="67"/>
                    <a:pt x="0" y="193"/>
                    <a:pt x="47" y="304"/>
                  </a:cubicBezTo>
                  <a:cubicBezTo>
                    <a:pt x="205" y="675"/>
                    <a:pt x="384" y="1035"/>
                    <a:pt x="588" y="1385"/>
                  </a:cubicBezTo>
                  <a:cubicBezTo>
                    <a:pt x="637" y="1469"/>
                    <a:pt x="728" y="1524"/>
                    <a:pt x="822" y="1524"/>
                  </a:cubicBezTo>
                  <a:cubicBezTo>
                    <a:pt x="850" y="1524"/>
                    <a:pt x="879" y="1519"/>
                    <a:pt x="906" y="1508"/>
                  </a:cubicBezTo>
                  <a:cubicBezTo>
                    <a:pt x="1052" y="1450"/>
                    <a:pt x="1115" y="1277"/>
                    <a:pt x="1036" y="1141"/>
                  </a:cubicBezTo>
                  <a:cubicBezTo>
                    <a:pt x="852" y="826"/>
                    <a:pt x="687" y="499"/>
                    <a:pt x="543" y="164"/>
                  </a:cubicBezTo>
                  <a:cubicBezTo>
                    <a:pt x="499" y="63"/>
                    <a:pt x="400" y="1"/>
                    <a:pt x="296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solidFill>
                <a:srgbClr val="DE8B7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328;p77">
              <a:extLst>
                <a:ext uri="{FF2B5EF4-FFF2-40B4-BE49-F238E27FC236}">
                  <a16:creationId xmlns:a16="http://schemas.microsoft.com/office/drawing/2014/main" id="{ACBFEDE7-B597-4000-99B8-44D34225976C}"/>
                </a:ext>
              </a:extLst>
            </p:cNvPr>
            <p:cNvSpPr/>
            <p:nvPr/>
          </p:nvSpPr>
          <p:spPr>
            <a:xfrm>
              <a:off x="5987900" y="3855450"/>
              <a:ext cx="23600" cy="53200"/>
            </a:xfrm>
            <a:custGeom>
              <a:avLst/>
              <a:gdLst/>
              <a:ahLst/>
              <a:cxnLst/>
              <a:rect l="l" t="t" r="r" b="b"/>
              <a:pathLst>
                <a:path w="944" h="2128" extrusionOk="0">
                  <a:moveTo>
                    <a:pt x="273" y="0"/>
                  </a:moveTo>
                  <a:cubicBezTo>
                    <a:pt x="261" y="0"/>
                    <a:pt x="249" y="1"/>
                    <a:pt x="238" y="3"/>
                  </a:cubicBezTo>
                  <a:cubicBezTo>
                    <a:pt x="98" y="22"/>
                    <a:pt x="1" y="150"/>
                    <a:pt x="20" y="289"/>
                  </a:cubicBezTo>
                  <a:lnTo>
                    <a:pt x="21" y="289"/>
                  </a:lnTo>
                  <a:cubicBezTo>
                    <a:pt x="105" y="854"/>
                    <a:pt x="238" y="1412"/>
                    <a:pt x="417" y="1955"/>
                  </a:cubicBezTo>
                  <a:cubicBezTo>
                    <a:pt x="454" y="2061"/>
                    <a:pt x="553" y="2127"/>
                    <a:pt x="658" y="2127"/>
                  </a:cubicBezTo>
                  <a:cubicBezTo>
                    <a:pt x="686" y="2127"/>
                    <a:pt x="714" y="2123"/>
                    <a:pt x="742" y="2113"/>
                  </a:cubicBezTo>
                  <a:cubicBezTo>
                    <a:pt x="875" y="2067"/>
                    <a:pt x="944" y="1923"/>
                    <a:pt x="899" y="1790"/>
                  </a:cubicBezTo>
                  <a:cubicBezTo>
                    <a:pt x="731" y="1279"/>
                    <a:pt x="604" y="754"/>
                    <a:pt x="526" y="220"/>
                  </a:cubicBezTo>
                  <a:cubicBezTo>
                    <a:pt x="508" y="93"/>
                    <a:pt x="398" y="0"/>
                    <a:pt x="273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solidFill>
                <a:srgbClr val="DE8B7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6329;p77">
              <a:extLst>
                <a:ext uri="{FF2B5EF4-FFF2-40B4-BE49-F238E27FC236}">
                  <a16:creationId xmlns:a16="http://schemas.microsoft.com/office/drawing/2014/main" id="{C9C6CD97-47C3-4CE7-B1AD-DF53C2F93409}"/>
                </a:ext>
              </a:extLst>
            </p:cNvPr>
            <p:cNvSpPr/>
            <p:nvPr/>
          </p:nvSpPr>
          <p:spPr>
            <a:xfrm>
              <a:off x="6071975" y="3300325"/>
              <a:ext cx="52475" cy="102475"/>
            </a:xfrm>
            <a:custGeom>
              <a:avLst/>
              <a:gdLst/>
              <a:ahLst/>
              <a:cxnLst/>
              <a:rect l="l" t="t" r="r" b="b"/>
              <a:pathLst>
                <a:path w="2099" h="4099" extrusionOk="0">
                  <a:moveTo>
                    <a:pt x="412" y="1"/>
                  </a:moveTo>
                  <a:cubicBezTo>
                    <a:pt x="358" y="1"/>
                    <a:pt x="305" y="37"/>
                    <a:pt x="292" y="98"/>
                  </a:cubicBezTo>
                  <a:lnTo>
                    <a:pt x="18" y="1357"/>
                  </a:lnTo>
                  <a:cubicBezTo>
                    <a:pt x="1" y="1436"/>
                    <a:pt x="62" y="1506"/>
                    <a:pt x="139" y="1506"/>
                  </a:cubicBezTo>
                  <a:cubicBezTo>
                    <a:pt x="149" y="1506"/>
                    <a:pt x="158" y="1505"/>
                    <a:pt x="169" y="1502"/>
                  </a:cubicBezTo>
                  <a:lnTo>
                    <a:pt x="503" y="1416"/>
                  </a:lnTo>
                  <a:cubicBezTo>
                    <a:pt x="745" y="2317"/>
                    <a:pt x="1113" y="3181"/>
                    <a:pt x="1597" y="3981"/>
                  </a:cubicBezTo>
                  <a:cubicBezTo>
                    <a:pt x="1644" y="4057"/>
                    <a:pt x="1725" y="4099"/>
                    <a:pt x="1809" y="4099"/>
                  </a:cubicBezTo>
                  <a:cubicBezTo>
                    <a:pt x="1856" y="4099"/>
                    <a:pt x="1903" y="4086"/>
                    <a:pt x="1946" y="4058"/>
                  </a:cubicBezTo>
                  <a:cubicBezTo>
                    <a:pt x="2063" y="3980"/>
                    <a:pt x="2098" y="3823"/>
                    <a:pt x="2024" y="3703"/>
                  </a:cubicBezTo>
                  <a:cubicBezTo>
                    <a:pt x="1571" y="2950"/>
                    <a:pt x="1225" y="2138"/>
                    <a:pt x="998" y="1291"/>
                  </a:cubicBezTo>
                  <a:lnTo>
                    <a:pt x="1283" y="1217"/>
                  </a:lnTo>
                  <a:cubicBezTo>
                    <a:pt x="1373" y="1195"/>
                    <a:pt x="1406" y="1086"/>
                    <a:pt x="1347" y="1017"/>
                  </a:cubicBezTo>
                  <a:lnTo>
                    <a:pt x="505" y="44"/>
                  </a:lnTo>
                  <a:cubicBezTo>
                    <a:pt x="479" y="14"/>
                    <a:pt x="445" y="1"/>
                    <a:pt x="412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solidFill>
                <a:srgbClr val="DE8B7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6330;p77">
              <a:extLst>
                <a:ext uri="{FF2B5EF4-FFF2-40B4-BE49-F238E27FC236}">
                  <a16:creationId xmlns:a16="http://schemas.microsoft.com/office/drawing/2014/main" id="{6A08DAE6-6939-4767-895A-B88F3A3D9216}"/>
                </a:ext>
              </a:extLst>
            </p:cNvPr>
            <p:cNvSpPr/>
            <p:nvPr/>
          </p:nvSpPr>
          <p:spPr>
            <a:xfrm>
              <a:off x="6122225" y="3408475"/>
              <a:ext cx="47725" cy="49550"/>
            </a:xfrm>
            <a:custGeom>
              <a:avLst/>
              <a:gdLst/>
              <a:ahLst/>
              <a:cxnLst/>
              <a:rect l="l" t="t" r="r" b="b"/>
              <a:pathLst>
                <a:path w="1909" h="1982" extrusionOk="0">
                  <a:moveTo>
                    <a:pt x="291" y="0"/>
                  </a:moveTo>
                  <a:cubicBezTo>
                    <a:pt x="243" y="0"/>
                    <a:pt x="195" y="14"/>
                    <a:pt x="152" y="41"/>
                  </a:cubicBezTo>
                  <a:cubicBezTo>
                    <a:pt x="30" y="121"/>
                    <a:pt x="0" y="285"/>
                    <a:pt x="85" y="403"/>
                  </a:cubicBezTo>
                  <a:cubicBezTo>
                    <a:pt x="380" y="810"/>
                    <a:pt x="706" y="1193"/>
                    <a:pt x="1062" y="1548"/>
                  </a:cubicBezTo>
                  <a:cubicBezTo>
                    <a:pt x="1190" y="1678"/>
                    <a:pt x="1323" y="1801"/>
                    <a:pt x="1459" y="1921"/>
                  </a:cubicBezTo>
                  <a:cubicBezTo>
                    <a:pt x="1507" y="1962"/>
                    <a:pt x="1566" y="1981"/>
                    <a:pt x="1624" y="1981"/>
                  </a:cubicBezTo>
                  <a:cubicBezTo>
                    <a:pt x="1695" y="1981"/>
                    <a:pt x="1766" y="1952"/>
                    <a:pt x="1816" y="1894"/>
                  </a:cubicBezTo>
                  <a:cubicBezTo>
                    <a:pt x="1909" y="1788"/>
                    <a:pt x="1898" y="1628"/>
                    <a:pt x="1794" y="1535"/>
                  </a:cubicBezTo>
                  <a:cubicBezTo>
                    <a:pt x="1665" y="1423"/>
                    <a:pt x="1542" y="1308"/>
                    <a:pt x="1422" y="1188"/>
                  </a:cubicBezTo>
                  <a:cubicBezTo>
                    <a:pt x="1087" y="851"/>
                    <a:pt x="778" y="490"/>
                    <a:pt x="500" y="107"/>
                  </a:cubicBezTo>
                  <a:cubicBezTo>
                    <a:pt x="449" y="38"/>
                    <a:pt x="371" y="0"/>
                    <a:pt x="291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solidFill>
                <a:srgbClr val="DE8B7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6331;p77">
              <a:extLst>
                <a:ext uri="{FF2B5EF4-FFF2-40B4-BE49-F238E27FC236}">
                  <a16:creationId xmlns:a16="http://schemas.microsoft.com/office/drawing/2014/main" id="{AF3A78DB-3BEB-42B6-99BE-6812C9702BD5}"/>
                </a:ext>
              </a:extLst>
            </p:cNvPr>
            <p:cNvSpPr/>
            <p:nvPr/>
          </p:nvSpPr>
          <p:spPr>
            <a:xfrm>
              <a:off x="6228150" y="3490275"/>
              <a:ext cx="42050" cy="21525"/>
            </a:xfrm>
            <a:custGeom>
              <a:avLst/>
              <a:gdLst/>
              <a:ahLst/>
              <a:cxnLst/>
              <a:rect l="l" t="t" r="r" b="b"/>
              <a:pathLst>
                <a:path w="1682" h="861" extrusionOk="0">
                  <a:moveTo>
                    <a:pt x="311" y="0"/>
                  </a:moveTo>
                  <a:cubicBezTo>
                    <a:pt x="211" y="0"/>
                    <a:pt x="116" y="56"/>
                    <a:pt x="69" y="151"/>
                  </a:cubicBezTo>
                  <a:lnTo>
                    <a:pt x="53" y="185"/>
                  </a:lnTo>
                  <a:cubicBezTo>
                    <a:pt x="0" y="292"/>
                    <a:pt x="48" y="423"/>
                    <a:pt x="160" y="468"/>
                  </a:cubicBezTo>
                  <a:cubicBezTo>
                    <a:pt x="533" y="619"/>
                    <a:pt x="916" y="747"/>
                    <a:pt x="1307" y="851"/>
                  </a:cubicBezTo>
                  <a:cubicBezTo>
                    <a:pt x="1331" y="857"/>
                    <a:pt x="1355" y="861"/>
                    <a:pt x="1379" y="861"/>
                  </a:cubicBezTo>
                  <a:cubicBezTo>
                    <a:pt x="1480" y="861"/>
                    <a:pt x="1576" y="806"/>
                    <a:pt x="1618" y="713"/>
                  </a:cubicBezTo>
                  <a:cubicBezTo>
                    <a:pt x="1682" y="569"/>
                    <a:pt x="1602" y="403"/>
                    <a:pt x="1451" y="363"/>
                  </a:cubicBezTo>
                  <a:cubicBezTo>
                    <a:pt x="1097" y="268"/>
                    <a:pt x="751" y="154"/>
                    <a:pt x="412" y="20"/>
                  </a:cubicBezTo>
                  <a:cubicBezTo>
                    <a:pt x="379" y="7"/>
                    <a:pt x="345" y="0"/>
                    <a:pt x="311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solidFill>
                <a:srgbClr val="DE8B7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6332;p77">
              <a:extLst>
                <a:ext uri="{FF2B5EF4-FFF2-40B4-BE49-F238E27FC236}">
                  <a16:creationId xmlns:a16="http://schemas.microsoft.com/office/drawing/2014/main" id="{D5B0900C-1B91-4E68-9038-DD1CAA630E28}"/>
                </a:ext>
              </a:extLst>
            </p:cNvPr>
            <p:cNvSpPr/>
            <p:nvPr/>
          </p:nvSpPr>
          <p:spPr>
            <a:xfrm>
              <a:off x="6172850" y="3459275"/>
              <a:ext cx="49900" cy="34575"/>
            </a:xfrm>
            <a:custGeom>
              <a:avLst/>
              <a:gdLst/>
              <a:ahLst/>
              <a:cxnLst/>
              <a:rect l="l" t="t" r="r" b="b"/>
              <a:pathLst>
                <a:path w="1996" h="1383" extrusionOk="0">
                  <a:moveTo>
                    <a:pt x="289" y="1"/>
                  </a:moveTo>
                  <a:cubicBezTo>
                    <a:pt x="212" y="1"/>
                    <a:pt x="136" y="36"/>
                    <a:pt x="86" y="102"/>
                  </a:cubicBezTo>
                  <a:cubicBezTo>
                    <a:pt x="1" y="214"/>
                    <a:pt x="23" y="374"/>
                    <a:pt x="135" y="459"/>
                  </a:cubicBezTo>
                  <a:cubicBezTo>
                    <a:pt x="595" y="800"/>
                    <a:pt x="1082" y="1100"/>
                    <a:pt x="1592" y="1356"/>
                  </a:cubicBezTo>
                  <a:cubicBezTo>
                    <a:pt x="1629" y="1374"/>
                    <a:pt x="1667" y="1382"/>
                    <a:pt x="1705" y="1382"/>
                  </a:cubicBezTo>
                  <a:cubicBezTo>
                    <a:pt x="1799" y="1382"/>
                    <a:pt x="1891" y="1329"/>
                    <a:pt x="1935" y="1239"/>
                  </a:cubicBezTo>
                  <a:cubicBezTo>
                    <a:pt x="1996" y="1113"/>
                    <a:pt x="1943" y="960"/>
                    <a:pt x="1817" y="898"/>
                  </a:cubicBezTo>
                  <a:cubicBezTo>
                    <a:pt x="1336" y="656"/>
                    <a:pt x="875" y="373"/>
                    <a:pt x="443" y="52"/>
                  </a:cubicBezTo>
                  <a:cubicBezTo>
                    <a:pt x="397" y="18"/>
                    <a:pt x="343" y="1"/>
                    <a:pt x="289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solidFill>
                <a:srgbClr val="DE8B7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6333;p77">
              <a:extLst>
                <a:ext uri="{FF2B5EF4-FFF2-40B4-BE49-F238E27FC236}">
                  <a16:creationId xmlns:a16="http://schemas.microsoft.com/office/drawing/2014/main" id="{A678AA13-8DB1-49F7-A68D-8D7A4A46C9F5}"/>
                </a:ext>
              </a:extLst>
            </p:cNvPr>
            <p:cNvSpPr/>
            <p:nvPr/>
          </p:nvSpPr>
          <p:spPr>
            <a:xfrm>
              <a:off x="7323825" y="3495225"/>
              <a:ext cx="51250" cy="99900"/>
            </a:xfrm>
            <a:custGeom>
              <a:avLst/>
              <a:gdLst/>
              <a:ahLst/>
              <a:cxnLst/>
              <a:rect l="l" t="t" r="r" b="b"/>
              <a:pathLst>
                <a:path w="2050" h="3996" extrusionOk="0">
                  <a:moveTo>
                    <a:pt x="1772" y="0"/>
                  </a:moveTo>
                  <a:cubicBezTo>
                    <a:pt x="1653" y="0"/>
                    <a:pt x="1547" y="82"/>
                    <a:pt x="1518" y="201"/>
                  </a:cubicBezTo>
                  <a:cubicBezTo>
                    <a:pt x="1307" y="1053"/>
                    <a:pt x="977" y="1872"/>
                    <a:pt x="540" y="2634"/>
                  </a:cubicBezTo>
                  <a:lnTo>
                    <a:pt x="285" y="2482"/>
                  </a:lnTo>
                  <a:cubicBezTo>
                    <a:pt x="265" y="2470"/>
                    <a:pt x="244" y="2465"/>
                    <a:pt x="223" y="2465"/>
                  </a:cubicBezTo>
                  <a:cubicBezTo>
                    <a:pt x="162" y="2465"/>
                    <a:pt x="104" y="2511"/>
                    <a:pt x="99" y="2579"/>
                  </a:cubicBezTo>
                  <a:lnTo>
                    <a:pt x="6" y="3864"/>
                  </a:lnTo>
                  <a:cubicBezTo>
                    <a:pt x="0" y="3939"/>
                    <a:pt x="62" y="3995"/>
                    <a:pt x="129" y="3995"/>
                  </a:cubicBezTo>
                  <a:cubicBezTo>
                    <a:pt x="152" y="3995"/>
                    <a:pt x="174" y="3989"/>
                    <a:pt x="195" y="3976"/>
                  </a:cubicBezTo>
                  <a:lnTo>
                    <a:pt x="1278" y="3279"/>
                  </a:lnTo>
                  <a:cubicBezTo>
                    <a:pt x="1355" y="3229"/>
                    <a:pt x="1353" y="3117"/>
                    <a:pt x="1275" y="3071"/>
                  </a:cubicBezTo>
                  <a:lnTo>
                    <a:pt x="978" y="2893"/>
                  </a:lnTo>
                  <a:cubicBezTo>
                    <a:pt x="1444" y="2085"/>
                    <a:pt x="1794" y="1213"/>
                    <a:pt x="2018" y="307"/>
                  </a:cubicBezTo>
                  <a:cubicBezTo>
                    <a:pt x="2050" y="171"/>
                    <a:pt x="1963" y="35"/>
                    <a:pt x="1826" y="6"/>
                  </a:cubicBezTo>
                  <a:cubicBezTo>
                    <a:pt x="1808" y="2"/>
                    <a:pt x="1790" y="0"/>
                    <a:pt x="1772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solidFill>
                <a:srgbClr val="DE8B7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6334;p77">
              <a:extLst>
                <a:ext uri="{FF2B5EF4-FFF2-40B4-BE49-F238E27FC236}">
                  <a16:creationId xmlns:a16="http://schemas.microsoft.com/office/drawing/2014/main" id="{0E63CEFB-DFEF-4021-AB51-581024A49F27}"/>
                </a:ext>
              </a:extLst>
            </p:cNvPr>
            <p:cNvSpPr/>
            <p:nvPr/>
          </p:nvSpPr>
          <p:spPr>
            <a:xfrm>
              <a:off x="7365575" y="3423925"/>
              <a:ext cx="16150" cy="62275"/>
            </a:xfrm>
            <a:custGeom>
              <a:avLst/>
              <a:gdLst/>
              <a:ahLst/>
              <a:cxnLst/>
              <a:rect l="l" t="t" r="r" b="b"/>
              <a:pathLst>
                <a:path w="646" h="2491" extrusionOk="0">
                  <a:moveTo>
                    <a:pt x="375" y="0"/>
                  </a:moveTo>
                  <a:cubicBezTo>
                    <a:pt x="368" y="0"/>
                    <a:pt x="361" y="1"/>
                    <a:pt x="354" y="1"/>
                  </a:cubicBezTo>
                  <a:cubicBezTo>
                    <a:pt x="216" y="11"/>
                    <a:pt x="111" y="129"/>
                    <a:pt x="119" y="269"/>
                  </a:cubicBezTo>
                  <a:cubicBezTo>
                    <a:pt x="128" y="438"/>
                    <a:pt x="135" y="607"/>
                    <a:pt x="135" y="776"/>
                  </a:cubicBezTo>
                  <a:cubicBezTo>
                    <a:pt x="135" y="1252"/>
                    <a:pt x="96" y="1724"/>
                    <a:pt x="23" y="2193"/>
                  </a:cubicBezTo>
                  <a:cubicBezTo>
                    <a:pt x="0" y="2328"/>
                    <a:pt x="88" y="2458"/>
                    <a:pt x="223" y="2485"/>
                  </a:cubicBezTo>
                  <a:cubicBezTo>
                    <a:pt x="240" y="2488"/>
                    <a:pt x="257" y="2490"/>
                    <a:pt x="274" y="2490"/>
                  </a:cubicBezTo>
                  <a:cubicBezTo>
                    <a:pt x="396" y="2490"/>
                    <a:pt x="504" y="2403"/>
                    <a:pt x="526" y="2278"/>
                  </a:cubicBezTo>
                  <a:cubicBezTo>
                    <a:pt x="604" y="1782"/>
                    <a:pt x="644" y="1279"/>
                    <a:pt x="646" y="776"/>
                  </a:cubicBezTo>
                  <a:cubicBezTo>
                    <a:pt x="646" y="595"/>
                    <a:pt x="638" y="413"/>
                    <a:pt x="626" y="232"/>
                  </a:cubicBezTo>
                  <a:cubicBezTo>
                    <a:pt x="616" y="101"/>
                    <a:pt x="505" y="0"/>
                    <a:pt x="375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solidFill>
                <a:srgbClr val="DE8B7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6335;p77">
              <a:extLst>
                <a:ext uri="{FF2B5EF4-FFF2-40B4-BE49-F238E27FC236}">
                  <a16:creationId xmlns:a16="http://schemas.microsoft.com/office/drawing/2014/main" id="{67326326-5B4A-4377-A50A-6FC88721FDF7}"/>
                </a:ext>
              </a:extLst>
            </p:cNvPr>
            <p:cNvSpPr/>
            <p:nvPr/>
          </p:nvSpPr>
          <p:spPr>
            <a:xfrm>
              <a:off x="7334775" y="3315150"/>
              <a:ext cx="27850" cy="38100"/>
            </a:xfrm>
            <a:custGeom>
              <a:avLst/>
              <a:gdLst/>
              <a:ahLst/>
              <a:cxnLst/>
              <a:rect l="l" t="t" r="r" b="b"/>
              <a:pathLst>
                <a:path w="1114" h="1524" extrusionOk="0">
                  <a:moveTo>
                    <a:pt x="293" y="1"/>
                  </a:moveTo>
                  <a:cubicBezTo>
                    <a:pt x="265" y="1"/>
                    <a:pt x="236" y="5"/>
                    <a:pt x="209" y="16"/>
                  </a:cubicBezTo>
                  <a:cubicBezTo>
                    <a:pt x="62" y="74"/>
                    <a:pt x="1" y="246"/>
                    <a:pt x="79" y="383"/>
                  </a:cubicBezTo>
                  <a:cubicBezTo>
                    <a:pt x="262" y="698"/>
                    <a:pt x="427" y="1025"/>
                    <a:pt x="573" y="1359"/>
                  </a:cubicBezTo>
                  <a:cubicBezTo>
                    <a:pt x="615" y="1461"/>
                    <a:pt x="714" y="1523"/>
                    <a:pt x="819" y="1523"/>
                  </a:cubicBezTo>
                  <a:cubicBezTo>
                    <a:pt x="848" y="1523"/>
                    <a:pt x="878" y="1518"/>
                    <a:pt x="907" y="1508"/>
                  </a:cubicBezTo>
                  <a:lnTo>
                    <a:pt x="942" y="1495"/>
                  </a:lnTo>
                  <a:cubicBezTo>
                    <a:pt x="1056" y="1457"/>
                    <a:pt x="1114" y="1331"/>
                    <a:pt x="1067" y="1220"/>
                  </a:cubicBezTo>
                  <a:cubicBezTo>
                    <a:pt x="910" y="849"/>
                    <a:pt x="729" y="488"/>
                    <a:pt x="528" y="139"/>
                  </a:cubicBezTo>
                  <a:cubicBezTo>
                    <a:pt x="478" y="54"/>
                    <a:pt x="387" y="1"/>
                    <a:pt x="293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solidFill>
                <a:srgbClr val="DE8B7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6336;p77">
              <a:extLst>
                <a:ext uri="{FF2B5EF4-FFF2-40B4-BE49-F238E27FC236}">
                  <a16:creationId xmlns:a16="http://schemas.microsoft.com/office/drawing/2014/main" id="{19D96834-C0AE-4718-8CC7-74484851BB9A}"/>
                </a:ext>
              </a:extLst>
            </p:cNvPr>
            <p:cNvSpPr/>
            <p:nvPr/>
          </p:nvSpPr>
          <p:spPr>
            <a:xfrm>
              <a:off x="7355800" y="3361300"/>
              <a:ext cx="23650" cy="53200"/>
            </a:xfrm>
            <a:custGeom>
              <a:avLst/>
              <a:gdLst/>
              <a:ahLst/>
              <a:cxnLst/>
              <a:rect l="l" t="t" r="r" b="b"/>
              <a:pathLst>
                <a:path w="946" h="2128" extrusionOk="0">
                  <a:moveTo>
                    <a:pt x="288" y="0"/>
                  </a:moveTo>
                  <a:cubicBezTo>
                    <a:pt x="260" y="0"/>
                    <a:pt x="232" y="5"/>
                    <a:pt x="204" y="15"/>
                  </a:cubicBezTo>
                  <a:cubicBezTo>
                    <a:pt x="71" y="61"/>
                    <a:pt x="1" y="205"/>
                    <a:pt x="47" y="338"/>
                  </a:cubicBezTo>
                  <a:cubicBezTo>
                    <a:pt x="215" y="850"/>
                    <a:pt x="342" y="1376"/>
                    <a:pt x="420" y="1909"/>
                  </a:cubicBezTo>
                  <a:cubicBezTo>
                    <a:pt x="438" y="2036"/>
                    <a:pt x="548" y="2128"/>
                    <a:pt x="673" y="2128"/>
                  </a:cubicBezTo>
                  <a:cubicBezTo>
                    <a:pt x="685" y="2128"/>
                    <a:pt x="696" y="2127"/>
                    <a:pt x="708" y="2125"/>
                  </a:cubicBezTo>
                  <a:cubicBezTo>
                    <a:pt x="848" y="2106"/>
                    <a:pt x="945" y="1978"/>
                    <a:pt x="926" y="1839"/>
                  </a:cubicBezTo>
                  <a:lnTo>
                    <a:pt x="925" y="1839"/>
                  </a:lnTo>
                  <a:cubicBezTo>
                    <a:pt x="841" y="1273"/>
                    <a:pt x="708" y="716"/>
                    <a:pt x="529" y="173"/>
                  </a:cubicBezTo>
                  <a:cubicBezTo>
                    <a:pt x="492" y="67"/>
                    <a:pt x="393" y="0"/>
                    <a:pt x="288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solidFill>
                <a:srgbClr val="DE8B7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6337;p77">
              <a:extLst>
                <a:ext uri="{FF2B5EF4-FFF2-40B4-BE49-F238E27FC236}">
                  <a16:creationId xmlns:a16="http://schemas.microsoft.com/office/drawing/2014/main" id="{6A88C1CC-2850-4B63-88EE-0A6A12F6C05F}"/>
                </a:ext>
              </a:extLst>
            </p:cNvPr>
            <p:cNvSpPr/>
            <p:nvPr/>
          </p:nvSpPr>
          <p:spPr>
            <a:xfrm>
              <a:off x="7093025" y="4348600"/>
              <a:ext cx="104200" cy="51200"/>
            </a:xfrm>
            <a:custGeom>
              <a:avLst/>
              <a:gdLst/>
              <a:ahLst/>
              <a:cxnLst/>
              <a:rect l="l" t="t" r="r" b="b"/>
              <a:pathLst>
                <a:path w="4168" h="2048" extrusionOk="0">
                  <a:moveTo>
                    <a:pt x="3871" y="0"/>
                  </a:moveTo>
                  <a:cubicBezTo>
                    <a:pt x="3824" y="0"/>
                    <a:pt x="3777" y="13"/>
                    <a:pt x="3735" y="39"/>
                  </a:cubicBezTo>
                  <a:cubicBezTo>
                    <a:pt x="2982" y="492"/>
                    <a:pt x="2170" y="838"/>
                    <a:pt x="1323" y="1067"/>
                  </a:cubicBezTo>
                  <a:lnTo>
                    <a:pt x="1249" y="780"/>
                  </a:lnTo>
                  <a:cubicBezTo>
                    <a:pt x="1235" y="721"/>
                    <a:pt x="1183" y="687"/>
                    <a:pt x="1130" y="687"/>
                  </a:cubicBezTo>
                  <a:cubicBezTo>
                    <a:pt x="1102" y="687"/>
                    <a:pt x="1073" y="696"/>
                    <a:pt x="1049" y="717"/>
                  </a:cubicBezTo>
                  <a:lnTo>
                    <a:pt x="76" y="1560"/>
                  </a:lnTo>
                  <a:cubicBezTo>
                    <a:pt x="0" y="1625"/>
                    <a:pt x="32" y="1750"/>
                    <a:pt x="130" y="1773"/>
                  </a:cubicBezTo>
                  <a:lnTo>
                    <a:pt x="1389" y="2045"/>
                  </a:lnTo>
                  <a:cubicBezTo>
                    <a:pt x="1398" y="2047"/>
                    <a:pt x="1407" y="2048"/>
                    <a:pt x="1416" y="2048"/>
                  </a:cubicBezTo>
                  <a:cubicBezTo>
                    <a:pt x="1493" y="2048"/>
                    <a:pt x="1555" y="1975"/>
                    <a:pt x="1534" y="1894"/>
                  </a:cubicBezTo>
                  <a:lnTo>
                    <a:pt x="1450" y="1561"/>
                  </a:lnTo>
                  <a:cubicBezTo>
                    <a:pt x="2351" y="1318"/>
                    <a:pt x="3214" y="950"/>
                    <a:pt x="4013" y="466"/>
                  </a:cubicBezTo>
                  <a:cubicBezTo>
                    <a:pt x="4132" y="392"/>
                    <a:pt x="4167" y="235"/>
                    <a:pt x="4090" y="119"/>
                  </a:cubicBezTo>
                  <a:cubicBezTo>
                    <a:pt x="4039" y="42"/>
                    <a:pt x="3956" y="0"/>
                    <a:pt x="3871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solidFill>
                <a:srgbClr val="DE8B7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6338;p77">
              <a:extLst>
                <a:ext uri="{FF2B5EF4-FFF2-40B4-BE49-F238E27FC236}">
                  <a16:creationId xmlns:a16="http://schemas.microsoft.com/office/drawing/2014/main" id="{B687F16B-6A4B-440B-9E96-82601BF1C557}"/>
                </a:ext>
              </a:extLst>
            </p:cNvPr>
            <p:cNvSpPr/>
            <p:nvPr/>
          </p:nvSpPr>
          <p:spPr>
            <a:xfrm>
              <a:off x="7201150" y="4302925"/>
              <a:ext cx="51100" cy="46100"/>
            </a:xfrm>
            <a:custGeom>
              <a:avLst/>
              <a:gdLst/>
              <a:ahLst/>
              <a:cxnLst/>
              <a:rect l="l" t="t" r="r" b="b"/>
              <a:pathLst>
                <a:path w="2044" h="1844" extrusionOk="0">
                  <a:moveTo>
                    <a:pt x="1760" y="1"/>
                  </a:moveTo>
                  <a:cubicBezTo>
                    <a:pt x="1689" y="1"/>
                    <a:pt x="1619" y="31"/>
                    <a:pt x="1568" y="88"/>
                  </a:cubicBezTo>
                  <a:cubicBezTo>
                    <a:pt x="1456" y="215"/>
                    <a:pt x="1341" y="338"/>
                    <a:pt x="1221" y="458"/>
                  </a:cubicBezTo>
                  <a:cubicBezTo>
                    <a:pt x="885" y="793"/>
                    <a:pt x="524" y="1102"/>
                    <a:pt x="140" y="1380"/>
                  </a:cubicBezTo>
                  <a:cubicBezTo>
                    <a:pt x="29" y="1460"/>
                    <a:pt x="1" y="1612"/>
                    <a:pt x="74" y="1728"/>
                  </a:cubicBezTo>
                  <a:cubicBezTo>
                    <a:pt x="124" y="1803"/>
                    <a:pt x="205" y="1844"/>
                    <a:pt x="288" y="1844"/>
                  </a:cubicBezTo>
                  <a:cubicBezTo>
                    <a:pt x="339" y="1844"/>
                    <a:pt x="391" y="1828"/>
                    <a:pt x="436" y="1797"/>
                  </a:cubicBezTo>
                  <a:cubicBezTo>
                    <a:pt x="843" y="1500"/>
                    <a:pt x="1226" y="1174"/>
                    <a:pt x="1581" y="820"/>
                  </a:cubicBezTo>
                  <a:cubicBezTo>
                    <a:pt x="1711" y="690"/>
                    <a:pt x="1834" y="557"/>
                    <a:pt x="1954" y="421"/>
                  </a:cubicBezTo>
                  <a:cubicBezTo>
                    <a:pt x="2044" y="315"/>
                    <a:pt x="2033" y="155"/>
                    <a:pt x="1927" y="64"/>
                  </a:cubicBezTo>
                  <a:cubicBezTo>
                    <a:pt x="1879" y="22"/>
                    <a:pt x="1819" y="1"/>
                    <a:pt x="1760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solidFill>
                <a:srgbClr val="DE8B7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6339;p77">
              <a:extLst>
                <a:ext uri="{FF2B5EF4-FFF2-40B4-BE49-F238E27FC236}">
                  <a16:creationId xmlns:a16="http://schemas.microsoft.com/office/drawing/2014/main" id="{C63A8530-4137-4852-8C67-A8A5F4E8D1C7}"/>
                </a:ext>
              </a:extLst>
            </p:cNvPr>
            <p:cNvSpPr/>
            <p:nvPr/>
          </p:nvSpPr>
          <p:spPr>
            <a:xfrm>
              <a:off x="7282950" y="4203000"/>
              <a:ext cx="22950" cy="40225"/>
            </a:xfrm>
            <a:custGeom>
              <a:avLst/>
              <a:gdLst/>
              <a:ahLst/>
              <a:cxnLst/>
              <a:rect l="l" t="t" r="r" b="b"/>
              <a:pathLst>
                <a:path w="918" h="1609" extrusionOk="0">
                  <a:moveTo>
                    <a:pt x="642" y="0"/>
                  </a:moveTo>
                  <a:cubicBezTo>
                    <a:pt x="531" y="0"/>
                    <a:pt x="426" y="74"/>
                    <a:pt x="396" y="189"/>
                  </a:cubicBezTo>
                  <a:cubicBezTo>
                    <a:pt x="301" y="543"/>
                    <a:pt x="187" y="889"/>
                    <a:pt x="53" y="1228"/>
                  </a:cubicBezTo>
                  <a:cubicBezTo>
                    <a:pt x="0" y="1360"/>
                    <a:pt x="58" y="1509"/>
                    <a:pt x="184" y="1571"/>
                  </a:cubicBezTo>
                  <a:lnTo>
                    <a:pt x="218" y="1587"/>
                  </a:lnTo>
                  <a:cubicBezTo>
                    <a:pt x="248" y="1602"/>
                    <a:pt x="280" y="1608"/>
                    <a:pt x="311" y="1608"/>
                  </a:cubicBezTo>
                  <a:cubicBezTo>
                    <a:pt x="392" y="1608"/>
                    <a:pt x="469" y="1561"/>
                    <a:pt x="501" y="1480"/>
                  </a:cubicBezTo>
                  <a:cubicBezTo>
                    <a:pt x="653" y="1107"/>
                    <a:pt x="780" y="724"/>
                    <a:pt x="886" y="333"/>
                  </a:cubicBezTo>
                  <a:cubicBezTo>
                    <a:pt x="918" y="210"/>
                    <a:pt x="862" y="74"/>
                    <a:pt x="746" y="22"/>
                  </a:cubicBezTo>
                  <a:cubicBezTo>
                    <a:pt x="712" y="7"/>
                    <a:pt x="677" y="0"/>
                    <a:pt x="642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solidFill>
                <a:srgbClr val="DE8B7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6340;p77">
              <a:extLst>
                <a:ext uri="{FF2B5EF4-FFF2-40B4-BE49-F238E27FC236}">
                  <a16:creationId xmlns:a16="http://schemas.microsoft.com/office/drawing/2014/main" id="{2A6E8D94-7F20-4127-9B1B-2138D82DE8E9}"/>
                </a:ext>
              </a:extLst>
            </p:cNvPr>
            <p:cNvSpPr/>
            <p:nvPr/>
          </p:nvSpPr>
          <p:spPr>
            <a:xfrm>
              <a:off x="7252000" y="4250300"/>
              <a:ext cx="36300" cy="48175"/>
            </a:xfrm>
            <a:custGeom>
              <a:avLst/>
              <a:gdLst/>
              <a:ahLst/>
              <a:cxnLst/>
              <a:rect l="l" t="t" r="r" b="b"/>
              <a:pathLst>
                <a:path w="1452" h="1927" extrusionOk="0">
                  <a:moveTo>
                    <a:pt x="1159" y="1"/>
                  </a:moveTo>
                  <a:cubicBezTo>
                    <a:pt x="1064" y="1"/>
                    <a:pt x="974" y="53"/>
                    <a:pt x="931" y="143"/>
                  </a:cubicBezTo>
                  <a:cubicBezTo>
                    <a:pt x="689" y="625"/>
                    <a:pt x="405" y="1085"/>
                    <a:pt x="85" y="1519"/>
                  </a:cubicBezTo>
                  <a:cubicBezTo>
                    <a:pt x="0" y="1631"/>
                    <a:pt x="21" y="1790"/>
                    <a:pt x="135" y="1874"/>
                  </a:cubicBezTo>
                  <a:cubicBezTo>
                    <a:pt x="181" y="1909"/>
                    <a:pt x="235" y="1926"/>
                    <a:pt x="289" y="1926"/>
                  </a:cubicBezTo>
                  <a:cubicBezTo>
                    <a:pt x="366" y="1926"/>
                    <a:pt x="441" y="1892"/>
                    <a:pt x="492" y="1826"/>
                  </a:cubicBezTo>
                  <a:cubicBezTo>
                    <a:pt x="831" y="1367"/>
                    <a:pt x="1132" y="878"/>
                    <a:pt x="1389" y="368"/>
                  </a:cubicBezTo>
                  <a:cubicBezTo>
                    <a:pt x="1451" y="241"/>
                    <a:pt x="1398" y="87"/>
                    <a:pt x="1270" y="26"/>
                  </a:cubicBezTo>
                  <a:cubicBezTo>
                    <a:pt x="1234" y="9"/>
                    <a:pt x="1196" y="1"/>
                    <a:pt x="1159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solidFill>
                <a:srgbClr val="DE8B7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" name="Google Shape;6405;p77">
            <a:extLst>
              <a:ext uri="{FF2B5EF4-FFF2-40B4-BE49-F238E27FC236}">
                <a16:creationId xmlns:a16="http://schemas.microsoft.com/office/drawing/2014/main" id="{D9484F29-3F24-43BA-B250-4A6A45BA9B42}"/>
              </a:ext>
            </a:extLst>
          </p:cNvPr>
          <p:cNvGrpSpPr/>
          <p:nvPr/>
        </p:nvGrpSpPr>
        <p:grpSpPr>
          <a:xfrm>
            <a:off x="6299593" y="3558281"/>
            <a:ext cx="603425" cy="508347"/>
            <a:chOff x="7636443" y="1204988"/>
            <a:chExt cx="804565" cy="677795"/>
          </a:xfrm>
        </p:grpSpPr>
        <p:grpSp>
          <p:nvGrpSpPr>
            <p:cNvPr id="83" name="Google Shape;6406;p77">
              <a:extLst>
                <a:ext uri="{FF2B5EF4-FFF2-40B4-BE49-F238E27FC236}">
                  <a16:creationId xmlns:a16="http://schemas.microsoft.com/office/drawing/2014/main" id="{CC85599C-60A1-4388-8AD7-95DF071DE7F6}"/>
                </a:ext>
              </a:extLst>
            </p:cNvPr>
            <p:cNvGrpSpPr/>
            <p:nvPr/>
          </p:nvGrpSpPr>
          <p:grpSpPr>
            <a:xfrm>
              <a:off x="7636443" y="1509705"/>
              <a:ext cx="804565" cy="373078"/>
              <a:chOff x="7636443" y="1509705"/>
              <a:chExt cx="804565" cy="373078"/>
            </a:xfrm>
          </p:grpSpPr>
          <p:sp>
            <p:nvSpPr>
              <p:cNvPr id="93" name="Google Shape;6407;p77">
                <a:extLst>
                  <a:ext uri="{FF2B5EF4-FFF2-40B4-BE49-F238E27FC236}">
                    <a16:creationId xmlns:a16="http://schemas.microsoft.com/office/drawing/2014/main" id="{A89C1D45-1006-48FE-8E4D-7446C6B10D17}"/>
                  </a:ext>
                </a:extLst>
              </p:cNvPr>
              <p:cNvSpPr/>
              <p:nvPr/>
            </p:nvSpPr>
            <p:spPr>
              <a:xfrm>
                <a:off x="7636443" y="1509705"/>
                <a:ext cx="749840" cy="373078"/>
              </a:xfrm>
              <a:custGeom>
                <a:avLst/>
                <a:gdLst/>
                <a:ahLst/>
                <a:cxnLst/>
                <a:rect l="l" t="t" r="r" b="b"/>
                <a:pathLst>
                  <a:path w="20764" h="10331" extrusionOk="0">
                    <a:moveTo>
                      <a:pt x="10376" y="1"/>
                    </a:moveTo>
                    <a:lnTo>
                      <a:pt x="1" y="5028"/>
                    </a:lnTo>
                    <a:lnTo>
                      <a:pt x="10376" y="10331"/>
                    </a:lnTo>
                    <a:lnTo>
                      <a:pt x="20763" y="5028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rgbClr val="435D74"/>
              </a:solidFill>
              <a:ln>
                <a:solidFill>
                  <a:srgbClr val="DE8B74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6408;p77">
                <a:extLst>
                  <a:ext uri="{FF2B5EF4-FFF2-40B4-BE49-F238E27FC236}">
                    <a16:creationId xmlns:a16="http://schemas.microsoft.com/office/drawing/2014/main" id="{1D192304-8B64-4C88-9867-E4EDBE11C45E}"/>
                  </a:ext>
                </a:extLst>
              </p:cNvPr>
              <p:cNvSpPr/>
              <p:nvPr/>
            </p:nvSpPr>
            <p:spPr>
              <a:xfrm>
                <a:off x="8398251" y="1667375"/>
                <a:ext cx="42757" cy="36365"/>
              </a:xfrm>
              <a:custGeom>
                <a:avLst/>
                <a:gdLst/>
                <a:ahLst/>
                <a:cxnLst/>
                <a:rect l="l" t="t" r="r" b="b"/>
                <a:pathLst>
                  <a:path w="1184" h="1007" extrusionOk="0">
                    <a:moveTo>
                      <a:pt x="513" y="0"/>
                    </a:moveTo>
                    <a:cubicBezTo>
                      <a:pt x="255" y="0"/>
                      <a:pt x="5" y="198"/>
                      <a:pt x="12" y="501"/>
                    </a:cubicBezTo>
                    <a:cubicBezTo>
                      <a:pt x="1" y="788"/>
                      <a:pt x="230" y="1006"/>
                      <a:pt x="506" y="1006"/>
                    </a:cubicBezTo>
                    <a:cubicBezTo>
                      <a:pt x="953" y="1006"/>
                      <a:pt x="1183" y="467"/>
                      <a:pt x="862" y="146"/>
                    </a:cubicBezTo>
                    <a:cubicBezTo>
                      <a:pt x="762" y="45"/>
                      <a:pt x="636" y="0"/>
                      <a:pt x="513" y="0"/>
                    </a:cubicBezTo>
                    <a:close/>
                  </a:path>
                </a:pathLst>
              </a:custGeom>
              <a:solidFill>
                <a:srgbClr val="435D74"/>
              </a:solidFill>
              <a:ln>
                <a:solidFill>
                  <a:srgbClr val="DE8B74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4" name="Google Shape;6409;p77">
              <a:extLst>
                <a:ext uri="{FF2B5EF4-FFF2-40B4-BE49-F238E27FC236}">
                  <a16:creationId xmlns:a16="http://schemas.microsoft.com/office/drawing/2014/main" id="{82E0A116-DF84-4BDF-958A-3BFA96B3CB7A}"/>
                </a:ext>
              </a:extLst>
            </p:cNvPr>
            <p:cNvGrpSpPr/>
            <p:nvPr/>
          </p:nvGrpSpPr>
          <p:grpSpPr>
            <a:xfrm>
              <a:off x="7636443" y="1408133"/>
              <a:ext cx="804565" cy="373078"/>
              <a:chOff x="7636443" y="1408133"/>
              <a:chExt cx="804565" cy="373078"/>
            </a:xfrm>
          </p:grpSpPr>
          <p:sp>
            <p:nvSpPr>
              <p:cNvPr id="91" name="Google Shape;6410;p77">
                <a:extLst>
                  <a:ext uri="{FF2B5EF4-FFF2-40B4-BE49-F238E27FC236}">
                    <a16:creationId xmlns:a16="http://schemas.microsoft.com/office/drawing/2014/main" id="{DFF00307-ADBC-4269-99FC-9B6E28EB62E6}"/>
                  </a:ext>
                </a:extLst>
              </p:cNvPr>
              <p:cNvSpPr/>
              <p:nvPr/>
            </p:nvSpPr>
            <p:spPr>
              <a:xfrm>
                <a:off x="7636443" y="1408133"/>
                <a:ext cx="749840" cy="373078"/>
              </a:xfrm>
              <a:custGeom>
                <a:avLst/>
                <a:gdLst/>
                <a:ahLst/>
                <a:cxnLst/>
                <a:rect l="l" t="t" r="r" b="b"/>
                <a:pathLst>
                  <a:path w="20764" h="10331" extrusionOk="0">
                    <a:moveTo>
                      <a:pt x="10376" y="1"/>
                    </a:moveTo>
                    <a:lnTo>
                      <a:pt x="1" y="5028"/>
                    </a:lnTo>
                    <a:lnTo>
                      <a:pt x="10376" y="10331"/>
                    </a:lnTo>
                    <a:lnTo>
                      <a:pt x="20763" y="5028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rgbClr val="869FB2"/>
              </a:solidFill>
              <a:ln>
                <a:solidFill>
                  <a:srgbClr val="DE8B74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6411;p77">
                <a:extLst>
                  <a:ext uri="{FF2B5EF4-FFF2-40B4-BE49-F238E27FC236}">
                    <a16:creationId xmlns:a16="http://schemas.microsoft.com/office/drawing/2014/main" id="{7CEE901D-1CE3-4D02-BF68-DB7F048DBD35}"/>
                  </a:ext>
                </a:extLst>
              </p:cNvPr>
              <p:cNvSpPr/>
              <p:nvPr/>
            </p:nvSpPr>
            <p:spPr>
              <a:xfrm>
                <a:off x="8398251" y="1565802"/>
                <a:ext cx="42757" cy="36365"/>
              </a:xfrm>
              <a:custGeom>
                <a:avLst/>
                <a:gdLst/>
                <a:ahLst/>
                <a:cxnLst/>
                <a:rect l="l" t="t" r="r" b="b"/>
                <a:pathLst>
                  <a:path w="1184" h="1007" extrusionOk="0">
                    <a:moveTo>
                      <a:pt x="513" y="0"/>
                    </a:moveTo>
                    <a:cubicBezTo>
                      <a:pt x="255" y="0"/>
                      <a:pt x="5" y="198"/>
                      <a:pt x="12" y="501"/>
                    </a:cubicBezTo>
                    <a:cubicBezTo>
                      <a:pt x="1" y="788"/>
                      <a:pt x="230" y="1006"/>
                      <a:pt x="506" y="1006"/>
                    </a:cubicBezTo>
                    <a:cubicBezTo>
                      <a:pt x="953" y="1006"/>
                      <a:pt x="1183" y="467"/>
                      <a:pt x="862" y="146"/>
                    </a:cubicBezTo>
                    <a:cubicBezTo>
                      <a:pt x="762" y="45"/>
                      <a:pt x="636" y="0"/>
                      <a:pt x="513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solidFill>
                  <a:srgbClr val="DE8B74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5" name="Google Shape;6412;p77">
              <a:extLst>
                <a:ext uri="{FF2B5EF4-FFF2-40B4-BE49-F238E27FC236}">
                  <a16:creationId xmlns:a16="http://schemas.microsoft.com/office/drawing/2014/main" id="{EAF7AFFA-C4CF-4F58-A59C-122E5C1AA422}"/>
                </a:ext>
              </a:extLst>
            </p:cNvPr>
            <p:cNvGrpSpPr/>
            <p:nvPr/>
          </p:nvGrpSpPr>
          <p:grpSpPr>
            <a:xfrm>
              <a:off x="7636443" y="1306560"/>
              <a:ext cx="804565" cy="373078"/>
              <a:chOff x="7636443" y="1306560"/>
              <a:chExt cx="804565" cy="373078"/>
            </a:xfrm>
          </p:grpSpPr>
          <p:sp>
            <p:nvSpPr>
              <p:cNvPr id="89" name="Google Shape;6413;p77">
                <a:extLst>
                  <a:ext uri="{FF2B5EF4-FFF2-40B4-BE49-F238E27FC236}">
                    <a16:creationId xmlns:a16="http://schemas.microsoft.com/office/drawing/2014/main" id="{5DEC2BB0-5B19-417D-8A73-59078A821FDD}"/>
                  </a:ext>
                </a:extLst>
              </p:cNvPr>
              <p:cNvSpPr/>
              <p:nvPr/>
            </p:nvSpPr>
            <p:spPr>
              <a:xfrm>
                <a:off x="7636443" y="1306560"/>
                <a:ext cx="749840" cy="373078"/>
              </a:xfrm>
              <a:custGeom>
                <a:avLst/>
                <a:gdLst/>
                <a:ahLst/>
                <a:cxnLst/>
                <a:rect l="l" t="t" r="r" b="b"/>
                <a:pathLst>
                  <a:path w="20764" h="10331" extrusionOk="0">
                    <a:moveTo>
                      <a:pt x="10376" y="1"/>
                    </a:moveTo>
                    <a:lnTo>
                      <a:pt x="1" y="5028"/>
                    </a:lnTo>
                    <a:lnTo>
                      <a:pt x="10376" y="10331"/>
                    </a:lnTo>
                    <a:lnTo>
                      <a:pt x="20763" y="5028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solidFill>
                  <a:srgbClr val="DE8B74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6414;p77">
                <a:extLst>
                  <a:ext uri="{FF2B5EF4-FFF2-40B4-BE49-F238E27FC236}">
                    <a16:creationId xmlns:a16="http://schemas.microsoft.com/office/drawing/2014/main" id="{1DFD2F96-C0B2-49F2-9AEF-4B8BB2A1695F}"/>
                  </a:ext>
                </a:extLst>
              </p:cNvPr>
              <p:cNvSpPr/>
              <p:nvPr/>
            </p:nvSpPr>
            <p:spPr>
              <a:xfrm>
                <a:off x="8398251" y="1464230"/>
                <a:ext cx="42757" cy="36365"/>
              </a:xfrm>
              <a:custGeom>
                <a:avLst/>
                <a:gdLst/>
                <a:ahLst/>
                <a:cxnLst/>
                <a:rect l="l" t="t" r="r" b="b"/>
                <a:pathLst>
                  <a:path w="1184" h="1007" extrusionOk="0">
                    <a:moveTo>
                      <a:pt x="513" y="0"/>
                    </a:moveTo>
                    <a:cubicBezTo>
                      <a:pt x="255" y="0"/>
                      <a:pt x="5" y="198"/>
                      <a:pt x="12" y="501"/>
                    </a:cubicBezTo>
                    <a:cubicBezTo>
                      <a:pt x="1" y="788"/>
                      <a:pt x="230" y="1006"/>
                      <a:pt x="506" y="1006"/>
                    </a:cubicBezTo>
                    <a:cubicBezTo>
                      <a:pt x="953" y="1006"/>
                      <a:pt x="1183" y="467"/>
                      <a:pt x="862" y="146"/>
                    </a:cubicBezTo>
                    <a:cubicBezTo>
                      <a:pt x="762" y="45"/>
                      <a:pt x="636" y="0"/>
                      <a:pt x="513" y="0"/>
                    </a:cubicBezTo>
                    <a:close/>
                  </a:path>
                </a:pathLst>
              </a:custGeom>
              <a:solidFill>
                <a:srgbClr val="BAC8D3"/>
              </a:solidFill>
              <a:ln>
                <a:solidFill>
                  <a:srgbClr val="DE8B74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6" name="Google Shape;6415;p77">
              <a:extLst>
                <a:ext uri="{FF2B5EF4-FFF2-40B4-BE49-F238E27FC236}">
                  <a16:creationId xmlns:a16="http://schemas.microsoft.com/office/drawing/2014/main" id="{F4EE438D-AF85-4C7E-8493-864D3001E4B5}"/>
                </a:ext>
              </a:extLst>
            </p:cNvPr>
            <p:cNvGrpSpPr/>
            <p:nvPr/>
          </p:nvGrpSpPr>
          <p:grpSpPr>
            <a:xfrm>
              <a:off x="7636443" y="1204988"/>
              <a:ext cx="804565" cy="373078"/>
              <a:chOff x="7636443" y="1204988"/>
              <a:chExt cx="804565" cy="373078"/>
            </a:xfrm>
          </p:grpSpPr>
          <p:sp>
            <p:nvSpPr>
              <p:cNvPr id="87" name="Google Shape;6416;p77">
                <a:extLst>
                  <a:ext uri="{FF2B5EF4-FFF2-40B4-BE49-F238E27FC236}">
                    <a16:creationId xmlns:a16="http://schemas.microsoft.com/office/drawing/2014/main" id="{0C1129A4-CC8F-4318-85B7-17E12362CFA8}"/>
                  </a:ext>
                </a:extLst>
              </p:cNvPr>
              <p:cNvSpPr/>
              <p:nvPr/>
            </p:nvSpPr>
            <p:spPr>
              <a:xfrm>
                <a:off x="7636443" y="1204988"/>
                <a:ext cx="749840" cy="373078"/>
              </a:xfrm>
              <a:custGeom>
                <a:avLst/>
                <a:gdLst/>
                <a:ahLst/>
                <a:cxnLst/>
                <a:rect l="l" t="t" r="r" b="b"/>
                <a:pathLst>
                  <a:path w="20764" h="10331" extrusionOk="0">
                    <a:moveTo>
                      <a:pt x="10376" y="1"/>
                    </a:moveTo>
                    <a:lnTo>
                      <a:pt x="1" y="5028"/>
                    </a:lnTo>
                    <a:lnTo>
                      <a:pt x="10376" y="10331"/>
                    </a:lnTo>
                    <a:lnTo>
                      <a:pt x="20763" y="5028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solidFill>
                  <a:srgbClr val="DE8B74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6417;p77">
                <a:extLst>
                  <a:ext uri="{FF2B5EF4-FFF2-40B4-BE49-F238E27FC236}">
                    <a16:creationId xmlns:a16="http://schemas.microsoft.com/office/drawing/2014/main" id="{061058BD-3200-4B84-87BC-C34CE846FB2D}"/>
                  </a:ext>
                </a:extLst>
              </p:cNvPr>
              <p:cNvSpPr/>
              <p:nvPr/>
            </p:nvSpPr>
            <p:spPr>
              <a:xfrm>
                <a:off x="8398251" y="1362658"/>
                <a:ext cx="42757" cy="36365"/>
              </a:xfrm>
              <a:custGeom>
                <a:avLst/>
                <a:gdLst/>
                <a:ahLst/>
                <a:cxnLst/>
                <a:rect l="l" t="t" r="r" b="b"/>
                <a:pathLst>
                  <a:path w="1184" h="1007" extrusionOk="0">
                    <a:moveTo>
                      <a:pt x="513" y="0"/>
                    </a:moveTo>
                    <a:cubicBezTo>
                      <a:pt x="255" y="0"/>
                      <a:pt x="5" y="198"/>
                      <a:pt x="12" y="501"/>
                    </a:cubicBezTo>
                    <a:cubicBezTo>
                      <a:pt x="1" y="788"/>
                      <a:pt x="230" y="1006"/>
                      <a:pt x="506" y="1006"/>
                    </a:cubicBezTo>
                    <a:cubicBezTo>
                      <a:pt x="953" y="1006"/>
                      <a:pt x="1183" y="467"/>
                      <a:pt x="862" y="146"/>
                    </a:cubicBezTo>
                    <a:cubicBezTo>
                      <a:pt x="762" y="45"/>
                      <a:pt x="636" y="0"/>
                      <a:pt x="513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solidFill>
                  <a:srgbClr val="DE8B74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5" name="Google Shape;6418;p77">
            <a:extLst>
              <a:ext uri="{FF2B5EF4-FFF2-40B4-BE49-F238E27FC236}">
                <a16:creationId xmlns:a16="http://schemas.microsoft.com/office/drawing/2014/main" id="{E124CF90-AF77-4E4F-9297-CB0700A90FF8}"/>
              </a:ext>
            </a:extLst>
          </p:cNvPr>
          <p:cNvGrpSpPr/>
          <p:nvPr/>
        </p:nvGrpSpPr>
        <p:grpSpPr>
          <a:xfrm>
            <a:off x="6295030" y="1627855"/>
            <a:ext cx="496005" cy="495891"/>
            <a:chOff x="3990000" y="975400"/>
            <a:chExt cx="3934200" cy="3933300"/>
          </a:xfrm>
        </p:grpSpPr>
        <p:sp>
          <p:nvSpPr>
            <p:cNvPr id="96" name="Google Shape;6419;p77">
              <a:extLst>
                <a:ext uri="{FF2B5EF4-FFF2-40B4-BE49-F238E27FC236}">
                  <a16:creationId xmlns:a16="http://schemas.microsoft.com/office/drawing/2014/main" id="{40769525-C1EE-4248-837B-07E89CAFB047}"/>
                </a:ext>
              </a:extLst>
            </p:cNvPr>
            <p:cNvSpPr/>
            <p:nvPr/>
          </p:nvSpPr>
          <p:spPr>
            <a:xfrm>
              <a:off x="3990000" y="975400"/>
              <a:ext cx="3934200" cy="3933300"/>
            </a:xfrm>
            <a:prstGeom prst="ellipse">
              <a:avLst/>
            </a:prstGeom>
            <a:solidFill>
              <a:srgbClr val="667E92"/>
            </a:solidFill>
            <a:ln>
              <a:solidFill>
                <a:srgbClr val="DE8B7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6420;p77">
              <a:extLst>
                <a:ext uri="{FF2B5EF4-FFF2-40B4-BE49-F238E27FC236}">
                  <a16:creationId xmlns:a16="http://schemas.microsoft.com/office/drawing/2014/main" id="{DC78CF23-3702-4EA6-B913-F9D786DF169C}"/>
                </a:ext>
              </a:extLst>
            </p:cNvPr>
            <p:cNvSpPr/>
            <p:nvPr/>
          </p:nvSpPr>
          <p:spPr>
            <a:xfrm>
              <a:off x="4346550" y="1331800"/>
              <a:ext cx="3221100" cy="3220500"/>
            </a:xfrm>
            <a:prstGeom prst="ellipse">
              <a:avLst/>
            </a:prstGeom>
            <a:solidFill>
              <a:srgbClr val="869FB2"/>
            </a:solidFill>
            <a:ln>
              <a:solidFill>
                <a:srgbClr val="DE8B7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6421;p77">
              <a:extLst>
                <a:ext uri="{FF2B5EF4-FFF2-40B4-BE49-F238E27FC236}">
                  <a16:creationId xmlns:a16="http://schemas.microsoft.com/office/drawing/2014/main" id="{8A6EFE19-FE45-4CEA-9E39-BF89D8944992}"/>
                </a:ext>
              </a:extLst>
            </p:cNvPr>
            <p:cNvSpPr/>
            <p:nvPr/>
          </p:nvSpPr>
          <p:spPr>
            <a:xfrm>
              <a:off x="4786800" y="1771750"/>
              <a:ext cx="2340600" cy="2340600"/>
            </a:xfrm>
            <a:prstGeom prst="ellipse">
              <a:avLst/>
            </a:prstGeom>
            <a:solidFill>
              <a:srgbClr val="BAC8D3"/>
            </a:solidFill>
            <a:ln>
              <a:solidFill>
                <a:srgbClr val="DE8B7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6422;p77">
              <a:extLst>
                <a:ext uri="{FF2B5EF4-FFF2-40B4-BE49-F238E27FC236}">
                  <a16:creationId xmlns:a16="http://schemas.microsoft.com/office/drawing/2014/main" id="{5A69A6E4-8F86-45D9-ACD8-A1C9A1A18B1A}"/>
                </a:ext>
              </a:extLst>
            </p:cNvPr>
            <p:cNvSpPr/>
            <p:nvPr/>
          </p:nvSpPr>
          <p:spPr>
            <a:xfrm>
              <a:off x="5218650" y="2203450"/>
              <a:ext cx="1476900" cy="1477200"/>
            </a:xfrm>
            <a:prstGeom prst="ellipse">
              <a:avLst/>
            </a:prstGeom>
            <a:solidFill>
              <a:srgbClr val="CFD9E0"/>
            </a:solidFill>
            <a:ln>
              <a:solidFill>
                <a:srgbClr val="DE8B7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0" name="Text Box 4">
            <a:extLst>
              <a:ext uri="{FF2B5EF4-FFF2-40B4-BE49-F238E27FC236}">
                <a16:creationId xmlns:a16="http://schemas.microsoft.com/office/drawing/2014/main" id="{F719F8E9-181B-4EC7-90A2-B9A6B3EC8F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536" y="6231107"/>
            <a:ext cx="19050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s-ES" altLang="ca-ES" sz="1200" dirty="0">
                <a:solidFill>
                  <a:schemeClr val="accent1">
                    <a:lumMod val="40000"/>
                    <a:lumOff val="60000"/>
                  </a:schemeClr>
                </a:solidFill>
                <a:latin typeface="Righteous" panose="020B0604020202020204" charset="0"/>
              </a:rPr>
              <a:t>Máster SIG – 2020/2021</a:t>
            </a:r>
            <a:endParaRPr lang="fr-FR" altLang="ca-ES" sz="1200" dirty="0">
              <a:solidFill>
                <a:schemeClr val="accent1">
                  <a:lumMod val="40000"/>
                  <a:lumOff val="60000"/>
                </a:schemeClr>
              </a:solidFill>
              <a:latin typeface="Righteou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9509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56;p39">
            <a:extLst>
              <a:ext uri="{FF2B5EF4-FFF2-40B4-BE49-F238E27FC236}">
                <a16:creationId xmlns:a16="http://schemas.microsoft.com/office/drawing/2014/main" id="{96C140DA-4BDA-4436-9A67-A55848F6D9A7}"/>
              </a:ext>
            </a:extLst>
          </p:cNvPr>
          <p:cNvSpPr txBox="1">
            <a:spLocks/>
          </p:cNvSpPr>
          <p:nvPr/>
        </p:nvSpPr>
        <p:spPr>
          <a:xfrm>
            <a:off x="1844288" y="2811750"/>
            <a:ext cx="24357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  <a:buClrTx/>
              <a:buFontTx/>
            </a:pPr>
            <a:endParaRPr lang="en" dirty="0"/>
          </a:p>
        </p:txBody>
      </p:sp>
      <p:sp>
        <p:nvSpPr>
          <p:cNvPr id="3" name="Google Shape;657;p39">
            <a:extLst>
              <a:ext uri="{FF2B5EF4-FFF2-40B4-BE49-F238E27FC236}">
                <a16:creationId xmlns:a16="http://schemas.microsoft.com/office/drawing/2014/main" id="{A5963B0E-76B1-483F-B674-F929AE6B9597}"/>
              </a:ext>
            </a:extLst>
          </p:cNvPr>
          <p:cNvSpPr/>
          <p:nvPr/>
        </p:nvSpPr>
        <p:spPr>
          <a:xfrm>
            <a:off x="1905350" y="1864500"/>
            <a:ext cx="5333311" cy="826119"/>
          </a:xfrm>
          <a:custGeom>
            <a:avLst/>
            <a:gdLst/>
            <a:ahLst/>
            <a:cxnLst/>
            <a:rect l="l" t="t" r="r" b="b"/>
            <a:pathLst>
              <a:path w="272073" h="179396" extrusionOk="0">
                <a:moveTo>
                  <a:pt x="1" y="1"/>
                </a:moveTo>
                <a:lnTo>
                  <a:pt x="1" y="179396"/>
                </a:lnTo>
                <a:lnTo>
                  <a:pt x="272073" y="179396"/>
                </a:lnTo>
                <a:lnTo>
                  <a:pt x="27207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658;p39">
            <a:extLst>
              <a:ext uri="{FF2B5EF4-FFF2-40B4-BE49-F238E27FC236}">
                <a16:creationId xmlns:a16="http://schemas.microsoft.com/office/drawing/2014/main" id="{7D692306-2709-4239-9A61-8AEB76813236}"/>
              </a:ext>
            </a:extLst>
          </p:cNvPr>
          <p:cNvSpPr txBox="1">
            <a:spLocks/>
          </p:cNvSpPr>
          <p:nvPr/>
        </p:nvSpPr>
        <p:spPr>
          <a:xfrm>
            <a:off x="4167713" y="2984102"/>
            <a:ext cx="41988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Tx/>
              <a:buFontTx/>
            </a:pPr>
            <a:r>
              <a:rPr lang="es-ES" dirty="0">
                <a:solidFill>
                  <a:schemeClr val="accent2"/>
                </a:solidFill>
              </a:rPr>
              <a:t>A</a:t>
            </a:r>
            <a:r>
              <a:rPr lang="ca-ES" dirty="0">
                <a:solidFill>
                  <a:schemeClr val="accent2"/>
                </a:solidFill>
              </a:rPr>
              <a:t>ntecedentes</a:t>
            </a:r>
          </a:p>
        </p:txBody>
      </p:sp>
      <p:sp>
        <p:nvSpPr>
          <p:cNvPr id="23" name="Google Shape;677;p39">
            <a:extLst>
              <a:ext uri="{FF2B5EF4-FFF2-40B4-BE49-F238E27FC236}">
                <a16:creationId xmlns:a16="http://schemas.microsoft.com/office/drawing/2014/main" id="{B51DF746-1070-4C57-9DF2-31460B31718A}"/>
              </a:ext>
            </a:extLst>
          </p:cNvPr>
          <p:cNvSpPr txBox="1">
            <a:spLocks/>
          </p:cNvSpPr>
          <p:nvPr/>
        </p:nvSpPr>
        <p:spPr>
          <a:xfrm>
            <a:off x="4167713" y="3763552"/>
            <a:ext cx="3287100" cy="7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600"/>
              </a:spcAft>
              <a:buClrTx/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1994 - 2020</a:t>
            </a:r>
          </a:p>
        </p:txBody>
      </p:sp>
      <p:sp>
        <p:nvSpPr>
          <p:cNvPr id="6" name="Text Box 4">
            <a:extLst>
              <a:ext uri="{FF2B5EF4-FFF2-40B4-BE49-F238E27FC236}">
                <a16:creationId xmlns:a16="http://schemas.microsoft.com/office/drawing/2014/main" id="{DCD9C572-76DE-4D1F-B66F-8FD7FF28D9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536" y="6231107"/>
            <a:ext cx="19050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s-ES" altLang="ca-ES" sz="1200" dirty="0">
                <a:solidFill>
                  <a:schemeClr val="accent1">
                    <a:lumMod val="40000"/>
                    <a:lumOff val="60000"/>
                  </a:schemeClr>
                </a:solidFill>
                <a:latin typeface="Righteous" panose="020B0604020202020204" charset="0"/>
              </a:rPr>
              <a:t>Máster SIG – 2020/2021</a:t>
            </a:r>
            <a:endParaRPr lang="fr-FR" altLang="ca-ES" sz="1200" dirty="0">
              <a:solidFill>
                <a:schemeClr val="accent1">
                  <a:lumMod val="40000"/>
                  <a:lumOff val="60000"/>
                </a:schemeClr>
              </a:solidFill>
              <a:latin typeface="Righteou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52883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205;p59">
            <a:extLst>
              <a:ext uri="{FF2B5EF4-FFF2-40B4-BE49-F238E27FC236}">
                <a16:creationId xmlns:a16="http://schemas.microsoft.com/office/drawing/2014/main" id="{E73C6391-A84E-45C6-BF11-50D8DF41A30D}"/>
              </a:ext>
            </a:extLst>
          </p:cNvPr>
          <p:cNvSpPr txBox="1">
            <a:spLocks/>
          </p:cNvSpPr>
          <p:nvPr/>
        </p:nvSpPr>
        <p:spPr>
          <a:xfrm>
            <a:off x="713225" y="980728"/>
            <a:ext cx="7726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342"/>
              </a:buClr>
              <a:buSzPts val="2800"/>
              <a:buFont typeface="Righteous"/>
              <a:buNone/>
              <a:tabLst/>
              <a:defRPr/>
            </a:pPr>
            <a:r>
              <a:rPr kumimoji="0" lang="ca-ES" sz="2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ighteous"/>
                <a:sym typeface="Righteous"/>
              </a:rPr>
              <a:t>Evolución geoweb</a:t>
            </a:r>
          </a:p>
        </p:txBody>
      </p:sp>
      <p:cxnSp>
        <p:nvCxnSpPr>
          <p:cNvPr id="3" name="Google Shape;2206;p59">
            <a:extLst>
              <a:ext uri="{FF2B5EF4-FFF2-40B4-BE49-F238E27FC236}">
                <a16:creationId xmlns:a16="http://schemas.microsoft.com/office/drawing/2014/main" id="{E59A91F7-84A6-4AA1-B772-652A1F6E127D}"/>
              </a:ext>
            </a:extLst>
          </p:cNvPr>
          <p:cNvCxnSpPr/>
          <p:nvPr/>
        </p:nvCxnSpPr>
        <p:spPr>
          <a:xfrm>
            <a:off x="694800" y="3705782"/>
            <a:ext cx="7754400" cy="0"/>
          </a:xfrm>
          <a:prstGeom prst="straightConnector1">
            <a:avLst/>
          </a:prstGeom>
          <a:noFill/>
          <a:ln w="28575" cap="flat" cmpd="sng">
            <a:solidFill>
              <a:srgbClr val="DE8B7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Google Shape;2207;p59">
            <a:extLst>
              <a:ext uri="{FF2B5EF4-FFF2-40B4-BE49-F238E27FC236}">
                <a16:creationId xmlns:a16="http://schemas.microsoft.com/office/drawing/2014/main" id="{3DB68516-0537-43D8-8863-87DA2A92256B}"/>
              </a:ext>
            </a:extLst>
          </p:cNvPr>
          <p:cNvSpPr/>
          <p:nvPr/>
        </p:nvSpPr>
        <p:spPr>
          <a:xfrm>
            <a:off x="1441267" y="3574207"/>
            <a:ext cx="263100" cy="263100"/>
          </a:xfrm>
          <a:prstGeom prst="ellipse">
            <a:avLst/>
          </a:prstGeom>
          <a:solidFill>
            <a:srgbClr val="84B6B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Google Shape;2208;p59">
            <a:extLst>
              <a:ext uri="{FF2B5EF4-FFF2-40B4-BE49-F238E27FC236}">
                <a16:creationId xmlns:a16="http://schemas.microsoft.com/office/drawing/2014/main" id="{609F5662-D4EC-481C-BB69-42A52E1C37E4}"/>
              </a:ext>
            </a:extLst>
          </p:cNvPr>
          <p:cNvSpPr/>
          <p:nvPr/>
        </p:nvSpPr>
        <p:spPr>
          <a:xfrm>
            <a:off x="3445042" y="3574207"/>
            <a:ext cx="263100" cy="263100"/>
          </a:xfrm>
          <a:prstGeom prst="ellipse">
            <a:avLst/>
          </a:prstGeom>
          <a:solidFill>
            <a:srgbClr val="84B6B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" name="Google Shape;2209;p59">
            <a:extLst>
              <a:ext uri="{FF2B5EF4-FFF2-40B4-BE49-F238E27FC236}">
                <a16:creationId xmlns:a16="http://schemas.microsoft.com/office/drawing/2014/main" id="{F39ABD1A-41B2-4334-920B-F23516A421BD}"/>
              </a:ext>
            </a:extLst>
          </p:cNvPr>
          <p:cNvSpPr/>
          <p:nvPr/>
        </p:nvSpPr>
        <p:spPr>
          <a:xfrm>
            <a:off x="5448817" y="3574207"/>
            <a:ext cx="263100" cy="263100"/>
          </a:xfrm>
          <a:prstGeom prst="ellipse">
            <a:avLst/>
          </a:prstGeom>
          <a:solidFill>
            <a:srgbClr val="84B6B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Google Shape;2210;p59">
            <a:extLst>
              <a:ext uri="{FF2B5EF4-FFF2-40B4-BE49-F238E27FC236}">
                <a16:creationId xmlns:a16="http://schemas.microsoft.com/office/drawing/2014/main" id="{E95073F8-7575-4FC0-B978-A32CA35C03CD}"/>
              </a:ext>
            </a:extLst>
          </p:cNvPr>
          <p:cNvSpPr/>
          <p:nvPr/>
        </p:nvSpPr>
        <p:spPr>
          <a:xfrm>
            <a:off x="7452592" y="3574207"/>
            <a:ext cx="263100" cy="263100"/>
          </a:xfrm>
          <a:prstGeom prst="ellipse">
            <a:avLst/>
          </a:prstGeom>
          <a:solidFill>
            <a:srgbClr val="84B6B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" name="Google Shape;2212;p59">
            <a:extLst>
              <a:ext uri="{FF2B5EF4-FFF2-40B4-BE49-F238E27FC236}">
                <a16:creationId xmlns:a16="http://schemas.microsoft.com/office/drawing/2014/main" id="{81718BED-CAA7-41C6-A0ED-62AE96D92CCE}"/>
              </a:ext>
            </a:extLst>
          </p:cNvPr>
          <p:cNvSpPr txBox="1">
            <a:spLocks/>
          </p:cNvSpPr>
          <p:nvPr/>
        </p:nvSpPr>
        <p:spPr>
          <a:xfrm>
            <a:off x="805267" y="3052907"/>
            <a:ext cx="1535100" cy="4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800"/>
              <a:buFont typeface="Montserrat"/>
              <a:buNone/>
              <a:tabLst/>
              <a:defRPr/>
            </a:pPr>
            <a:r>
              <a:rPr kumimoji="0" lang="en" sz="2200" b="0" i="0" u="none" strike="noStrike" kern="0" cap="none" spc="0" normalizeH="0" baseline="0" noProof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uLnTx/>
                <a:uFillTx/>
                <a:latin typeface="Righteous"/>
                <a:ea typeface="Righteous"/>
                <a:cs typeface="Righteous"/>
                <a:sym typeface="Righteous"/>
              </a:rPr>
              <a:t>1990</a:t>
            </a:r>
          </a:p>
        </p:txBody>
      </p:sp>
      <p:sp>
        <p:nvSpPr>
          <p:cNvPr id="11" name="Google Shape;2214;p59">
            <a:extLst>
              <a:ext uri="{FF2B5EF4-FFF2-40B4-BE49-F238E27FC236}">
                <a16:creationId xmlns:a16="http://schemas.microsoft.com/office/drawing/2014/main" id="{6DC89266-2FAB-44E1-8C21-76CF06CFD2F7}"/>
              </a:ext>
            </a:extLst>
          </p:cNvPr>
          <p:cNvSpPr txBox="1">
            <a:spLocks/>
          </p:cNvSpPr>
          <p:nvPr/>
        </p:nvSpPr>
        <p:spPr>
          <a:xfrm>
            <a:off x="2809042" y="3052907"/>
            <a:ext cx="1535100" cy="4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800"/>
              <a:buFont typeface="Montserrat"/>
              <a:buNone/>
              <a:tabLst/>
              <a:defRPr/>
            </a:pPr>
            <a:r>
              <a:rPr kumimoji="0" lang="en" sz="2200" b="0" i="0" u="none" strike="noStrike" kern="0" cap="none" spc="0" normalizeH="0" baseline="0" noProof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uLnTx/>
                <a:uFillTx/>
                <a:latin typeface="Righteous"/>
                <a:ea typeface="Righteous"/>
                <a:cs typeface="Righteous"/>
                <a:sym typeface="Righteous"/>
              </a:rPr>
              <a:t>2000</a:t>
            </a:r>
          </a:p>
        </p:txBody>
      </p:sp>
      <p:sp>
        <p:nvSpPr>
          <p:cNvPr id="13" name="Google Shape;2216;p59">
            <a:extLst>
              <a:ext uri="{FF2B5EF4-FFF2-40B4-BE49-F238E27FC236}">
                <a16:creationId xmlns:a16="http://schemas.microsoft.com/office/drawing/2014/main" id="{64CCA226-CE79-4309-B1D1-86CDAE12A4E0}"/>
              </a:ext>
            </a:extLst>
          </p:cNvPr>
          <p:cNvSpPr txBox="1">
            <a:spLocks/>
          </p:cNvSpPr>
          <p:nvPr/>
        </p:nvSpPr>
        <p:spPr>
          <a:xfrm>
            <a:off x="4812817" y="3052907"/>
            <a:ext cx="1535100" cy="4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800"/>
              <a:buFont typeface="Montserrat"/>
              <a:buNone/>
              <a:tabLst/>
              <a:defRPr/>
            </a:pPr>
            <a:r>
              <a:rPr kumimoji="0" lang="en" sz="2200" b="0" i="0" u="none" strike="noStrike" kern="0" cap="none" spc="0" normalizeH="0" baseline="0" noProof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uLnTx/>
                <a:uFillTx/>
                <a:latin typeface="Righteous"/>
                <a:ea typeface="Righteous"/>
                <a:cs typeface="Righteous"/>
                <a:sym typeface="Righteous"/>
              </a:rPr>
              <a:t>2010</a:t>
            </a:r>
          </a:p>
        </p:txBody>
      </p:sp>
      <p:sp>
        <p:nvSpPr>
          <p:cNvPr id="15" name="Google Shape;2218;p59">
            <a:extLst>
              <a:ext uri="{FF2B5EF4-FFF2-40B4-BE49-F238E27FC236}">
                <a16:creationId xmlns:a16="http://schemas.microsoft.com/office/drawing/2014/main" id="{BA2206FE-DB97-41DF-BDEE-953E56D7C0F4}"/>
              </a:ext>
            </a:extLst>
          </p:cNvPr>
          <p:cNvSpPr txBox="1">
            <a:spLocks/>
          </p:cNvSpPr>
          <p:nvPr/>
        </p:nvSpPr>
        <p:spPr>
          <a:xfrm>
            <a:off x="6816592" y="3052907"/>
            <a:ext cx="1535100" cy="4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800"/>
              <a:buFont typeface="Montserrat"/>
              <a:buNone/>
              <a:tabLst/>
              <a:defRPr/>
            </a:pPr>
            <a:r>
              <a:rPr kumimoji="0" lang="en" sz="2200" b="0" i="0" u="none" strike="noStrike" kern="0" cap="none" spc="0" normalizeH="0" baseline="0" noProof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uLnTx/>
                <a:uFillTx/>
                <a:latin typeface="Righteous"/>
                <a:ea typeface="Righteous"/>
                <a:cs typeface="Righteous"/>
                <a:sym typeface="Righteous"/>
              </a:rPr>
              <a:t>2020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02AD186F-6ACE-4DAC-A401-D82E70EE0698}"/>
              </a:ext>
            </a:extLst>
          </p:cNvPr>
          <p:cNvSpPr txBox="1"/>
          <p:nvPr/>
        </p:nvSpPr>
        <p:spPr>
          <a:xfrm>
            <a:off x="312114" y="2479486"/>
            <a:ext cx="201529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50" dirty="0">
                <a:solidFill>
                  <a:srgbClr val="DE8B74"/>
                </a:solidFill>
              </a:rPr>
              <a:t>Primeros servidores de mapas</a:t>
            </a:r>
            <a:endParaRPr lang="ca-ES" sz="1050" dirty="0">
              <a:solidFill>
                <a:srgbClr val="DE8B74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32E66D49-BE1F-487E-B077-99EDF9F37B64}"/>
              </a:ext>
            </a:extLst>
          </p:cNvPr>
          <p:cNvSpPr txBox="1"/>
          <p:nvPr/>
        </p:nvSpPr>
        <p:spPr>
          <a:xfrm>
            <a:off x="1259632" y="4229858"/>
            <a:ext cx="177324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50" dirty="0">
                <a:solidFill>
                  <a:srgbClr val="DE8B74"/>
                </a:solidFill>
              </a:rPr>
              <a:t>Primeros estándares OGC</a:t>
            </a:r>
            <a:endParaRPr lang="ca-ES" sz="1050" dirty="0">
              <a:solidFill>
                <a:srgbClr val="DE8B74"/>
              </a:solidFill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1720D031-636B-42A7-A469-BFCF8F0542F9}"/>
              </a:ext>
            </a:extLst>
          </p:cNvPr>
          <p:cNvSpPr txBox="1"/>
          <p:nvPr/>
        </p:nvSpPr>
        <p:spPr>
          <a:xfrm>
            <a:off x="3708142" y="4628612"/>
            <a:ext cx="9877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50" dirty="0">
                <a:solidFill>
                  <a:srgbClr val="DE8B74"/>
                </a:solidFill>
              </a:rPr>
              <a:t>Google </a:t>
            </a:r>
            <a:r>
              <a:rPr lang="es-ES" sz="1050" dirty="0" err="1">
                <a:solidFill>
                  <a:srgbClr val="DE8B74"/>
                </a:solidFill>
              </a:rPr>
              <a:t>Maps</a:t>
            </a:r>
            <a:endParaRPr lang="ca-ES" sz="1050" dirty="0">
              <a:solidFill>
                <a:srgbClr val="DE8B74"/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A85C02EC-BCD0-486F-8E09-27288CA8DD84}"/>
              </a:ext>
            </a:extLst>
          </p:cNvPr>
          <p:cNvSpPr txBox="1"/>
          <p:nvPr/>
        </p:nvSpPr>
        <p:spPr>
          <a:xfrm>
            <a:off x="3657846" y="2261602"/>
            <a:ext cx="1385316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50" dirty="0">
                <a:solidFill>
                  <a:srgbClr val="DE8B74"/>
                </a:solidFill>
              </a:rPr>
              <a:t>Servicios de teselas</a:t>
            </a:r>
          </a:p>
          <a:p>
            <a:r>
              <a:rPr lang="es-ES" sz="1050" dirty="0">
                <a:solidFill>
                  <a:srgbClr val="DE8B74"/>
                </a:solidFill>
              </a:rPr>
              <a:t>(</a:t>
            </a:r>
            <a:r>
              <a:rPr lang="es-ES" sz="1050" dirty="0" err="1">
                <a:solidFill>
                  <a:srgbClr val="DE8B74"/>
                </a:solidFill>
              </a:rPr>
              <a:t>raster</a:t>
            </a:r>
            <a:r>
              <a:rPr lang="es-ES" sz="1050" dirty="0">
                <a:solidFill>
                  <a:srgbClr val="DE8B74"/>
                </a:solidFill>
              </a:rPr>
              <a:t>)</a:t>
            </a:r>
            <a:endParaRPr lang="ca-ES" sz="1050" dirty="0">
              <a:solidFill>
                <a:srgbClr val="DE8B74"/>
              </a:solidFill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5BEC158A-DB29-4D1C-9DB2-921B651AF8E8}"/>
              </a:ext>
            </a:extLst>
          </p:cNvPr>
          <p:cNvSpPr txBox="1"/>
          <p:nvPr/>
        </p:nvSpPr>
        <p:spPr>
          <a:xfrm>
            <a:off x="6069040" y="2550141"/>
            <a:ext cx="90441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50" dirty="0">
                <a:solidFill>
                  <a:srgbClr val="DE8B74"/>
                </a:solidFill>
              </a:rPr>
              <a:t>Vector-Tiles</a:t>
            </a:r>
            <a:endParaRPr lang="ca-ES" sz="1050" dirty="0">
              <a:solidFill>
                <a:srgbClr val="DE8B74"/>
              </a:solidFill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26A91B3C-E834-48B7-BAFC-B1BA5B1E6E7A}"/>
              </a:ext>
            </a:extLst>
          </p:cNvPr>
          <p:cNvSpPr txBox="1"/>
          <p:nvPr/>
        </p:nvSpPr>
        <p:spPr>
          <a:xfrm>
            <a:off x="5853627" y="4483774"/>
            <a:ext cx="186461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50" dirty="0" err="1">
                <a:solidFill>
                  <a:srgbClr val="DE8B74"/>
                </a:solidFill>
              </a:rPr>
              <a:t>WebGL</a:t>
            </a:r>
            <a:r>
              <a:rPr lang="es-ES" sz="1050" dirty="0">
                <a:solidFill>
                  <a:srgbClr val="DE8B74"/>
                </a:solidFill>
              </a:rPr>
              <a:t> en Google Chrome</a:t>
            </a:r>
            <a:endParaRPr lang="ca-ES" sz="1050" dirty="0">
              <a:solidFill>
                <a:srgbClr val="DE8B74"/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26EC292C-1E29-498C-9CCE-6A0CFF8839A2}"/>
              </a:ext>
            </a:extLst>
          </p:cNvPr>
          <p:cNvSpPr txBox="1"/>
          <p:nvPr/>
        </p:nvSpPr>
        <p:spPr>
          <a:xfrm>
            <a:off x="7282168" y="4097668"/>
            <a:ext cx="106952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50" dirty="0" err="1">
                <a:solidFill>
                  <a:srgbClr val="DE8B74"/>
                </a:solidFill>
              </a:rPr>
              <a:t>Mapbox</a:t>
            </a:r>
            <a:r>
              <a:rPr lang="es-ES" sz="1050" dirty="0">
                <a:solidFill>
                  <a:srgbClr val="DE8B74"/>
                </a:solidFill>
              </a:rPr>
              <a:t> </a:t>
            </a:r>
            <a:r>
              <a:rPr lang="es-ES" sz="1050" dirty="0" err="1">
                <a:solidFill>
                  <a:srgbClr val="DE8B74"/>
                </a:solidFill>
              </a:rPr>
              <a:t>Styles</a:t>
            </a:r>
            <a:endParaRPr lang="ca-ES" sz="1050" dirty="0">
              <a:solidFill>
                <a:srgbClr val="DE8B74"/>
              </a:solidFill>
            </a:endParaRP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52511705-D64E-4C2F-B5D7-1AD721ABE400}"/>
              </a:ext>
            </a:extLst>
          </p:cNvPr>
          <p:cNvCxnSpPr>
            <a:cxnSpLocks/>
            <a:stCxn id="69" idx="3"/>
          </p:cNvCxnSpPr>
          <p:nvPr/>
        </p:nvCxnSpPr>
        <p:spPr>
          <a:xfrm>
            <a:off x="2327409" y="2606444"/>
            <a:ext cx="12958" cy="1099338"/>
          </a:xfrm>
          <a:prstGeom prst="bentConnector2">
            <a:avLst/>
          </a:prstGeom>
          <a:ln>
            <a:solidFill>
              <a:srgbClr val="DE8B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C13EA330-96A2-4678-9B3F-5316CE33AC44}"/>
              </a:ext>
            </a:extLst>
          </p:cNvPr>
          <p:cNvCxnSpPr>
            <a:cxnSpLocks/>
            <a:stCxn id="70" idx="3"/>
            <a:endCxn id="5" idx="3"/>
          </p:cNvCxnSpPr>
          <p:nvPr/>
        </p:nvCxnSpPr>
        <p:spPr>
          <a:xfrm flipV="1">
            <a:off x="3032874" y="3798777"/>
            <a:ext cx="450698" cy="558039"/>
          </a:xfrm>
          <a:prstGeom prst="bentConnector2">
            <a:avLst/>
          </a:prstGeom>
          <a:ln>
            <a:solidFill>
              <a:srgbClr val="DE8B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A43B7E1E-2D29-4E8F-B956-6608A4D6F625}"/>
              </a:ext>
            </a:extLst>
          </p:cNvPr>
          <p:cNvCxnSpPr>
            <a:cxnSpLocks/>
            <a:stCxn id="71" idx="3"/>
          </p:cNvCxnSpPr>
          <p:nvPr/>
        </p:nvCxnSpPr>
        <p:spPr>
          <a:xfrm flipH="1" flipV="1">
            <a:off x="4572000" y="3705757"/>
            <a:ext cx="123913" cy="1049813"/>
          </a:xfrm>
          <a:prstGeom prst="bentConnector4">
            <a:avLst>
              <a:gd name="adj1" fmla="val -184484"/>
              <a:gd name="adj2" fmla="val 56047"/>
            </a:avLst>
          </a:prstGeom>
          <a:ln>
            <a:solidFill>
              <a:srgbClr val="DE8B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497B4748-A442-4D55-94BF-732349B0906A}"/>
              </a:ext>
            </a:extLst>
          </p:cNvPr>
          <p:cNvCxnSpPr>
            <a:stCxn id="72" idx="2"/>
          </p:cNvCxnSpPr>
          <p:nvPr/>
        </p:nvCxnSpPr>
        <p:spPr>
          <a:xfrm rot="16200000" flipH="1">
            <a:off x="4073692" y="2953911"/>
            <a:ext cx="1015937" cy="462313"/>
          </a:xfrm>
          <a:prstGeom prst="bentConnector3">
            <a:avLst/>
          </a:prstGeom>
          <a:ln>
            <a:solidFill>
              <a:srgbClr val="DE8B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701F46BB-4702-475C-A349-8C78F3D4AC96}"/>
              </a:ext>
            </a:extLst>
          </p:cNvPr>
          <p:cNvCxnSpPr>
            <a:cxnSpLocks/>
            <a:stCxn id="74" idx="1"/>
          </p:cNvCxnSpPr>
          <p:nvPr/>
        </p:nvCxnSpPr>
        <p:spPr>
          <a:xfrm rot="10800000" flipH="1">
            <a:off x="5853626" y="3705758"/>
            <a:ext cx="145777" cy="904975"/>
          </a:xfrm>
          <a:prstGeom prst="bentConnector4">
            <a:avLst>
              <a:gd name="adj1" fmla="val -156815"/>
              <a:gd name="adj2" fmla="val 57014"/>
            </a:avLst>
          </a:prstGeom>
          <a:ln>
            <a:solidFill>
              <a:srgbClr val="DE8B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347E6509-FC4E-490F-8B6D-ADD4CB1E7AE3}"/>
              </a:ext>
            </a:extLst>
          </p:cNvPr>
          <p:cNvCxnSpPr>
            <a:cxnSpLocks/>
          </p:cNvCxnSpPr>
          <p:nvPr/>
        </p:nvCxnSpPr>
        <p:spPr>
          <a:xfrm rot="16200000" flipH="1">
            <a:off x="6109493" y="3179055"/>
            <a:ext cx="888980" cy="138984"/>
          </a:xfrm>
          <a:prstGeom prst="bentConnector3">
            <a:avLst/>
          </a:prstGeom>
          <a:ln>
            <a:solidFill>
              <a:srgbClr val="DE8B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70E802A5-0EA8-4F62-ADA3-09B2117C4D1B}"/>
              </a:ext>
            </a:extLst>
          </p:cNvPr>
          <p:cNvCxnSpPr>
            <a:cxnSpLocks/>
          </p:cNvCxnSpPr>
          <p:nvPr/>
        </p:nvCxnSpPr>
        <p:spPr>
          <a:xfrm rot="10800000">
            <a:off x="6749273" y="3705757"/>
            <a:ext cx="621936" cy="498858"/>
          </a:xfrm>
          <a:prstGeom prst="bentConnector3">
            <a:avLst>
              <a:gd name="adj1" fmla="val 102605"/>
            </a:avLst>
          </a:prstGeom>
          <a:ln>
            <a:solidFill>
              <a:srgbClr val="DE8B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 Box 4">
            <a:extLst>
              <a:ext uri="{FF2B5EF4-FFF2-40B4-BE49-F238E27FC236}">
                <a16:creationId xmlns:a16="http://schemas.microsoft.com/office/drawing/2014/main" id="{C78DA168-65B6-4CA7-80AD-21CB2EF766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536" y="6231107"/>
            <a:ext cx="19050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s-ES" altLang="ca-ES" sz="1200" dirty="0">
                <a:solidFill>
                  <a:schemeClr val="accent1">
                    <a:lumMod val="40000"/>
                    <a:lumOff val="60000"/>
                  </a:schemeClr>
                </a:solidFill>
                <a:latin typeface="Righteous" panose="020B0604020202020204" charset="0"/>
              </a:rPr>
              <a:t>Máster SIG – 2020/2021</a:t>
            </a:r>
            <a:endParaRPr lang="fr-FR" altLang="ca-ES" sz="1200" dirty="0">
              <a:solidFill>
                <a:schemeClr val="accent1">
                  <a:lumMod val="40000"/>
                  <a:lumOff val="60000"/>
                </a:schemeClr>
              </a:solidFill>
              <a:latin typeface="Righteou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89565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56;p39">
            <a:extLst>
              <a:ext uri="{FF2B5EF4-FFF2-40B4-BE49-F238E27FC236}">
                <a16:creationId xmlns:a16="http://schemas.microsoft.com/office/drawing/2014/main" id="{96C140DA-4BDA-4436-9A67-A55848F6D9A7}"/>
              </a:ext>
            </a:extLst>
          </p:cNvPr>
          <p:cNvSpPr txBox="1">
            <a:spLocks/>
          </p:cNvSpPr>
          <p:nvPr/>
        </p:nvSpPr>
        <p:spPr>
          <a:xfrm>
            <a:off x="1844288" y="2811750"/>
            <a:ext cx="24357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  <a:buClrTx/>
              <a:buFontTx/>
            </a:pPr>
            <a:endParaRPr lang="en" dirty="0"/>
          </a:p>
        </p:txBody>
      </p:sp>
      <p:sp>
        <p:nvSpPr>
          <p:cNvPr id="3" name="Google Shape;657;p39">
            <a:extLst>
              <a:ext uri="{FF2B5EF4-FFF2-40B4-BE49-F238E27FC236}">
                <a16:creationId xmlns:a16="http://schemas.microsoft.com/office/drawing/2014/main" id="{A5963B0E-76B1-483F-B674-F929AE6B9597}"/>
              </a:ext>
            </a:extLst>
          </p:cNvPr>
          <p:cNvSpPr/>
          <p:nvPr/>
        </p:nvSpPr>
        <p:spPr>
          <a:xfrm>
            <a:off x="1905350" y="1864500"/>
            <a:ext cx="5333311" cy="826119"/>
          </a:xfrm>
          <a:custGeom>
            <a:avLst/>
            <a:gdLst/>
            <a:ahLst/>
            <a:cxnLst/>
            <a:rect l="l" t="t" r="r" b="b"/>
            <a:pathLst>
              <a:path w="272073" h="179396" extrusionOk="0">
                <a:moveTo>
                  <a:pt x="1" y="1"/>
                </a:moveTo>
                <a:lnTo>
                  <a:pt x="1" y="179396"/>
                </a:lnTo>
                <a:lnTo>
                  <a:pt x="272073" y="179396"/>
                </a:lnTo>
                <a:lnTo>
                  <a:pt x="27207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658;p39">
            <a:extLst>
              <a:ext uri="{FF2B5EF4-FFF2-40B4-BE49-F238E27FC236}">
                <a16:creationId xmlns:a16="http://schemas.microsoft.com/office/drawing/2014/main" id="{7D692306-2709-4239-9A61-8AEB76813236}"/>
              </a:ext>
            </a:extLst>
          </p:cNvPr>
          <p:cNvSpPr txBox="1">
            <a:spLocks/>
          </p:cNvSpPr>
          <p:nvPr/>
        </p:nvSpPr>
        <p:spPr>
          <a:xfrm>
            <a:off x="4167713" y="2984102"/>
            <a:ext cx="41988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Tx/>
              <a:buFontTx/>
            </a:pPr>
            <a:r>
              <a:rPr lang="es-ES" dirty="0">
                <a:solidFill>
                  <a:schemeClr val="accent2"/>
                </a:solidFill>
              </a:rPr>
              <a:t>¿Qué puedo hacer?</a:t>
            </a:r>
            <a:endParaRPr lang="ca-ES" dirty="0">
              <a:solidFill>
                <a:schemeClr val="accent2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E46AAC-7055-4190-80F2-A2CD5C27671B}"/>
              </a:ext>
            </a:extLst>
          </p:cNvPr>
          <p:cNvSpPr txBox="1"/>
          <p:nvPr/>
        </p:nvSpPr>
        <p:spPr>
          <a:xfrm>
            <a:off x="4935659" y="3825902"/>
            <a:ext cx="26629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rgbClr val="DE8B74"/>
                </a:solidFill>
              </a:rPr>
              <a:t>El límite está en tu imaginación</a:t>
            </a:r>
            <a:endParaRPr lang="ca-ES" dirty="0">
              <a:solidFill>
                <a:srgbClr val="DE8B74"/>
              </a:solidFill>
            </a:endParaRPr>
          </a:p>
        </p:txBody>
      </p:sp>
      <p:sp>
        <p:nvSpPr>
          <p:cNvPr id="6" name="Text Box 4">
            <a:extLst>
              <a:ext uri="{FF2B5EF4-FFF2-40B4-BE49-F238E27FC236}">
                <a16:creationId xmlns:a16="http://schemas.microsoft.com/office/drawing/2014/main" id="{DCA1D7C0-E83A-47BA-B90E-63D5C17557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536" y="6231107"/>
            <a:ext cx="19050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s-ES" altLang="ca-ES" sz="1200" dirty="0">
                <a:solidFill>
                  <a:schemeClr val="accent1">
                    <a:lumMod val="40000"/>
                    <a:lumOff val="60000"/>
                  </a:schemeClr>
                </a:solidFill>
                <a:latin typeface="Righteous" panose="020B0604020202020204" charset="0"/>
              </a:rPr>
              <a:t>Máster SIG – 2020/2021</a:t>
            </a:r>
            <a:endParaRPr lang="fr-FR" altLang="ca-ES" sz="1200" dirty="0">
              <a:solidFill>
                <a:schemeClr val="accent1">
                  <a:lumMod val="40000"/>
                  <a:lumOff val="60000"/>
                </a:schemeClr>
              </a:solidFill>
              <a:latin typeface="Righteou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58133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773;p43">
            <a:extLst>
              <a:ext uri="{FF2B5EF4-FFF2-40B4-BE49-F238E27FC236}">
                <a16:creationId xmlns:a16="http://schemas.microsoft.com/office/drawing/2014/main" id="{A6EC8F79-3CA0-4C83-91E7-453E88F20859}"/>
              </a:ext>
            </a:extLst>
          </p:cNvPr>
          <p:cNvSpPr txBox="1">
            <a:spLocks/>
          </p:cNvSpPr>
          <p:nvPr/>
        </p:nvSpPr>
        <p:spPr>
          <a:xfrm>
            <a:off x="677626" y="188697"/>
            <a:ext cx="772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  <a:buClrTx/>
              <a:buFontTx/>
            </a:pPr>
            <a:r>
              <a:rPr lang="ca-ES" dirty="0">
                <a:solidFill>
                  <a:schemeClr val="bg1"/>
                </a:solidFill>
              </a:rPr>
              <a:t>Mapas ...</a:t>
            </a:r>
          </a:p>
        </p:txBody>
      </p:sp>
      <p:sp>
        <p:nvSpPr>
          <p:cNvPr id="11" name="Google Shape;782;p43">
            <a:extLst>
              <a:ext uri="{FF2B5EF4-FFF2-40B4-BE49-F238E27FC236}">
                <a16:creationId xmlns:a16="http://schemas.microsoft.com/office/drawing/2014/main" id="{E6609B19-E537-45CC-AB6A-9BBFCCD76A66}"/>
              </a:ext>
            </a:extLst>
          </p:cNvPr>
          <p:cNvSpPr/>
          <p:nvPr/>
        </p:nvSpPr>
        <p:spPr>
          <a:xfrm>
            <a:off x="708563" y="3343765"/>
            <a:ext cx="7726873" cy="304973"/>
          </a:xfrm>
          <a:custGeom>
            <a:avLst/>
            <a:gdLst/>
            <a:ahLst/>
            <a:cxnLst/>
            <a:rect l="l" t="t" r="r" b="b"/>
            <a:pathLst>
              <a:path w="272073" h="179396" extrusionOk="0">
                <a:moveTo>
                  <a:pt x="1" y="1"/>
                </a:moveTo>
                <a:lnTo>
                  <a:pt x="1" y="179396"/>
                </a:lnTo>
                <a:lnTo>
                  <a:pt x="272073" y="179396"/>
                </a:lnTo>
                <a:lnTo>
                  <a:pt x="272073" y="1"/>
                </a:lnTo>
                <a:close/>
              </a:path>
            </a:pathLst>
          </a:custGeom>
          <a:solidFill>
            <a:srgbClr val="84B6B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F7B0038-B710-43FC-A05A-87D8DB6BCE6A}"/>
              </a:ext>
            </a:extLst>
          </p:cNvPr>
          <p:cNvSpPr txBox="1"/>
          <p:nvPr/>
        </p:nvSpPr>
        <p:spPr>
          <a:xfrm>
            <a:off x="823009" y="851944"/>
            <a:ext cx="1249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800" dirty="0">
                <a:solidFill>
                  <a:srgbClr val="DE8B74"/>
                </a:solidFill>
                <a:latin typeface="Righteous" panose="020B0604020202020204" charset="0"/>
              </a:rPr>
              <a:t>Temáticos</a:t>
            </a:r>
            <a:endParaRPr lang="ca-ES" sz="1800" dirty="0">
              <a:solidFill>
                <a:srgbClr val="DE8B74"/>
              </a:solidFill>
              <a:latin typeface="Righteous" panose="020B060402020202020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2EC94AF-27F2-4569-9D1B-0A095126FDD4}"/>
              </a:ext>
            </a:extLst>
          </p:cNvPr>
          <p:cNvSpPr txBox="1"/>
          <p:nvPr/>
        </p:nvSpPr>
        <p:spPr>
          <a:xfrm>
            <a:off x="2339752" y="1929046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800" dirty="0" err="1">
                <a:solidFill>
                  <a:srgbClr val="DE8B74"/>
                </a:solidFill>
                <a:latin typeface="Righteous" panose="020B0604020202020204" charset="0"/>
              </a:rPr>
              <a:t>Routing</a:t>
            </a:r>
            <a:endParaRPr lang="ca-ES" sz="1800" dirty="0">
              <a:solidFill>
                <a:srgbClr val="DE8B74"/>
              </a:solidFill>
              <a:latin typeface="Righteous" panose="020B060402020202020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5939A34-E014-43C6-8C9A-EEBDEEF412F7}"/>
              </a:ext>
            </a:extLst>
          </p:cNvPr>
          <p:cNvSpPr txBox="1"/>
          <p:nvPr/>
        </p:nvSpPr>
        <p:spPr>
          <a:xfrm>
            <a:off x="3003729" y="1351710"/>
            <a:ext cx="1710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800" dirty="0">
                <a:solidFill>
                  <a:srgbClr val="DE8B74"/>
                </a:solidFill>
                <a:latin typeface="Righteous" panose="020B0604020202020204" charset="0"/>
              </a:rPr>
              <a:t>Comparadores</a:t>
            </a:r>
            <a:endParaRPr lang="ca-ES" sz="1800" dirty="0">
              <a:solidFill>
                <a:srgbClr val="DE8B74"/>
              </a:solidFill>
              <a:latin typeface="Righteous" panose="020B0604020202020204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8024C69-3860-40B2-B979-4012331A4DC6}"/>
              </a:ext>
            </a:extLst>
          </p:cNvPr>
          <p:cNvSpPr txBox="1"/>
          <p:nvPr/>
        </p:nvSpPr>
        <p:spPr>
          <a:xfrm>
            <a:off x="3491880" y="1924591"/>
            <a:ext cx="1749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800" dirty="0">
                <a:solidFill>
                  <a:srgbClr val="DE8B74"/>
                </a:solidFill>
                <a:latin typeface="Righteous" panose="020B0604020202020204" charset="0"/>
              </a:rPr>
              <a:t>Administrativos</a:t>
            </a:r>
            <a:endParaRPr lang="ca-ES" sz="1800" dirty="0">
              <a:solidFill>
                <a:srgbClr val="DE8B74"/>
              </a:solidFill>
              <a:latin typeface="Righteous" panose="020B0604020202020204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7CB9B4C-F3DA-4399-A81B-982A605E9288}"/>
              </a:ext>
            </a:extLst>
          </p:cNvPr>
          <p:cNvSpPr txBox="1"/>
          <p:nvPr/>
        </p:nvSpPr>
        <p:spPr>
          <a:xfrm>
            <a:off x="5004048" y="1363849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800" dirty="0" err="1">
                <a:solidFill>
                  <a:srgbClr val="DE8B74"/>
                </a:solidFill>
                <a:latin typeface="Righteous" panose="020B0604020202020204" charset="0"/>
              </a:rPr>
              <a:t>HeatMaps</a:t>
            </a:r>
            <a:endParaRPr lang="ca-ES" sz="1800" dirty="0">
              <a:solidFill>
                <a:srgbClr val="DE8B74"/>
              </a:solidFill>
              <a:latin typeface="Righteous" panose="020B0604020202020204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7EC6BB5-F1D6-487F-AB1D-8C65922AFDF1}"/>
              </a:ext>
            </a:extLst>
          </p:cNvPr>
          <p:cNvSpPr txBox="1"/>
          <p:nvPr/>
        </p:nvSpPr>
        <p:spPr>
          <a:xfrm>
            <a:off x="5880701" y="1848068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800" dirty="0" err="1">
                <a:solidFill>
                  <a:srgbClr val="DE8B74"/>
                </a:solidFill>
                <a:latin typeface="Righteous" panose="020B0604020202020204" charset="0"/>
              </a:rPr>
              <a:t>Clusters</a:t>
            </a:r>
            <a:endParaRPr lang="ca-ES" sz="1800" dirty="0">
              <a:solidFill>
                <a:srgbClr val="DE8B74"/>
              </a:solidFill>
              <a:latin typeface="Righteous" panose="020B0604020202020204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8D08930-1B64-4597-9B36-FACF61EEA066}"/>
              </a:ext>
            </a:extLst>
          </p:cNvPr>
          <p:cNvSpPr txBox="1"/>
          <p:nvPr/>
        </p:nvSpPr>
        <p:spPr>
          <a:xfrm>
            <a:off x="978614" y="1924591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800" dirty="0">
                <a:solidFill>
                  <a:srgbClr val="DE8B74"/>
                </a:solidFill>
                <a:latin typeface="Righteous" panose="020B0604020202020204" charset="0"/>
              </a:rPr>
              <a:t>Mallas</a:t>
            </a:r>
            <a:endParaRPr lang="ca-ES" sz="1800" dirty="0">
              <a:solidFill>
                <a:srgbClr val="DE8B74"/>
              </a:solidFill>
              <a:latin typeface="Righteous" panose="020B060402020202020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289F4E0-A8A7-42B9-8F31-D7AB94B6DD48}"/>
              </a:ext>
            </a:extLst>
          </p:cNvPr>
          <p:cNvSpPr txBox="1"/>
          <p:nvPr/>
        </p:nvSpPr>
        <p:spPr>
          <a:xfrm>
            <a:off x="6513628" y="862123"/>
            <a:ext cx="1826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800" dirty="0" err="1">
                <a:solidFill>
                  <a:srgbClr val="DE8B74"/>
                </a:solidFill>
                <a:latin typeface="Righteous" panose="020B0604020202020204" charset="0"/>
              </a:rPr>
              <a:t>Geocodificación</a:t>
            </a:r>
            <a:endParaRPr lang="ca-ES" sz="1800" dirty="0">
              <a:solidFill>
                <a:srgbClr val="DE8B74"/>
              </a:solidFill>
              <a:latin typeface="Righteous" panose="020B060402020202020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C7F1250-379C-4A24-AFA8-D37ECFC84F1C}"/>
              </a:ext>
            </a:extLst>
          </p:cNvPr>
          <p:cNvSpPr txBox="1"/>
          <p:nvPr/>
        </p:nvSpPr>
        <p:spPr>
          <a:xfrm>
            <a:off x="1186363" y="1305787"/>
            <a:ext cx="12907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800" dirty="0" err="1">
                <a:solidFill>
                  <a:srgbClr val="DE8B74"/>
                </a:solidFill>
                <a:latin typeface="Righteous" panose="020B0604020202020204" charset="0"/>
              </a:rPr>
              <a:t>StoryTelling</a:t>
            </a:r>
            <a:endParaRPr lang="ca-ES" sz="1800" dirty="0">
              <a:solidFill>
                <a:srgbClr val="DE8B74"/>
              </a:solidFill>
              <a:latin typeface="Righteous" panose="020B060402020202020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7EC6CAE-ED24-46A1-90F4-35121D542D91}"/>
              </a:ext>
            </a:extLst>
          </p:cNvPr>
          <p:cNvSpPr txBox="1"/>
          <p:nvPr/>
        </p:nvSpPr>
        <p:spPr>
          <a:xfrm>
            <a:off x="6414513" y="1398038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800" dirty="0">
                <a:solidFill>
                  <a:srgbClr val="DE8B74"/>
                </a:solidFill>
                <a:latin typeface="Righteous" panose="020B0604020202020204" charset="0"/>
              </a:rPr>
              <a:t>Históricos</a:t>
            </a:r>
            <a:endParaRPr lang="ca-ES" sz="1800" dirty="0">
              <a:solidFill>
                <a:srgbClr val="DE8B74"/>
              </a:solidFill>
              <a:latin typeface="Righteous" panose="020B060402020202020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AEE4D06B-C461-41D4-A199-2801EF891DD1}"/>
              </a:ext>
            </a:extLst>
          </p:cNvPr>
          <p:cNvSpPr txBox="1"/>
          <p:nvPr/>
        </p:nvSpPr>
        <p:spPr>
          <a:xfrm>
            <a:off x="2473895" y="944612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800" dirty="0">
                <a:solidFill>
                  <a:srgbClr val="DE8B74"/>
                </a:solidFill>
                <a:latin typeface="Righteous" panose="020B0604020202020204" charset="0"/>
              </a:rPr>
              <a:t>3D</a:t>
            </a:r>
            <a:endParaRPr lang="ca-ES" sz="1800" dirty="0">
              <a:solidFill>
                <a:srgbClr val="DE8B74"/>
              </a:solidFill>
              <a:latin typeface="Righteous" panose="020B0604020202020204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D4172D19-4D76-4AF6-A1CB-B7F67FCD7F65}"/>
              </a:ext>
            </a:extLst>
          </p:cNvPr>
          <p:cNvSpPr txBox="1"/>
          <p:nvPr/>
        </p:nvSpPr>
        <p:spPr>
          <a:xfrm>
            <a:off x="4541026" y="906690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800" dirty="0">
                <a:solidFill>
                  <a:srgbClr val="DE8B74"/>
                </a:solidFill>
                <a:latin typeface="Righteous" panose="020B0604020202020204" charset="0"/>
              </a:rPr>
              <a:t>Predicción</a:t>
            </a:r>
            <a:endParaRPr lang="ca-ES" sz="1800" dirty="0">
              <a:solidFill>
                <a:srgbClr val="DE8B74"/>
              </a:solidFill>
              <a:latin typeface="Righteous" panose="020B0604020202020204" charset="0"/>
            </a:endParaRPr>
          </a:p>
        </p:txBody>
      </p:sp>
      <p:sp>
        <p:nvSpPr>
          <p:cNvPr id="16" name="Text Box 4">
            <a:extLst>
              <a:ext uri="{FF2B5EF4-FFF2-40B4-BE49-F238E27FC236}">
                <a16:creationId xmlns:a16="http://schemas.microsoft.com/office/drawing/2014/main" id="{777DEA70-9DDE-4835-886D-326CF54AD8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536" y="6231107"/>
            <a:ext cx="19050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s-ES" altLang="ca-ES" sz="1200" dirty="0">
                <a:solidFill>
                  <a:schemeClr val="accent1">
                    <a:lumMod val="40000"/>
                    <a:lumOff val="60000"/>
                  </a:schemeClr>
                </a:solidFill>
                <a:latin typeface="Righteous" panose="020B0604020202020204" charset="0"/>
              </a:rPr>
              <a:t>Máster SIG – 2020/2021</a:t>
            </a:r>
            <a:endParaRPr lang="fr-FR" altLang="ca-ES" sz="1200" dirty="0">
              <a:solidFill>
                <a:schemeClr val="accent1">
                  <a:lumMod val="40000"/>
                  <a:lumOff val="60000"/>
                </a:schemeClr>
              </a:solidFill>
              <a:latin typeface="Righteous" panose="020B060402020202020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2014B51-7A77-4C93-8339-E1DAADDEF967}"/>
              </a:ext>
            </a:extLst>
          </p:cNvPr>
          <p:cNvSpPr txBox="1"/>
          <p:nvPr/>
        </p:nvSpPr>
        <p:spPr>
          <a:xfrm>
            <a:off x="1186363" y="2599761"/>
            <a:ext cx="740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800" dirty="0" err="1">
                <a:solidFill>
                  <a:srgbClr val="DE8B74"/>
                </a:solidFill>
                <a:latin typeface="Righteous" panose="020B0604020202020204" charset="0"/>
              </a:rPr>
              <a:t>Crime</a:t>
            </a:r>
            <a:endParaRPr lang="ca-ES" sz="1800" dirty="0">
              <a:solidFill>
                <a:srgbClr val="DE8B74"/>
              </a:solidFill>
              <a:latin typeface="Righteous" panose="020B060402020202020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BD64FE2-C9EA-4468-B197-B2DDC627165C}"/>
              </a:ext>
            </a:extLst>
          </p:cNvPr>
          <p:cNvSpPr txBox="1"/>
          <p:nvPr/>
        </p:nvSpPr>
        <p:spPr>
          <a:xfrm>
            <a:off x="2343250" y="2642070"/>
            <a:ext cx="1080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800" dirty="0">
                <a:solidFill>
                  <a:srgbClr val="DE8B74"/>
                </a:solidFill>
                <a:latin typeface="Righteous" panose="020B0604020202020204" charset="0"/>
              </a:rPr>
              <a:t>Turísticos</a:t>
            </a:r>
            <a:endParaRPr lang="ca-ES" sz="1800" dirty="0">
              <a:solidFill>
                <a:srgbClr val="DE8B74"/>
              </a:solidFill>
              <a:latin typeface="Righteou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73649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773;p43">
            <a:extLst>
              <a:ext uri="{FF2B5EF4-FFF2-40B4-BE49-F238E27FC236}">
                <a16:creationId xmlns:a16="http://schemas.microsoft.com/office/drawing/2014/main" id="{A6EC8F79-3CA0-4C83-91E7-453E88F20859}"/>
              </a:ext>
            </a:extLst>
          </p:cNvPr>
          <p:cNvSpPr txBox="1">
            <a:spLocks/>
          </p:cNvSpPr>
          <p:nvPr/>
        </p:nvSpPr>
        <p:spPr>
          <a:xfrm>
            <a:off x="677626" y="188697"/>
            <a:ext cx="772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  <a:buClrTx/>
              <a:buFontTx/>
            </a:pPr>
            <a:r>
              <a:rPr lang="ca-ES" dirty="0">
                <a:solidFill>
                  <a:schemeClr val="bg1"/>
                </a:solidFill>
              </a:rPr>
              <a:t>Algunos ejemplos ...</a:t>
            </a:r>
          </a:p>
        </p:txBody>
      </p:sp>
      <p:sp>
        <p:nvSpPr>
          <p:cNvPr id="11" name="Google Shape;782;p43">
            <a:extLst>
              <a:ext uri="{FF2B5EF4-FFF2-40B4-BE49-F238E27FC236}">
                <a16:creationId xmlns:a16="http://schemas.microsoft.com/office/drawing/2014/main" id="{E6609B19-E537-45CC-AB6A-9BBFCCD76A66}"/>
              </a:ext>
            </a:extLst>
          </p:cNvPr>
          <p:cNvSpPr/>
          <p:nvPr/>
        </p:nvSpPr>
        <p:spPr>
          <a:xfrm>
            <a:off x="710525" y="2473195"/>
            <a:ext cx="7726873" cy="304973"/>
          </a:xfrm>
          <a:custGeom>
            <a:avLst/>
            <a:gdLst/>
            <a:ahLst/>
            <a:cxnLst/>
            <a:rect l="l" t="t" r="r" b="b"/>
            <a:pathLst>
              <a:path w="272073" h="179396" extrusionOk="0">
                <a:moveTo>
                  <a:pt x="1" y="1"/>
                </a:moveTo>
                <a:lnTo>
                  <a:pt x="1" y="179396"/>
                </a:lnTo>
                <a:lnTo>
                  <a:pt x="272073" y="179396"/>
                </a:lnTo>
                <a:lnTo>
                  <a:pt x="272073" y="1"/>
                </a:lnTo>
                <a:close/>
              </a:path>
            </a:pathLst>
          </a:custGeom>
          <a:solidFill>
            <a:srgbClr val="84B6B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F7B0038-B710-43FC-A05A-87D8DB6BCE6A}"/>
              </a:ext>
            </a:extLst>
          </p:cNvPr>
          <p:cNvSpPr txBox="1"/>
          <p:nvPr/>
        </p:nvSpPr>
        <p:spPr>
          <a:xfrm>
            <a:off x="823009" y="851944"/>
            <a:ext cx="1146468" cy="36933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s-ES" sz="1800" dirty="0">
                <a:solidFill>
                  <a:schemeClr val="accent4">
                    <a:lumMod val="75000"/>
                  </a:schemeClr>
                </a:solidFill>
                <a:latin typeface="Righteous" panose="020B0604020202020204" charset="0"/>
              </a:rPr>
              <a:t>Temáticos</a:t>
            </a:r>
            <a:endParaRPr lang="ca-ES" sz="1800" dirty="0">
              <a:solidFill>
                <a:schemeClr val="accent4">
                  <a:lumMod val="75000"/>
                </a:schemeClr>
              </a:solidFill>
              <a:latin typeface="Righteous" panose="020B060402020202020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2EC94AF-27F2-4569-9D1B-0A095126FDD4}"/>
              </a:ext>
            </a:extLst>
          </p:cNvPr>
          <p:cNvSpPr txBox="1"/>
          <p:nvPr/>
        </p:nvSpPr>
        <p:spPr>
          <a:xfrm>
            <a:off x="2339752" y="1929046"/>
            <a:ext cx="914033" cy="36933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s-ES" sz="1800" dirty="0" err="1">
                <a:solidFill>
                  <a:schemeClr val="accent4">
                    <a:lumMod val="75000"/>
                  </a:schemeClr>
                </a:solidFill>
                <a:latin typeface="Righteous" panose="020B0604020202020204" charset="0"/>
              </a:rPr>
              <a:t>Routing</a:t>
            </a:r>
            <a:endParaRPr lang="ca-ES" sz="1800" dirty="0">
              <a:solidFill>
                <a:schemeClr val="accent4">
                  <a:lumMod val="75000"/>
                </a:schemeClr>
              </a:solidFill>
              <a:latin typeface="Righteous" panose="020B060402020202020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5939A34-E014-43C6-8C9A-EEBDEEF412F7}"/>
              </a:ext>
            </a:extLst>
          </p:cNvPr>
          <p:cNvSpPr txBox="1"/>
          <p:nvPr/>
        </p:nvSpPr>
        <p:spPr>
          <a:xfrm>
            <a:off x="3003729" y="1351710"/>
            <a:ext cx="1566454" cy="36933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s-ES" sz="1800" dirty="0">
                <a:solidFill>
                  <a:schemeClr val="accent4">
                    <a:lumMod val="75000"/>
                  </a:schemeClr>
                </a:solidFill>
                <a:latin typeface="Righteous" panose="020B0604020202020204" charset="0"/>
              </a:rPr>
              <a:t>Comparadores</a:t>
            </a:r>
            <a:endParaRPr lang="ca-ES" sz="1800" dirty="0">
              <a:solidFill>
                <a:schemeClr val="accent4">
                  <a:lumMod val="75000"/>
                </a:schemeClr>
              </a:solidFill>
              <a:latin typeface="Righteous" panose="020B0604020202020204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8024C69-3860-40B2-B979-4012331A4DC6}"/>
              </a:ext>
            </a:extLst>
          </p:cNvPr>
          <p:cNvSpPr txBox="1"/>
          <p:nvPr/>
        </p:nvSpPr>
        <p:spPr>
          <a:xfrm>
            <a:off x="3491880" y="1924591"/>
            <a:ext cx="1654620" cy="36933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s-ES" sz="1800" dirty="0">
                <a:solidFill>
                  <a:schemeClr val="accent4">
                    <a:lumMod val="75000"/>
                  </a:schemeClr>
                </a:solidFill>
                <a:latin typeface="Righteous" panose="020B0604020202020204" charset="0"/>
              </a:rPr>
              <a:t>Administrativos</a:t>
            </a:r>
            <a:endParaRPr lang="ca-ES" sz="1800" dirty="0">
              <a:solidFill>
                <a:schemeClr val="accent4">
                  <a:lumMod val="75000"/>
                </a:schemeClr>
              </a:solidFill>
              <a:latin typeface="Righteous" panose="020B0604020202020204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7CB9B4C-F3DA-4399-A81B-982A605E9288}"/>
              </a:ext>
            </a:extLst>
          </p:cNvPr>
          <p:cNvSpPr txBox="1"/>
          <p:nvPr/>
        </p:nvSpPr>
        <p:spPr>
          <a:xfrm>
            <a:off x="5004048" y="1363849"/>
            <a:ext cx="1151277" cy="36933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s-ES" sz="1800" dirty="0" err="1">
                <a:solidFill>
                  <a:schemeClr val="accent4">
                    <a:lumMod val="75000"/>
                  </a:schemeClr>
                </a:solidFill>
                <a:latin typeface="Righteous" panose="020B0604020202020204" charset="0"/>
              </a:rPr>
              <a:t>HeatMaps</a:t>
            </a:r>
            <a:endParaRPr lang="ca-ES" sz="1800" dirty="0">
              <a:solidFill>
                <a:schemeClr val="accent4">
                  <a:lumMod val="75000"/>
                </a:schemeClr>
              </a:solidFill>
              <a:latin typeface="Righteous" panose="020B0604020202020204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7EC6BB5-F1D6-487F-AB1D-8C65922AFDF1}"/>
              </a:ext>
            </a:extLst>
          </p:cNvPr>
          <p:cNvSpPr txBox="1"/>
          <p:nvPr/>
        </p:nvSpPr>
        <p:spPr>
          <a:xfrm>
            <a:off x="5880701" y="1848068"/>
            <a:ext cx="934871" cy="36933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s-ES" sz="1800" dirty="0" err="1">
                <a:solidFill>
                  <a:schemeClr val="accent4">
                    <a:lumMod val="75000"/>
                  </a:schemeClr>
                </a:solidFill>
                <a:latin typeface="Righteous" panose="020B0604020202020204" charset="0"/>
              </a:rPr>
              <a:t>Clusters</a:t>
            </a:r>
            <a:endParaRPr lang="ca-ES" sz="1800" dirty="0">
              <a:solidFill>
                <a:schemeClr val="accent4">
                  <a:lumMod val="75000"/>
                </a:schemeClr>
              </a:solidFill>
              <a:latin typeface="Righteous" panose="020B0604020202020204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8D08930-1B64-4597-9B36-FACF61EEA066}"/>
              </a:ext>
            </a:extLst>
          </p:cNvPr>
          <p:cNvSpPr txBox="1"/>
          <p:nvPr/>
        </p:nvSpPr>
        <p:spPr>
          <a:xfrm>
            <a:off x="978614" y="1924591"/>
            <a:ext cx="798617" cy="36933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s-ES" sz="1800" dirty="0">
                <a:solidFill>
                  <a:schemeClr val="accent4">
                    <a:lumMod val="75000"/>
                  </a:schemeClr>
                </a:solidFill>
                <a:latin typeface="Righteous" panose="020B0604020202020204" charset="0"/>
              </a:rPr>
              <a:t>Mallas</a:t>
            </a:r>
            <a:endParaRPr lang="ca-ES" sz="1800" dirty="0">
              <a:solidFill>
                <a:schemeClr val="accent4">
                  <a:lumMod val="75000"/>
                </a:schemeClr>
              </a:solidFill>
              <a:latin typeface="Righteous" panose="020B060402020202020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289F4E0-A8A7-42B9-8F31-D7AB94B6DD48}"/>
              </a:ext>
            </a:extLst>
          </p:cNvPr>
          <p:cNvSpPr txBox="1"/>
          <p:nvPr/>
        </p:nvSpPr>
        <p:spPr>
          <a:xfrm>
            <a:off x="6513628" y="862123"/>
            <a:ext cx="1688283" cy="36933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s-ES" sz="1800" dirty="0" err="1">
                <a:solidFill>
                  <a:schemeClr val="accent4">
                    <a:lumMod val="75000"/>
                  </a:schemeClr>
                </a:solidFill>
                <a:latin typeface="Righteous" panose="020B0604020202020204" charset="0"/>
              </a:rPr>
              <a:t>Geocodificación</a:t>
            </a:r>
            <a:endParaRPr lang="ca-ES" sz="1800" dirty="0">
              <a:solidFill>
                <a:schemeClr val="accent4">
                  <a:lumMod val="75000"/>
                </a:schemeClr>
              </a:solidFill>
              <a:latin typeface="Righteous" panose="020B060402020202020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C7F1250-379C-4A24-AFA8-D37ECFC84F1C}"/>
              </a:ext>
            </a:extLst>
          </p:cNvPr>
          <p:cNvSpPr txBox="1"/>
          <p:nvPr/>
        </p:nvSpPr>
        <p:spPr>
          <a:xfrm>
            <a:off x="1186363" y="1305787"/>
            <a:ext cx="1192955" cy="36933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s-ES" sz="1800" dirty="0" err="1">
                <a:solidFill>
                  <a:schemeClr val="accent4">
                    <a:lumMod val="75000"/>
                  </a:schemeClr>
                </a:solidFill>
                <a:latin typeface="Righteous" panose="020B0604020202020204" charset="0"/>
              </a:rPr>
              <a:t>StoryMaps</a:t>
            </a:r>
            <a:endParaRPr lang="ca-ES" sz="1800" dirty="0">
              <a:solidFill>
                <a:schemeClr val="accent4">
                  <a:lumMod val="75000"/>
                </a:schemeClr>
              </a:solidFill>
              <a:latin typeface="Righteous" panose="020B060402020202020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7EC6CAE-ED24-46A1-90F4-35121D542D91}"/>
              </a:ext>
            </a:extLst>
          </p:cNvPr>
          <p:cNvSpPr txBox="1"/>
          <p:nvPr/>
        </p:nvSpPr>
        <p:spPr>
          <a:xfrm>
            <a:off x="6414513" y="1398038"/>
            <a:ext cx="1112805" cy="36933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s-ES" sz="1800" dirty="0">
                <a:solidFill>
                  <a:schemeClr val="accent4">
                    <a:lumMod val="75000"/>
                  </a:schemeClr>
                </a:solidFill>
                <a:latin typeface="Righteous" panose="020B0604020202020204" charset="0"/>
              </a:rPr>
              <a:t>Históricos</a:t>
            </a:r>
            <a:endParaRPr lang="ca-ES" sz="1800" dirty="0">
              <a:solidFill>
                <a:schemeClr val="accent4">
                  <a:lumMod val="75000"/>
                </a:schemeClr>
              </a:solidFill>
              <a:latin typeface="Righteous" panose="020B060402020202020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AEE4D06B-C461-41D4-A199-2801EF891DD1}"/>
              </a:ext>
            </a:extLst>
          </p:cNvPr>
          <p:cNvSpPr txBox="1"/>
          <p:nvPr/>
        </p:nvSpPr>
        <p:spPr>
          <a:xfrm>
            <a:off x="2473895" y="944612"/>
            <a:ext cx="444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800" dirty="0">
                <a:solidFill>
                  <a:srgbClr val="DE8B74"/>
                </a:solidFill>
                <a:latin typeface="Righteous" panose="020B0604020202020204" charset="0"/>
              </a:rPr>
              <a:t>3D</a:t>
            </a:r>
            <a:endParaRPr lang="ca-ES" sz="1800" dirty="0">
              <a:solidFill>
                <a:srgbClr val="DE8B74"/>
              </a:solidFill>
              <a:latin typeface="Righteous" panose="020B0604020202020204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D4172D19-4D76-4AF6-A1CB-B7F67FCD7F65}"/>
              </a:ext>
            </a:extLst>
          </p:cNvPr>
          <p:cNvSpPr txBox="1"/>
          <p:nvPr/>
        </p:nvSpPr>
        <p:spPr>
          <a:xfrm>
            <a:off x="4541026" y="906690"/>
            <a:ext cx="1165704" cy="36933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s-ES" sz="1800" dirty="0">
                <a:solidFill>
                  <a:schemeClr val="accent4">
                    <a:lumMod val="75000"/>
                  </a:schemeClr>
                </a:solidFill>
                <a:latin typeface="Righteous" panose="020B0604020202020204" charset="0"/>
              </a:rPr>
              <a:t>Predicción</a:t>
            </a:r>
            <a:endParaRPr lang="ca-ES" sz="1800" dirty="0">
              <a:solidFill>
                <a:schemeClr val="accent4">
                  <a:lumMod val="75000"/>
                </a:schemeClr>
              </a:solidFill>
              <a:latin typeface="Righteous" panose="020B060402020202020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FFF63E-79EC-4495-8155-936067D9E2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9752" y="2934563"/>
            <a:ext cx="4389900" cy="2863887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2193EC30-C591-488A-A2C0-9F005A5361A6}"/>
              </a:ext>
            </a:extLst>
          </p:cNvPr>
          <p:cNvSpPr txBox="1"/>
          <p:nvPr/>
        </p:nvSpPr>
        <p:spPr>
          <a:xfrm>
            <a:off x="677627" y="5810414"/>
            <a:ext cx="758313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a-ES" dirty="0">
                <a:hlinkClick r:id="rId3"/>
              </a:rPr>
              <a:t>https://map.geo.admin.ch/?layers=ch.swisstopo.swissnames3d&amp;lon=8.31675&amp;lat=46.53655&amp;elevation=15873&amp;heading=3.901&amp;pitch=-39.137&amp;lang=en&amp;topic=ech&amp;bgLayer=ch.swisstopo.pixelkarte-farbe</a:t>
            </a:r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16358350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773;p43">
            <a:extLst>
              <a:ext uri="{FF2B5EF4-FFF2-40B4-BE49-F238E27FC236}">
                <a16:creationId xmlns:a16="http://schemas.microsoft.com/office/drawing/2014/main" id="{A6EC8F79-3CA0-4C83-91E7-453E88F20859}"/>
              </a:ext>
            </a:extLst>
          </p:cNvPr>
          <p:cNvSpPr txBox="1">
            <a:spLocks/>
          </p:cNvSpPr>
          <p:nvPr/>
        </p:nvSpPr>
        <p:spPr>
          <a:xfrm>
            <a:off x="677626" y="188697"/>
            <a:ext cx="772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  <a:buClrTx/>
              <a:buFontTx/>
            </a:pPr>
            <a:r>
              <a:rPr lang="ca-ES" dirty="0">
                <a:solidFill>
                  <a:schemeClr val="bg1"/>
                </a:solidFill>
              </a:rPr>
              <a:t>Algunos ejemplos ...</a:t>
            </a:r>
          </a:p>
        </p:txBody>
      </p:sp>
      <p:sp>
        <p:nvSpPr>
          <p:cNvPr id="11" name="Google Shape;782;p43">
            <a:extLst>
              <a:ext uri="{FF2B5EF4-FFF2-40B4-BE49-F238E27FC236}">
                <a16:creationId xmlns:a16="http://schemas.microsoft.com/office/drawing/2014/main" id="{E6609B19-E537-45CC-AB6A-9BBFCCD76A66}"/>
              </a:ext>
            </a:extLst>
          </p:cNvPr>
          <p:cNvSpPr/>
          <p:nvPr/>
        </p:nvSpPr>
        <p:spPr>
          <a:xfrm>
            <a:off x="710525" y="2473195"/>
            <a:ext cx="7726873" cy="304973"/>
          </a:xfrm>
          <a:custGeom>
            <a:avLst/>
            <a:gdLst/>
            <a:ahLst/>
            <a:cxnLst/>
            <a:rect l="l" t="t" r="r" b="b"/>
            <a:pathLst>
              <a:path w="272073" h="179396" extrusionOk="0">
                <a:moveTo>
                  <a:pt x="1" y="1"/>
                </a:moveTo>
                <a:lnTo>
                  <a:pt x="1" y="179396"/>
                </a:lnTo>
                <a:lnTo>
                  <a:pt x="272073" y="179396"/>
                </a:lnTo>
                <a:lnTo>
                  <a:pt x="272073" y="1"/>
                </a:lnTo>
                <a:close/>
              </a:path>
            </a:pathLst>
          </a:custGeom>
          <a:solidFill>
            <a:srgbClr val="84B6B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F7B0038-B710-43FC-A05A-87D8DB6BCE6A}"/>
              </a:ext>
            </a:extLst>
          </p:cNvPr>
          <p:cNvSpPr txBox="1"/>
          <p:nvPr/>
        </p:nvSpPr>
        <p:spPr>
          <a:xfrm>
            <a:off x="823009" y="851944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800" dirty="0">
                <a:solidFill>
                  <a:srgbClr val="DE8B74"/>
                </a:solidFill>
                <a:latin typeface="Righteous" panose="020B0604020202020204" charset="0"/>
              </a:rPr>
              <a:t>Temáticos</a:t>
            </a:r>
            <a:endParaRPr lang="ca-ES" sz="1800" dirty="0">
              <a:solidFill>
                <a:srgbClr val="DE8B74"/>
              </a:solidFill>
              <a:latin typeface="Righteous" panose="020B060402020202020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2EC94AF-27F2-4569-9D1B-0A095126FDD4}"/>
              </a:ext>
            </a:extLst>
          </p:cNvPr>
          <p:cNvSpPr txBox="1"/>
          <p:nvPr/>
        </p:nvSpPr>
        <p:spPr>
          <a:xfrm>
            <a:off x="2339752" y="1929046"/>
            <a:ext cx="914033" cy="36933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s-ES" sz="1800" dirty="0" err="1">
                <a:solidFill>
                  <a:schemeClr val="accent4">
                    <a:lumMod val="75000"/>
                  </a:schemeClr>
                </a:solidFill>
                <a:latin typeface="Righteous" panose="020B0604020202020204" charset="0"/>
              </a:rPr>
              <a:t>Routing</a:t>
            </a:r>
            <a:endParaRPr lang="ca-ES" sz="1800" dirty="0">
              <a:solidFill>
                <a:schemeClr val="accent4">
                  <a:lumMod val="75000"/>
                </a:schemeClr>
              </a:solidFill>
              <a:latin typeface="Righteous" panose="020B060402020202020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5939A34-E014-43C6-8C9A-EEBDEEF412F7}"/>
              </a:ext>
            </a:extLst>
          </p:cNvPr>
          <p:cNvSpPr txBox="1"/>
          <p:nvPr/>
        </p:nvSpPr>
        <p:spPr>
          <a:xfrm>
            <a:off x="3003729" y="1351710"/>
            <a:ext cx="1566454" cy="36933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s-ES" sz="1800" dirty="0">
                <a:solidFill>
                  <a:schemeClr val="accent4">
                    <a:lumMod val="75000"/>
                  </a:schemeClr>
                </a:solidFill>
                <a:latin typeface="Righteous" panose="020B0604020202020204" charset="0"/>
              </a:rPr>
              <a:t>Comparadores</a:t>
            </a:r>
            <a:endParaRPr lang="ca-ES" sz="1800" dirty="0">
              <a:solidFill>
                <a:schemeClr val="accent4">
                  <a:lumMod val="75000"/>
                </a:schemeClr>
              </a:solidFill>
              <a:latin typeface="Righteous" panose="020B0604020202020204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8024C69-3860-40B2-B979-4012331A4DC6}"/>
              </a:ext>
            </a:extLst>
          </p:cNvPr>
          <p:cNvSpPr txBox="1"/>
          <p:nvPr/>
        </p:nvSpPr>
        <p:spPr>
          <a:xfrm>
            <a:off x="3491880" y="1924591"/>
            <a:ext cx="1654620" cy="36933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s-ES" sz="1800" dirty="0">
                <a:solidFill>
                  <a:schemeClr val="accent4">
                    <a:lumMod val="75000"/>
                  </a:schemeClr>
                </a:solidFill>
                <a:latin typeface="Righteous" panose="020B0604020202020204" charset="0"/>
              </a:rPr>
              <a:t>Administrativos</a:t>
            </a:r>
            <a:endParaRPr lang="ca-ES" sz="1800" dirty="0">
              <a:solidFill>
                <a:schemeClr val="accent4">
                  <a:lumMod val="75000"/>
                </a:schemeClr>
              </a:solidFill>
              <a:latin typeface="Righteous" panose="020B0604020202020204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7CB9B4C-F3DA-4399-A81B-982A605E9288}"/>
              </a:ext>
            </a:extLst>
          </p:cNvPr>
          <p:cNvSpPr txBox="1"/>
          <p:nvPr/>
        </p:nvSpPr>
        <p:spPr>
          <a:xfrm>
            <a:off x="5004048" y="1363849"/>
            <a:ext cx="1151277" cy="36933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s-ES" sz="1800" dirty="0" err="1">
                <a:solidFill>
                  <a:schemeClr val="accent4">
                    <a:lumMod val="75000"/>
                  </a:schemeClr>
                </a:solidFill>
                <a:latin typeface="Righteous" panose="020B0604020202020204" charset="0"/>
              </a:rPr>
              <a:t>HeatMaps</a:t>
            </a:r>
            <a:endParaRPr lang="ca-ES" sz="1800" dirty="0">
              <a:solidFill>
                <a:schemeClr val="accent4">
                  <a:lumMod val="75000"/>
                </a:schemeClr>
              </a:solidFill>
              <a:latin typeface="Righteous" panose="020B0604020202020204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7EC6BB5-F1D6-487F-AB1D-8C65922AFDF1}"/>
              </a:ext>
            </a:extLst>
          </p:cNvPr>
          <p:cNvSpPr txBox="1"/>
          <p:nvPr/>
        </p:nvSpPr>
        <p:spPr>
          <a:xfrm>
            <a:off x="5880701" y="1848068"/>
            <a:ext cx="934871" cy="36933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s-ES" sz="1800" dirty="0" err="1">
                <a:solidFill>
                  <a:schemeClr val="accent4">
                    <a:lumMod val="75000"/>
                  </a:schemeClr>
                </a:solidFill>
                <a:latin typeface="Righteous" panose="020B0604020202020204" charset="0"/>
              </a:rPr>
              <a:t>Clusters</a:t>
            </a:r>
            <a:endParaRPr lang="ca-ES" sz="1800" dirty="0">
              <a:solidFill>
                <a:schemeClr val="accent4">
                  <a:lumMod val="75000"/>
                </a:schemeClr>
              </a:solidFill>
              <a:latin typeface="Righteous" panose="020B0604020202020204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8D08930-1B64-4597-9B36-FACF61EEA066}"/>
              </a:ext>
            </a:extLst>
          </p:cNvPr>
          <p:cNvSpPr txBox="1"/>
          <p:nvPr/>
        </p:nvSpPr>
        <p:spPr>
          <a:xfrm>
            <a:off x="978614" y="1924591"/>
            <a:ext cx="798617" cy="36933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s-ES" sz="1800" dirty="0">
                <a:solidFill>
                  <a:schemeClr val="accent4">
                    <a:lumMod val="75000"/>
                  </a:schemeClr>
                </a:solidFill>
                <a:latin typeface="Righteous" panose="020B0604020202020204" charset="0"/>
              </a:rPr>
              <a:t>Mallas</a:t>
            </a:r>
            <a:endParaRPr lang="ca-ES" sz="1800" dirty="0">
              <a:solidFill>
                <a:schemeClr val="accent4">
                  <a:lumMod val="75000"/>
                </a:schemeClr>
              </a:solidFill>
              <a:latin typeface="Righteous" panose="020B060402020202020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289F4E0-A8A7-42B9-8F31-D7AB94B6DD48}"/>
              </a:ext>
            </a:extLst>
          </p:cNvPr>
          <p:cNvSpPr txBox="1"/>
          <p:nvPr/>
        </p:nvSpPr>
        <p:spPr>
          <a:xfrm>
            <a:off x="6513628" y="862123"/>
            <a:ext cx="1688283" cy="36933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s-ES" sz="1800" dirty="0" err="1">
                <a:solidFill>
                  <a:schemeClr val="accent4">
                    <a:lumMod val="75000"/>
                  </a:schemeClr>
                </a:solidFill>
                <a:latin typeface="Righteous" panose="020B0604020202020204" charset="0"/>
              </a:rPr>
              <a:t>Geocodificación</a:t>
            </a:r>
            <a:endParaRPr lang="ca-ES" sz="1800" dirty="0">
              <a:solidFill>
                <a:schemeClr val="accent4">
                  <a:lumMod val="75000"/>
                </a:schemeClr>
              </a:solidFill>
              <a:latin typeface="Righteous" panose="020B060402020202020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C7F1250-379C-4A24-AFA8-D37ECFC84F1C}"/>
              </a:ext>
            </a:extLst>
          </p:cNvPr>
          <p:cNvSpPr txBox="1"/>
          <p:nvPr/>
        </p:nvSpPr>
        <p:spPr>
          <a:xfrm>
            <a:off x="1186363" y="1305787"/>
            <a:ext cx="1192955" cy="36933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s-ES" sz="1800" dirty="0" err="1">
                <a:solidFill>
                  <a:schemeClr val="accent4">
                    <a:lumMod val="75000"/>
                  </a:schemeClr>
                </a:solidFill>
                <a:latin typeface="Righteous" panose="020B0604020202020204" charset="0"/>
              </a:rPr>
              <a:t>StoryMaps</a:t>
            </a:r>
            <a:endParaRPr lang="ca-ES" sz="1800" dirty="0">
              <a:solidFill>
                <a:schemeClr val="accent4">
                  <a:lumMod val="75000"/>
                </a:schemeClr>
              </a:solidFill>
              <a:latin typeface="Righteous" panose="020B060402020202020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7EC6CAE-ED24-46A1-90F4-35121D542D91}"/>
              </a:ext>
            </a:extLst>
          </p:cNvPr>
          <p:cNvSpPr txBox="1"/>
          <p:nvPr/>
        </p:nvSpPr>
        <p:spPr>
          <a:xfrm>
            <a:off x="6414513" y="1398038"/>
            <a:ext cx="1112805" cy="36933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s-ES" sz="1800" dirty="0">
                <a:solidFill>
                  <a:schemeClr val="accent4">
                    <a:lumMod val="75000"/>
                  </a:schemeClr>
                </a:solidFill>
                <a:latin typeface="Righteous" panose="020B0604020202020204" charset="0"/>
              </a:rPr>
              <a:t>Históricos</a:t>
            </a:r>
            <a:endParaRPr lang="ca-ES" sz="1800" dirty="0">
              <a:solidFill>
                <a:schemeClr val="accent4">
                  <a:lumMod val="75000"/>
                </a:schemeClr>
              </a:solidFill>
              <a:latin typeface="Righteous" panose="020B060402020202020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AEE4D06B-C461-41D4-A199-2801EF891DD1}"/>
              </a:ext>
            </a:extLst>
          </p:cNvPr>
          <p:cNvSpPr txBox="1"/>
          <p:nvPr/>
        </p:nvSpPr>
        <p:spPr>
          <a:xfrm>
            <a:off x="2473895" y="944612"/>
            <a:ext cx="444352" cy="36933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s-ES" sz="1800" dirty="0">
                <a:solidFill>
                  <a:schemeClr val="accent4">
                    <a:lumMod val="75000"/>
                  </a:schemeClr>
                </a:solidFill>
                <a:latin typeface="Righteous" panose="020B0604020202020204" charset="0"/>
              </a:rPr>
              <a:t>3D</a:t>
            </a:r>
            <a:endParaRPr lang="ca-ES" sz="1800" dirty="0">
              <a:solidFill>
                <a:schemeClr val="accent4">
                  <a:lumMod val="75000"/>
                </a:schemeClr>
              </a:solidFill>
              <a:latin typeface="Righteous" panose="020B0604020202020204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D4172D19-4D76-4AF6-A1CB-B7F67FCD7F65}"/>
              </a:ext>
            </a:extLst>
          </p:cNvPr>
          <p:cNvSpPr txBox="1"/>
          <p:nvPr/>
        </p:nvSpPr>
        <p:spPr>
          <a:xfrm>
            <a:off x="4541026" y="906690"/>
            <a:ext cx="1165704" cy="36933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s-ES" sz="1800" dirty="0">
                <a:solidFill>
                  <a:schemeClr val="accent4">
                    <a:lumMod val="75000"/>
                  </a:schemeClr>
                </a:solidFill>
                <a:latin typeface="Righteous" panose="020B0604020202020204" charset="0"/>
              </a:rPr>
              <a:t>Predicción</a:t>
            </a:r>
            <a:endParaRPr lang="ca-ES" sz="1800" dirty="0">
              <a:solidFill>
                <a:schemeClr val="accent4">
                  <a:lumMod val="75000"/>
                </a:schemeClr>
              </a:solidFill>
              <a:latin typeface="Righteous" panose="020B060402020202020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5B96903-D530-43BC-9260-44E9FA03995C}"/>
              </a:ext>
            </a:extLst>
          </p:cNvPr>
          <p:cNvSpPr txBox="1"/>
          <p:nvPr/>
        </p:nvSpPr>
        <p:spPr>
          <a:xfrm>
            <a:off x="2500495" y="5964588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a-ES" dirty="0">
                <a:hlinkClick r:id="rId2"/>
              </a:rPr>
              <a:t>https://ngz.gispocoding.fi/kepler/?locale=en</a:t>
            </a:r>
            <a:endParaRPr lang="ca-E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202C4F-6D53-44E0-AB34-967D576A21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5736" y="2923225"/>
            <a:ext cx="4056147" cy="2830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2054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773;p43">
            <a:extLst>
              <a:ext uri="{FF2B5EF4-FFF2-40B4-BE49-F238E27FC236}">
                <a16:creationId xmlns:a16="http://schemas.microsoft.com/office/drawing/2014/main" id="{A6EC8F79-3CA0-4C83-91E7-453E88F20859}"/>
              </a:ext>
            </a:extLst>
          </p:cNvPr>
          <p:cNvSpPr txBox="1">
            <a:spLocks/>
          </p:cNvSpPr>
          <p:nvPr/>
        </p:nvSpPr>
        <p:spPr>
          <a:xfrm>
            <a:off x="677626" y="188697"/>
            <a:ext cx="772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  <a:buClrTx/>
              <a:buFontTx/>
            </a:pPr>
            <a:r>
              <a:rPr lang="ca-ES" dirty="0">
                <a:solidFill>
                  <a:schemeClr val="bg1"/>
                </a:solidFill>
              </a:rPr>
              <a:t>Algunos ejemplos ...</a:t>
            </a:r>
          </a:p>
        </p:txBody>
      </p:sp>
      <p:sp>
        <p:nvSpPr>
          <p:cNvPr id="11" name="Google Shape;782;p43">
            <a:extLst>
              <a:ext uri="{FF2B5EF4-FFF2-40B4-BE49-F238E27FC236}">
                <a16:creationId xmlns:a16="http://schemas.microsoft.com/office/drawing/2014/main" id="{E6609B19-E537-45CC-AB6A-9BBFCCD76A66}"/>
              </a:ext>
            </a:extLst>
          </p:cNvPr>
          <p:cNvSpPr/>
          <p:nvPr/>
        </p:nvSpPr>
        <p:spPr>
          <a:xfrm>
            <a:off x="710525" y="2473195"/>
            <a:ext cx="7726873" cy="304973"/>
          </a:xfrm>
          <a:custGeom>
            <a:avLst/>
            <a:gdLst/>
            <a:ahLst/>
            <a:cxnLst/>
            <a:rect l="l" t="t" r="r" b="b"/>
            <a:pathLst>
              <a:path w="272073" h="179396" extrusionOk="0">
                <a:moveTo>
                  <a:pt x="1" y="1"/>
                </a:moveTo>
                <a:lnTo>
                  <a:pt x="1" y="179396"/>
                </a:lnTo>
                <a:lnTo>
                  <a:pt x="272073" y="179396"/>
                </a:lnTo>
                <a:lnTo>
                  <a:pt x="272073" y="1"/>
                </a:lnTo>
                <a:close/>
              </a:path>
            </a:pathLst>
          </a:custGeom>
          <a:solidFill>
            <a:srgbClr val="84B6B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F7B0038-B710-43FC-A05A-87D8DB6BCE6A}"/>
              </a:ext>
            </a:extLst>
          </p:cNvPr>
          <p:cNvSpPr txBox="1"/>
          <p:nvPr/>
        </p:nvSpPr>
        <p:spPr>
          <a:xfrm>
            <a:off x="823009" y="851944"/>
            <a:ext cx="1146468" cy="369332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s-ES" sz="1800" dirty="0">
                <a:solidFill>
                  <a:schemeClr val="accent4">
                    <a:lumMod val="75000"/>
                  </a:schemeClr>
                </a:solidFill>
                <a:latin typeface="Righteous" panose="020B0604020202020204" charset="0"/>
              </a:rPr>
              <a:t>Temáticos</a:t>
            </a:r>
            <a:endParaRPr lang="ca-ES" sz="1800" dirty="0">
              <a:solidFill>
                <a:schemeClr val="accent4">
                  <a:lumMod val="75000"/>
                </a:schemeClr>
              </a:solidFill>
              <a:latin typeface="Righteous" panose="020B060402020202020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2EC94AF-27F2-4569-9D1B-0A095126FDD4}"/>
              </a:ext>
            </a:extLst>
          </p:cNvPr>
          <p:cNvSpPr txBox="1"/>
          <p:nvPr/>
        </p:nvSpPr>
        <p:spPr>
          <a:xfrm>
            <a:off x="2339752" y="1929046"/>
            <a:ext cx="914033" cy="369332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s-ES" sz="1800" dirty="0" err="1">
                <a:solidFill>
                  <a:schemeClr val="accent4">
                    <a:lumMod val="75000"/>
                  </a:schemeClr>
                </a:solidFill>
                <a:latin typeface="Righteous" panose="020B0604020202020204" charset="0"/>
              </a:rPr>
              <a:t>Routing</a:t>
            </a:r>
            <a:endParaRPr lang="ca-ES" sz="1800" dirty="0">
              <a:solidFill>
                <a:schemeClr val="accent4">
                  <a:lumMod val="75000"/>
                </a:schemeClr>
              </a:solidFill>
              <a:latin typeface="Righteous" panose="020B060402020202020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5939A34-E014-43C6-8C9A-EEBDEEF412F7}"/>
              </a:ext>
            </a:extLst>
          </p:cNvPr>
          <p:cNvSpPr txBox="1"/>
          <p:nvPr/>
        </p:nvSpPr>
        <p:spPr>
          <a:xfrm>
            <a:off x="3003729" y="1351710"/>
            <a:ext cx="1566454" cy="369332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s-ES" sz="1800" dirty="0">
                <a:solidFill>
                  <a:schemeClr val="accent4">
                    <a:lumMod val="75000"/>
                  </a:schemeClr>
                </a:solidFill>
                <a:latin typeface="Righteous" panose="020B0604020202020204" charset="0"/>
              </a:rPr>
              <a:t>Comparadores</a:t>
            </a:r>
            <a:endParaRPr lang="ca-ES" sz="1800" dirty="0">
              <a:solidFill>
                <a:schemeClr val="accent4">
                  <a:lumMod val="75000"/>
                </a:schemeClr>
              </a:solidFill>
              <a:latin typeface="Righteous" panose="020B0604020202020204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8024C69-3860-40B2-B979-4012331A4DC6}"/>
              </a:ext>
            </a:extLst>
          </p:cNvPr>
          <p:cNvSpPr txBox="1"/>
          <p:nvPr/>
        </p:nvSpPr>
        <p:spPr>
          <a:xfrm>
            <a:off x="3491880" y="1924591"/>
            <a:ext cx="1654620" cy="369332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s-ES" sz="1800" dirty="0">
                <a:solidFill>
                  <a:schemeClr val="accent4">
                    <a:lumMod val="75000"/>
                  </a:schemeClr>
                </a:solidFill>
                <a:latin typeface="Righteous" panose="020B0604020202020204" charset="0"/>
              </a:rPr>
              <a:t>Administrativos</a:t>
            </a:r>
            <a:endParaRPr lang="ca-ES" sz="1800" dirty="0">
              <a:solidFill>
                <a:schemeClr val="accent4">
                  <a:lumMod val="75000"/>
                </a:schemeClr>
              </a:solidFill>
              <a:latin typeface="Righteous" panose="020B0604020202020204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7CB9B4C-F3DA-4399-A81B-982A605E9288}"/>
              </a:ext>
            </a:extLst>
          </p:cNvPr>
          <p:cNvSpPr txBox="1"/>
          <p:nvPr/>
        </p:nvSpPr>
        <p:spPr>
          <a:xfrm>
            <a:off x="5004048" y="1363849"/>
            <a:ext cx="1151277" cy="369332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s-ES" sz="1800" dirty="0" err="1">
                <a:solidFill>
                  <a:schemeClr val="accent4">
                    <a:lumMod val="75000"/>
                  </a:schemeClr>
                </a:solidFill>
                <a:latin typeface="Righteous" panose="020B0604020202020204" charset="0"/>
              </a:rPr>
              <a:t>HeatMaps</a:t>
            </a:r>
            <a:endParaRPr lang="ca-ES" sz="1800" dirty="0">
              <a:solidFill>
                <a:schemeClr val="accent4">
                  <a:lumMod val="75000"/>
                </a:schemeClr>
              </a:solidFill>
              <a:latin typeface="Righteous" panose="020B0604020202020204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7EC6BB5-F1D6-487F-AB1D-8C65922AFDF1}"/>
              </a:ext>
            </a:extLst>
          </p:cNvPr>
          <p:cNvSpPr txBox="1"/>
          <p:nvPr/>
        </p:nvSpPr>
        <p:spPr>
          <a:xfrm>
            <a:off x="5880701" y="1848068"/>
            <a:ext cx="934871" cy="369332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s-ES" sz="1800" dirty="0" err="1">
                <a:solidFill>
                  <a:schemeClr val="accent4">
                    <a:lumMod val="75000"/>
                  </a:schemeClr>
                </a:solidFill>
                <a:latin typeface="Righteous" panose="020B0604020202020204" charset="0"/>
              </a:rPr>
              <a:t>Clusters</a:t>
            </a:r>
            <a:endParaRPr lang="ca-ES" sz="1800" dirty="0">
              <a:solidFill>
                <a:schemeClr val="accent4">
                  <a:lumMod val="75000"/>
                </a:schemeClr>
              </a:solidFill>
              <a:latin typeface="Righteous" panose="020B0604020202020204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8D08930-1B64-4597-9B36-FACF61EEA066}"/>
              </a:ext>
            </a:extLst>
          </p:cNvPr>
          <p:cNvSpPr txBox="1"/>
          <p:nvPr/>
        </p:nvSpPr>
        <p:spPr>
          <a:xfrm>
            <a:off x="978614" y="1924591"/>
            <a:ext cx="798617" cy="369332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s-ES" sz="1800" dirty="0">
                <a:solidFill>
                  <a:schemeClr val="accent4">
                    <a:lumMod val="75000"/>
                  </a:schemeClr>
                </a:solidFill>
                <a:latin typeface="Righteous" panose="020B0604020202020204" charset="0"/>
              </a:rPr>
              <a:t>Mallas</a:t>
            </a:r>
            <a:endParaRPr lang="ca-ES" sz="1800" dirty="0">
              <a:solidFill>
                <a:schemeClr val="accent4">
                  <a:lumMod val="75000"/>
                </a:schemeClr>
              </a:solidFill>
              <a:latin typeface="Righteous" panose="020B060402020202020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289F4E0-A8A7-42B9-8F31-D7AB94B6DD48}"/>
              </a:ext>
            </a:extLst>
          </p:cNvPr>
          <p:cNvSpPr txBox="1"/>
          <p:nvPr/>
        </p:nvSpPr>
        <p:spPr>
          <a:xfrm>
            <a:off x="6513628" y="862123"/>
            <a:ext cx="1688283" cy="369332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s-ES" sz="1800" dirty="0" err="1">
                <a:solidFill>
                  <a:schemeClr val="accent4">
                    <a:lumMod val="75000"/>
                  </a:schemeClr>
                </a:solidFill>
                <a:latin typeface="Righteous" panose="020B0604020202020204" charset="0"/>
              </a:rPr>
              <a:t>Geocodificación</a:t>
            </a:r>
            <a:endParaRPr lang="ca-ES" sz="1800" dirty="0">
              <a:solidFill>
                <a:schemeClr val="accent4">
                  <a:lumMod val="75000"/>
                </a:schemeClr>
              </a:solidFill>
              <a:latin typeface="Righteous" panose="020B060402020202020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C7F1250-379C-4A24-AFA8-D37ECFC84F1C}"/>
              </a:ext>
            </a:extLst>
          </p:cNvPr>
          <p:cNvSpPr txBox="1"/>
          <p:nvPr/>
        </p:nvSpPr>
        <p:spPr>
          <a:xfrm>
            <a:off x="1186363" y="1305787"/>
            <a:ext cx="12907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800" dirty="0" err="1">
                <a:solidFill>
                  <a:srgbClr val="DE8B74"/>
                </a:solidFill>
                <a:latin typeface="Righteous" panose="020B0604020202020204" charset="0"/>
              </a:rPr>
              <a:t>StoryTelling</a:t>
            </a:r>
            <a:endParaRPr lang="ca-ES" sz="1800" dirty="0">
              <a:solidFill>
                <a:srgbClr val="DE8B74"/>
              </a:solidFill>
              <a:latin typeface="Righteous" panose="020B060402020202020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7EC6CAE-ED24-46A1-90F4-35121D542D91}"/>
              </a:ext>
            </a:extLst>
          </p:cNvPr>
          <p:cNvSpPr txBox="1"/>
          <p:nvPr/>
        </p:nvSpPr>
        <p:spPr>
          <a:xfrm>
            <a:off x="6414513" y="1398038"/>
            <a:ext cx="1112805" cy="369332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s-ES" sz="1800" dirty="0">
                <a:solidFill>
                  <a:schemeClr val="accent4">
                    <a:lumMod val="75000"/>
                  </a:schemeClr>
                </a:solidFill>
                <a:latin typeface="Righteous" panose="020B0604020202020204" charset="0"/>
              </a:rPr>
              <a:t>Históricos</a:t>
            </a:r>
            <a:endParaRPr lang="ca-ES" sz="1800" dirty="0">
              <a:solidFill>
                <a:schemeClr val="accent4">
                  <a:lumMod val="75000"/>
                </a:schemeClr>
              </a:solidFill>
              <a:latin typeface="Righteous" panose="020B060402020202020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AEE4D06B-C461-41D4-A199-2801EF891DD1}"/>
              </a:ext>
            </a:extLst>
          </p:cNvPr>
          <p:cNvSpPr txBox="1"/>
          <p:nvPr/>
        </p:nvSpPr>
        <p:spPr>
          <a:xfrm>
            <a:off x="2473895" y="944612"/>
            <a:ext cx="444352" cy="369332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s-ES" sz="1800" dirty="0">
                <a:solidFill>
                  <a:schemeClr val="accent4">
                    <a:lumMod val="75000"/>
                  </a:schemeClr>
                </a:solidFill>
                <a:latin typeface="Righteous" panose="020B0604020202020204" charset="0"/>
              </a:rPr>
              <a:t>3D</a:t>
            </a:r>
            <a:endParaRPr lang="ca-ES" sz="1800" dirty="0">
              <a:solidFill>
                <a:schemeClr val="accent4">
                  <a:lumMod val="75000"/>
                </a:schemeClr>
              </a:solidFill>
              <a:latin typeface="Righteous" panose="020B0604020202020204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D4172D19-4D76-4AF6-A1CB-B7F67FCD7F65}"/>
              </a:ext>
            </a:extLst>
          </p:cNvPr>
          <p:cNvSpPr txBox="1"/>
          <p:nvPr/>
        </p:nvSpPr>
        <p:spPr>
          <a:xfrm>
            <a:off x="4541026" y="906690"/>
            <a:ext cx="1165704" cy="369332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s-ES" sz="1800" dirty="0">
                <a:solidFill>
                  <a:schemeClr val="accent4">
                    <a:lumMod val="75000"/>
                  </a:schemeClr>
                </a:solidFill>
                <a:latin typeface="Righteous" panose="020B0604020202020204" charset="0"/>
              </a:rPr>
              <a:t>Predicción</a:t>
            </a:r>
            <a:endParaRPr lang="ca-ES" sz="1800" dirty="0">
              <a:solidFill>
                <a:schemeClr val="accent4">
                  <a:lumMod val="75000"/>
                </a:schemeClr>
              </a:solidFill>
              <a:latin typeface="Righteous" panose="020B060402020202020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716B73B-D4F4-4A6C-A99F-87032A093A93}"/>
              </a:ext>
            </a:extLst>
          </p:cNvPr>
          <p:cNvSpPr txBox="1"/>
          <p:nvPr/>
        </p:nvSpPr>
        <p:spPr>
          <a:xfrm>
            <a:off x="1831732" y="5971431"/>
            <a:ext cx="51845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a-ES" dirty="0">
                <a:hlinkClick r:id="rId2"/>
              </a:rPr>
              <a:t>https://jonniwalker1977.github.io/mapboxstory/index.html</a:t>
            </a:r>
            <a:endParaRPr lang="ca-E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EFEB28C-AA7A-4B60-A112-0C68B23DF8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1394" y="2952985"/>
            <a:ext cx="4338160" cy="2844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9869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773;p43">
            <a:extLst>
              <a:ext uri="{FF2B5EF4-FFF2-40B4-BE49-F238E27FC236}">
                <a16:creationId xmlns:a16="http://schemas.microsoft.com/office/drawing/2014/main" id="{A6EC8F79-3CA0-4C83-91E7-453E88F20859}"/>
              </a:ext>
            </a:extLst>
          </p:cNvPr>
          <p:cNvSpPr txBox="1">
            <a:spLocks/>
          </p:cNvSpPr>
          <p:nvPr/>
        </p:nvSpPr>
        <p:spPr>
          <a:xfrm>
            <a:off x="677626" y="188697"/>
            <a:ext cx="772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  <a:buClrTx/>
              <a:buFontTx/>
            </a:pPr>
            <a:r>
              <a:rPr lang="ca-ES" dirty="0">
                <a:solidFill>
                  <a:schemeClr val="bg1"/>
                </a:solidFill>
              </a:rPr>
              <a:t>Mapas ...</a:t>
            </a:r>
          </a:p>
        </p:txBody>
      </p:sp>
      <p:sp>
        <p:nvSpPr>
          <p:cNvPr id="11" name="Google Shape;782;p43">
            <a:extLst>
              <a:ext uri="{FF2B5EF4-FFF2-40B4-BE49-F238E27FC236}">
                <a16:creationId xmlns:a16="http://schemas.microsoft.com/office/drawing/2014/main" id="{E6609B19-E537-45CC-AB6A-9BBFCCD76A66}"/>
              </a:ext>
            </a:extLst>
          </p:cNvPr>
          <p:cNvSpPr/>
          <p:nvPr/>
        </p:nvSpPr>
        <p:spPr>
          <a:xfrm>
            <a:off x="710525" y="2473195"/>
            <a:ext cx="7726873" cy="304973"/>
          </a:xfrm>
          <a:custGeom>
            <a:avLst/>
            <a:gdLst/>
            <a:ahLst/>
            <a:cxnLst/>
            <a:rect l="l" t="t" r="r" b="b"/>
            <a:pathLst>
              <a:path w="272073" h="179396" extrusionOk="0">
                <a:moveTo>
                  <a:pt x="1" y="1"/>
                </a:moveTo>
                <a:lnTo>
                  <a:pt x="1" y="179396"/>
                </a:lnTo>
                <a:lnTo>
                  <a:pt x="272073" y="179396"/>
                </a:lnTo>
                <a:lnTo>
                  <a:pt x="272073" y="1"/>
                </a:lnTo>
                <a:close/>
              </a:path>
            </a:pathLst>
          </a:custGeom>
          <a:solidFill>
            <a:srgbClr val="84B6B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4009572-A11A-4DED-91AA-D0D25291E050}"/>
              </a:ext>
            </a:extLst>
          </p:cNvPr>
          <p:cNvSpPr txBox="1"/>
          <p:nvPr/>
        </p:nvSpPr>
        <p:spPr>
          <a:xfrm>
            <a:off x="2339752" y="5949280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a-ES" dirty="0">
                <a:solidFill>
                  <a:srgbClr val="DE8B74"/>
                </a:solidFill>
                <a:hlinkClick r:id="rId2"/>
              </a:rPr>
              <a:t>https://david.frigge.nz/30DayMapChallenge/maps.html</a:t>
            </a:r>
            <a:endParaRPr lang="ca-ES" dirty="0">
              <a:solidFill>
                <a:srgbClr val="DE8B74"/>
              </a:solidFill>
            </a:endParaRP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F8F0CCEF-4E1E-45A9-A56F-1A9AFC673A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6413" y="3185266"/>
            <a:ext cx="4091173" cy="2669281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0F7B0038-B710-43FC-A05A-87D8DB6BCE6A}"/>
              </a:ext>
            </a:extLst>
          </p:cNvPr>
          <p:cNvSpPr txBox="1"/>
          <p:nvPr/>
        </p:nvSpPr>
        <p:spPr>
          <a:xfrm>
            <a:off x="823009" y="851944"/>
            <a:ext cx="1249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800" dirty="0">
                <a:solidFill>
                  <a:srgbClr val="DE8B74"/>
                </a:solidFill>
                <a:latin typeface="Righteous" panose="020B0604020202020204" charset="0"/>
              </a:rPr>
              <a:t>Temáticos</a:t>
            </a:r>
            <a:endParaRPr lang="ca-ES" sz="1800" dirty="0">
              <a:solidFill>
                <a:srgbClr val="DE8B74"/>
              </a:solidFill>
              <a:latin typeface="Righteous" panose="020B060402020202020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2EC94AF-27F2-4569-9D1B-0A095126FDD4}"/>
              </a:ext>
            </a:extLst>
          </p:cNvPr>
          <p:cNvSpPr txBox="1"/>
          <p:nvPr/>
        </p:nvSpPr>
        <p:spPr>
          <a:xfrm>
            <a:off x="2339752" y="1929046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800" dirty="0" err="1">
                <a:solidFill>
                  <a:srgbClr val="DE8B74"/>
                </a:solidFill>
                <a:latin typeface="Righteous" panose="020B0604020202020204" charset="0"/>
              </a:rPr>
              <a:t>Routing</a:t>
            </a:r>
            <a:endParaRPr lang="ca-ES" sz="1800" dirty="0">
              <a:solidFill>
                <a:srgbClr val="DE8B74"/>
              </a:solidFill>
              <a:latin typeface="Righteous" panose="020B060402020202020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5939A34-E014-43C6-8C9A-EEBDEEF412F7}"/>
              </a:ext>
            </a:extLst>
          </p:cNvPr>
          <p:cNvSpPr txBox="1"/>
          <p:nvPr/>
        </p:nvSpPr>
        <p:spPr>
          <a:xfrm>
            <a:off x="3003729" y="1351710"/>
            <a:ext cx="1710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800" dirty="0">
                <a:solidFill>
                  <a:srgbClr val="DE8B74"/>
                </a:solidFill>
                <a:latin typeface="Righteous" panose="020B0604020202020204" charset="0"/>
              </a:rPr>
              <a:t>Comparadores</a:t>
            </a:r>
            <a:endParaRPr lang="ca-ES" sz="1800" dirty="0">
              <a:solidFill>
                <a:srgbClr val="DE8B74"/>
              </a:solidFill>
              <a:latin typeface="Righteous" panose="020B0604020202020204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8024C69-3860-40B2-B979-4012331A4DC6}"/>
              </a:ext>
            </a:extLst>
          </p:cNvPr>
          <p:cNvSpPr txBox="1"/>
          <p:nvPr/>
        </p:nvSpPr>
        <p:spPr>
          <a:xfrm>
            <a:off x="3491880" y="1924591"/>
            <a:ext cx="1749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800" dirty="0">
                <a:solidFill>
                  <a:srgbClr val="DE8B74"/>
                </a:solidFill>
                <a:latin typeface="Righteous" panose="020B0604020202020204" charset="0"/>
              </a:rPr>
              <a:t>Administrativos</a:t>
            </a:r>
            <a:endParaRPr lang="ca-ES" sz="1800" dirty="0">
              <a:solidFill>
                <a:srgbClr val="DE8B74"/>
              </a:solidFill>
              <a:latin typeface="Righteous" panose="020B0604020202020204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7CB9B4C-F3DA-4399-A81B-982A605E9288}"/>
              </a:ext>
            </a:extLst>
          </p:cNvPr>
          <p:cNvSpPr txBox="1"/>
          <p:nvPr/>
        </p:nvSpPr>
        <p:spPr>
          <a:xfrm>
            <a:off x="5004048" y="1363849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800" dirty="0" err="1">
                <a:solidFill>
                  <a:srgbClr val="DE8B74"/>
                </a:solidFill>
                <a:latin typeface="Righteous" panose="020B0604020202020204" charset="0"/>
              </a:rPr>
              <a:t>HeatMaps</a:t>
            </a:r>
            <a:endParaRPr lang="ca-ES" sz="1800" dirty="0">
              <a:solidFill>
                <a:srgbClr val="DE8B74"/>
              </a:solidFill>
              <a:latin typeface="Righteous" panose="020B0604020202020204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7EC6BB5-F1D6-487F-AB1D-8C65922AFDF1}"/>
              </a:ext>
            </a:extLst>
          </p:cNvPr>
          <p:cNvSpPr txBox="1"/>
          <p:nvPr/>
        </p:nvSpPr>
        <p:spPr>
          <a:xfrm>
            <a:off x="5880701" y="1848068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800" dirty="0" err="1">
                <a:solidFill>
                  <a:srgbClr val="DE8B74"/>
                </a:solidFill>
                <a:latin typeface="Righteous" panose="020B0604020202020204" charset="0"/>
              </a:rPr>
              <a:t>Clusters</a:t>
            </a:r>
            <a:endParaRPr lang="ca-ES" sz="1800" dirty="0">
              <a:solidFill>
                <a:srgbClr val="DE8B74"/>
              </a:solidFill>
              <a:latin typeface="Righteous" panose="020B0604020202020204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8D08930-1B64-4597-9B36-FACF61EEA066}"/>
              </a:ext>
            </a:extLst>
          </p:cNvPr>
          <p:cNvSpPr txBox="1"/>
          <p:nvPr/>
        </p:nvSpPr>
        <p:spPr>
          <a:xfrm>
            <a:off x="978614" y="1924591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800" dirty="0">
                <a:solidFill>
                  <a:srgbClr val="DE8B74"/>
                </a:solidFill>
                <a:latin typeface="Righteous" panose="020B0604020202020204" charset="0"/>
              </a:rPr>
              <a:t>Mallas</a:t>
            </a:r>
            <a:endParaRPr lang="ca-ES" sz="1800" dirty="0">
              <a:solidFill>
                <a:srgbClr val="DE8B74"/>
              </a:solidFill>
              <a:latin typeface="Righteous" panose="020B060402020202020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289F4E0-A8A7-42B9-8F31-D7AB94B6DD48}"/>
              </a:ext>
            </a:extLst>
          </p:cNvPr>
          <p:cNvSpPr txBox="1"/>
          <p:nvPr/>
        </p:nvSpPr>
        <p:spPr>
          <a:xfrm>
            <a:off x="6513628" y="862123"/>
            <a:ext cx="1826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800" dirty="0" err="1">
                <a:solidFill>
                  <a:srgbClr val="DE8B74"/>
                </a:solidFill>
                <a:latin typeface="Righteous" panose="020B0604020202020204" charset="0"/>
              </a:rPr>
              <a:t>Geocodificación</a:t>
            </a:r>
            <a:endParaRPr lang="ca-ES" sz="1800" dirty="0">
              <a:solidFill>
                <a:srgbClr val="DE8B74"/>
              </a:solidFill>
              <a:latin typeface="Righteous" panose="020B060402020202020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C7F1250-379C-4A24-AFA8-D37ECFC84F1C}"/>
              </a:ext>
            </a:extLst>
          </p:cNvPr>
          <p:cNvSpPr txBox="1"/>
          <p:nvPr/>
        </p:nvSpPr>
        <p:spPr>
          <a:xfrm>
            <a:off x="1186363" y="1305787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800" dirty="0" err="1">
                <a:solidFill>
                  <a:srgbClr val="DE8B74"/>
                </a:solidFill>
                <a:latin typeface="Righteous" panose="020B0604020202020204" charset="0"/>
              </a:rPr>
              <a:t>StoryMaps</a:t>
            </a:r>
            <a:endParaRPr lang="ca-ES" sz="1800" dirty="0">
              <a:solidFill>
                <a:srgbClr val="DE8B74"/>
              </a:solidFill>
              <a:latin typeface="Righteous" panose="020B060402020202020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7EC6CAE-ED24-46A1-90F4-35121D542D91}"/>
              </a:ext>
            </a:extLst>
          </p:cNvPr>
          <p:cNvSpPr txBox="1"/>
          <p:nvPr/>
        </p:nvSpPr>
        <p:spPr>
          <a:xfrm>
            <a:off x="6414513" y="1398038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800" dirty="0">
                <a:solidFill>
                  <a:srgbClr val="DE8B74"/>
                </a:solidFill>
                <a:latin typeface="Righteous" panose="020B0604020202020204" charset="0"/>
              </a:rPr>
              <a:t>Históricos</a:t>
            </a:r>
            <a:endParaRPr lang="ca-ES" sz="1800" dirty="0">
              <a:solidFill>
                <a:srgbClr val="DE8B74"/>
              </a:solidFill>
              <a:latin typeface="Righteous" panose="020B060402020202020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AEE4D06B-C461-41D4-A199-2801EF891DD1}"/>
              </a:ext>
            </a:extLst>
          </p:cNvPr>
          <p:cNvSpPr txBox="1"/>
          <p:nvPr/>
        </p:nvSpPr>
        <p:spPr>
          <a:xfrm>
            <a:off x="2473895" y="944612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800" dirty="0">
                <a:solidFill>
                  <a:srgbClr val="DE8B74"/>
                </a:solidFill>
                <a:latin typeface="Righteous" panose="020B0604020202020204" charset="0"/>
              </a:rPr>
              <a:t>3D</a:t>
            </a:r>
            <a:endParaRPr lang="ca-ES" sz="1800" dirty="0">
              <a:solidFill>
                <a:srgbClr val="DE8B74"/>
              </a:solidFill>
              <a:latin typeface="Righteous" panose="020B0604020202020204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D4172D19-4D76-4AF6-A1CB-B7F67FCD7F65}"/>
              </a:ext>
            </a:extLst>
          </p:cNvPr>
          <p:cNvSpPr txBox="1"/>
          <p:nvPr/>
        </p:nvSpPr>
        <p:spPr>
          <a:xfrm>
            <a:off x="4541026" y="906690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800" dirty="0">
                <a:solidFill>
                  <a:srgbClr val="DE8B74"/>
                </a:solidFill>
                <a:latin typeface="Righteous" panose="020B0604020202020204" charset="0"/>
              </a:rPr>
              <a:t>Predicción</a:t>
            </a:r>
            <a:endParaRPr lang="ca-ES" sz="1800" dirty="0">
              <a:solidFill>
                <a:srgbClr val="DE8B74"/>
              </a:solidFill>
              <a:latin typeface="Righteou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78376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 Box 2"/>
          <p:cNvSpPr txBox="1">
            <a:spLocks noChangeArrowheads="1"/>
          </p:cNvSpPr>
          <p:nvPr/>
        </p:nvSpPr>
        <p:spPr bwMode="auto">
          <a:xfrm>
            <a:off x="349250" y="390525"/>
            <a:ext cx="52038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s-ES" altLang="ca-ES" sz="2000" u="sng" dirty="0">
                <a:solidFill>
                  <a:schemeClr val="bg1"/>
                </a:solidFill>
                <a:latin typeface="Righteous" panose="020B0604020202020204" charset="0"/>
              </a:rPr>
              <a:t>OBJETIVOS</a:t>
            </a:r>
          </a:p>
        </p:txBody>
      </p:sp>
      <p:sp>
        <p:nvSpPr>
          <p:cNvPr id="3075" name="Rectangle 109"/>
          <p:cNvSpPr>
            <a:spLocks noChangeArrowheads="1"/>
          </p:cNvSpPr>
          <p:nvPr/>
        </p:nvSpPr>
        <p:spPr bwMode="auto">
          <a:xfrm>
            <a:off x="468313" y="786756"/>
            <a:ext cx="8424862" cy="2923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285750" indent="-285750">
              <a:spcBef>
                <a:spcPts val="1200"/>
              </a:spcBef>
              <a:buClr>
                <a:schemeClr val="accent3">
                  <a:lumMod val="60000"/>
                  <a:lumOff val="40000"/>
                </a:schemeClr>
              </a:buClr>
            </a:pPr>
            <a:r>
              <a:rPr lang="es-ES" altLang="ca-ES" sz="1800" dirty="0">
                <a:solidFill>
                  <a:schemeClr val="accent2">
                    <a:lumMod val="40000"/>
                    <a:lumOff val="60000"/>
                  </a:schemeClr>
                </a:solidFill>
                <a:latin typeface="Righteous" panose="020B0604020202020204" charset="0"/>
              </a:rPr>
              <a:t>Introducir a los alumnos en el contexto </a:t>
            </a:r>
            <a:r>
              <a:rPr lang="es-ES" altLang="ca-ES" sz="1800" dirty="0" err="1">
                <a:solidFill>
                  <a:schemeClr val="accent2">
                    <a:lumMod val="40000"/>
                    <a:lumOff val="60000"/>
                  </a:schemeClr>
                </a:solidFill>
                <a:latin typeface="Righteous" panose="020B0604020202020204" charset="0"/>
              </a:rPr>
              <a:t>GeoWeb</a:t>
            </a:r>
            <a:r>
              <a:rPr lang="es-ES" altLang="ca-ES" sz="1800" dirty="0">
                <a:solidFill>
                  <a:schemeClr val="accent2">
                    <a:lumMod val="40000"/>
                    <a:lumOff val="60000"/>
                  </a:schemeClr>
                </a:solidFill>
                <a:latin typeface="Righteous" panose="020B0604020202020204" charset="0"/>
              </a:rPr>
              <a:t> y sus posibilidades.</a:t>
            </a:r>
          </a:p>
          <a:p>
            <a:pPr marL="285750" indent="-285750">
              <a:spcBef>
                <a:spcPts val="1200"/>
              </a:spcBef>
              <a:buClr>
                <a:schemeClr val="accent3">
                  <a:lumMod val="60000"/>
                  <a:lumOff val="40000"/>
                </a:schemeClr>
              </a:buClr>
            </a:pPr>
            <a:r>
              <a:rPr lang="es-ES" altLang="ca-ES" sz="1800" dirty="0">
                <a:solidFill>
                  <a:schemeClr val="accent2">
                    <a:lumMod val="40000"/>
                    <a:lumOff val="60000"/>
                  </a:schemeClr>
                </a:solidFill>
                <a:latin typeface="Righteous" panose="020B0604020202020204" charset="0"/>
              </a:rPr>
              <a:t>Aplicar los conocimientos adquiridos hasta el momento para publicar datos en la Web.</a:t>
            </a:r>
          </a:p>
          <a:p>
            <a:pPr marL="285750" indent="-285750">
              <a:spcBef>
                <a:spcPts val="1200"/>
              </a:spcBef>
              <a:buClr>
                <a:schemeClr val="accent3">
                  <a:lumMod val="60000"/>
                  <a:lumOff val="40000"/>
                </a:schemeClr>
              </a:buClr>
            </a:pPr>
            <a:r>
              <a:rPr lang="es-ES" altLang="ca-ES" sz="1800" dirty="0">
                <a:solidFill>
                  <a:schemeClr val="accent2">
                    <a:lumMod val="40000"/>
                    <a:lumOff val="60000"/>
                  </a:schemeClr>
                </a:solidFill>
                <a:latin typeface="Righteous" panose="020B0604020202020204" charset="0"/>
              </a:rPr>
              <a:t>Dotar a los alumnos con unos conocimientos básicos en lenguajes de programación Web.</a:t>
            </a:r>
          </a:p>
          <a:p>
            <a:pPr marL="285750" indent="-285750">
              <a:spcBef>
                <a:spcPts val="1200"/>
              </a:spcBef>
              <a:buClr>
                <a:schemeClr val="accent3">
                  <a:lumMod val="60000"/>
                  <a:lumOff val="40000"/>
                </a:schemeClr>
              </a:buClr>
            </a:pPr>
            <a:r>
              <a:rPr lang="es-ES" altLang="ca-ES" sz="1800" dirty="0">
                <a:solidFill>
                  <a:schemeClr val="accent2">
                    <a:lumMod val="40000"/>
                    <a:lumOff val="60000"/>
                  </a:schemeClr>
                </a:solidFill>
                <a:latin typeface="Righteous" panose="020B0604020202020204" charset="0"/>
              </a:rPr>
              <a:t>Practicar la confección de aplicaciones simples para visualización web de datos, a partir de productos disponibles en Internet.</a:t>
            </a:r>
          </a:p>
          <a:p>
            <a:pPr marL="285750" indent="-285750">
              <a:spcBef>
                <a:spcPts val="1200"/>
              </a:spcBef>
              <a:buClr>
                <a:schemeClr val="accent3">
                  <a:lumMod val="60000"/>
                  <a:lumOff val="40000"/>
                </a:schemeClr>
              </a:buClr>
            </a:pPr>
            <a:r>
              <a:rPr lang="es-ES" altLang="ca-ES" sz="1800" dirty="0">
                <a:solidFill>
                  <a:schemeClr val="accent2">
                    <a:lumMod val="40000"/>
                    <a:lumOff val="60000"/>
                  </a:schemeClr>
                </a:solidFill>
                <a:latin typeface="Righteous" panose="020B0604020202020204" charset="0"/>
              </a:rPr>
              <a:t>Practicar la configuración de servidores de mapas y de aplicaciones cliente.</a:t>
            </a:r>
          </a:p>
        </p:txBody>
      </p:sp>
      <p:sp>
        <p:nvSpPr>
          <p:cNvPr id="3076" name="Text Box 110"/>
          <p:cNvSpPr txBox="1">
            <a:spLocks noChangeArrowheads="1"/>
          </p:cNvSpPr>
          <p:nvPr/>
        </p:nvSpPr>
        <p:spPr bwMode="auto">
          <a:xfrm>
            <a:off x="349250" y="3865563"/>
            <a:ext cx="52038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s-ES" altLang="ca-ES" sz="2000" u="sng" dirty="0">
                <a:solidFill>
                  <a:schemeClr val="bg1"/>
                </a:solidFill>
                <a:latin typeface="Righteous" panose="020B0604020202020204" charset="0"/>
              </a:rPr>
              <a:t>RESULTADOS</a:t>
            </a:r>
            <a:endParaRPr lang="es-ES" altLang="ca-ES" sz="2400" u="sng" dirty="0">
              <a:solidFill>
                <a:schemeClr val="bg1"/>
              </a:solidFill>
              <a:latin typeface="Righteous" panose="020B0604020202020204" charset="0"/>
            </a:endParaRPr>
          </a:p>
        </p:txBody>
      </p:sp>
      <p:sp>
        <p:nvSpPr>
          <p:cNvPr id="3077" name="Rectangle 113"/>
          <p:cNvSpPr>
            <a:spLocks noChangeArrowheads="1"/>
          </p:cNvSpPr>
          <p:nvPr/>
        </p:nvSpPr>
        <p:spPr bwMode="auto">
          <a:xfrm>
            <a:off x="539750" y="4292600"/>
            <a:ext cx="8353425" cy="16619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285750" indent="-285750">
              <a:spcBef>
                <a:spcPts val="1200"/>
              </a:spcBef>
              <a:buClr>
                <a:schemeClr val="accent2">
                  <a:lumMod val="60000"/>
                  <a:lumOff val="40000"/>
                </a:schemeClr>
              </a:buClr>
            </a:pPr>
            <a:r>
              <a:rPr lang="es-ES" altLang="ca-ES" sz="1800" dirty="0">
                <a:solidFill>
                  <a:schemeClr val="accent2">
                    <a:lumMod val="40000"/>
                    <a:lumOff val="60000"/>
                  </a:schemeClr>
                </a:solidFill>
                <a:latin typeface="Righteous" panose="020B0604020202020204" charset="0"/>
              </a:rPr>
              <a:t>Conocimiento y práctica de lenguajes de programación.</a:t>
            </a:r>
          </a:p>
          <a:p>
            <a:pPr marL="285750" indent="-285750">
              <a:spcBef>
                <a:spcPts val="1200"/>
              </a:spcBef>
              <a:buClr>
                <a:schemeClr val="accent2">
                  <a:lumMod val="60000"/>
                  <a:lumOff val="40000"/>
                </a:schemeClr>
              </a:buClr>
            </a:pPr>
            <a:r>
              <a:rPr lang="es-ES" altLang="ca-ES" sz="1800" dirty="0">
                <a:solidFill>
                  <a:schemeClr val="accent2">
                    <a:lumMod val="40000"/>
                    <a:lumOff val="60000"/>
                  </a:schemeClr>
                </a:solidFill>
                <a:latin typeface="Righteous" panose="020B0604020202020204" charset="0"/>
              </a:rPr>
              <a:t>Capacidad para definir funcionalidades de una aplicación SIG y publicación Web.</a:t>
            </a:r>
          </a:p>
          <a:p>
            <a:pPr marL="285750" indent="-285750">
              <a:spcBef>
                <a:spcPts val="1200"/>
              </a:spcBef>
              <a:buClr>
                <a:schemeClr val="accent2">
                  <a:lumMod val="60000"/>
                  <a:lumOff val="40000"/>
                </a:schemeClr>
              </a:buClr>
            </a:pPr>
            <a:r>
              <a:rPr lang="es-ES" altLang="ca-ES" sz="1800" dirty="0">
                <a:solidFill>
                  <a:schemeClr val="accent2">
                    <a:lumMod val="40000"/>
                    <a:lumOff val="60000"/>
                  </a:schemeClr>
                </a:solidFill>
                <a:latin typeface="Righteous" panose="020B0604020202020204" charset="0"/>
              </a:rPr>
              <a:t>Capacidad de análisis y síntesis de problemas vinculados con la publicación de datos.</a:t>
            </a:r>
          </a:p>
          <a:p>
            <a:pPr marL="285750" indent="-285750">
              <a:spcBef>
                <a:spcPts val="1200"/>
              </a:spcBef>
              <a:buClr>
                <a:schemeClr val="accent2">
                  <a:lumMod val="60000"/>
                  <a:lumOff val="40000"/>
                </a:schemeClr>
              </a:buClr>
            </a:pPr>
            <a:r>
              <a:rPr lang="es-ES" altLang="ca-ES" sz="1800" dirty="0">
                <a:solidFill>
                  <a:schemeClr val="accent2">
                    <a:lumMod val="40000"/>
                    <a:lumOff val="60000"/>
                  </a:schemeClr>
                </a:solidFill>
                <a:latin typeface="Righteous" panose="020B0604020202020204" charset="0"/>
              </a:rPr>
              <a:t>Habilidad en la utilización de librerías de mapas en JavaScript. </a:t>
            </a:r>
          </a:p>
        </p:txBody>
      </p:sp>
      <p:sp>
        <p:nvSpPr>
          <p:cNvPr id="3078" name="Text Box 2"/>
          <p:cNvSpPr txBox="1">
            <a:spLocks noChangeArrowheads="1"/>
          </p:cNvSpPr>
          <p:nvPr/>
        </p:nvSpPr>
        <p:spPr bwMode="auto">
          <a:xfrm>
            <a:off x="0" y="6523038"/>
            <a:ext cx="19050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s-ES" altLang="ca-ES" sz="1200" dirty="0">
                <a:solidFill>
                  <a:schemeClr val="tx2"/>
                </a:solidFill>
                <a:latin typeface="Righteous" panose="020B0604020202020204" charset="0"/>
              </a:rPr>
              <a:t>Máster SIG – 2020/2021</a:t>
            </a:r>
            <a:endParaRPr lang="fr-FR" altLang="ca-ES" sz="1200" dirty="0">
              <a:solidFill>
                <a:schemeClr val="tx2"/>
              </a:solidFill>
              <a:latin typeface="Righteous" panose="020B0604020202020204" charset="0"/>
            </a:endParaRPr>
          </a:p>
        </p:txBody>
      </p:sp>
      <p:grpSp>
        <p:nvGrpSpPr>
          <p:cNvPr id="7" name="Google Shape;2657;p73">
            <a:extLst>
              <a:ext uri="{FF2B5EF4-FFF2-40B4-BE49-F238E27FC236}">
                <a16:creationId xmlns:a16="http://schemas.microsoft.com/office/drawing/2014/main" id="{3BA5B7E0-906D-409A-AEDC-928D06819FAD}"/>
              </a:ext>
            </a:extLst>
          </p:cNvPr>
          <p:cNvGrpSpPr/>
          <p:nvPr/>
        </p:nvGrpSpPr>
        <p:grpSpPr>
          <a:xfrm>
            <a:off x="6156176" y="474221"/>
            <a:ext cx="1959041" cy="208784"/>
            <a:chOff x="6336019" y="3733725"/>
            <a:chExt cx="2566206" cy="351310"/>
          </a:xfrm>
        </p:grpSpPr>
        <p:sp>
          <p:nvSpPr>
            <p:cNvPr id="8" name="Google Shape;2658;p73">
              <a:extLst>
                <a:ext uri="{FF2B5EF4-FFF2-40B4-BE49-F238E27FC236}">
                  <a16:creationId xmlns:a16="http://schemas.microsoft.com/office/drawing/2014/main" id="{F11386F5-3E87-45DC-93A6-77832BF37EB1}"/>
                </a:ext>
              </a:extLst>
            </p:cNvPr>
            <p:cNvSpPr/>
            <p:nvPr/>
          </p:nvSpPr>
          <p:spPr>
            <a:xfrm>
              <a:off x="6336019" y="3733735"/>
              <a:ext cx="1881300" cy="351300"/>
            </a:xfrm>
            <a:prstGeom prst="homePlate">
              <a:avLst>
                <a:gd name="adj" fmla="val 50000"/>
              </a:avLst>
            </a:pr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659;p73">
              <a:extLst>
                <a:ext uri="{FF2B5EF4-FFF2-40B4-BE49-F238E27FC236}">
                  <a16:creationId xmlns:a16="http://schemas.microsoft.com/office/drawing/2014/main" id="{282316B5-34DF-4018-88DF-AA40FB7BDA78}"/>
                </a:ext>
              </a:extLst>
            </p:cNvPr>
            <p:cNvSpPr/>
            <p:nvPr/>
          </p:nvSpPr>
          <p:spPr>
            <a:xfrm>
              <a:off x="8098525" y="3733725"/>
              <a:ext cx="346500" cy="351300"/>
            </a:xfrm>
            <a:prstGeom prst="chevron">
              <a:avLst>
                <a:gd name="adj" fmla="val 50000"/>
              </a:avLst>
            </a:pr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660;p73">
              <a:extLst>
                <a:ext uri="{FF2B5EF4-FFF2-40B4-BE49-F238E27FC236}">
                  <a16:creationId xmlns:a16="http://schemas.microsoft.com/office/drawing/2014/main" id="{14C159E8-A1E5-43B0-88DA-C921960DCF81}"/>
                </a:ext>
              </a:extLst>
            </p:cNvPr>
            <p:cNvSpPr/>
            <p:nvPr/>
          </p:nvSpPr>
          <p:spPr>
            <a:xfrm>
              <a:off x="8327125" y="3733725"/>
              <a:ext cx="346500" cy="351300"/>
            </a:xfrm>
            <a:prstGeom prst="chevron">
              <a:avLst>
                <a:gd name="adj" fmla="val 50000"/>
              </a:avLst>
            </a:pr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2661;p73">
              <a:extLst>
                <a:ext uri="{FF2B5EF4-FFF2-40B4-BE49-F238E27FC236}">
                  <a16:creationId xmlns:a16="http://schemas.microsoft.com/office/drawing/2014/main" id="{11B08E4E-10E3-49EE-9DF9-D34D1D7AD6E1}"/>
                </a:ext>
              </a:extLst>
            </p:cNvPr>
            <p:cNvSpPr/>
            <p:nvPr/>
          </p:nvSpPr>
          <p:spPr>
            <a:xfrm>
              <a:off x="8555725" y="3733725"/>
              <a:ext cx="346500" cy="351300"/>
            </a:xfrm>
            <a:prstGeom prst="chevron">
              <a:avLst>
                <a:gd name="adj" fmla="val 50000"/>
              </a:avLst>
            </a:pr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" name="Google Shape;2657;p73">
            <a:extLst>
              <a:ext uri="{FF2B5EF4-FFF2-40B4-BE49-F238E27FC236}">
                <a16:creationId xmlns:a16="http://schemas.microsoft.com/office/drawing/2014/main" id="{69091C8A-E7BE-419E-920F-881CB056AB05}"/>
              </a:ext>
            </a:extLst>
          </p:cNvPr>
          <p:cNvGrpSpPr/>
          <p:nvPr/>
        </p:nvGrpSpPr>
        <p:grpSpPr>
          <a:xfrm>
            <a:off x="6156176" y="3899290"/>
            <a:ext cx="1959041" cy="208784"/>
            <a:chOff x="6336019" y="3733725"/>
            <a:chExt cx="2566206" cy="351310"/>
          </a:xfrm>
        </p:grpSpPr>
        <p:sp>
          <p:nvSpPr>
            <p:cNvPr id="13" name="Google Shape;2658;p73">
              <a:extLst>
                <a:ext uri="{FF2B5EF4-FFF2-40B4-BE49-F238E27FC236}">
                  <a16:creationId xmlns:a16="http://schemas.microsoft.com/office/drawing/2014/main" id="{CE1B24FD-BCD3-4368-A8FD-97B59AE7890A}"/>
                </a:ext>
              </a:extLst>
            </p:cNvPr>
            <p:cNvSpPr/>
            <p:nvPr/>
          </p:nvSpPr>
          <p:spPr>
            <a:xfrm>
              <a:off x="6336019" y="3733735"/>
              <a:ext cx="1881300" cy="351300"/>
            </a:xfrm>
            <a:prstGeom prst="homePlate">
              <a:avLst>
                <a:gd name="adj" fmla="val 50000"/>
              </a:avLst>
            </a:pr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659;p73">
              <a:extLst>
                <a:ext uri="{FF2B5EF4-FFF2-40B4-BE49-F238E27FC236}">
                  <a16:creationId xmlns:a16="http://schemas.microsoft.com/office/drawing/2014/main" id="{F9D3DBB6-D823-4DB9-8BE3-99473BE5E4DE}"/>
                </a:ext>
              </a:extLst>
            </p:cNvPr>
            <p:cNvSpPr/>
            <p:nvPr/>
          </p:nvSpPr>
          <p:spPr>
            <a:xfrm>
              <a:off x="8098525" y="3733725"/>
              <a:ext cx="346500" cy="351300"/>
            </a:xfrm>
            <a:prstGeom prst="chevron">
              <a:avLst>
                <a:gd name="adj" fmla="val 50000"/>
              </a:avLst>
            </a:pr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2660;p73">
              <a:extLst>
                <a:ext uri="{FF2B5EF4-FFF2-40B4-BE49-F238E27FC236}">
                  <a16:creationId xmlns:a16="http://schemas.microsoft.com/office/drawing/2014/main" id="{FBDB2B23-1EBC-44DB-B62E-5E1B496C2E06}"/>
                </a:ext>
              </a:extLst>
            </p:cNvPr>
            <p:cNvSpPr/>
            <p:nvPr/>
          </p:nvSpPr>
          <p:spPr>
            <a:xfrm>
              <a:off x="8327125" y="3733725"/>
              <a:ext cx="346500" cy="351300"/>
            </a:xfrm>
            <a:prstGeom prst="chevron">
              <a:avLst>
                <a:gd name="adj" fmla="val 50000"/>
              </a:avLst>
            </a:pr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661;p73">
              <a:extLst>
                <a:ext uri="{FF2B5EF4-FFF2-40B4-BE49-F238E27FC236}">
                  <a16:creationId xmlns:a16="http://schemas.microsoft.com/office/drawing/2014/main" id="{6F28F1B9-39BA-43A7-92AB-5F61AD75F0D2}"/>
                </a:ext>
              </a:extLst>
            </p:cNvPr>
            <p:cNvSpPr/>
            <p:nvPr/>
          </p:nvSpPr>
          <p:spPr>
            <a:xfrm>
              <a:off x="8555725" y="3733725"/>
              <a:ext cx="346500" cy="351300"/>
            </a:xfrm>
            <a:prstGeom prst="chevron">
              <a:avLst>
                <a:gd name="adj" fmla="val 50000"/>
              </a:avLst>
            </a:pr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7593683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56;p39">
            <a:extLst>
              <a:ext uri="{FF2B5EF4-FFF2-40B4-BE49-F238E27FC236}">
                <a16:creationId xmlns:a16="http://schemas.microsoft.com/office/drawing/2014/main" id="{96C140DA-4BDA-4436-9A67-A55848F6D9A7}"/>
              </a:ext>
            </a:extLst>
          </p:cNvPr>
          <p:cNvSpPr txBox="1">
            <a:spLocks/>
          </p:cNvSpPr>
          <p:nvPr/>
        </p:nvSpPr>
        <p:spPr>
          <a:xfrm>
            <a:off x="1844288" y="2811750"/>
            <a:ext cx="24357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  <a:buClrTx/>
              <a:buFontTx/>
            </a:pPr>
            <a:endParaRPr lang="en" dirty="0"/>
          </a:p>
        </p:txBody>
      </p:sp>
      <p:sp>
        <p:nvSpPr>
          <p:cNvPr id="3" name="Google Shape;657;p39">
            <a:extLst>
              <a:ext uri="{FF2B5EF4-FFF2-40B4-BE49-F238E27FC236}">
                <a16:creationId xmlns:a16="http://schemas.microsoft.com/office/drawing/2014/main" id="{A5963B0E-76B1-483F-B674-F929AE6B9597}"/>
              </a:ext>
            </a:extLst>
          </p:cNvPr>
          <p:cNvSpPr/>
          <p:nvPr/>
        </p:nvSpPr>
        <p:spPr>
          <a:xfrm>
            <a:off x="1905350" y="1864500"/>
            <a:ext cx="5333311" cy="826119"/>
          </a:xfrm>
          <a:custGeom>
            <a:avLst/>
            <a:gdLst/>
            <a:ahLst/>
            <a:cxnLst/>
            <a:rect l="l" t="t" r="r" b="b"/>
            <a:pathLst>
              <a:path w="272073" h="179396" extrusionOk="0">
                <a:moveTo>
                  <a:pt x="1" y="1"/>
                </a:moveTo>
                <a:lnTo>
                  <a:pt x="1" y="179396"/>
                </a:lnTo>
                <a:lnTo>
                  <a:pt x="272073" y="179396"/>
                </a:lnTo>
                <a:lnTo>
                  <a:pt x="27207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658;p39">
            <a:extLst>
              <a:ext uri="{FF2B5EF4-FFF2-40B4-BE49-F238E27FC236}">
                <a16:creationId xmlns:a16="http://schemas.microsoft.com/office/drawing/2014/main" id="{7D692306-2709-4239-9A61-8AEB76813236}"/>
              </a:ext>
            </a:extLst>
          </p:cNvPr>
          <p:cNvSpPr txBox="1">
            <a:spLocks/>
          </p:cNvSpPr>
          <p:nvPr/>
        </p:nvSpPr>
        <p:spPr>
          <a:xfrm>
            <a:off x="5220072" y="2957767"/>
            <a:ext cx="2232248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Tx/>
            </a:pPr>
            <a:r>
              <a:rPr lang="es-ES" dirty="0" err="1">
                <a:solidFill>
                  <a:schemeClr val="accent3">
                    <a:lumMod val="40000"/>
                    <a:lumOff val="60000"/>
                  </a:schemeClr>
                </a:solidFill>
              </a:rPr>
              <a:t>Keywords</a:t>
            </a:r>
            <a:endParaRPr lang="ca-ES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E46AAC-7055-4190-80F2-A2CD5C27671B}"/>
              </a:ext>
            </a:extLst>
          </p:cNvPr>
          <p:cNvSpPr txBox="1"/>
          <p:nvPr/>
        </p:nvSpPr>
        <p:spPr>
          <a:xfrm>
            <a:off x="4499992" y="3858959"/>
            <a:ext cx="38266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rgbClr val="DE8B74"/>
                </a:solidFill>
              </a:rPr>
              <a:t>Tecnologías y conceptos clave de la </a:t>
            </a:r>
            <a:r>
              <a:rPr lang="es-ES" dirty="0" err="1">
                <a:solidFill>
                  <a:srgbClr val="DE8B74"/>
                </a:solidFill>
              </a:rPr>
              <a:t>GeoWeb</a:t>
            </a:r>
            <a:endParaRPr lang="ca-ES" dirty="0">
              <a:solidFill>
                <a:srgbClr val="DE8B7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9039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>
          <a:xfrm>
            <a:off x="323528" y="1181580"/>
            <a:ext cx="8208912" cy="5072498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6"/>
          </a:lnRef>
          <a:fillRef idx="1001">
            <a:schemeClr val="dk1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SzPct val="60000"/>
              <a:buFont typeface="Wingdings" panose="05000000000000000000" pitchFamily="2" charset="2"/>
              <a:buChar char="ü"/>
            </a:pPr>
            <a:r>
              <a:rPr lang="es-ES" altLang="ca-ES" sz="2000" dirty="0">
                <a:solidFill>
                  <a:schemeClr val="accent3">
                    <a:lumMod val="60000"/>
                    <a:lumOff val="4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Cliente vs Servidor</a:t>
            </a:r>
          </a:p>
          <a:p>
            <a:pPr marL="342900" indent="-342900"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SzPct val="60000"/>
              <a:buFont typeface="Wingdings" panose="05000000000000000000" pitchFamily="2" charset="2"/>
              <a:buChar char="ü"/>
            </a:pPr>
            <a:r>
              <a:rPr lang="es-ES" altLang="ca-ES" sz="2000" dirty="0">
                <a:solidFill>
                  <a:schemeClr val="accent3">
                    <a:lumMod val="60000"/>
                    <a:lumOff val="4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Browser (Navegador web)</a:t>
            </a:r>
          </a:p>
          <a:p>
            <a:pPr marL="342900" indent="-342900"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SzPct val="60000"/>
              <a:buFont typeface="Wingdings" panose="05000000000000000000" pitchFamily="2" charset="2"/>
              <a:buChar char="ü"/>
            </a:pPr>
            <a:r>
              <a:rPr lang="es-ES" altLang="ca-ES" sz="2000" dirty="0">
                <a:solidFill>
                  <a:schemeClr val="accent3">
                    <a:lumMod val="60000"/>
                    <a:lumOff val="4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Sistemas de referencia: EPSG:3857 , EPSG:4326 …</a:t>
            </a:r>
          </a:p>
          <a:p>
            <a:pPr marL="342900" indent="-342900"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SzPct val="60000"/>
              <a:buFont typeface="Wingdings" panose="05000000000000000000" pitchFamily="2" charset="2"/>
              <a:buChar char="ü"/>
            </a:pPr>
            <a:r>
              <a:rPr lang="es-ES" altLang="ca-ES" sz="2000" dirty="0">
                <a:solidFill>
                  <a:schemeClr val="accent3">
                    <a:lumMod val="60000"/>
                    <a:lumOff val="4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Formatos : JSON,  </a:t>
            </a:r>
            <a:r>
              <a:rPr lang="es-ES" altLang="ca-ES" sz="20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GeoJSON</a:t>
            </a:r>
            <a:r>
              <a:rPr lang="es-ES" altLang="ca-ES" sz="2000" dirty="0">
                <a:solidFill>
                  <a:schemeClr val="accent3">
                    <a:lumMod val="60000"/>
                    <a:lumOff val="4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CSV, </a:t>
            </a:r>
            <a:r>
              <a:rPr lang="es-ES" altLang="ca-ES" sz="20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MBTiles</a:t>
            </a:r>
            <a:r>
              <a:rPr lang="es-ES" altLang="ca-ES" sz="2000" dirty="0">
                <a:solidFill>
                  <a:schemeClr val="accent3">
                    <a:lumMod val="60000"/>
                    <a:lumOff val="4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s-ES" altLang="ca-ES" sz="20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GeoPackage</a:t>
            </a:r>
            <a:r>
              <a:rPr lang="es-ES" altLang="ca-ES" sz="2000" dirty="0">
                <a:solidFill>
                  <a:schemeClr val="accent3">
                    <a:lumMod val="60000"/>
                    <a:lumOff val="4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…</a:t>
            </a:r>
          </a:p>
          <a:p>
            <a:pPr marL="342900" indent="-342900"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SzPct val="60000"/>
              <a:buFont typeface="Wingdings" panose="05000000000000000000" pitchFamily="2" charset="2"/>
              <a:buChar char="ü"/>
            </a:pPr>
            <a:r>
              <a:rPr lang="es-ES" altLang="ca-ES" sz="2000" dirty="0">
                <a:solidFill>
                  <a:schemeClr val="accent3">
                    <a:lumMod val="60000"/>
                    <a:lumOff val="4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GeoServicios: WMS, TMS , XYZ, WMTS …</a:t>
            </a:r>
          </a:p>
          <a:p>
            <a:pPr marL="342900" indent="-342900"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SzPct val="60000"/>
              <a:buFont typeface="Wingdings" panose="05000000000000000000" pitchFamily="2" charset="2"/>
              <a:buChar char="ü"/>
            </a:pPr>
            <a:r>
              <a:rPr lang="es-ES" altLang="ca-ES" sz="2000" dirty="0">
                <a:solidFill>
                  <a:schemeClr val="accent3">
                    <a:lumMod val="60000"/>
                    <a:lumOff val="4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API y API Reference</a:t>
            </a:r>
          </a:p>
          <a:p>
            <a:pPr marL="342900" indent="-342900"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SzPct val="60000"/>
              <a:buFont typeface="Wingdings" panose="05000000000000000000" pitchFamily="2" charset="2"/>
              <a:buChar char="ü"/>
            </a:pPr>
            <a:r>
              <a:rPr lang="es-ES" altLang="ca-ES" sz="2000" dirty="0">
                <a:solidFill>
                  <a:schemeClr val="accent3">
                    <a:lumMod val="60000"/>
                    <a:lumOff val="4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Pirámides (tiles)</a:t>
            </a:r>
          </a:p>
          <a:p>
            <a:pPr marL="342900" indent="-342900"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SzPct val="60000"/>
              <a:buFont typeface="Wingdings" panose="05000000000000000000" pitchFamily="2" charset="2"/>
              <a:buChar char="ü"/>
            </a:pPr>
            <a:r>
              <a:rPr lang="es-ES" altLang="ca-ES" sz="20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WebGL</a:t>
            </a:r>
            <a:endParaRPr lang="es-ES" altLang="ca-ES" sz="2000" dirty="0">
              <a:solidFill>
                <a:schemeClr val="accent3">
                  <a:lumMod val="60000"/>
                  <a:lumOff val="4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indent="-342900"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SzPct val="60000"/>
              <a:buFont typeface="Wingdings" panose="05000000000000000000" pitchFamily="2" charset="2"/>
              <a:buChar char="ü"/>
            </a:pPr>
            <a:r>
              <a:rPr lang="es-ES" altLang="ca-ES" sz="2000" dirty="0">
                <a:solidFill>
                  <a:schemeClr val="accent3">
                    <a:lumMod val="60000"/>
                    <a:lumOff val="4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Vector tiles</a:t>
            </a:r>
          </a:p>
          <a:p>
            <a:pPr marL="342900" indent="-342900"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SzPct val="60000"/>
              <a:buFont typeface="Wingdings" panose="05000000000000000000" pitchFamily="2" charset="2"/>
              <a:buChar char="ü"/>
            </a:pPr>
            <a:r>
              <a:rPr lang="es-ES" altLang="ca-ES" sz="2000" dirty="0">
                <a:solidFill>
                  <a:schemeClr val="accent3">
                    <a:lumMod val="60000"/>
                    <a:lumOff val="4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Librería JavaScript</a:t>
            </a:r>
          </a:p>
          <a:p>
            <a:pPr marL="342900" indent="-342900"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SzPct val="60000"/>
              <a:buFont typeface="Wingdings" panose="05000000000000000000" pitchFamily="2" charset="2"/>
              <a:buChar char="ü"/>
            </a:pPr>
            <a:r>
              <a:rPr lang="es-ES" altLang="ca-ES" sz="2000" dirty="0">
                <a:solidFill>
                  <a:schemeClr val="accent3">
                    <a:lumMod val="60000"/>
                    <a:lumOff val="4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Framework JavaScript vs </a:t>
            </a:r>
            <a:r>
              <a:rPr lang="es-ES" altLang="ca-ES" sz="20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Vanilla</a:t>
            </a:r>
            <a:r>
              <a:rPr lang="es-ES" altLang="ca-ES" sz="2000" dirty="0">
                <a:solidFill>
                  <a:schemeClr val="accent3">
                    <a:lumMod val="60000"/>
                    <a:lumOff val="4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JavaScript</a:t>
            </a:r>
          </a:p>
          <a:p>
            <a:pPr marL="342900" indent="-342900"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SzPct val="60000"/>
              <a:buFont typeface="Wingdings" panose="05000000000000000000" pitchFamily="2" charset="2"/>
              <a:buChar char="ü"/>
            </a:pPr>
            <a:r>
              <a:rPr lang="es-ES" altLang="ca-ES" sz="2000" dirty="0">
                <a:solidFill>
                  <a:schemeClr val="accent3">
                    <a:lumMod val="60000"/>
                    <a:lumOff val="4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URL o dirección web</a:t>
            </a:r>
          </a:p>
          <a:p>
            <a:pPr marL="342900" indent="-342900"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SzPct val="60000"/>
              <a:buFont typeface="Wingdings" panose="05000000000000000000" pitchFamily="2" charset="2"/>
              <a:buChar char="ü"/>
            </a:pPr>
            <a:r>
              <a:rPr lang="es-ES" altLang="ca-ES" sz="2000" dirty="0">
                <a:solidFill>
                  <a:schemeClr val="accent3">
                    <a:lumMod val="60000"/>
                    <a:lumOff val="4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Ajax</a:t>
            </a:r>
          </a:p>
          <a:p>
            <a:pPr>
              <a:spcAft>
                <a:spcPct val="0"/>
              </a:spcAft>
              <a:buSzPct val="45000"/>
              <a:buFont typeface="Wingdings" charset="2"/>
              <a:buChar char=""/>
            </a:pPr>
            <a:endParaRPr lang="es-ES" altLang="ca-E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ADA675-6880-4349-B2EA-C32E8BF8B4A6}"/>
              </a:ext>
            </a:extLst>
          </p:cNvPr>
          <p:cNvSpPr txBox="1"/>
          <p:nvPr/>
        </p:nvSpPr>
        <p:spPr>
          <a:xfrm>
            <a:off x="988391" y="538050"/>
            <a:ext cx="53335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ct val="0"/>
              </a:spcAft>
              <a:buSzPct val="4500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s-ES_tradnl" sz="2400" dirty="0">
                <a:solidFill>
                  <a:schemeClr val="bg1"/>
                </a:solidFill>
                <a:latin typeface="Righteous"/>
                <a:ea typeface="Tahoma" panose="020B0604030504040204" pitchFamily="34" charset="0"/>
                <a:cs typeface="Tahoma" panose="020B0604030504040204" pitchFamily="34" charset="0"/>
              </a:rPr>
              <a:t>Conceptos clave que debemos conocer !!</a:t>
            </a:r>
          </a:p>
        </p:txBody>
      </p:sp>
      <p:grpSp>
        <p:nvGrpSpPr>
          <p:cNvPr id="6" name="Google Shape;6423;p77">
            <a:extLst>
              <a:ext uri="{FF2B5EF4-FFF2-40B4-BE49-F238E27FC236}">
                <a16:creationId xmlns:a16="http://schemas.microsoft.com/office/drawing/2014/main" id="{053B6D08-D023-474F-B962-0A9D8B8D77FB}"/>
              </a:ext>
            </a:extLst>
          </p:cNvPr>
          <p:cNvGrpSpPr/>
          <p:nvPr/>
        </p:nvGrpSpPr>
        <p:grpSpPr>
          <a:xfrm>
            <a:off x="7884368" y="406614"/>
            <a:ext cx="868881" cy="684241"/>
            <a:chOff x="6598259" y="2078634"/>
            <a:chExt cx="868881" cy="684241"/>
          </a:xfrm>
        </p:grpSpPr>
        <p:sp>
          <p:nvSpPr>
            <p:cNvPr id="7" name="Google Shape;6424;p77">
              <a:extLst>
                <a:ext uri="{FF2B5EF4-FFF2-40B4-BE49-F238E27FC236}">
                  <a16:creationId xmlns:a16="http://schemas.microsoft.com/office/drawing/2014/main" id="{32B06707-C359-4248-9440-66EC5BA31350}"/>
                </a:ext>
              </a:extLst>
            </p:cNvPr>
            <p:cNvSpPr/>
            <p:nvPr/>
          </p:nvSpPr>
          <p:spPr>
            <a:xfrm>
              <a:off x="7165957" y="2159753"/>
              <a:ext cx="286185" cy="107120"/>
            </a:xfrm>
            <a:custGeom>
              <a:avLst/>
              <a:gdLst/>
              <a:ahLst/>
              <a:cxnLst/>
              <a:rect l="l" t="t" r="r" b="b"/>
              <a:pathLst>
                <a:path w="48506" h="18156" extrusionOk="0">
                  <a:moveTo>
                    <a:pt x="1" y="1"/>
                  </a:moveTo>
                  <a:lnTo>
                    <a:pt x="1" y="18156"/>
                  </a:lnTo>
                  <a:lnTo>
                    <a:pt x="48506" y="18156"/>
                  </a:lnTo>
                  <a:lnTo>
                    <a:pt x="48506" y="1"/>
                  </a:lnTo>
                  <a:close/>
                </a:path>
              </a:pathLst>
            </a:custGeom>
            <a:solidFill>
              <a:srgbClr val="B3C3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6425;p77">
              <a:extLst>
                <a:ext uri="{FF2B5EF4-FFF2-40B4-BE49-F238E27FC236}">
                  <a16:creationId xmlns:a16="http://schemas.microsoft.com/office/drawing/2014/main" id="{C5683B47-5400-4779-BE51-3CA83BDE805F}"/>
                </a:ext>
              </a:extLst>
            </p:cNvPr>
            <p:cNvSpPr/>
            <p:nvPr/>
          </p:nvSpPr>
          <p:spPr>
            <a:xfrm>
              <a:off x="7085764" y="2536793"/>
              <a:ext cx="349475" cy="107120"/>
            </a:xfrm>
            <a:custGeom>
              <a:avLst/>
              <a:gdLst/>
              <a:ahLst/>
              <a:cxnLst/>
              <a:rect l="l" t="t" r="r" b="b"/>
              <a:pathLst>
                <a:path w="59233" h="18156" extrusionOk="0">
                  <a:moveTo>
                    <a:pt x="1" y="1"/>
                  </a:moveTo>
                  <a:lnTo>
                    <a:pt x="1" y="18156"/>
                  </a:lnTo>
                  <a:lnTo>
                    <a:pt x="59233" y="18156"/>
                  </a:lnTo>
                  <a:lnTo>
                    <a:pt x="59233" y="1"/>
                  </a:lnTo>
                  <a:close/>
                </a:path>
              </a:pathLst>
            </a:custGeom>
            <a:solidFill>
              <a:srgbClr val="374F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6426;p77">
              <a:extLst>
                <a:ext uri="{FF2B5EF4-FFF2-40B4-BE49-F238E27FC236}">
                  <a16:creationId xmlns:a16="http://schemas.microsoft.com/office/drawing/2014/main" id="{2A8E654A-FA9C-41C5-A33F-4B77437F3FFF}"/>
                </a:ext>
              </a:extLst>
            </p:cNvPr>
            <p:cNvSpPr/>
            <p:nvPr/>
          </p:nvSpPr>
          <p:spPr>
            <a:xfrm>
              <a:off x="6598259" y="2195183"/>
              <a:ext cx="271241" cy="107120"/>
            </a:xfrm>
            <a:custGeom>
              <a:avLst/>
              <a:gdLst/>
              <a:ahLst/>
              <a:cxnLst/>
              <a:rect l="l" t="t" r="r" b="b"/>
              <a:pathLst>
                <a:path w="45973" h="18156" extrusionOk="0">
                  <a:moveTo>
                    <a:pt x="1" y="0"/>
                  </a:moveTo>
                  <a:lnTo>
                    <a:pt x="1" y="18156"/>
                  </a:lnTo>
                  <a:lnTo>
                    <a:pt x="45972" y="18156"/>
                  </a:lnTo>
                  <a:lnTo>
                    <a:pt x="45972" y="0"/>
                  </a:lnTo>
                  <a:close/>
                </a:path>
              </a:pathLst>
            </a:custGeom>
            <a:solidFill>
              <a:srgbClr val="8FA1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6427;p77">
              <a:extLst>
                <a:ext uri="{FF2B5EF4-FFF2-40B4-BE49-F238E27FC236}">
                  <a16:creationId xmlns:a16="http://schemas.microsoft.com/office/drawing/2014/main" id="{1E398400-A5DD-4B2D-81E0-32AB4B8D862C}"/>
                </a:ext>
              </a:extLst>
            </p:cNvPr>
            <p:cNvSpPr/>
            <p:nvPr/>
          </p:nvSpPr>
          <p:spPr>
            <a:xfrm>
              <a:off x="6604064" y="2370778"/>
              <a:ext cx="358696" cy="107126"/>
            </a:xfrm>
            <a:custGeom>
              <a:avLst/>
              <a:gdLst/>
              <a:ahLst/>
              <a:cxnLst/>
              <a:rect l="l" t="t" r="r" b="b"/>
              <a:pathLst>
                <a:path w="60796" h="18157" extrusionOk="0">
                  <a:moveTo>
                    <a:pt x="0" y="1"/>
                  </a:moveTo>
                  <a:lnTo>
                    <a:pt x="0" y="18156"/>
                  </a:lnTo>
                  <a:lnTo>
                    <a:pt x="60796" y="18156"/>
                  </a:lnTo>
                  <a:lnTo>
                    <a:pt x="60796" y="1"/>
                  </a:lnTo>
                  <a:close/>
                </a:path>
              </a:pathLst>
            </a:custGeom>
            <a:solidFill>
              <a:srgbClr val="C9D4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6428;p77">
              <a:extLst>
                <a:ext uri="{FF2B5EF4-FFF2-40B4-BE49-F238E27FC236}">
                  <a16:creationId xmlns:a16="http://schemas.microsoft.com/office/drawing/2014/main" id="{CBCA0820-1D76-4D7A-88A4-0F6A7FE0CD91}"/>
                </a:ext>
              </a:extLst>
            </p:cNvPr>
            <p:cNvSpPr/>
            <p:nvPr/>
          </p:nvSpPr>
          <p:spPr>
            <a:xfrm>
              <a:off x="6645158" y="2545743"/>
              <a:ext cx="358696" cy="109044"/>
            </a:xfrm>
            <a:custGeom>
              <a:avLst/>
              <a:gdLst/>
              <a:ahLst/>
              <a:cxnLst/>
              <a:rect l="l" t="t" r="r" b="b"/>
              <a:pathLst>
                <a:path w="60796" h="18482" extrusionOk="0">
                  <a:moveTo>
                    <a:pt x="1" y="0"/>
                  </a:moveTo>
                  <a:lnTo>
                    <a:pt x="1" y="18482"/>
                  </a:lnTo>
                  <a:lnTo>
                    <a:pt x="60796" y="18482"/>
                  </a:lnTo>
                  <a:lnTo>
                    <a:pt x="60796" y="0"/>
                  </a:lnTo>
                  <a:close/>
                </a:path>
              </a:pathLst>
            </a:custGeom>
            <a:solidFill>
              <a:srgbClr val="DBE3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6429;p77">
              <a:extLst>
                <a:ext uri="{FF2B5EF4-FFF2-40B4-BE49-F238E27FC236}">
                  <a16:creationId xmlns:a16="http://schemas.microsoft.com/office/drawing/2014/main" id="{69C69409-D477-42BB-8375-58DC425FE1A4}"/>
                </a:ext>
              </a:extLst>
            </p:cNvPr>
            <p:cNvSpPr/>
            <p:nvPr/>
          </p:nvSpPr>
          <p:spPr>
            <a:xfrm>
              <a:off x="7155838" y="2352960"/>
              <a:ext cx="311302" cy="107120"/>
            </a:xfrm>
            <a:custGeom>
              <a:avLst/>
              <a:gdLst/>
              <a:ahLst/>
              <a:cxnLst/>
              <a:rect l="l" t="t" r="r" b="b"/>
              <a:pathLst>
                <a:path w="52763" h="18156" extrusionOk="0">
                  <a:moveTo>
                    <a:pt x="0" y="0"/>
                  </a:moveTo>
                  <a:lnTo>
                    <a:pt x="0" y="18155"/>
                  </a:lnTo>
                  <a:lnTo>
                    <a:pt x="52763" y="18155"/>
                  </a:lnTo>
                  <a:lnTo>
                    <a:pt x="52763" y="0"/>
                  </a:lnTo>
                  <a:close/>
                </a:path>
              </a:pathLst>
            </a:custGeom>
            <a:solidFill>
              <a:srgbClr val="4F67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" name="Google Shape;6430;p77">
              <a:extLst>
                <a:ext uri="{FF2B5EF4-FFF2-40B4-BE49-F238E27FC236}">
                  <a16:creationId xmlns:a16="http://schemas.microsoft.com/office/drawing/2014/main" id="{597AD04E-2308-4A04-9729-B14201C7A100}"/>
                </a:ext>
              </a:extLst>
            </p:cNvPr>
            <p:cNvGrpSpPr/>
            <p:nvPr/>
          </p:nvGrpSpPr>
          <p:grpSpPr>
            <a:xfrm>
              <a:off x="6808175" y="2078634"/>
              <a:ext cx="452229" cy="684241"/>
              <a:chOff x="6808175" y="2078634"/>
              <a:chExt cx="452229" cy="684241"/>
            </a:xfrm>
          </p:grpSpPr>
          <p:sp>
            <p:nvSpPr>
              <p:cNvPr id="15" name="Google Shape;6431;p77">
                <a:extLst>
                  <a:ext uri="{FF2B5EF4-FFF2-40B4-BE49-F238E27FC236}">
                    <a16:creationId xmlns:a16="http://schemas.microsoft.com/office/drawing/2014/main" id="{744CE3D3-CBFF-4ECC-83C1-51B34483BCBC}"/>
                  </a:ext>
                </a:extLst>
              </p:cNvPr>
              <p:cNvSpPr/>
              <p:nvPr/>
            </p:nvSpPr>
            <p:spPr>
              <a:xfrm>
                <a:off x="7165957" y="2159753"/>
                <a:ext cx="94447" cy="107120"/>
              </a:xfrm>
              <a:custGeom>
                <a:avLst/>
                <a:gdLst/>
                <a:ahLst/>
                <a:cxnLst/>
                <a:rect l="l" t="t" r="r" b="b"/>
                <a:pathLst>
                  <a:path w="16008" h="18156" extrusionOk="0">
                    <a:moveTo>
                      <a:pt x="1" y="1"/>
                    </a:moveTo>
                    <a:lnTo>
                      <a:pt x="1" y="18156"/>
                    </a:lnTo>
                    <a:lnTo>
                      <a:pt x="16007" y="18156"/>
                    </a:lnTo>
                    <a:cubicBezTo>
                      <a:pt x="15291" y="11568"/>
                      <a:pt x="12904" y="5350"/>
                      <a:pt x="9054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6432;p77">
                <a:extLst>
                  <a:ext uri="{FF2B5EF4-FFF2-40B4-BE49-F238E27FC236}">
                    <a16:creationId xmlns:a16="http://schemas.microsoft.com/office/drawing/2014/main" id="{DFE40D22-5C5E-4421-AE66-390457F12CF4}"/>
                  </a:ext>
                </a:extLst>
              </p:cNvPr>
              <p:cNvSpPr/>
              <p:nvPr/>
            </p:nvSpPr>
            <p:spPr>
              <a:xfrm>
                <a:off x="7085764" y="2536793"/>
                <a:ext cx="61100" cy="107120"/>
              </a:xfrm>
              <a:custGeom>
                <a:avLst/>
                <a:gdLst/>
                <a:ahLst/>
                <a:cxnLst/>
                <a:rect l="l" t="t" r="r" b="b"/>
                <a:pathLst>
                  <a:path w="10356" h="18156" extrusionOk="0">
                    <a:moveTo>
                      <a:pt x="1" y="1"/>
                    </a:moveTo>
                    <a:lnTo>
                      <a:pt x="1" y="18156"/>
                    </a:lnTo>
                    <a:lnTo>
                      <a:pt x="5804" y="18156"/>
                    </a:lnTo>
                    <a:cubicBezTo>
                      <a:pt x="5810" y="18084"/>
                      <a:pt x="5813" y="18013"/>
                      <a:pt x="5813" y="17941"/>
                    </a:cubicBezTo>
                    <a:cubicBezTo>
                      <a:pt x="5815" y="17225"/>
                      <a:pt x="5579" y="16528"/>
                      <a:pt x="5146" y="15958"/>
                    </a:cubicBezTo>
                    <a:cubicBezTo>
                      <a:pt x="5764" y="15144"/>
                      <a:pt x="5967" y="14089"/>
                      <a:pt x="5696" y="13103"/>
                    </a:cubicBezTo>
                    <a:cubicBezTo>
                      <a:pt x="6334" y="11805"/>
                      <a:pt x="6339" y="10352"/>
                      <a:pt x="6343" y="9017"/>
                    </a:cubicBezTo>
                    <a:lnTo>
                      <a:pt x="6343" y="8907"/>
                    </a:lnTo>
                    <a:cubicBezTo>
                      <a:pt x="6346" y="8040"/>
                      <a:pt x="6573" y="6922"/>
                      <a:pt x="6952" y="5914"/>
                    </a:cubicBezTo>
                    <a:cubicBezTo>
                      <a:pt x="7745" y="3797"/>
                      <a:pt x="8890" y="1817"/>
                      <a:pt x="10355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6433;p77">
                <a:extLst>
                  <a:ext uri="{FF2B5EF4-FFF2-40B4-BE49-F238E27FC236}">
                    <a16:creationId xmlns:a16="http://schemas.microsoft.com/office/drawing/2014/main" id="{F7686E19-F126-4588-930E-8C94911E3179}"/>
                  </a:ext>
                </a:extLst>
              </p:cNvPr>
              <p:cNvSpPr/>
              <p:nvPr/>
            </p:nvSpPr>
            <p:spPr>
              <a:xfrm>
                <a:off x="6808175" y="2195183"/>
                <a:ext cx="61325" cy="107120"/>
              </a:xfrm>
              <a:custGeom>
                <a:avLst/>
                <a:gdLst/>
                <a:ahLst/>
                <a:cxnLst/>
                <a:rect l="l" t="t" r="r" b="b"/>
                <a:pathLst>
                  <a:path w="10394" h="18156" extrusionOk="0">
                    <a:moveTo>
                      <a:pt x="3660" y="0"/>
                    </a:moveTo>
                    <a:cubicBezTo>
                      <a:pt x="1279" y="5051"/>
                      <a:pt x="19" y="10605"/>
                      <a:pt x="14" y="16353"/>
                    </a:cubicBezTo>
                    <a:cubicBezTo>
                      <a:pt x="11" y="16529"/>
                      <a:pt x="0" y="17161"/>
                      <a:pt x="51" y="18156"/>
                    </a:cubicBezTo>
                    <a:lnTo>
                      <a:pt x="10393" y="18156"/>
                    </a:lnTo>
                    <a:lnTo>
                      <a:pt x="10393" y="0"/>
                    </a:ln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6434;p77">
                <a:extLst>
                  <a:ext uri="{FF2B5EF4-FFF2-40B4-BE49-F238E27FC236}">
                    <a16:creationId xmlns:a16="http://schemas.microsoft.com/office/drawing/2014/main" id="{C61E41F8-FB75-4905-AC9F-A8CB589BA2CB}"/>
                  </a:ext>
                </a:extLst>
              </p:cNvPr>
              <p:cNvSpPr/>
              <p:nvPr/>
            </p:nvSpPr>
            <p:spPr>
              <a:xfrm>
                <a:off x="6820441" y="2370778"/>
                <a:ext cx="142320" cy="107126"/>
              </a:xfrm>
              <a:custGeom>
                <a:avLst/>
                <a:gdLst/>
                <a:ahLst/>
                <a:cxnLst/>
                <a:rect l="l" t="t" r="r" b="b"/>
                <a:pathLst>
                  <a:path w="24122" h="18157" extrusionOk="0">
                    <a:moveTo>
                      <a:pt x="0" y="1"/>
                    </a:moveTo>
                    <a:cubicBezTo>
                      <a:pt x="1532" y="5312"/>
                      <a:pt x="4200" y="11690"/>
                      <a:pt x="8823" y="18156"/>
                    </a:cubicBezTo>
                    <a:lnTo>
                      <a:pt x="24122" y="18156"/>
                    </a:lnTo>
                    <a:lnTo>
                      <a:pt x="24122" y="1"/>
                    </a:ln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6435;p77">
                <a:extLst>
                  <a:ext uri="{FF2B5EF4-FFF2-40B4-BE49-F238E27FC236}">
                    <a16:creationId xmlns:a16="http://schemas.microsoft.com/office/drawing/2014/main" id="{AFD6C6EC-6F1B-4FB1-8F73-08C72D5C474A}"/>
                  </a:ext>
                </a:extLst>
              </p:cNvPr>
              <p:cNvSpPr/>
              <p:nvPr/>
            </p:nvSpPr>
            <p:spPr>
              <a:xfrm>
                <a:off x="6929774" y="2545743"/>
                <a:ext cx="74092" cy="109044"/>
              </a:xfrm>
              <a:custGeom>
                <a:avLst/>
                <a:gdLst/>
                <a:ahLst/>
                <a:cxnLst/>
                <a:rect l="l" t="t" r="r" b="b"/>
                <a:pathLst>
                  <a:path w="12558" h="18482" extrusionOk="0">
                    <a:moveTo>
                      <a:pt x="0" y="0"/>
                    </a:moveTo>
                    <a:cubicBezTo>
                      <a:pt x="938" y="1387"/>
                      <a:pt x="1707" y="2855"/>
                      <a:pt x="2285" y="4397"/>
                    </a:cubicBezTo>
                    <a:cubicBezTo>
                      <a:pt x="2664" y="5405"/>
                      <a:pt x="2891" y="6523"/>
                      <a:pt x="2895" y="7390"/>
                    </a:cubicBezTo>
                    <a:lnTo>
                      <a:pt x="2895" y="7500"/>
                    </a:lnTo>
                    <a:cubicBezTo>
                      <a:pt x="2898" y="8835"/>
                      <a:pt x="2904" y="10288"/>
                      <a:pt x="3541" y="11586"/>
                    </a:cubicBezTo>
                    <a:cubicBezTo>
                      <a:pt x="3270" y="12572"/>
                      <a:pt x="3473" y="13627"/>
                      <a:pt x="4092" y="14441"/>
                    </a:cubicBezTo>
                    <a:cubicBezTo>
                      <a:pt x="3202" y="15613"/>
                      <a:pt x="3202" y="17235"/>
                      <a:pt x="4092" y="18407"/>
                    </a:cubicBezTo>
                    <a:cubicBezTo>
                      <a:pt x="4072" y="18431"/>
                      <a:pt x="4057" y="18457"/>
                      <a:pt x="4039" y="18482"/>
                    </a:cubicBezTo>
                    <a:lnTo>
                      <a:pt x="12558" y="18482"/>
                    </a:lnTo>
                    <a:lnTo>
                      <a:pt x="12558" y="0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6436;p77">
                <a:extLst>
                  <a:ext uri="{FF2B5EF4-FFF2-40B4-BE49-F238E27FC236}">
                    <a16:creationId xmlns:a16="http://schemas.microsoft.com/office/drawing/2014/main" id="{1C30113B-1B65-40B9-9ABF-9D95ED74DD47}"/>
                  </a:ext>
                </a:extLst>
              </p:cNvPr>
              <p:cNvSpPr/>
              <p:nvPr/>
            </p:nvSpPr>
            <p:spPr>
              <a:xfrm>
                <a:off x="7155838" y="2352960"/>
                <a:ext cx="98377" cy="107120"/>
              </a:xfrm>
              <a:custGeom>
                <a:avLst/>
                <a:gdLst/>
                <a:ahLst/>
                <a:cxnLst/>
                <a:rect l="l" t="t" r="r" b="b"/>
                <a:pathLst>
                  <a:path w="16674" h="18156" extrusionOk="0">
                    <a:moveTo>
                      <a:pt x="0" y="0"/>
                    </a:moveTo>
                    <a:lnTo>
                      <a:pt x="0" y="18155"/>
                    </a:lnTo>
                    <a:lnTo>
                      <a:pt x="9101" y="18155"/>
                    </a:lnTo>
                    <a:cubicBezTo>
                      <a:pt x="13299" y="11475"/>
                      <a:pt x="15509" y="5056"/>
                      <a:pt x="16674" y="0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1" name="Google Shape;6437;p77">
                <a:extLst>
                  <a:ext uri="{FF2B5EF4-FFF2-40B4-BE49-F238E27FC236}">
                    <a16:creationId xmlns:a16="http://schemas.microsoft.com/office/drawing/2014/main" id="{31DF1F68-34D8-4B18-B9EC-5C8D9EDFA384}"/>
                  </a:ext>
                </a:extLst>
              </p:cNvPr>
              <p:cNvGrpSpPr/>
              <p:nvPr/>
            </p:nvGrpSpPr>
            <p:grpSpPr>
              <a:xfrm>
                <a:off x="6821586" y="2078634"/>
                <a:ext cx="426871" cy="684241"/>
                <a:chOff x="6821586" y="2078634"/>
                <a:chExt cx="426871" cy="684241"/>
              </a:xfrm>
            </p:grpSpPr>
            <p:grpSp>
              <p:nvGrpSpPr>
                <p:cNvPr id="22" name="Google Shape;6438;p77">
                  <a:extLst>
                    <a:ext uri="{FF2B5EF4-FFF2-40B4-BE49-F238E27FC236}">
                      <a16:creationId xmlns:a16="http://schemas.microsoft.com/office/drawing/2014/main" id="{AFBCE2A3-5455-4BEF-A70C-6D3162CC67DD}"/>
                    </a:ext>
                  </a:extLst>
                </p:cNvPr>
                <p:cNvGrpSpPr/>
                <p:nvPr/>
              </p:nvGrpSpPr>
              <p:grpSpPr>
                <a:xfrm>
                  <a:off x="6821586" y="2078634"/>
                  <a:ext cx="426871" cy="684241"/>
                  <a:chOff x="6821586" y="2078634"/>
                  <a:chExt cx="426871" cy="684241"/>
                </a:xfrm>
              </p:grpSpPr>
              <p:sp>
                <p:nvSpPr>
                  <p:cNvPr id="29" name="Google Shape;6439;p77">
                    <a:extLst>
                      <a:ext uri="{FF2B5EF4-FFF2-40B4-BE49-F238E27FC236}">
                        <a16:creationId xmlns:a16="http://schemas.microsoft.com/office/drawing/2014/main" id="{18583742-FF7F-4F1E-82B8-86445B17E768}"/>
                      </a:ext>
                    </a:extLst>
                  </p:cNvPr>
                  <p:cNvSpPr/>
                  <p:nvPr/>
                </p:nvSpPr>
                <p:spPr>
                  <a:xfrm>
                    <a:off x="6990036" y="2693797"/>
                    <a:ext cx="89963" cy="690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248" h="11708" extrusionOk="0">
                        <a:moveTo>
                          <a:pt x="1" y="0"/>
                        </a:moveTo>
                        <a:lnTo>
                          <a:pt x="1" y="4083"/>
                        </a:lnTo>
                        <a:cubicBezTo>
                          <a:pt x="1" y="8276"/>
                          <a:pt x="3430" y="11707"/>
                          <a:pt x="7623" y="11707"/>
                        </a:cubicBezTo>
                        <a:cubicBezTo>
                          <a:pt x="11816" y="11707"/>
                          <a:pt x="15247" y="8276"/>
                          <a:pt x="15247" y="4083"/>
                        </a:cubicBezTo>
                        <a:lnTo>
                          <a:pt x="15247" y="0"/>
                        </a:lnTo>
                        <a:close/>
                      </a:path>
                    </a:pathLst>
                  </a:custGeom>
                  <a:solidFill>
                    <a:srgbClr val="EEF0F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" name="Google Shape;6440;p77">
                    <a:extLst>
                      <a:ext uri="{FF2B5EF4-FFF2-40B4-BE49-F238E27FC236}">
                        <a16:creationId xmlns:a16="http://schemas.microsoft.com/office/drawing/2014/main" id="{68A9CDB8-FC9A-46F5-A0DC-D7A9541AEA43}"/>
                      </a:ext>
                    </a:extLst>
                  </p:cNvPr>
                  <p:cNvSpPr/>
                  <p:nvPr/>
                </p:nvSpPr>
                <p:spPr>
                  <a:xfrm>
                    <a:off x="6968649" y="2671926"/>
                    <a:ext cx="132738" cy="727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498" h="12324" extrusionOk="0">
                        <a:moveTo>
                          <a:pt x="1" y="0"/>
                        </a:moveTo>
                        <a:lnTo>
                          <a:pt x="1" y="2864"/>
                        </a:lnTo>
                        <a:cubicBezTo>
                          <a:pt x="1" y="8528"/>
                          <a:pt x="10476" y="12324"/>
                          <a:pt x="11248" y="12324"/>
                        </a:cubicBezTo>
                        <a:cubicBezTo>
                          <a:pt x="12022" y="12324"/>
                          <a:pt x="22498" y="7684"/>
                          <a:pt x="22498" y="2864"/>
                        </a:cubicBezTo>
                        <a:lnTo>
                          <a:pt x="22498" y="0"/>
                        </a:lnTo>
                        <a:close/>
                      </a:path>
                    </a:pathLst>
                  </a:custGeom>
                  <a:solidFill>
                    <a:srgbClr val="E3E7E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" name="Google Shape;6441;p77">
                    <a:extLst>
                      <a:ext uri="{FF2B5EF4-FFF2-40B4-BE49-F238E27FC236}">
                        <a16:creationId xmlns:a16="http://schemas.microsoft.com/office/drawing/2014/main" id="{04A5F608-4D03-4FFA-8425-C5DA7C604FCE}"/>
                      </a:ext>
                    </a:extLst>
                  </p:cNvPr>
                  <p:cNvSpPr/>
                  <p:nvPr/>
                </p:nvSpPr>
                <p:spPr>
                  <a:xfrm>
                    <a:off x="6968649" y="2679891"/>
                    <a:ext cx="132738" cy="647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498" h="10974" extrusionOk="0">
                        <a:moveTo>
                          <a:pt x="1" y="1"/>
                        </a:moveTo>
                        <a:lnTo>
                          <a:pt x="1" y="1514"/>
                        </a:lnTo>
                        <a:cubicBezTo>
                          <a:pt x="1" y="7178"/>
                          <a:pt x="10476" y="10974"/>
                          <a:pt x="11248" y="10974"/>
                        </a:cubicBezTo>
                        <a:cubicBezTo>
                          <a:pt x="12022" y="10974"/>
                          <a:pt x="22498" y="6335"/>
                          <a:pt x="22498" y="1514"/>
                        </a:cubicBezTo>
                        <a:lnTo>
                          <a:pt x="22498" y="1"/>
                        </a:lnTo>
                        <a:cubicBezTo>
                          <a:pt x="22498" y="4821"/>
                          <a:pt x="12022" y="9459"/>
                          <a:pt x="11248" y="9459"/>
                        </a:cubicBezTo>
                        <a:cubicBezTo>
                          <a:pt x="10476" y="9459"/>
                          <a:pt x="1" y="5665"/>
                          <a:pt x="1" y="1"/>
                        </a:cubicBezTo>
                        <a:close/>
                      </a:path>
                    </a:pathLst>
                  </a:custGeom>
                  <a:solidFill>
                    <a:srgbClr val="D6DBE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" name="Google Shape;6442;p77">
                    <a:extLst>
                      <a:ext uri="{FF2B5EF4-FFF2-40B4-BE49-F238E27FC236}">
                        <a16:creationId xmlns:a16="http://schemas.microsoft.com/office/drawing/2014/main" id="{55CC08DB-FE1C-467A-9910-3128A3178568}"/>
                      </a:ext>
                    </a:extLst>
                  </p:cNvPr>
                  <p:cNvSpPr/>
                  <p:nvPr/>
                </p:nvSpPr>
                <p:spPr>
                  <a:xfrm>
                    <a:off x="6969091" y="2693467"/>
                    <a:ext cx="131729" cy="117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327" h="1994" extrusionOk="0">
                        <a:moveTo>
                          <a:pt x="52" y="1"/>
                        </a:moveTo>
                        <a:cubicBezTo>
                          <a:pt x="34" y="1"/>
                          <a:pt x="18" y="4"/>
                          <a:pt x="1" y="4"/>
                        </a:cubicBezTo>
                        <a:cubicBezTo>
                          <a:pt x="122" y="701"/>
                          <a:pt x="392" y="1367"/>
                          <a:pt x="778" y="1994"/>
                        </a:cubicBezTo>
                        <a:lnTo>
                          <a:pt x="21362" y="1994"/>
                        </a:lnTo>
                        <a:cubicBezTo>
                          <a:pt x="21834" y="1347"/>
                          <a:pt x="22173" y="680"/>
                          <a:pt x="22326" y="2"/>
                        </a:cubicBezTo>
                        <a:cubicBezTo>
                          <a:pt x="22316" y="2"/>
                          <a:pt x="22307" y="1"/>
                          <a:pt x="22297" y="1"/>
                        </a:cubicBezTo>
                        <a:close/>
                      </a:path>
                    </a:pathLst>
                  </a:custGeom>
                  <a:solidFill>
                    <a:srgbClr val="D6DBE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3" name="Google Shape;6443;p77">
                    <a:extLst>
                      <a:ext uri="{FF2B5EF4-FFF2-40B4-BE49-F238E27FC236}">
                        <a16:creationId xmlns:a16="http://schemas.microsoft.com/office/drawing/2014/main" id="{2A366C18-04DD-48E7-9022-1EFD91152E11}"/>
                      </a:ext>
                    </a:extLst>
                  </p:cNvPr>
                  <p:cNvSpPr/>
                  <p:nvPr/>
                </p:nvSpPr>
                <p:spPr>
                  <a:xfrm>
                    <a:off x="6821586" y="2078634"/>
                    <a:ext cx="426871" cy="54469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2351" h="92321" extrusionOk="0">
                        <a:moveTo>
                          <a:pt x="36174" y="1"/>
                        </a:moveTo>
                        <a:cubicBezTo>
                          <a:pt x="16216" y="1"/>
                          <a:pt x="37" y="16180"/>
                          <a:pt x="37" y="36140"/>
                        </a:cubicBezTo>
                        <a:cubicBezTo>
                          <a:pt x="37" y="36140"/>
                          <a:pt x="0" y="37141"/>
                          <a:pt x="140" y="38891"/>
                        </a:cubicBezTo>
                        <a:cubicBezTo>
                          <a:pt x="143" y="38928"/>
                          <a:pt x="147" y="38965"/>
                          <a:pt x="149" y="39003"/>
                        </a:cubicBezTo>
                        <a:cubicBezTo>
                          <a:pt x="164" y="39192"/>
                          <a:pt x="182" y="39386"/>
                          <a:pt x="201" y="39590"/>
                        </a:cubicBezTo>
                        <a:cubicBezTo>
                          <a:pt x="222" y="39817"/>
                          <a:pt x="246" y="40044"/>
                          <a:pt x="273" y="40271"/>
                        </a:cubicBezTo>
                        <a:cubicBezTo>
                          <a:pt x="281" y="40354"/>
                          <a:pt x="292" y="40436"/>
                          <a:pt x="301" y="40521"/>
                        </a:cubicBezTo>
                        <a:cubicBezTo>
                          <a:pt x="313" y="40621"/>
                          <a:pt x="325" y="40722"/>
                          <a:pt x="337" y="40822"/>
                        </a:cubicBezTo>
                        <a:cubicBezTo>
                          <a:pt x="1211" y="47845"/>
                          <a:pt x="4544" y="61615"/>
                          <a:pt x="17111" y="74112"/>
                        </a:cubicBezTo>
                        <a:cubicBezTo>
                          <a:pt x="19581" y="76568"/>
                          <a:pt x="21548" y="79501"/>
                          <a:pt x="22771" y="82763"/>
                        </a:cubicBezTo>
                        <a:cubicBezTo>
                          <a:pt x="23307" y="84192"/>
                          <a:pt x="23522" y="85567"/>
                          <a:pt x="23526" y="86552"/>
                        </a:cubicBezTo>
                        <a:cubicBezTo>
                          <a:pt x="23540" y="90527"/>
                          <a:pt x="23421" y="92321"/>
                          <a:pt x="36174" y="92321"/>
                        </a:cubicBezTo>
                        <a:cubicBezTo>
                          <a:pt x="48929" y="92321"/>
                          <a:pt x="48811" y="90527"/>
                          <a:pt x="48825" y="86552"/>
                        </a:cubicBezTo>
                        <a:cubicBezTo>
                          <a:pt x="48828" y="85567"/>
                          <a:pt x="49043" y="84192"/>
                          <a:pt x="49579" y="82763"/>
                        </a:cubicBezTo>
                        <a:cubicBezTo>
                          <a:pt x="50802" y="79501"/>
                          <a:pt x="52769" y="76568"/>
                          <a:pt x="55240" y="74112"/>
                        </a:cubicBezTo>
                        <a:cubicBezTo>
                          <a:pt x="67806" y="61615"/>
                          <a:pt x="71138" y="47845"/>
                          <a:pt x="72011" y="40822"/>
                        </a:cubicBezTo>
                        <a:cubicBezTo>
                          <a:pt x="72025" y="40722"/>
                          <a:pt x="72038" y="40621"/>
                          <a:pt x="72050" y="40521"/>
                        </a:cubicBezTo>
                        <a:cubicBezTo>
                          <a:pt x="72059" y="40436"/>
                          <a:pt x="72069" y="40354"/>
                          <a:pt x="72078" y="40271"/>
                        </a:cubicBezTo>
                        <a:cubicBezTo>
                          <a:pt x="72104" y="40044"/>
                          <a:pt x="72127" y="39817"/>
                          <a:pt x="72149" y="39590"/>
                        </a:cubicBezTo>
                        <a:cubicBezTo>
                          <a:pt x="72169" y="39386"/>
                          <a:pt x="72186" y="39192"/>
                          <a:pt x="72202" y="39003"/>
                        </a:cubicBezTo>
                        <a:cubicBezTo>
                          <a:pt x="72205" y="38966"/>
                          <a:pt x="72207" y="38928"/>
                          <a:pt x="72211" y="38891"/>
                        </a:cubicBezTo>
                        <a:cubicBezTo>
                          <a:pt x="72350" y="37141"/>
                          <a:pt x="72314" y="36140"/>
                          <a:pt x="72314" y="36140"/>
                        </a:cubicBezTo>
                        <a:cubicBezTo>
                          <a:pt x="72314" y="16180"/>
                          <a:pt x="56134" y="1"/>
                          <a:pt x="36174" y="1"/>
                        </a:cubicBezTo>
                        <a:close/>
                      </a:path>
                    </a:pathLst>
                  </a:custGeom>
                  <a:solidFill>
                    <a:srgbClr val="FEFEFE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" name="Google Shape;6444;p77">
                    <a:extLst>
                      <a:ext uri="{FF2B5EF4-FFF2-40B4-BE49-F238E27FC236}">
                        <a16:creationId xmlns:a16="http://schemas.microsoft.com/office/drawing/2014/main" id="{D743D202-AFBE-4314-B8FD-31251C62ACDE}"/>
                      </a:ext>
                    </a:extLst>
                  </p:cNvPr>
                  <p:cNvSpPr/>
                  <p:nvPr/>
                </p:nvSpPr>
                <p:spPr>
                  <a:xfrm>
                    <a:off x="6984514" y="2448953"/>
                    <a:ext cx="101008" cy="1644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120" h="27866" extrusionOk="0">
                        <a:moveTo>
                          <a:pt x="1" y="0"/>
                        </a:moveTo>
                        <a:lnTo>
                          <a:pt x="4920" y="27866"/>
                        </a:lnTo>
                        <a:lnTo>
                          <a:pt x="12200" y="27866"/>
                        </a:lnTo>
                        <a:lnTo>
                          <a:pt x="17120" y="0"/>
                        </a:lnTo>
                        <a:close/>
                      </a:path>
                    </a:pathLst>
                  </a:custGeom>
                  <a:solidFill>
                    <a:srgbClr val="EDF1F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" name="Google Shape;6445;p77">
                    <a:extLst>
                      <a:ext uri="{FF2B5EF4-FFF2-40B4-BE49-F238E27FC236}">
                        <a16:creationId xmlns:a16="http://schemas.microsoft.com/office/drawing/2014/main" id="{6AE9BF9F-ABF7-4DF1-B1FD-1B6BCABB9625}"/>
                      </a:ext>
                    </a:extLst>
                  </p:cNvPr>
                  <p:cNvSpPr/>
                  <p:nvPr/>
                </p:nvSpPr>
                <p:spPr>
                  <a:xfrm>
                    <a:off x="6984514" y="2448953"/>
                    <a:ext cx="101008" cy="14096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120" h="23892" extrusionOk="0">
                        <a:moveTo>
                          <a:pt x="1" y="0"/>
                        </a:moveTo>
                        <a:lnTo>
                          <a:pt x="4218" y="23891"/>
                        </a:lnTo>
                        <a:lnTo>
                          <a:pt x="12902" y="23891"/>
                        </a:lnTo>
                        <a:lnTo>
                          <a:pt x="17120" y="0"/>
                        </a:lnTo>
                        <a:close/>
                      </a:path>
                    </a:pathLst>
                  </a:custGeom>
                  <a:solidFill>
                    <a:srgbClr val="E3E9ED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" name="Google Shape;6446;p77">
                    <a:extLst>
                      <a:ext uri="{FF2B5EF4-FFF2-40B4-BE49-F238E27FC236}">
                        <a16:creationId xmlns:a16="http://schemas.microsoft.com/office/drawing/2014/main" id="{36C5ECEF-EF69-4CCD-A9BB-8C5B70BDFE7C}"/>
                      </a:ext>
                    </a:extLst>
                  </p:cNvPr>
                  <p:cNvSpPr/>
                  <p:nvPr/>
                </p:nvSpPr>
                <p:spPr>
                  <a:xfrm>
                    <a:off x="7012451" y="2607162"/>
                    <a:ext cx="45141" cy="620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51" h="1051" extrusionOk="0">
                        <a:moveTo>
                          <a:pt x="0" y="1"/>
                        </a:moveTo>
                        <a:lnTo>
                          <a:pt x="185" y="1051"/>
                        </a:lnTo>
                        <a:lnTo>
                          <a:pt x="7465" y="1051"/>
                        </a:lnTo>
                        <a:lnTo>
                          <a:pt x="7650" y="1"/>
                        </a:lnTo>
                        <a:close/>
                      </a:path>
                    </a:pathLst>
                  </a:custGeom>
                  <a:solidFill>
                    <a:srgbClr val="E3E9ED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" name="Google Shape;6447;p77">
                    <a:extLst>
                      <a:ext uri="{FF2B5EF4-FFF2-40B4-BE49-F238E27FC236}">
                        <a16:creationId xmlns:a16="http://schemas.microsoft.com/office/drawing/2014/main" id="{D2FF3D06-9AEB-4FCF-AFE6-43303F3372AB}"/>
                      </a:ext>
                    </a:extLst>
                  </p:cNvPr>
                  <p:cNvSpPr/>
                  <p:nvPr/>
                </p:nvSpPr>
                <p:spPr>
                  <a:xfrm>
                    <a:off x="6968649" y="2664244"/>
                    <a:ext cx="132738" cy="251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498" h="4271" extrusionOk="0">
                        <a:moveTo>
                          <a:pt x="93" y="1"/>
                        </a:moveTo>
                        <a:cubicBezTo>
                          <a:pt x="43" y="1"/>
                          <a:pt x="1" y="43"/>
                          <a:pt x="1" y="95"/>
                        </a:cubicBezTo>
                        <a:lnTo>
                          <a:pt x="1" y="4176"/>
                        </a:lnTo>
                        <a:cubicBezTo>
                          <a:pt x="1" y="4229"/>
                          <a:pt x="43" y="4270"/>
                          <a:pt x="93" y="4270"/>
                        </a:cubicBezTo>
                        <a:lnTo>
                          <a:pt x="22405" y="4270"/>
                        </a:lnTo>
                        <a:cubicBezTo>
                          <a:pt x="22456" y="4270"/>
                          <a:pt x="22498" y="4229"/>
                          <a:pt x="22498" y="4176"/>
                        </a:cubicBezTo>
                        <a:lnTo>
                          <a:pt x="22498" y="95"/>
                        </a:lnTo>
                        <a:cubicBezTo>
                          <a:pt x="22498" y="43"/>
                          <a:pt x="22456" y="1"/>
                          <a:pt x="22405" y="1"/>
                        </a:cubicBezTo>
                        <a:close/>
                      </a:path>
                    </a:pathLst>
                  </a:custGeom>
                  <a:solidFill>
                    <a:srgbClr val="E3E7E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" name="Google Shape;6448;p77">
                    <a:extLst>
                      <a:ext uri="{FF2B5EF4-FFF2-40B4-BE49-F238E27FC236}">
                        <a16:creationId xmlns:a16="http://schemas.microsoft.com/office/drawing/2014/main" id="{3B3A9DBD-C6F9-48A7-9E5E-FBA26C8CCC66}"/>
                      </a:ext>
                    </a:extLst>
                  </p:cNvPr>
                  <p:cNvSpPr/>
                  <p:nvPr/>
                </p:nvSpPr>
                <p:spPr>
                  <a:xfrm>
                    <a:off x="6968649" y="2667389"/>
                    <a:ext cx="132738" cy="117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498" h="1996" extrusionOk="0">
                        <a:moveTo>
                          <a:pt x="22185" y="1"/>
                        </a:moveTo>
                        <a:lnTo>
                          <a:pt x="314" y="2"/>
                        </a:lnTo>
                        <a:cubicBezTo>
                          <a:pt x="113" y="247"/>
                          <a:pt x="3" y="556"/>
                          <a:pt x="1" y="874"/>
                        </a:cubicBezTo>
                        <a:lnTo>
                          <a:pt x="1" y="1880"/>
                        </a:lnTo>
                        <a:cubicBezTo>
                          <a:pt x="1" y="1915"/>
                          <a:pt x="8" y="1948"/>
                          <a:pt x="11" y="1983"/>
                        </a:cubicBezTo>
                        <a:cubicBezTo>
                          <a:pt x="48" y="1990"/>
                          <a:pt x="88" y="1994"/>
                          <a:pt x="127" y="1996"/>
                        </a:cubicBezTo>
                        <a:lnTo>
                          <a:pt x="22372" y="1996"/>
                        </a:lnTo>
                        <a:cubicBezTo>
                          <a:pt x="22410" y="1994"/>
                          <a:pt x="22449" y="1990"/>
                          <a:pt x="22487" y="1983"/>
                        </a:cubicBezTo>
                        <a:cubicBezTo>
                          <a:pt x="22491" y="1948"/>
                          <a:pt x="22498" y="1915"/>
                          <a:pt x="22498" y="1880"/>
                        </a:cubicBezTo>
                        <a:lnTo>
                          <a:pt x="22498" y="872"/>
                        </a:lnTo>
                        <a:cubicBezTo>
                          <a:pt x="22496" y="554"/>
                          <a:pt x="22386" y="247"/>
                          <a:pt x="22185" y="1"/>
                        </a:cubicBezTo>
                        <a:close/>
                      </a:path>
                    </a:pathLst>
                  </a:custGeom>
                  <a:solidFill>
                    <a:srgbClr val="D6DBE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" name="Google Shape;6449;p77">
                    <a:extLst>
                      <a:ext uri="{FF2B5EF4-FFF2-40B4-BE49-F238E27FC236}">
                        <a16:creationId xmlns:a16="http://schemas.microsoft.com/office/drawing/2014/main" id="{1B85A703-D98C-4577-BB73-ABDFC82AD791}"/>
                      </a:ext>
                    </a:extLst>
                  </p:cNvPr>
                  <p:cNvSpPr/>
                  <p:nvPr/>
                </p:nvSpPr>
                <p:spPr>
                  <a:xfrm>
                    <a:off x="6963510" y="2683549"/>
                    <a:ext cx="143022" cy="117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241" h="1996" extrusionOk="0">
                        <a:moveTo>
                          <a:pt x="46" y="1"/>
                        </a:moveTo>
                        <a:cubicBezTo>
                          <a:pt x="19" y="1"/>
                          <a:pt x="0" y="22"/>
                          <a:pt x="0" y="46"/>
                        </a:cubicBezTo>
                        <a:lnTo>
                          <a:pt x="0" y="1951"/>
                        </a:lnTo>
                        <a:cubicBezTo>
                          <a:pt x="0" y="1975"/>
                          <a:pt x="19" y="1996"/>
                          <a:pt x="46" y="1996"/>
                        </a:cubicBezTo>
                        <a:lnTo>
                          <a:pt x="24195" y="1996"/>
                        </a:lnTo>
                        <a:cubicBezTo>
                          <a:pt x="24219" y="1996"/>
                          <a:pt x="24240" y="1975"/>
                          <a:pt x="24240" y="1951"/>
                        </a:cubicBezTo>
                        <a:lnTo>
                          <a:pt x="24240" y="46"/>
                        </a:lnTo>
                        <a:cubicBezTo>
                          <a:pt x="24240" y="22"/>
                          <a:pt x="24219" y="1"/>
                          <a:pt x="24195" y="1"/>
                        </a:cubicBezTo>
                        <a:close/>
                      </a:path>
                    </a:pathLst>
                  </a:custGeom>
                  <a:solidFill>
                    <a:srgbClr val="EEF0F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" name="Google Shape;6450;p77">
                    <a:extLst>
                      <a:ext uri="{FF2B5EF4-FFF2-40B4-BE49-F238E27FC236}">
                        <a16:creationId xmlns:a16="http://schemas.microsoft.com/office/drawing/2014/main" id="{CB276B58-3567-410B-B4D7-DFF76C426231}"/>
                      </a:ext>
                    </a:extLst>
                  </p:cNvPr>
                  <p:cNvSpPr/>
                  <p:nvPr/>
                </p:nvSpPr>
                <p:spPr>
                  <a:xfrm>
                    <a:off x="6968649" y="2642639"/>
                    <a:ext cx="132738" cy="251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498" h="4271" extrusionOk="0">
                        <a:moveTo>
                          <a:pt x="93" y="1"/>
                        </a:moveTo>
                        <a:cubicBezTo>
                          <a:pt x="43" y="1"/>
                          <a:pt x="1" y="43"/>
                          <a:pt x="1" y="95"/>
                        </a:cubicBezTo>
                        <a:lnTo>
                          <a:pt x="1" y="4176"/>
                        </a:lnTo>
                        <a:cubicBezTo>
                          <a:pt x="1" y="4229"/>
                          <a:pt x="43" y="4271"/>
                          <a:pt x="93" y="4271"/>
                        </a:cubicBezTo>
                        <a:lnTo>
                          <a:pt x="22405" y="4271"/>
                        </a:lnTo>
                        <a:cubicBezTo>
                          <a:pt x="22456" y="4271"/>
                          <a:pt x="22498" y="4229"/>
                          <a:pt x="22498" y="4176"/>
                        </a:cubicBezTo>
                        <a:lnTo>
                          <a:pt x="22498" y="95"/>
                        </a:lnTo>
                        <a:cubicBezTo>
                          <a:pt x="22498" y="43"/>
                          <a:pt x="22456" y="1"/>
                          <a:pt x="22405" y="1"/>
                        </a:cubicBezTo>
                        <a:close/>
                      </a:path>
                    </a:pathLst>
                  </a:custGeom>
                  <a:solidFill>
                    <a:srgbClr val="E3E7E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" name="Google Shape;6451;p77">
                    <a:extLst>
                      <a:ext uri="{FF2B5EF4-FFF2-40B4-BE49-F238E27FC236}">
                        <a16:creationId xmlns:a16="http://schemas.microsoft.com/office/drawing/2014/main" id="{CAF64E4F-31D9-4786-B469-EDDFEB577279}"/>
                      </a:ext>
                    </a:extLst>
                  </p:cNvPr>
                  <p:cNvSpPr/>
                  <p:nvPr/>
                </p:nvSpPr>
                <p:spPr>
                  <a:xfrm>
                    <a:off x="6968649" y="2643990"/>
                    <a:ext cx="132738" cy="117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498" h="1996" extrusionOk="0">
                        <a:moveTo>
                          <a:pt x="642" y="1"/>
                        </a:moveTo>
                        <a:cubicBezTo>
                          <a:pt x="242" y="259"/>
                          <a:pt x="1" y="701"/>
                          <a:pt x="1" y="1177"/>
                        </a:cubicBezTo>
                        <a:lnTo>
                          <a:pt x="1" y="1984"/>
                        </a:lnTo>
                        <a:cubicBezTo>
                          <a:pt x="41" y="1991"/>
                          <a:pt x="83" y="1994"/>
                          <a:pt x="127" y="1996"/>
                        </a:cubicBezTo>
                        <a:lnTo>
                          <a:pt x="22372" y="1996"/>
                        </a:lnTo>
                        <a:cubicBezTo>
                          <a:pt x="22414" y="1994"/>
                          <a:pt x="22456" y="1991"/>
                          <a:pt x="22498" y="1984"/>
                        </a:cubicBezTo>
                        <a:lnTo>
                          <a:pt x="22498" y="1177"/>
                        </a:lnTo>
                        <a:cubicBezTo>
                          <a:pt x="22496" y="701"/>
                          <a:pt x="22255" y="259"/>
                          <a:pt x="21856" y="1"/>
                        </a:cubicBezTo>
                        <a:close/>
                      </a:path>
                    </a:pathLst>
                  </a:custGeom>
                  <a:solidFill>
                    <a:srgbClr val="D6DBE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2" name="Google Shape;6452;p77">
                    <a:extLst>
                      <a:ext uri="{FF2B5EF4-FFF2-40B4-BE49-F238E27FC236}">
                        <a16:creationId xmlns:a16="http://schemas.microsoft.com/office/drawing/2014/main" id="{DB75A8B6-AEE4-4C19-B2CF-6BBFA6979C28}"/>
                      </a:ext>
                    </a:extLst>
                  </p:cNvPr>
                  <p:cNvSpPr/>
                  <p:nvPr/>
                </p:nvSpPr>
                <p:spPr>
                  <a:xfrm>
                    <a:off x="6963510" y="2660156"/>
                    <a:ext cx="143022" cy="117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241" h="1996" extrusionOk="0">
                        <a:moveTo>
                          <a:pt x="998" y="0"/>
                        </a:moveTo>
                        <a:cubicBezTo>
                          <a:pt x="447" y="2"/>
                          <a:pt x="2" y="447"/>
                          <a:pt x="0" y="998"/>
                        </a:cubicBezTo>
                        <a:cubicBezTo>
                          <a:pt x="2" y="1548"/>
                          <a:pt x="447" y="1993"/>
                          <a:pt x="998" y="1995"/>
                        </a:cubicBezTo>
                        <a:lnTo>
                          <a:pt x="23243" y="1995"/>
                        </a:lnTo>
                        <a:cubicBezTo>
                          <a:pt x="23793" y="1993"/>
                          <a:pt x="24239" y="1548"/>
                          <a:pt x="24240" y="998"/>
                        </a:cubicBezTo>
                        <a:cubicBezTo>
                          <a:pt x="24239" y="447"/>
                          <a:pt x="23793" y="2"/>
                          <a:pt x="23243" y="0"/>
                        </a:cubicBezTo>
                        <a:close/>
                      </a:path>
                    </a:pathLst>
                  </a:custGeom>
                  <a:solidFill>
                    <a:srgbClr val="EEF0F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3" name="Google Shape;6453;p77">
                    <a:extLst>
                      <a:ext uri="{FF2B5EF4-FFF2-40B4-BE49-F238E27FC236}">
                        <a16:creationId xmlns:a16="http://schemas.microsoft.com/office/drawing/2014/main" id="{9F8A7522-5D25-4CFB-9B85-1B2F3AA47A49}"/>
                      </a:ext>
                    </a:extLst>
                  </p:cNvPr>
                  <p:cNvSpPr/>
                  <p:nvPr/>
                </p:nvSpPr>
                <p:spPr>
                  <a:xfrm>
                    <a:off x="6968649" y="2617451"/>
                    <a:ext cx="132738" cy="2519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498" h="4270" extrusionOk="0">
                        <a:moveTo>
                          <a:pt x="93" y="0"/>
                        </a:moveTo>
                        <a:cubicBezTo>
                          <a:pt x="43" y="0"/>
                          <a:pt x="1" y="42"/>
                          <a:pt x="1" y="94"/>
                        </a:cubicBezTo>
                        <a:lnTo>
                          <a:pt x="1" y="4176"/>
                        </a:lnTo>
                        <a:cubicBezTo>
                          <a:pt x="1" y="4228"/>
                          <a:pt x="43" y="4270"/>
                          <a:pt x="93" y="4270"/>
                        </a:cubicBezTo>
                        <a:lnTo>
                          <a:pt x="22405" y="4270"/>
                        </a:lnTo>
                        <a:cubicBezTo>
                          <a:pt x="22456" y="4270"/>
                          <a:pt x="22498" y="4228"/>
                          <a:pt x="22498" y="4176"/>
                        </a:cubicBezTo>
                        <a:lnTo>
                          <a:pt x="22498" y="94"/>
                        </a:lnTo>
                        <a:cubicBezTo>
                          <a:pt x="22498" y="42"/>
                          <a:pt x="22456" y="0"/>
                          <a:pt x="22405" y="0"/>
                        </a:cubicBezTo>
                        <a:close/>
                      </a:path>
                    </a:pathLst>
                  </a:custGeom>
                  <a:solidFill>
                    <a:srgbClr val="E3E7E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" name="Google Shape;6454;p77">
                    <a:extLst>
                      <a:ext uri="{FF2B5EF4-FFF2-40B4-BE49-F238E27FC236}">
                        <a16:creationId xmlns:a16="http://schemas.microsoft.com/office/drawing/2014/main" id="{51A8650F-A50A-4749-83A7-2AC6B71FF577}"/>
                      </a:ext>
                    </a:extLst>
                  </p:cNvPr>
                  <p:cNvSpPr/>
                  <p:nvPr/>
                </p:nvSpPr>
                <p:spPr>
                  <a:xfrm>
                    <a:off x="6968649" y="2620590"/>
                    <a:ext cx="132738" cy="117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498" h="1997" extrusionOk="0">
                        <a:moveTo>
                          <a:pt x="314" y="1"/>
                        </a:moveTo>
                        <a:cubicBezTo>
                          <a:pt x="113" y="247"/>
                          <a:pt x="3" y="555"/>
                          <a:pt x="1" y="873"/>
                        </a:cubicBezTo>
                        <a:lnTo>
                          <a:pt x="1" y="1982"/>
                        </a:lnTo>
                        <a:cubicBezTo>
                          <a:pt x="41" y="1989"/>
                          <a:pt x="83" y="1994"/>
                          <a:pt x="127" y="1996"/>
                        </a:cubicBezTo>
                        <a:lnTo>
                          <a:pt x="22372" y="1996"/>
                        </a:lnTo>
                        <a:cubicBezTo>
                          <a:pt x="22414" y="1994"/>
                          <a:pt x="22456" y="1989"/>
                          <a:pt x="22498" y="1982"/>
                        </a:cubicBezTo>
                        <a:lnTo>
                          <a:pt x="22498" y="873"/>
                        </a:lnTo>
                        <a:cubicBezTo>
                          <a:pt x="22496" y="555"/>
                          <a:pt x="22386" y="247"/>
                          <a:pt x="22185" y="1"/>
                        </a:cubicBezTo>
                        <a:close/>
                      </a:path>
                    </a:pathLst>
                  </a:custGeom>
                  <a:solidFill>
                    <a:srgbClr val="D6DBE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" name="Google Shape;6455;p77">
                    <a:extLst>
                      <a:ext uri="{FF2B5EF4-FFF2-40B4-BE49-F238E27FC236}">
                        <a16:creationId xmlns:a16="http://schemas.microsoft.com/office/drawing/2014/main" id="{6A74DCE1-6A46-4289-91B8-56C44B725BC0}"/>
                      </a:ext>
                    </a:extLst>
                  </p:cNvPr>
                  <p:cNvSpPr/>
                  <p:nvPr/>
                </p:nvSpPr>
                <p:spPr>
                  <a:xfrm>
                    <a:off x="6963510" y="2613357"/>
                    <a:ext cx="143022" cy="117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241" h="1994" extrusionOk="0">
                        <a:moveTo>
                          <a:pt x="998" y="1"/>
                        </a:moveTo>
                        <a:cubicBezTo>
                          <a:pt x="447" y="2"/>
                          <a:pt x="2" y="448"/>
                          <a:pt x="0" y="996"/>
                        </a:cubicBezTo>
                        <a:cubicBezTo>
                          <a:pt x="2" y="1547"/>
                          <a:pt x="447" y="1992"/>
                          <a:pt x="998" y="1994"/>
                        </a:cubicBezTo>
                        <a:lnTo>
                          <a:pt x="23243" y="1994"/>
                        </a:lnTo>
                        <a:cubicBezTo>
                          <a:pt x="23793" y="1992"/>
                          <a:pt x="24239" y="1547"/>
                          <a:pt x="24240" y="996"/>
                        </a:cubicBezTo>
                        <a:cubicBezTo>
                          <a:pt x="24239" y="448"/>
                          <a:pt x="23793" y="2"/>
                          <a:pt x="23243" y="1"/>
                        </a:cubicBezTo>
                        <a:close/>
                      </a:path>
                    </a:pathLst>
                  </a:custGeom>
                  <a:solidFill>
                    <a:srgbClr val="EEF0F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" name="Google Shape;6456;p77">
                    <a:extLst>
                      <a:ext uri="{FF2B5EF4-FFF2-40B4-BE49-F238E27FC236}">
                        <a16:creationId xmlns:a16="http://schemas.microsoft.com/office/drawing/2014/main" id="{302F79A3-245A-45E1-B0C9-C7917D9B3255}"/>
                      </a:ext>
                    </a:extLst>
                  </p:cNvPr>
                  <p:cNvSpPr/>
                  <p:nvPr/>
                </p:nvSpPr>
                <p:spPr>
                  <a:xfrm>
                    <a:off x="6850372" y="2107302"/>
                    <a:ext cx="369293" cy="4773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592" h="80915" extrusionOk="0">
                        <a:moveTo>
                          <a:pt x="31297" y="0"/>
                        </a:moveTo>
                        <a:cubicBezTo>
                          <a:pt x="14049" y="0"/>
                          <a:pt x="16" y="14032"/>
                          <a:pt x="16" y="31281"/>
                        </a:cubicBezTo>
                        <a:lnTo>
                          <a:pt x="16" y="31387"/>
                        </a:lnTo>
                        <a:lnTo>
                          <a:pt x="13" y="31445"/>
                        </a:lnTo>
                        <a:cubicBezTo>
                          <a:pt x="11" y="31548"/>
                          <a:pt x="1" y="32341"/>
                          <a:pt x="104" y="33646"/>
                        </a:cubicBezTo>
                        <a:lnTo>
                          <a:pt x="104" y="33657"/>
                        </a:lnTo>
                        <a:lnTo>
                          <a:pt x="104" y="33667"/>
                        </a:lnTo>
                        <a:lnTo>
                          <a:pt x="105" y="33683"/>
                        </a:lnTo>
                        <a:lnTo>
                          <a:pt x="111" y="33746"/>
                        </a:lnTo>
                        <a:cubicBezTo>
                          <a:pt x="125" y="33912"/>
                          <a:pt x="139" y="34083"/>
                          <a:pt x="156" y="34265"/>
                        </a:cubicBezTo>
                        <a:cubicBezTo>
                          <a:pt x="175" y="34469"/>
                          <a:pt x="198" y="34667"/>
                          <a:pt x="219" y="34862"/>
                        </a:cubicBezTo>
                        <a:lnTo>
                          <a:pt x="245" y="35093"/>
                        </a:lnTo>
                        <a:lnTo>
                          <a:pt x="257" y="35191"/>
                        </a:lnTo>
                        <a:cubicBezTo>
                          <a:pt x="264" y="35241"/>
                          <a:pt x="270" y="35290"/>
                          <a:pt x="277" y="35341"/>
                        </a:cubicBezTo>
                        <a:lnTo>
                          <a:pt x="278" y="35353"/>
                        </a:lnTo>
                        <a:lnTo>
                          <a:pt x="278" y="35364"/>
                        </a:lnTo>
                        <a:cubicBezTo>
                          <a:pt x="1082" y="41822"/>
                          <a:pt x="4150" y="54364"/>
                          <a:pt x="15656" y="65807"/>
                        </a:cubicBezTo>
                        <a:cubicBezTo>
                          <a:pt x="18711" y="68844"/>
                          <a:pt x="20993" y="72340"/>
                          <a:pt x="22440" y="76197"/>
                        </a:cubicBezTo>
                        <a:cubicBezTo>
                          <a:pt x="22707" y="76910"/>
                          <a:pt x="22927" y="77638"/>
                          <a:pt x="23098" y="78379"/>
                        </a:cubicBezTo>
                        <a:cubicBezTo>
                          <a:pt x="23441" y="79855"/>
                          <a:pt x="24733" y="80914"/>
                          <a:pt x="26250" y="80914"/>
                        </a:cubicBezTo>
                        <a:lnTo>
                          <a:pt x="36339" y="80914"/>
                        </a:lnTo>
                        <a:cubicBezTo>
                          <a:pt x="37855" y="80914"/>
                          <a:pt x="39148" y="79855"/>
                          <a:pt x="39491" y="78379"/>
                        </a:cubicBezTo>
                        <a:cubicBezTo>
                          <a:pt x="39662" y="77638"/>
                          <a:pt x="39882" y="76910"/>
                          <a:pt x="40149" y="76197"/>
                        </a:cubicBezTo>
                        <a:cubicBezTo>
                          <a:pt x="41596" y="72340"/>
                          <a:pt x="43879" y="68844"/>
                          <a:pt x="46933" y="65807"/>
                        </a:cubicBezTo>
                        <a:cubicBezTo>
                          <a:pt x="58441" y="54364"/>
                          <a:pt x="61509" y="41822"/>
                          <a:pt x="62312" y="35364"/>
                        </a:cubicBezTo>
                        <a:lnTo>
                          <a:pt x="62314" y="35351"/>
                        </a:lnTo>
                        <a:lnTo>
                          <a:pt x="62314" y="35341"/>
                        </a:lnTo>
                        <a:cubicBezTo>
                          <a:pt x="62321" y="35290"/>
                          <a:pt x="62326" y="35240"/>
                          <a:pt x="62333" y="35191"/>
                        </a:cubicBezTo>
                        <a:lnTo>
                          <a:pt x="62346" y="35091"/>
                        </a:lnTo>
                        <a:lnTo>
                          <a:pt x="62370" y="34871"/>
                        </a:lnTo>
                        <a:cubicBezTo>
                          <a:pt x="62393" y="34667"/>
                          <a:pt x="62414" y="34469"/>
                          <a:pt x="62433" y="34272"/>
                        </a:cubicBezTo>
                        <a:cubicBezTo>
                          <a:pt x="62452" y="34083"/>
                          <a:pt x="62466" y="33912"/>
                          <a:pt x="62480" y="33746"/>
                        </a:cubicBezTo>
                        <a:lnTo>
                          <a:pt x="62485" y="33681"/>
                        </a:lnTo>
                        <a:lnTo>
                          <a:pt x="62487" y="33662"/>
                        </a:lnTo>
                        <a:cubicBezTo>
                          <a:pt x="62592" y="32338"/>
                          <a:pt x="62581" y="31543"/>
                          <a:pt x="62580" y="31443"/>
                        </a:cubicBezTo>
                        <a:lnTo>
                          <a:pt x="62574" y="31345"/>
                        </a:lnTo>
                        <a:lnTo>
                          <a:pt x="62576" y="31281"/>
                        </a:lnTo>
                        <a:cubicBezTo>
                          <a:pt x="62576" y="14032"/>
                          <a:pt x="48544" y="0"/>
                          <a:pt x="31297" y="0"/>
                        </a:cubicBezTo>
                        <a:close/>
                      </a:path>
                    </a:pathLst>
                  </a:custGeom>
                  <a:solidFill>
                    <a:srgbClr val="F3F5F7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" name="Google Shape;6457;p77">
                    <a:extLst>
                      <a:ext uri="{FF2B5EF4-FFF2-40B4-BE49-F238E27FC236}">
                        <a16:creationId xmlns:a16="http://schemas.microsoft.com/office/drawing/2014/main" id="{BBDE0258-F937-4D3A-B0A8-2C43C6FF2FEB}"/>
                      </a:ext>
                    </a:extLst>
                  </p:cNvPr>
                  <p:cNvSpPr/>
                  <p:nvPr/>
                </p:nvSpPr>
                <p:spPr>
                  <a:xfrm>
                    <a:off x="6963510" y="2636756"/>
                    <a:ext cx="143022" cy="117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241" h="1996" extrusionOk="0">
                        <a:moveTo>
                          <a:pt x="998" y="0"/>
                        </a:moveTo>
                        <a:cubicBezTo>
                          <a:pt x="447" y="2"/>
                          <a:pt x="2" y="448"/>
                          <a:pt x="0" y="998"/>
                        </a:cubicBezTo>
                        <a:cubicBezTo>
                          <a:pt x="2" y="1548"/>
                          <a:pt x="447" y="1994"/>
                          <a:pt x="998" y="1995"/>
                        </a:cubicBezTo>
                        <a:lnTo>
                          <a:pt x="23243" y="1995"/>
                        </a:lnTo>
                        <a:cubicBezTo>
                          <a:pt x="23793" y="1994"/>
                          <a:pt x="24239" y="1548"/>
                          <a:pt x="24240" y="998"/>
                        </a:cubicBezTo>
                        <a:cubicBezTo>
                          <a:pt x="24239" y="448"/>
                          <a:pt x="23793" y="2"/>
                          <a:pt x="23243" y="0"/>
                        </a:cubicBezTo>
                        <a:close/>
                      </a:path>
                    </a:pathLst>
                  </a:custGeom>
                  <a:solidFill>
                    <a:srgbClr val="EEF0F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23" name="Google Shape;6458;p77">
                  <a:extLst>
                    <a:ext uri="{FF2B5EF4-FFF2-40B4-BE49-F238E27FC236}">
                      <a16:creationId xmlns:a16="http://schemas.microsoft.com/office/drawing/2014/main" id="{A32CE8B7-D049-41ED-93CC-1E6CB5518B90}"/>
                    </a:ext>
                  </a:extLst>
                </p:cNvPr>
                <p:cNvSpPr/>
                <p:nvPr/>
              </p:nvSpPr>
              <p:spPr>
                <a:xfrm>
                  <a:off x="7046588" y="2275942"/>
                  <a:ext cx="173076" cy="1138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35" h="19304" extrusionOk="0">
                      <a:moveTo>
                        <a:pt x="0" y="0"/>
                      </a:moveTo>
                      <a:lnTo>
                        <a:pt x="0" y="19303"/>
                      </a:lnTo>
                      <a:lnTo>
                        <a:pt x="25725" y="19303"/>
                      </a:lnTo>
                      <a:cubicBezTo>
                        <a:pt x="27782" y="14272"/>
                        <a:pt x="28673" y="9841"/>
                        <a:pt x="29054" y="6781"/>
                      </a:cubicBezTo>
                      <a:lnTo>
                        <a:pt x="29055" y="6770"/>
                      </a:lnTo>
                      <a:lnTo>
                        <a:pt x="29057" y="6758"/>
                      </a:lnTo>
                      <a:cubicBezTo>
                        <a:pt x="29064" y="6707"/>
                        <a:pt x="29069" y="6657"/>
                        <a:pt x="29075" y="6608"/>
                      </a:cubicBezTo>
                      <a:lnTo>
                        <a:pt x="29087" y="6508"/>
                      </a:lnTo>
                      <a:lnTo>
                        <a:pt x="29113" y="6288"/>
                      </a:lnTo>
                      <a:cubicBezTo>
                        <a:pt x="29136" y="6084"/>
                        <a:pt x="29157" y="5886"/>
                        <a:pt x="29176" y="5689"/>
                      </a:cubicBezTo>
                      <a:cubicBezTo>
                        <a:pt x="29193" y="5500"/>
                        <a:pt x="29209" y="5329"/>
                        <a:pt x="29221" y="5163"/>
                      </a:cubicBezTo>
                      <a:lnTo>
                        <a:pt x="29227" y="5098"/>
                      </a:lnTo>
                      <a:lnTo>
                        <a:pt x="29228" y="5079"/>
                      </a:lnTo>
                      <a:cubicBezTo>
                        <a:pt x="29335" y="3755"/>
                        <a:pt x="29323" y="2960"/>
                        <a:pt x="29321" y="2860"/>
                      </a:cubicBezTo>
                      <a:lnTo>
                        <a:pt x="29316" y="2762"/>
                      </a:lnTo>
                      <a:lnTo>
                        <a:pt x="29317" y="2698"/>
                      </a:lnTo>
                      <a:cubicBezTo>
                        <a:pt x="29317" y="1789"/>
                        <a:pt x="29277" y="890"/>
                        <a:pt x="29200" y="0"/>
                      </a:cubicBezTo>
                      <a:close/>
                    </a:path>
                  </a:pathLst>
                </a:custGeom>
                <a:solidFill>
                  <a:srgbClr val="4F677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" name="Google Shape;6459;p77">
                  <a:extLst>
                    <a:ext uri="{FF2B5EF4-FFF2-40B4-BE49-F238E27FC236}">
                      <a16:creationId xmlns:a16="http://schemas.microsoft.com/office/drawing/2014/main" id="{E8B28254-FD67-4ABB-AC39-1519C9E5AB64}"/>
                    </a:ext>
                  </a:extLst>
                </p:cNvPr>
                <p:cNvSpPr/>
                <p:nvPr/>
              </p:nvSpPr>
              <p:spPr>
                <a:xfrm>
                  <a:off x="7046588" y="2107680"/>
                  <a:ext cx="168811" cy="1451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612" h="24598" extrusionOk="0">
                      <a:moveTo>
                        <a:pt x="0" y="1"/>
                      </a:moveTo>
                      <a:lnTo>
                        <a:pt x="0" y="24597"/>
                      </a:lnTo>
                      <a:lnTo>
                        <a:pt x="28612" y="24597"/>
                      </a:lnTo>
                      <a:cubicBezTo>
                        <a:pt x="25701" y="11138"/>
                        <a:pt x="14102" y="876"/>
                        <a:pt x="0" y="1"/>
                      </a:cubicBezTo>
                      <a:close/>
                    </a:path>
                  </a:pathLst>
                </a:custGeom>
                <a:solidFill>
                  <a:srgbClr val="B3C3C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" name="Google Shape;6460;p77">
                  <a:extLst>
                    <a:ext uri="{FF2B5EF4-FFF2-40B4-BE49-F238E27FC236}">
                      <a16:creationId xmlns:a16="http://schemas.microsoft.com/office/drawing/2014/main" id="{460B1035-6972-4741-830C-01C9D2E7E4D5}"/>
                    </a:ext>
                  </a:extLst>
                </p:cNvPr>
                <p:cNvSpPr/>
                <p:nvPr/>
              </p:nvSpPr>
              <p:spPr>
                <a:xfrm>
                  <a:off x="6850372" y="2275942"/>
                  <a:ext cx="173082" cy="1138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36" h="19304" extrusionOk="0">
                      <a:moveTo>
                        <a:pt x="133" y="0"/>
                      </a:moveTo>
                      <a:cubicBezTo>
                        <a:pt x="58" y="890"/>
                        <a:pt x="16" y="1789"/>
                        <a:pt x="16" y="2698"/>
                      </a:cubicBezTo>
                      <a:lnTo>
                        <a:pt x="16" y="2804"/>
                      </a:lnTo>
                      <a:lnTo>
                        <a:pt x="13" y="2862"/>
                      </a:lnTo>
                      <a:cubicBezTo>
                        <a:pt x="11" y="2965"/>
                        <a:pt x="1" y="3758"/>
                        <a:pt x="104" y="5065"/>
                      </a:cubicBezTo>
                      <a:lnTo>
                        <a:pt x="104" y="5075"/>
                      </a:lnTo>
                      <a:lnTo>
                        <a:pt x="104" y="5086"/>
                      </a:lnTo>
                      <a:lnTo>
                        <a:pt x="105" y="5100"/>
                      </a:lnTo>
                      <a:lnTo>
                        <a:pt x="111" y="5163"/>
                      </a:lnTo>
                      <a:cubicBezTo>
                        <a:pt x="125" y="5329"/>
                        <a:pt x="139" y="5500"/>
                        <a:pt x="156" y="5682"/>
                      </a:cubicBezTo>
                      <a:cubicBezTo>
                        <a:pt x="175" y="5886"/>
                        <a:pt x="198" y="6084"/>
                        <a:pt x="219" y="6279"/>
                      </a:cubicBezTo>
                      <a:lnTo>
                        <a:pt x="245" y="6510"/>
                      </a:lnTo>
                      <a:lnTo>
                        <a:pt x="257" y="6608"/>
                      </a:lnTo>
                      <a:cubicBezTo>
                        <a:pt x="264" y="6658"/>
                        <a:pt x="270" y="6709"/>
                        <a:pt x="277" y="6758"/>
                      </a:cubicBezTo>
                      <a:lnTo>
                        <a:pt x="278" y="6770"/>
                      </a:lnTo>
                      <a:lnTo>
                        <a:pt x="278" y="6781"/>
                      </a:lnTo>
                      <a:cubicBezTo>
                        <a:pt x="661" y="9843"/>
                        <a:pt x="1552" y="14272"/>
                        <a:pt x="3608" y="19303"/>
                      </a:cubicBezTo>
                      <a:lnTo>
                        <a:pt x="29333" y="19303"/>
                      </a:lnTo>
                      <a:lnTo>
                        <a:pt x="29335" y="0"/>
                      </a:lnTo>
                      <a:close/>
                    </a:path>
                  </a:pathLst>
                </a:custGeom>
                <a:solidFill>
                  <a:srgbClr val="C9D4D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" name="Google Shape;6461;p77">
                  <a:extLst>
                    <a:ext uri="{FF2B5EF4-FFF2-40B4-BE49-F238E27FC236}">
                      <a16:creationId xmlns:a16="http://schemas.microsoft.com/office/drawing/2014/main" id="{CDBAD8E3-6961-45B0-8058-53AA6130EDB5}"/>
                    </a:ext>
                  </a:extLst>
                </p:cNvPr>
                <p:cNvSpPr/>
                <p:nvPr/>
              </p:nvSpPr>
              <p:spPr>
                <a:xfrm>
                  <a:off x="6882243" y="2412957"/>
                  <a:ext cx="141211" cy="1717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934" h="29109" extrusionOk="0">
                      <a:moveTo>
                        <a:pt x="0" y="1"/>
                      </a:moveTo>
                      <a:cubicBezTo>
                        <a:pt x="2303" y="4529"/>
                        <a:pt x="5584" y="9356"/>
                        <a:pt x="10256" y="14001"/>
                      </a:cubicBezTo>
                      <a:cubicBezTo>
                        <a:pt x="13309" y="17038"/>
                        <a:pt x="15593" y="20534"/>
                        <a:pt x="17039" y="24391"/>
                      </a:cubicBezTo>
                      <a:cubicBezTo>
                        <a:pt x="17307" y="25104"/>
                        <a:pt x="17527" y="25832"/>
                        <a:pt x="17698" y="26573"/>
                      </a:cubicBezTo>
                      <a:cubicBezTo>
                        <a:pt x="18040" y="28049"/>
                        <a:pt x="19333" y="29108"/>
                        <a:pt x="20850" y="29108"/>
                      </a:cubicBezTo>
                      <a:lnTo>
                        <a:pt x="23933" y="29108"/>
                      </a:lnTo>
                      <a:lnTo>
                        <a:pt x="23933" y="1"/>
                      </a:lnTo>
                      <a:close/>
                    </a:path>
                  </a:pathLst>
                </a:custGeom>
                <a:solidFill>
                  <a:srgbClr val="DBE3E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" name="Google Shape;6462;p77">
                  <a:extLst>
                    <a:ext uri="{FF2B5EF4-FFF2-40B4-BE49-F238E27FC236}">
                      <a16:creationId xmlns:a16="http://schemas.microsoft.com/office/drawing/2014/main" id="{08F77ED6-0CD7-4C2B-8A20-FF6818D90E0E}"/>
                    </a:ext>
                  </a:extLst>
                </p:cNvPr>
                <p:cNvSpPr/>
                <p:nvPr/>
              </p:nvSpPr>
              <p:spPr>
                <a:xfrm>
                  <a:off x="6854637" y="2107680"/>
                  <a:ext cx="168817" cy="1451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613" h="24598" extrusionOk="0">
                      <a:moveTo>
                        <a:pt x="28612" y="1"/>
                      </a:moveTo>
                      <a:cubicBezTo>
                        <a:pt x="14512" y="876"/>
                        <a:pt x="2911" y="11138"/>
                        <a:pt x="1" y="24597"/>
                      </a:cubicBezTo>
                      <a:lnTo>
                        <a:pt x="28612" y="24597"/>
                      </a:lnTo>
                      <a:lnTo>
                        <a:pt x="28612" y="1"/>
                      </a:lnTo>
                      <a:close/>
                    </a:path>
                  </a:pathLst>
                </a:custGeom>
                <a:solidFill>
                  <a:srgbClr val="8FA1A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" name="Google Shape;6463;p77">
                  <a:extLst>
                    <a:ext uri="{FF2B5EF4-FFF2-40B4-BE49-F238E27FC236}">
                      <a16:creationId xmlns:a16="http://schemas.microsoft.com/office/drawing/2014/main" id="{C3FE6345-E40A-42A8-908E-E9C6EFA2D1F4}"/>
                    </a:ext>
                  </a:extLst>
                </p:cNvPr>
                <p:cNvSpPr/>
                <p:nvPr/>
              </p:nvSpPr>
              <p:spPr>
                <a:xfrm>
                  <a:off x="7046588" y="2412957"/>
                  <a:ext cx="141205" cy="1717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933" h="29109" extrusionOk="0">
                      <a:moveTo>
                        <a:pt x="0" y="1"/>
                      </a:moveTo>
                      <a:lnTo>
                        <a:pt x="0" y="29108"/>
                      </a:lnTo>
                      <a:lnTo>
                        <a:pt x="3084" y="29108"/>
                      </a:lnTo>
                      <a:cubicBezTo>
                        <a:pt x="4600" y="29108"/>
                        <a:pt x="5893" y="28049"/>
                        <a:pt x="6235" y="26573"/>
                      </a:cubicBezTo>
                      <a:cubicBezTo>
                        <a:pt x="6407" y="25832"/>
                        <a:pt x="6627" y="25104"/>
                        <a:pt x="6894" y="24391"/>
                      </a:cubicBezTo>
                      <a:cubicBezTo>
                        <a:pt x="8341" y="20534"/>
                        <a:pt x="10622" y="17038"/>
                        <a:pt x="13678" y="14001"/>
                      </a:cubicBezTo>
                      <a:cubicBezTo>
                        <a:pt x="18349" y="9356"/>
                        <a:pt x="21630" y="4529"/>
                        <a:pt x="23933" y="1"/>
                      </a:cubicBezTo>
                      <a:close/>
                    </a:path>
                  </a:pathLst>
                </a:custGeom>
                <a:solidFill>
                  <a:srgbClr val="374F6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4261217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263829" y="548680"/>
            <a:ext cx="33505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ct val="0"/>
              </a:spcAft>
              <a:buSzPct val="4500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s-ES_tradnl" sz="2000" dirty="0">
                <a:solidFill>
                  <a:schemeClr val="bg1"/>
                </a:solidFill>
                <a:latin typeface="Righteous"/>
                <a:ea typeface="Tahoma" panose="020B0604030504040204" pitchFamily="34" charset="0"/>
                <a:cs typeface="Tahoma" panose="020B0604030504040204" pitchFamily="34" charset="0"/>
              </a:rPr>
              <a:t>Visión global de la </a:t>
            </a:r>
            <a:r>
              <a:rPr lang="es-ES_tradnl" sz="2000" dirty="0" err="1">
                <a:solidFill>
                  <a:schemeClr val="bg1"/>
                </a:solidFill>
                <a:latin typeface="Righteous"/>
                <a:ea typeface="Tahoma" panose="020B0604030504040204" pitchFamily="34" charset="0"/>
                <a:cs typeface="Tahoma" panose="020B0604030504040204" pitchFamily="34" charset="0"/>
              </a:rPr>
              <a:t>GeoWeb</a:t>
            </a:r>
            <a:endParaRPr lang="es-ES_tradnl" sz="2000" dirty="0">
              <a:solidFill>
                <a:schemeClr val="bg1"/>
              </a:solidFill>
              <a:latin typeface="Righteous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Oval 1"/>
          <p:cNvSpPr/>
          <p:nvPr/>
        </p:nvSpPr>
        <p:spPr>
          <a:xfrm>
            <a:off x="1763688" y="2060848"/>
            <a:ext cx="1800200" cy="1584176"/>
          </a:xfrm>
          <a:prstGeom prst="ellipse">
            <a:avLst/>
          </a:prstGeom>
          <a:solidFill>
            <a:schemeClr val="accent1">
              <a:alpha val="4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>
                <a:latin typeface="Righteous"/>
              </a:rPr>
              <a:t>Tecnologías IDE</a:t>
            </a:r>
          </a:p>
          <a:p>
            <a:pPr algn="ctr"/>
            <a:r>
              <a:rPr lang="es-ES_tradnl" sz="1200" dirty="0">
                <a:latin typeface="Righteous"/>
              </a:rPr>
              <a:t>(Infraestructuras de datos espaciales)</a:t>
            </a:r>
          </a:p>
        </p:txBody>
      </p:sp>
      <p:sp>
        <p:nvSpPr>
          <p:cNvPr id="3" name="Oval 2"/>
          <p:cNvSpPr/>
          <p:nvPr/>
        </p:nvSpPr>
        <p:spPr>
          <a:xfrm>
            <a:off x="2591780" y="3356992"/>
            <a:ext cx="1368152" cy="1152128"/>
          </a:xfrm>
          <a:prstGeom prst="ellipse">
            <a:avLst/>
          </a:prstGeom>
          <a:solidFill>
            <a:schemeClr val="accent3">
              <a:lumMod val="75000"/>
              <a:alpha val="52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>
                <a:latin typeface="Righteous"/>
              </a:rPr>
              <a:t>Datos abiertos</a:t>
            </a:r>
          </a:p>
        </p:txBody>
      </p:sp>
      <p:sp>
        <p:nvSpPr>
          <p:cNvPr id="20" name="Oval 19"/>
          <p:cNvSpPr/>
          <p:nvPr/>
        </p:nvSpPr>
        <p:spPr>
          <a:xfrm>
            <a:off x="3275856" y="692696"/>
            <a:ext cx="4896544" cy="4536504"/>
          </a:xfrm>
          <a:prstGeom prst="ellipse">
            <a:avLst/>
          </a:prstGeom>
          <a:solidFill>
            <a:srgbClr val="FF0000">
              <a:alpha val="37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>
                <a:latin typeface="Righteous"/>
              </a:rPr>
              <a:t>La WEB (Geo) Programable</a:t>
            </a:r>
          </a:p>
        </p:txBody>
      </p:sp>
      <p:sp>
        <p:nvSpPr>
          <p:cNvPr id="21" name="Line Callout 3 20"/>
          <p:cNvSpPr/>
          <p:nvPr/>
        </p:nvSpPr>
        <p:spPr>
          <a:xfrm>
            <a:off x="467544" y="5301208"/>
            <a:ext cx="2304256" cy="1080120"/>
          </a:xfrm>
          <a:prstGeom prst="borderCallout3">
            <a:avLst>
              <a:gd name="adj1" fmla="val 49741"/>
              <a:gd name="adj2" fmla="val -2394"/>
              <a:gd name="adj3" fmla="val 13963"/>
              <a:gd name="adj4" fmla="val -10930"/>
              <a:gd name="adj5" fmla="val -8845"/>
              <a:gd name="adj6" fmla="val -15587"/>
              <a:gd name="adj7" fmla="val -205510"/>
              <a:gd name="adj8" fmla="val 5699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400" dirty="0">
                <a:latin typeface="Righteous"/>
              </a:rPr>
              <a:t>Interoperabilidad</a:t>
            </a:r>
          </a:p>
          <a:p>
            <a:pPr algn="ctr"/>
            <a:r>
              <a:rPr lang="es-ES_tradnl" sz="1400" dirty="0">
                <a:latin typeface="Righteous"/>
              </a:rPr>
              <a:t>Estándares</a:t>
            </a:r>
          </a:p>
          <a:p>
            <a:pPr algn="ctr"/>
            <a:r>
              <a:rPr lang="es-ES_tradnl" sz="1400" dirty="0" err="1">
                <a:latin typeface="Righteous"/>
              </a:rPr>
              <a:t>OpenGeoSpatialConsortium</a:t>
            </a:r>
            <a:r>
              <a:rPr lang="es-ES_tradnl" sz="1400" dirty="0">
                <a:latin typeface="Righteous"/>
              </a:rPr>
              <a:t>(OGC)</a:t>
            </a:r>
          </a:p>
        </p:txBody>
      </p:sp>
      <p:sp>
        <p:nvSpPr>
          <p:cNvPr id="24" name="Line Callout 3 23"/>
          <p:cNvSpPr/>
          <p:nvPr/>
        </p:nvSpPr>
        <p:spPr>
          <a:xfrm>
            <a:off x="3131840" y="5301208"/>
            <a:ext cx="1728192" cy="1080120"/>
          </a:xfrm>
          <a:prstGeom prst="borderCallout3">
            <a:avLst>
              <a:gd name="adj1" fmla="val 49741"/>
              <a:gd name="adj2" fmla="val -2394"/>
              <a:gd name="adj3" fmla="val 13963"/>
              <a:gd name="adj4" fmla="val -10930"/>
              <a:gd name="adj5" fmla="val -8845"/>
              <a:gd name="adj6" fmla="val -10863"/>
              <a:gd name="adj7" fmla="val -75501"/>
              <a:gd name="adj8" fmla="val -1269"/>
            </a:avLst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400" dirty="0">
                <a:latin typeface="Righteous"/>
              </a:rPr>
              <a:t>Formatos</a:t>
            </a:r>
          </a:p>
          <a:p>
            <a:pPr algn="ctr"/>
            <a:r>
              <a:rPr lang="es-ES_tradnl" sz="1400" dirty="0" err="1">
                <a:latin typeface="Righteous"/>
              </a:rPr>
              <a:t>Linked</a:t>
            </a:r>
            <a:r>
              <a:rPr lang="es-ES_tradnl" sz="1400" dirty="0">
                <a:latin typeface="Righteous"/>
              </a:rPr>
              <a:t> Data</a:t>
            </a:r>
          </a:p>
        </p:txBody>
      </p:sp>
      <p:sp>
        <p:nvSpPr>
          <p:cNvPr id="25" name="Line Callout 3 24"/>
          <p:cNvSpPr/>
          <p:nvPr/>
        </p:nvSpPr>
        <p:spPr>
          <a:xfrm>
            <a:off x="6372200" y="5180298"/>
            <a:ext cx="2088232" cy="1321939"/>
          </a:xfrm>
          <a:prstGeom prst="borderCallout3">
            <a:avLst>
              <a:gd name="adj1" fmla="val 49741"/>
              <a:gd name="adj2" fmla="val -2394"/>
              <a:gd name="adj3" fmla="val 44431"/>
              <a:gd name="adj4" fmla="val -16664"/>
              <a:gd name="adj5" fmla="val 16351"/>
              <a:gd name="adj6" fmla="val -52436"/>
              <a:gd name="adj7" fmla="val -135"/>
              <a:gd name="adj8" fmla="val -44818"/>
            </a:avLst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400" dirty="0">
                <a:latin typeface="Righteous"/>
              </a:rPr>
              <a:t>Librerías </a:t>
            </a:r>
            <a:r>
              <a:rPr lang="es-ES_tradnl" dirty="0">
                <a:latin typeface="Righteous"/>
              </a:rPr>
              <a:t>JavaScript</a:t>
            </a:r>
          </a:p>
          <a:p>
            <a:pPr algn="ctr"/>
            <a:r>
              <a:rPr lang="es-ES_tradnl" sz="1400" dirty="0">
                <a:latin typeface="Righteous"/>
              </a:rPr>
              <a:t>API</a:t>
            </a:r>
          </a:p>
          <a:p>
            <a:pPr algn="ctr"/>
            <a:r>
              <a:rPr lang="es-ES_tradnl" sz="1400" dirty="0" err="1">
                <a:latin typeface="Righteous"/>
              </a:rPr>
              <a:t>GeoServicios</a:t>
            </a:r>
            <a:endParaRPr lang="es-ES_tradnl" sz="1400" dirty="0">
              <a:latin typeface="Righteous"/>
            </a:endParaRPr>
          </a:p>
          <a:p>
            <a:pPr algn="ctr"/>
            <a:r>
              <a:rPr lang="es-ES_tradnl" sz="1400" dirty="0">
                <a:latin typeface="Righteous"/>
              </a:rPr>
              <a:t>Software</a:t>
            </a:r>
          </a:p>
        </p:txBody>
      </p:sp>
      <p:grpSp>
        <p:nvGrpSpPr>
          <p:cNvPr id="9" name="Google Shape;2678;p73">
            <a:extLst>
              <a:ext uri="{FF2B5EF4-FFF2-40B4-BE49-F238E27FC236}">
                <a16:creationId xmlns:a16="http://schemas.microsoft.com/office/drawing/2014/main" id="{2FBE7022-A00A-43C7-811D-63EE73172C18}"/>
              </a:ext>
            </a:extLst>
          </p:cNvPr>
          <p:cNvGrpSpPr/>
          <p:nvPr/>
        </p:nvGrpSpPr>
        <p:grpSpPr>
          <a:xfrm>
            <a:off x="8225330" y="116632"/>
            <a:ext cx="682068" cy="682068"/>
            <a:chOff x="5080188" y="927900"/>
            <a:chExt cx="961200" cy="961200"/>
          </a:xfrm>
        </p:grpSpPr>
        <p:sp>
          <p:nvSpPr>
            <p:cNvPr id="10" name="Google Shape;2679;p73">
              <a:extLst>
                <a:ext uri="{FF2B5EF4-FFF2-40B4-BE49-F238E27FC236}">
                  <a16:creationId xmlns:a16="http://schemas.microsoft.com/office/drawing/2014/main" id="{8AE4619B-1CEF-4830-AAF1-84CD9B8E8C21}"/>
                </a:ext>
              </a:extLst>
            </p:cNvPr>
            <p:cNvSpPr/>
            <p:nvPr/>
          </p:nvSpPr>
          <p:spPr>
            <a:xfrm>
              <a:off x="5201900" y="1050116"/>
              <a:ext cx="716700" cy="716700"/>
            </a:xfrm>
            <a:prstGeom prst="donut">
              <a:avLst>
                <a:gd name="adj" fmla="val 4716"/>
              </a:avLst>
            </a:pr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2680;p73">
              <a:extLst>
                <a:ext uri="{FF2B5EF4-FFF2-40B4-BE49-F238E27FC236}">
                  <a16:creationId xmlns:a16="http://schemas.microsoft.com/office/drawing/2014/main" id="{385E7CF6-313C-469F-B7F3-D0B6257F2A39}"/>
                </a:ext>
              </a:extLst>
            </p:cNvPr>
            <p:cNvSpPr/>
            <p:nvPr/>
          </p:nvSpPr>
          <p:spPr>
            <a:xfrm>
              <a:off x="5269594" y="1117818"/>
              <a:ext cx="581100" cy="581100"/>
            </a:xfrm>
            <a:prstGeom prst="donut">
              <a:avLst>
                <a:gd name="adj" fmla="val 5814"/>
              </a:avLst>
            </a:pr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681;p73">
              <a:extLst>
                <a:ext uri="{FF2B5EF4-FFF2-40B4-BE49-F238E27FC236}">
                  <a16:creationId xmlns:a16="http://schemas.microsoft.com/office/drawing/2014/main" id="{0D42355E-8900-4E26-B3FE-3C204C9129CA}"/>
                </a:ext>
              </a:extLst>
            </p:cNvPr>
            <p:cNvSpPr/>
            <p:nvPr/>
          </p:nvSpPr>
          <p:spPr>
            <a:xfrm>
              <a:off x="5339279" y="1187526"/>
              <a:ext cx="441900" cy="441600"/>
            </a:xfrm>
            <a:prstGeom prst="donut">
              <a:avLst>
                <a:gd name="adj" fmla="val 7648"/>
              </a:avLst>
            </a:pr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682;p73">
              <a:extLst>
                <a:ext uri="{FF2B5EF4-FFF2-40B4-BE49-F238E27FC236}">
                  <a16:creationId xmlns:a16="http://schemas.microsoft.com/office/drawing/2014/main" id="{CCA0AA1E-B9DF-4F97-9640-DB9172B445C6}"/>
                </a:ext>
              </a:extLst>
            </p:cNvPr>
            <p:cNvSpPr/>
            <p:nvPr/>
          </p:nvSpPr>
          <p:spPr>
            <a:xfrm>
              <a:off x="5414892" y="1263155"/>
              <a:ext cx="290700" cy="290700"/>
            </a:xfrm>
            <a:prstGeom prst="donut">
              <a:avLst>
                <a:gd name="adj" fmla="val 10182"/>
              </a:avLst>
            </a:pr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683;p73">
              <a:extLst>
                <a:ext uri="{FF2B5EF4-FFF2-40B4-BE49-F238E27FC236}">
                  <a16:creationId xmlns:a16="http://schemas.microsoft.com/office/drawing/2014/main" id="{49417A0B-D214-4D8B-A61E-A830854493A8}"/>
                </a:ext>
              </a:extLst>
            </p:cNvPr>
            <p:cNvSpPr/>
            <p:nvPr/>
          </p:nvSpPr>
          <p:spPr>
            <a:xfrm rot="-3809958">
              <a:off x="5202435" y="1050148"/>
              <a:ext cx="716705" cy="716705"/>
            </a:xfrm>
            <a:prstGeom prst="blockArc">
              <a:avLst>
                <a:gd name="adj1" fmla="val 5266439"/>
                <a:gd name="adj2" fmla="val 19995741"/>
                <a:gd name="adj3" fmla="val 4692"/>
              </a:avLst>
            </a:pr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2684;p73">
              <a:extLst>
                <a:ext uri="{FF2B5EF4-FFF2-40B4-BE49-F238E27FC236}">
                  <a16:creationId xmlns:a16="http://schemas.microsoft.com/office/drawing/2014/main" id="{8330DC21-1EF6-46B2-BA87-47AB3F44A6E4}"/>
                </a:ext>
              </a:extLst>
            </p:cNvPr>
            <p:cNvSpPr/>
            <p:nvPr/>
          </p:nvSpPr>
          <p:spPr>
            <a:xfrm rot="-3906059">
              <a:off x="5269616" y="1117617"/>
              <a:ext cx="581445" cy="581445"/>
            </a:xfrm>
            <a:prstGeom prst="blockArc">
              <a:avLst>
                <a:gd name="adj1" fmla="val 3085776"/>
                <a:gd name="adj2" fmla="val 20100839"/>
                <a:gd name="adj3" fmla="val 5564"/>
              </a:avLst>
            </a:pr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685;p73">
              <a:extLst>
                <a:ext uri="{FF2B5EF4-FFF2-40B4-BE49-F238E27FC236}">
                  <a16:creationId xmlns:a16="http://schemas.microsoft.com/office/drawing/2014/main" id="{68EAB5FA-A31C-418E-8020-46A4D514C717}"/>
                </a:ext>
              </a:extLst>
            </p:cNvPr>
            <p:cNvSpPr/>
            <p:nvPr/>
          </p:nvSpPr>
          <p:spPr>
            <a:xfrm rot="-4222340">
              <a:off x="5339825" y="1187386"/>
              <a:ext cx="442087" cy="442087"/>
            </a:xfrm>
            <a:prstGeom prst="blockArc">
              <a:avLst>
                <a:gd name="adj1" fmla="val 8884448"/>
                <a:gd name="adj2" fmla="val 20414899"/>
                <a:gd name="adj3" fmla="val 7688"/>
              </a:avLst>
            </a:pr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686;p73">
              <a:extLst>
                <a:ext uri="{FF2B5EF4-FFF2-40B4-BE49-F238E27FC236}">
                  <a16:creationId xmlns:a16="http://schemas.microsoft.com/office/drawing/2014/main" id="{84FB188A-5BE3-4405-9B27-8AFC845B174D}"/>
                </a:ext>
              </a:extLst>
            </p:cNvPr>
            <p:cNvSpPr/>
            <p:nvPr/>
          </p:nvSpPr>
          <p:spPr>
            <a:xfrm rot="-4538880">
              <a:off x="5414922" y="1262925"/>
              <a:ext cx="290465" cy="290465"/>
            </a:xfrm>
            <a:prstGeom prst="blockArc">
              <a:avLst>
                <a:gd name="adj1" fmla="val 6490304"/>
                <a:gd name="adj2" fmla="val 20700625"/>
                <a:gd name="adj3" fmla="val 10156"/>
              </a:avLst>
            </a:pr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062215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20" grpId="0" animBg="1"/>
      <p:bldP spid="21" grpId="0" animBg="1"/>
      <p:bldP spid="24" grpId="0" animBg="1"/>
      <p:bldP spid="2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3829" y="44624"/>
            <a:ext cx="22445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ct val="0"/>
              </a:spcAft>
              <a:buSzPct val="4500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s-ES_tradnl" sz="2000" b="1" u="sng" dirty="0">
                <a:solidFill>
                  <a:schemeClr val="bg1"/>
                </a:solidFill>
                <a:latin typeface="Righteous"/>
                <a:ea typeface="Tahoma" panose="020B0604030504040204" pitchFamily="34" charset="0"/>
                <a:cs typeface="Tahoma" panose="020B0604030504040204" pitchFamily="34" charset="0"/>
              </a:rPr>
              <a:t>Visión técnico-local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40" y="4400376"/>
            <a:ext cx="2232248" cy="6848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556342"/>
            <a:ext cx="1579240" cy="1579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2703690"/>
            <a:ext cx="1152128" cy="1627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1386" y="1198637"/>
            <a:ext cx="1122408" cy="11224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9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1993" y="4608364"/>
            <a:ext cx="1414463" cy="1266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2456" y="796062"/>
            <a:ext cx="576064" cy="576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8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2456" y="244679"/>
            <a:ext cx="551383" cy="5513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0"/>
          <p:cNvPicPr>
            <a:picLocks noChangeAspect="1" noChangeArrowheads="1"/>
          </p:cNvPicPr>
          <p:nvPr/>
        </p:nvPicPr>
        <p:blipFill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7263" y="2830916"/>
            <a:ext cx="1123921" cy="8429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828" y="2607014"/>
            <a:ext cx="3228051" cy="1793362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>
            <a:off x="4139952" y="260648"/>
            <a:ext cx="36004" cy="633670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043608" y="609823"/>
            <a:ext cx="13276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b="1" dirty="0">
                <a:solidFill>
                  <a:schemeClr val="bg1"/>
                </a:solidFill>
                <a:latin typeface="Righteous"/>
                <a:ea typeface="Tahoma" panose="020B0604030504040204" pitchFamily="34" charset="0"/>
                <a:cs typeface="Tahoma" panose="020B0604030504040204" pitchFamily="34" charset="0"/>
              </a:rPr>
              <a:t>Entorno cliente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459180" y="611396"/>
            <a:ext cx="14494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b="1" dirty="0">
                <a:solidFill>
                  <a:schemeClr val="bg1"/>
                </a:solidFill>
                <a:latin typeface="Righteous"/>
                <a:ea typeface="Tahoma" panose="020B0604030504040204" pitchFamily="34" charset="0"/>
                <a:cs typeface="Tahoma" panose="020B0604030504040204" pitchFamily="34" charset="0"/>
              </a:rPr>
              <a:t>Entorno Servidor</a:t>
            </a:r>
          </a:p>
        </p:txBody>
      </p:sp>
      <p:pic>
        <p:nvPicPr>
          <p:cNvPr id="3076" name="Picture 4" descr="http://2.bp.blogspot.com/-romjuisUc4I/VKqjBNu_RiI/AAAAAAAABCU/8XqpforhOAo/s1600/Linux-Ajustar-el-numero-de-conexiones-simultaneas-en-Apache-sysadmit-01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1593" y="1988840"/>
            <a:ext cx="927227" cy="758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Straight Arrow Connector 18"/>
          <p:cNvCxnSpPr>
            <a:endCxn id="6" idx="1"/>
          </p:cNvCxnSpPr>
          <p:nvPr/>
        </p:nvCxnSpPr>
        <p:spPr>
          <a:xfrm>
            <a:off x="3491879" y="3345962"/>
            <a:ext cx="1080121" cy="0"/>
          </a:xfrm>
          <a:prstGeom prst="straightConnector1">
            <a:avLst/>
          </a:prstGeom>
          <a:ln w="38100">
            <a:solidFill>
              <a:srgbClr val="0070C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3622499" y="2830917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>
                <a:solidFill>
                  <a:srgbClr val="FFC000"/>
                </a:solidFill>
                <a:latin typeface="Righteous"/>
              </a:rPr>
              <a:t>http://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259631" y="5548926"/>
            <a:ext cx="914033" cy="73866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s-ES_tradnl" sz="1400" dirty="0">
                <a:solidFill>
                  <a:srgbClr val="DE8B74"/>
                </a:solidFill>
                <a:latin typeface="Righteous"/>
                <a:ea typeface="Tahoma" panose="020B0604030504040204" pitchFamily="34" charset="0"/>
                <a:cs typeface="Tahoma" panose="020B0604030504040204" pitchFamily="34" charset="0"/>
              </a:rPr>
              <a:t>JavaScript</a:t>
            </a:r>
          </a:p>
          <a:p>
            <a:r>
              <a:rPr lang="es-ES_tradnl" sz="1400" dirty="0">
                <a:solidFill>
                  <a:srgbClr val="DE8B74"/>
                </a:solidFill>
                <a:latin typeface="Righteous"/>
                <a:ea typeface="Tahoma" panose="020B0604030504040204" pitchFamily="34" charset="0"/>
                <a:cs typeface="Tahoma" panose="020B0604030504040204" pitchFamily="34" charset="0"/>
              </a:rPr>
              <a:t>CSS</a:t>
            </a:r>
          </a:p>
          <a:p>
            <a:r>
              <a:rPr lang="es-ES_tradnl" sz="1400" dirty="0">
                <a:solidFill>
                  <a:srgbClr val="DE8B74"/>
                </a:solidFill>
                <a:latin typeface="Righteous"/>
                <a:ea typeface="Tahoma" panose="020B0604030504040204" pitchFamily="34" charset="0"/>
                <a:cs typeface="Tahoma" panose="020B0604030504040204" pitchFamily="34" charset="0"/>
              </a:rPr>
              <a:t>HTML</a:t>
            </a:r>
          </a:p>
        </p:txBody>
      </p:sp>
      <p:cxnSp>
        <p:nvCxnSpPr>
          <p:cNvPr id="25" name="Straight Arrow Connector 24"/>
          <p:cNvCxnSpPr/>
          <p:nvPr/>
        </p:nvCxnSpPr>
        <p:spPr>
          <a:xfrm flipV="1">
            <a:off x="3045699" y="979155"/>
            <a:ext cx="1196621" cy="1724535"/>
          </a:xfrm>
          <a:prstGeom prst="straightConnector1">
            <a:avLst/>
          </a:prstGeom>
          <a:ln w="38100">
            <a:solidFill>
              <a:srgbClr val="0070C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V="1">
            <a:off x="6530948" y="1988840"/>
            <a:ext cx="849364" cy="995823"/>
          </a:xfrm>
          <a:prstGeom prst="straightConnector1">
            <a:avLst/>
          </a:prstGeom>
          <a:ln w="38100">
            <a:solidFill>
              <a:srgbClr val="0070C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V="1">
            <a:off x="6683348" y="3200249"/>
            <a:ext cx="849364" cy="52138"/>
          </a:xfrm>
          <a:prstGeom prst="straightConnector1">
            <a:avLst/>
          </a:prstGeom>
          <a:ln w="38100">
            <a:solidFill>
              <a:srgbClr val="0070C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6683348" y="3503695"/>
            <a:ext cx="849364" cy="896681"/>
          </a:xfrm>
          <a:prstGeom prst="straightConnector1">
            <a:avLst/>
          </a:prstGeom>
          <a:ln w="38100">
            <a:solidFill>
              <a:srgbClr val="0070C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5010809" y="4608364"/>
            <a:ext cx="1417376" cy="160043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s-ES_tradnl" sz="1400" dirty="0">
                <a:solidFill>
                  <a:srgbClr val="DE8B74"/>
                </a:solidFill>
                <a:latin typeface="Righteous"/>
                <a:ea typeface="Tahoma" panose="020B0604030504040204" pitchFamily="34" charset="0"/>
                <a:cs typeface="Tahoma" panose="020B0604030504040204" pitchFamily="34" charset="0"/>
              </a:rPr>
              <a:t>Python</a:t>
            </a:r>
          </a:p>
          <a:p>
            <a:r>
              <a:rPr lang="es-ES_tradnl" sz="1400" dirty="0">
                <a:solidFill>
                  <a:srgbClr val="DE8B74"/>
                </a:solidFill>
                <a:latin typeface="Righteous"/>
                <a:ea typeface="Tahoma" panose="020B0604030504040204" pitchFamily="34" charset="0"/>
                <a:cs typeface="Tahoma" panose="020B0604030504040204" pitchFamily="34" charset="0"/>
              </a:rPr>
              <a:t>Java</a:t>
            </a:r>
          </a:p>
          <a:p>
            <a:r>
              <a:rPr lang="es-ES_tradnl" sz="1400" dirty="0">
                <a:solidFill>
                  <a:srgbClr val="DE8B74"/>
                </a:solidFill>
                <a:latin typeface="Righteous"/>
                <a:ea typeface="Tahoma" panose="020B0604030504040204" pitchFamily="34" charset="0"/>
                <a:cs typeface="Tahoma" panose="020B0604030504040204" pitchFamily="34" charset="0"/>
              </a:rPr>
              <a:t>JavaScript(</a:t>
            </a:r>
            <a:r>
              <a:rPr lang="es-ES_tradnl" sz="1400" dirty="0" err="1">
                <a:solidFill>
                  <a:srgbClr val="DE8B74"/>
                </a:solidFill>
                <a:latin typeface="Righteous"/>
                <a:ea typeface="Tahoma" panose="020B0604030504040204" pitchFamily="34" charset="0"/>
                <a:cs typeface="Tahoma" panose="020B0604030504040204" pitchFamily="34" charset="0"/>
              </a:rPr>
              <a:t>Node</a:t>
            </a:r>
            <a:r>
              <a:rPr lang="es-ES_tradnl" sz="1400" dirty="0">
                <a:solidFill>
                  <a:srgbClr val="DE8B74"/>
                </a:solidFill>
                <a:latin typeface="Righteous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</a:p>
          <a:p>
            <a:r>
              <a:rPr lang="es-ES_tradnl" sz="1400" dirty="0">
                <a:solidFill>
                  <a:srgbClr val="DE8B74"/>
                </a:solidFill>
                <a:latin typeface="Righteous"/>
                <a:ea typeface="Tahoma" panose="020B0604030504040204" pitchFamily="34" charset="0"/>
                <a:cs typeface="Tahoma" panose="020B0604030504040204" pitchFamily="34" charset="0"/>
              </a:rPr>
              <a:t>SQL</a:t>
            </a:r>
          </a:p>
          <a:p>
            <a:r>
              <a:rPr lang="es-ES_tradnl" sz="1400" dirty="0">
                <a:solidFill>
                  <a:srgbClr val="DE8B74"/>
                </a:solidFill>
                <a:latin typeface="Righteous"/>
                <a:ea typeface="Tahoma" panose="020B0604030504040204" pitchFamily="34" charset="0"/>
                <a:cs typeface="Tahoma" panose="020B0604030504040204" pitchFamily="34" charset="0"/>
              </a:rPr>
              <a:t>PHP</a:t>
            </a:r>
          </a:p>
          <a:p>
            <a:r>
              <a:rPr lang="es-ES_tradnl" sz="1400" dirty="0">
                <a:solidFill>
                  <a:srgbClr val="DE8B74"/>
                </a:solidFill>
                <a:latin typeface="Righteous"/>
                <a:ea typeface="Tahoma" panose="020B0604030504040204" pitchFamily="34" charset="0"/>
                <a:cs typeface="Tahoma" panose="020B0604030504040204" pitchFamily="34" charset="0"/>
              </a:rPr>
              <a:t>ASPX</a:t>
            </a:r>
          </a:p>
          <a:p>
            <a:r>
              <a:rPr lang="es-ES_tradnl" sz="1400" dirty="0">
                <a:solidFill>
                  <a:srgbClr val="DE8B74"/>
                </a:solidFill>
                <a:latin typeface="Righteous"/>
                <a:ea typeface="Tahoma" panose="020B0604030504040204" pitchFamily="34" charset="0"/>
                <a:cs typeface="Tahoma" panose="020B0604030504040204" pitchFamily="34" charset="0"/>
              </a:rPr>
              <a:t>……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4BA4431-E24B-4287-BC65-3B73D4F6DE46}"/>
              </a:ext>
            </a:extLst>
          </p:cNvPr>
          <p:cNvSpPr txBox="1"/>
          <p:nvPr/>
        </p:nvSpPr>
        <p:spPr>
          <a:xfrm>
            <a:off x="4192409" y="1659601"/>
            <a:ext cx="1111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 err="1">
                <a:solidFill>
                  <a:schemeClr val="bg1"/>
                </a:solidFill>
                <a:latin typeface="Righteous"/>
              </a:rPr>
              <a:t>Geoservicios</a:t>
            </a:r>
            <a:endParaRPr lang="es-ES_tradnl" dirty="0">
              <a:solidFill>
                <a:schemeClr val="bg1"/>
              </a:solidFill>
              <a:latin typeface="Righteou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6FAA636-BD28-48E8-ACE0-234548B451E2}"/>
              </a:ext>
            </a:extLst>
          </p:cNvPr>
          <p:cNvSpPr txBox="1"/>
          <p:nvPr/>
        </p:nvSpPr>
        <p:spPr>
          <a:xfrm>
            <a:off x="7520512" y="5979813"/>
            <a:ext cx="9076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>
                <a:solidFill>
                  <a:schemeClr val="bg1"/>
                </a:solidFill>
                <a:latin typeface="Righteous"/>
              </a:rPr>
              <a:t>Pirámides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78CAE82-E8CD-46B7-A4D5-892DE4077D29}"/>
              </a:ext>
            </a:extLst>
          </p:cNvPr>
          <p:cNvSpPr txBox="1"/>
          <p:nvPr/>
        </p:nvSpPr>
        <p:spPr>
          <a:xfrm>
            <a:off x="7532712" y="778160"/>
            <a:ext cx="6014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>
                <a:solidFill>
                  <a:schemeClr val="bg1"/>
                </a:solidFill>
                <a:latin typeface="Righteous"/>
              </a:rPr>
              <a:t>BBDD</a:t>
            </a:r>
          </a:p>
        </p:txBody>
      </p:sp>
    </p:spTree>
    <p:extLst>
      <p:ext uri="{BB962C8B-B14F-4D97-AF65-F5344CB8AC3E}">
        <p14:creationId xmlns:p14="http://schemas.microsoft.com/office/powerpoint/2010/main" val="3718587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/>
      <p:bldP spid="20" grpId="0"/>
      <p:bldP spid="21" grpId="0" animBg="1"/>
      <p:bldP spid="35" grpId="0" animBg="1"/>
      <p:bldP spid="26" grpId="0"/>
      <p:bldP spid="28" grpId="0"/>
      <p:bldP spid="3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1"/>
          <p:cNvSpPr txBox="1">
            <a:spLocks noChangeArrowheads="1"/>
          </p:cNvSpPr>
          <p:nvPr/>
        </p:nvSpPr>
        <p:spPr bwMode="auto">
          <a:xfrm>
            <a:off x="228600" y="404665"/>
            <a:ext cx="3407296" cy="504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62640" rIns="90000" bIns="45000"/>
          <a:lstStyle>
            <a:lvl1pPr eaLnBrk="0">
              <a:spcAft>
                <a:spcPts val="1425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Arial" charset="0"/>
                <a:ea typeface="Lucida Sans Unicode" charset="0"/>
                <a:cs typeface="Lucida Sans Unicode" charset="0"/>
              </a:defRPr>
            </a:lvl1pPr>
            <a:lvl2pPr eaLnBrk="0">
              <a:spcAft>
                <a:spcPts val="1138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Arial" charset="0"/>
                <a:ea typeface="Lucida Sans Unicode" charset="0"/>
                <a:cs typeface="Lucida Sans Unicode" charset="0"/>
              </a:defRPr>
            </a:lvl2pPr>
            <a:lvl3pPr eaLnBrk="0">
              <a:spcAft>
                <a:spcPts val="85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Arial" charset="0"/>
                <a:ea typeface="Lucida Sans Unicode" charset="0"/>
                <a:cs typeface="Lucida Sans Unicode" charset="0"/>
              </a:defRPr>
            </a:lvl3pPr>
            <a:lvl4pPr eaLnBrk="0">
              <a:spcAft>
                <a:spcPts val="575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charset="0"/>
                <a:ea typeface="Lucida Sans Unicode" charset="0"/>
                <a:cs typeface="Lucida Sans Unicode" charset="0"/>
              </a:defRPr>
            </a:lvl4pPr>
            <a:lvl5pPr eaLnBrk="0">
              <a:spcAft>
                <a:spcPts val="288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charset="0"/>
                <a:ea typeface="Lucida Sans Unicode" charset="0"/>
                <a:cs typeface="Lucida Sans Unicode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charset="0"/>
                <a:ea typeface="Lucida Sans Unicode" charset="0"/>
                <a:cs typeface="Lucida Sans Unicode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charset="0"/>
                <a:ea typeface="Lucida Sans Unicode" charset="0"/>
                <a:cs typeface="Lucida Sans Unicode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charset="0"/>
                <a:ea typeface="Lucida Sans Unicode" charset="0"/>
                <a:cs typeface="Lucida Sans Unicode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charset="0"/>
                <a:ea typeface="Lucida Sans Unicode" charset="0"/>
                <a:cs typeface="Lucida Sans Unicode" charset="0"/>
              </a:defRPr>
            </a:lvl9pPr>
          </a:lstStyle>
          <a:p>
            <a:pPr eaLnBrk="1">
              <a:spcAft>
                <a:spcPct val="0"/>
              </a:spcAft>
              <a:buClrTx/>
              <a:buFontTx/>
              <a:buNone/>
            </a:pPr>
            <a:r>
              <a:rPr lang="es-ES" altLang="ca-ES" sz="2400" b="1" u="sng" dirty="0">
                <a:solidFill>
                  <a:schemeClr val="bg1"/>
                </a:solidFill>
                <a:latin typeface="Righteous"/>
                <a:ea typeface="Tahoma" panose="020B0604030504040204" pitchFamily="34" charset="0"/>
                <a:cs typeface="Tahoma" panose="020B0604030504040204" pitchFamily="34" charset="0"/>
              </a:rPr>
              <a:t>Entrono cliente</a:t>
            </a:r>
            <a:endParaRPr lang="es-ES" altLang="ca-ES" sz="2400" b="1" dirty="0">
              <a:solidFill>
                <a:schemeClr val="bg1"/>
              </a:solidFill>
              <a:latin typeface="Righteous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eaLnBrk="1">
              <a:spcAft>
                <a:spcPct val="0"/>
              </a:spcAft>
              <a:buClrTx/>
              <a:buFontTx/>
              <a:buNone/>
            </a:pPr>
            <a:endParaRPr lang="es-ES" altLang="ca-ES" sz="2400" b="1" dirty="0">
              <a:solidFill>
                <a:schemeClr val="bg1"/>
              </a:solidFill>
              <a:latin typeface="Righteous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eaLnBrk="1">
              <a:spcAft>
                <a:spcPct val="0"/>
              </a:spcAft>
              <a:buClrTx/>
              <a:buFontTx/>
              <a:buNone/>
            </a:pPr>
            <a:endParaRPr lang="es-ES" altLang="ca-ES" sz="2400" b="1" dirty="0">
              <a:solidFill>
                <a:schemeClr val="bg1"/>
              </a:solidFill>
              <a:latin typeface="Righteous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eaLnBrk="1">
              <a:spcAft>
                <a:spcPct val="0"/>
              </a:spcAft>
              <a:buClrTx/>
              <a:buFontTx/>
              <a:buNone/>
            </a:pPr>
            <a:endParaRPr lang="es-ES" altLang="ca-ES" sz="2400" b="1" dirty="0">
              <a:solidFill>
                <a:schemeClr val="bg1"/>
              </a:solidFill>
              <a:latin typeface="Righteous"/>
            </a:endParaRPr>
          </a:p>
          <a:p>
            <a:pPr eaLnBrk="1">
              <a:spcAft>
                <a:spcPct val="0"/>
              </a:spcAft>
              <a:buClrTx/>
              <a:buFontTx/>
              <a:buNone/>
            </a:pPr>
            <a:endParaRPr lang="es-ES" altLang="ca-ES" sz="2400" b="1" dirty="0">
              <a:solidFill>
                <a:schemeClr val="bg1"/>
              </a:solidFill>
              <a:latin typeface="Righteous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683568" y="4308424"/>
            <a:ext cx="1581818" cy="1054233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ct val="0"/>
              </a:spcAft>
            </a:pPr>
            <a:r>
              <a:rPr lang="es-ES" altLang="ca-ES" b="1" u="sng" dirty="0">
                <a:latin typeface="Righteous"/>
                <a:ea typeface="Tahoma" panose="020B0604030504040204" pitchFamily="34" charset="0"/>
                <a:cs typeface="Tahoma" panose="020B0604030504040204" pitchFamily="34" charset="0"/>
              </a:rPr>
              <a:t>Lenguajes </a:t>
            </a:r>
            <a:endParaRPr lang="es-ES" altLang="ca-ES" b="1" dirty="0">
              <a:latin typeface="Righteous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spcAft>
                <a:spcPct val="0"/>
              </a:spcAft>
              <a:buSzPct val="45000"/>
              <a:buFont typeface="Wingdings" panose="05000000000000000000" pitchFamily="2" charset="2"/>
              <a:buChar char="Ø"/>
            </a:pPr>
            <a:r>
              <a:rPr lang="es-ES" altLang="ca-ES" dirty="0">
                <a:latin typeface="Righteous"/>
                <a:ea typeface="Tahoma" panose="020B0604030504040204" pitchFamily="34" charset="0"/>
                <a:cs typeface="Tahoma" panose="020B0604030504040204" pitchFamily="34" charset="0"/>
              </a:rPr>
              <a:t>JavaScript</a:t>
            </a:r>
          </a:p>
          <a:p>
            <a:pPr marL="285750" indent="-285750">
              <a:spcAft>
                <a:spcPct val="0"/>
              </a:spcAft>
              <a:buSzPct val="45000"/>
              <a:buFont typeface="Wingdings" panose="05000000000000000000" pitchFamily="2" charset="2"/>
              <a:buChar char="Ø"/>
            </a:pPr>
            <a:r>
              <a:rPr lang="es-ES" altLang="ca-ES" dirty="0">
                <a:latin typeface="Righteous"/>
                <a:ea typeface="Tahoma" panose="020B0604030504040204" pitchFamily="34" charset="0"/>
                <a:cs typeface="Tahoma" panose="020B0604030504040204" pitchFamily="34" charset="0"/>
              </a:rPr>
              <a:t>CSS</a:t>
            </a:r>
          </a:p>
          <a:p>
            <a:pPr marL="285750" indent="-285750">
              <a:spcAft>
                <a:spcPct val="0"/>
              </a:spcAft>
              <a:buSzPct val="45000"/>
              <a:buFont typeface="Wingdings" panose="05000000000000000000" pitchFamily="2" charset="2"/>
              <a:buChar char="Ø"/>
            </a:pPr>
            <a:r>
              <a:rPr lang="es-ES" altLang="ca-ES" dirty="0">
                <a:latin typeface="Righteous"/>
                <a:ea typeface="Tahoma" panose="020B0604030504040204" pitchFamily="34" charset="0"/>
                <a:cs typeface="Tahoma" panose="020B0604030504040204" pitchFamily="34" charset="0"/>
              </a:rPr>
              <a:t>HTML</a:t>
            </a:r>
          </a:p>
        </p:txBody>
      </p:sp>
      <p:sp>
        <p:nvSpPr>
          <p:cNvPr id="6" name="Google Shape;2359;p63">
            <a:extLst>
              <a:ext uri="{FF2B5EF4-FFF2-40B4-BE49-F238E27FC236}">
                <a16:creationId xmlns:a16="http://schemas.microsoft.com/office/drawing/2014/main" id="{EB878966-7DD5-4ADF-AF22-6A171DFE829A}"/>
              </a:ext>
            </a:extLst>
          </p:cNvPr>
          <p:cNvSpPr/>
          <p:nvPr/>
        </p:nvSpPr>
        <p:spPr>
          <a:xfrm>
            <a:off x="2987824" y="4436760"/>
            <a:ext cx="5688632" cy="826119"/>
          </a:xfrm>
          <a:custGeom>
            <a:avLst/>
            <a:gdLst/>
            <a:ahLst/>
            <a:cxnLst/>
            <a:rect l="l" t="t" r="r" b="b"/>
            <a:pathLst>
              <a:path w="272073" h="179396" extrusionOk="0">
                <a:moveTo>
                  <a:pt x="1" y="1"/>
                </a:moveTo>
                <a:lnTo>
                  <a:pt x="1" y="179396"/>
                </a:lnTo>
                <a:lnTo>
                  <a:pt x="272073" y="179396"/>
                </a:lnTo>
                <a:lnTo>
                  <a:pt x="272073" y="1"/>
                </a:lnTo>
                <a:close/>
              </a:path>
            </a:pathLst>
          </a:custGeom>
          <a:solidFill>
            <a:srgbClr val="DE8B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ighteous"/>
            </a:endParaRPr>
          </a:p>
        </p:txBody>
      </p:sp>
      <p:grpSp>
        <p:nvGrpSpPr>
          <p:cNvPr id="7" name="Google Shape;2360;p63">
            <a:extLst>
              <a:ext uri="{FF2B5EF4-FFF2-40B4-BE49-F238E27FC236}">
                <a16:creationId xmlns:a16="http://schemas.microsoft.com/office/drawing/2014/main" id="{BCA47BC4-A846-47FA-AE5C-AF23BB5C1DC2}"/>
              </a:ext>
            </a:extLst>
          </p:cNvPr>
          <p:cNvGrpSpPr/>
          <p:nvPr/>
        </p:nvGrpSpPr>
        <p:grpSpPr>
          <a:xfrm>
            <a:off x="536218" y="1334829"/>
            <a:ext cx="2705109" cy="2152074"/>
            <a:chOff x="3665860" y="811601"/>
            <a:chExt cx="4758136" cy="3785377"/>
          </a:xfrm>
        </p:grpSpPr>
        <p:grpSp>
          <p:nvGrpSpPr>
            <p:cNvPr id="10" name="Google Shape;2361;p63">
              <a:extLst>
                <a:ext uri="{FF2B5EF4-FFF2-40B4-BE49-F238E27FC236}">
                  <a16:creationId xmlns:a16="http://schemas.microsoft.com/office/drawing/2014/main" id="{2A8169B6-55A5-4E21-AEA3-5487DEFDB758}"/>
                </a:ext>
              </a:extLst>
            </p:cNvPr>
            <p:cNvGrpSpPr/>
            <p:nvPr/>
          </p:nvGrpSpPr>
          <p:grpSpPr>
            <a:xfrm>
              <a:off x="3665860" y="811601"/>
              <a:ext cx="4758136" cy="3785377"/>
              <a:chOff x="518725" y="238125"/>
              <a:chExt cx="6524250" cy="5190425"/>
            </a:xfrm>
          </p:grpSpPr>
          <p:sp>
            <p:nvSpPr>
              <p:cNvPr id="12" name="Google Shape;2362;p63">
                <a:extLst>
                  <a:ext uri="{FF2B5EF4-FFF2-40B4-BE49-F238E27FC236}">
                    <a16:creationId xmlns:a16="http://schemas.microsoft.com/office/drawing/2014/main" id="{8B6696FA-AB5F-412C-B8BE-FB02D9E783E3}"/>
                  </a:ext>
                </a:extLst>
              </p:cNvPr>
              <p:cNvSpPr/>
              <p:nvPr/>
            </p:nvSpPr>
            <p:spPr>
              <a:xfrm>
                <a:off x="518725" y="4131625"/>
                <a:ext cx="6524250" cy="568825"/>
              </a:xfrm>
              <a:custGeom>
                <a:avLst/>
                <a:gdLst/>
                <a:ahLst/>
                <a:cxnLst/>
                <a:rect l="l" t="t" r="r" b="b"/>
                <a:pathLst>
                  <a:path w="260970" h="22753" extrusionOk="0">
                    <a:moveTo>
                      <a:pt x="0" y="14846"/>
                    </a:moveTo>
                    <a:cubicBezTo>
                      <a:pt x="0" y="19169"/>
                      <a:pt x="4039" y="22753"/>
                      <a:pt x="8305" y="22753"/>
                    </a:cubicBezTo>
                    <a:lnTo>
                      <a:pt x="253120" y="22753"/>
                    </a:lnTo>
                    <a:cubicBezTo>
                      <a:pt x="257443" y="22696"/>
                      <a:pt x="260913" y="19169"/>
                      <a:pt x="260970" y="14846"/>
                    </a:cubicBezTo>
                    <a:lnTo>
                      <a:pt x="2609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4B6B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Righteous"/>
                </a:endParaRPr>
              </a:p>
            </p:txBody>
          </p:sp>
          <p:sp>
            <p:nvSpPr>
              <p:cNvPr id="13" name="Google Shape;2363;p63">
                <a:extLst>
                  <a:ext uri="{FF2B5EF4-FFF2-40B4-BE49-F238E27FC236}">
                    <a16:creationId xmlns:a16="http://schemas.microsoft.com/office/drawing/2014/main" id="{A48B2C59-799E-4562-9586-68AD9F9F21D6}"/>
                  </a:ext>
                </a:extLst>
              </p:cNvPr>
              <p:cNvSpPr/>
              <p:nvPr/>
            </p:nvSpPr>
            <p:spPr>
              <a:xfrm>
                <a:off x="518725" y="238125"/>
                <a:ext cx="6524250" cy="3893525"/>
              </a:xfrm>
              <a:custGeom>
                <a:avLst/>
                <a:gdLst/>
                <a:ahLst/>
                <a:cxnLst/>
                <a:rect l="l" t="t" r="r" b="b"/>
                <a:pathLst>
                  <a:path w="260970" h="155741" extrusionOk="0">
                    <a:moveTo>
                      <a:pt x="249594" y="9954"/>
                    </a:moveTo>
                    <a:lnTo>
                      <a:pt x="249594" y="144364"/>
                    </a:lnTo>
                    <a:lnTo>
                      <a:pt x="11376" y="144364"/>
                    </a:lnTo>
                    <a:lnTo>
                      <a:pt x="11376" y="9954"/>
                    </a:lnTo>
                    <a:close/>
                    <a:moveTo>
                      <a:pt x="8305" y="0"/>
                    </a:moveTo>
                    <a:cubicBezTo>
                      <a:pt x="4039" y="0"/>
                      <a:pt x="0" y="2844"/>
                      <a:pt x="0" y="7110"/>
                    </a:cubicBezTo>
                    <a:lnTo>
                      <a:pt x="0" y="155740"/>
                    </a:lnTo>
                    <a:lnTo>
                      <a:pt x="260970" y="155740"/>
                    </a:lnTo>
                    <a:lnTo>
                      <a:pt x="260970" y="7110"/>
                    </a:lnTo>
                    <a:cubicBezTo>
                      <a:pt x="260970" y="2844"/>
                      <a:pt x="257386" y="0"/>
                      <a:pt x="253120" y="0"/>
                    </a:cubicBezTo>
                    <a:close/>
                  </a:path>
                </a:pathLst>
              </a:custGeom>
              <a:solidFill>
                <a:srgbClr val="84B6BC"/>
              </a:solidFill>
              <a:ln w="9525" cap="flat" cmpd="sng">
                <a:solidFill>
                  <a:srgbClr val="84B6B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Righteous"/>
                </a:endParaRPr>
              </a:p>
            </p:txBody>
          </p:sp>
          <p:sp>
            <p:nvSpPr>
              <p:cNvPr id="14" name="Google Shape;2364;p63">
                <a:extLst>
                  <a:ext uri="{FF2B5EF4-FFF2-40B4-BE49-F238E27FC236}">
                    <a16:creationId xmlns:a16="http://schemas.microsoft.com/office/drawing/2014/main" id="{BF1F6B2F-1CF4-4478-AB61-62F3EBD4440F}"/>
                  </a:ext>
                </a:extLst>
              </p:cNvPr>
              <p:cNvSpPr/>
              <p:nvPr/>
            </p:nvSpPr>
            <p:spPr>
              <a:xfrm>
                <a:off x="2599850" y="4700425"/>
                <a:ext cx="2362025" cy="728125"/>
              </a:xfrm>
              <a:custGeom>
                <a:avLst/>
                <a:gdLst/>
                <a:ahLst/>
                <a:cxnLst/>
                <a:rect l="l" t="t" r="r" b="b"/>
                <a:pathLst>
                  <a:path w="94481" h="29125" extrusionOk="0">
                    <a:moveTo>
                      <a:pt x="79805" y="18317"/>
                    </a:moveTo>
                    <a:cubicBezTo>
                      <a:pt x="74117" y="12515"/>
                      <a:pt x="73889" y="1"/>
                      <a:pt x="73889" y="1"/>
                    </a:cubicBezTo>
                    <a:lnTo>
                      <a:pt x="20592" y="1"/>
                    </a:lnTo>
                    <a:cubicBezTo>
                      <a:pt x="20592" y="1"/>
                      <a:pt x="20364" y="12515"/>
                      <a:pt x="14676" y="18317"/>
                    </a:cubicBezTo>
                    <a:cubicBezTo>
                      <a:pt x="8931" y="24175"/>
                      <a:pt x="1" y="29124"/>
                      <a:pt x="15529" y="29124"/>
                    </a:cubicBezTo>
                    <a:lnTo>
                      <a:pt x="78952" y="29124"/>
                    </a:lnTo>
                    <a:cubicBezTo>
                      <a:pt x="94480" y="29124"/>
                      <a:pt x="85493" y="24175"/>
                      <a:pt x="79805" y="18317"/>
                    </a:cubicBezTo>
                    <a:close/>
                  </a:path>
                </a:pathLst>
              </a:custGeom>
              <a:solidFill>
                <a:srgbClr val="46434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Righteous"/>
                </a:endParaRPr>
              </a:p>
            </p:txBody>
          </p:sp>
        </p:grpSp>
        <p:sp>
          <p:nvSpPr>
            <p:cNvPr id="11" name="Google Shape;2365;p63">
              <a:extLst>
                <a:ext uri="{FF2B5EF4-FFF2-40B4-BE49-F238E27FC236}">
                  <a16:creationId xmlns:a16="http://schemas.microsoft.com/office/drawing/2014/main" id="{0B43B6EC-0D63-4C19-981F-8B2AE71391F5}"/>
                </a:ext>
              </a:extLst>
            </p:cNvPr>
            <p:cNvSpPr/>
            <p:nvPr/>
          </p:nvSpPr>
          <p:spPr>
            <a:xfrm>
              <a:off x="5947879" y="3739978"/>
              <a:ext cx="194076" cy="166189"/>
            </a:xfrm>
            <a:custGeom>
              <a:avLst/>
              <a:gdLst/>
              <a:ahLst/>
              <a:cxnLst/>
              <a:rect l="l" t="t" r="r" b="b"/>
              <a:pathLst>
                <a:path w="10627" h="9100" extrusionOk="0">
                  <a:moveTo>
                    <a:pt x="6092" y="0"/>
                  </a:moveTo>
                  <a:cubicBezTo>
                    <a:pt x="2020" y="0"/>
                    <a:pt x="0" y="4900"/>
                    <a:pt x="2881" y="7747"/>
                  </a:cubicBezTo>
                  <a:cubicBezTo>
                    <a:pt x="3804" y="8681"/>
                    <a:pt x="4944" y="9100"/>
                    <a:pt x="6063" y="9100"/>
                  </a:cubicBezTo>
                  <a:cubicBezTo>
                    <a:pt x="8391" y="9100"/>
                    <a:pt x="10627" y="7286"/>
                    <a:pt x="10627" y="4536"/>
                  </a:cubicBezTo>
                  <a:cubicBezTo>
                    <a:pt x="10627" y="2020"/>
                    <a:pt x="8608" y="0"/>
                    <a:pt x="6092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FAF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ighteous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1AA31B8-ACA1-4D83-BFD1-58DD88A57BBB}"/>
              </a:ext>
            </a:extLst>
          </p:cNvPr>
          <p:cNvSpPr txBox="1"/>
          <p:nvPr/>
        </p:nvSpPr>
        <p:spPr>
          <a:xfrm>
            <a:off x="1500361" y="1707458"/>
            <a:ext cx="100811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&lt;</a:t>
            </a:r>
            <a:r>
              <a:rPr lang="es-ES" dirty="0" err="1">
                <a:solidFill>
                  <a:schemeClr val="bg1"/>
                </a:solidFill>
              </a:rPr>
              <a:t>html</a:t>
            </a:r>
            <a:r>
              <a:rPr lang="es-ES" dirty="0">
                <a:solidFill>
                  <a:schemeClr val="bg1"/>
                </a:solidFill>
              </a:rPr>
              <a:t>&gt;</a:t>
            </a:r>
          </a:p>
          <a:p>
            <a:endParaRPr lang="es-ES" dirty="0">
              <a:solidFill>
                <a:schemeClr val="bg1"/>
              </a:solidFill>
            </a:endParaRPr>
          </a:p>
          <a:p>
            <a:r>
              <a:rPr lang="es-ES" dirty="0">
                <a:solidFill>
                  <a:schemeClr val="bg1"/>
                </a:solidFill>
              </a:rPr>
              <a:t>&lt;/</a:t>
            </a:r>
            <a:r>
              <a:rPr lang="es-ES" dirty="0" err="1">
                <a:solidFill>
                  <a:schemeClr val="bg1"/>
                </a:solidFill>
              </a:rPr>
              <a:t>html</a:t>
            </a:r>
            <a:r>
              <a:rPr lang="es-ES" dirty="0">
                <a:solidFill>
                  <a:schemeClr val="bg1"/>
                </a:solidFill>
              </a:rPr>
              <a:t>&gt;</a:t>
            </a:r>
            <a:endParaRPr lang="ca-ES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D55004-0707-4CA7-8370-5220160830AB}"/>
              </a:ext>
            </a:extLst>
          </p:cNvPr>
          <p:cNvSpPr txBox="1"/>
          <p:nvPr/>
        </p:nvSpPr>
        <p:spPr>
          <a:xfrm>
            <a:off x="3735837" y="1276571"/>
            <a:ext cx="4940619" cy="2462213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En un documento HTML</a:t>
            </a:r>
          </a:p>
          <a:p>
            <a:endParaRPr lang="es-ES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r>
              <a:rPr lang="es-E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Invocaremos un </a:t>
            </a:r>
            <a:r>
              <a:rPr lang="es-ES" b="1" dirty="0">
                <a:solidFill>
                  <a:schemeClr val="bg1"/>
                </a:solidFill>
              </a:rPr>
              <a:t>librería JS </a:t>
            </a:r>
            <a:r>
              <a:rPr lang="es-E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(API) de mapas</a:t>
            </a:r>
          </a:p>
          <a:p>
            <a:r>
              <a:rPr lang="es-E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&lt;script </a:t>
            </a:r>
            <a:r>
              <a:rPr lang="es-ES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src</a:t>
            </a:r>
            <a:r>
              <a:rPr lang="es-E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=“https://”&gt;</a:t>
            </a:r>
          </a:p>
          <a:p>
            <a:endParaRPr lang="es-ES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r>
              <a:rPr lang="es-E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Instanciaremos su </a:t>
            </a:r>
            <a:r>
              <a:rPr lang="es-ES" b="1" dirty="0">
                <a:solidFill>
                  <a:schemeClr val="bg1"/>
                </a:solidFill>
              </a:rPr>
              <a:t>Objeto</a:t>
            </a:r>
            <a:r>
              <a:rPr lang="es-E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“</a:t>
            </a:r>
            <a:r>
              <a:rPr lang="es-ES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Map</a:t>
            </a:r>
            <a:r>
              <a:rPr lang="es-E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” e invocaremos :</a:t>
            </a:r>
          </a:p>
          <a:p>
            <a:endParaRPr lang="es-ES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r>
              <a:rPr lang="es-ES" b="1" dirty="0">
                <a:solidFill>
                  <a:schemeClr val="bg1"/>
                </a:solidFill>
              </a:rPr>
              <a:t>Métodos</a:t>
            </a:r>
            <a:r>
              <a:rPr lang="es-E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  <a:r>
              <a:rPr lang="es-ES" dirty="0">
                <a:solidFill>
                  <a:schemeClr val="accent2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Acciones  ex:“</a:t>
            </a:r>
            <a:r>
              <a:rPr lang="es-ES" i="1" dirty="0" err="1">
                <a:solidFill>
                  <a:schemeClr val="accent2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addLayer</a:t>
            </a:r>
            <a:r>
              <a:rPr lang="es-ES" i="1" dirty="0">
                <a:solidFill>
                  <a:schemeClr val="accent2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( </a:t>
            </a:r>
            <a:r>
              <a:rPr lang="es-ES" i="1" dirty="0" err="1">
                <a:solidFill>
                  <a:schemeClr val="accent2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url</a:t>
            </a:r>
            <a:r>
              <a:rPr lang="es-ES" i="1" dirty="0">
                <a:solidFill>
                  <a:schemeClr val="accent2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 </a:t>
            </a:r>
            <a:r>
              <a:rPr lang="es-ES" b="1" i="1" dirty="0" err="1">
                <a:solidFill>
                  <a:schemeClr val="accent2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Geoservicio</a:t>
            </a:r>
            <a:r>
              <a:rPr lang="es-ES" i="1" dirty="0">
                <a:solidFill>
                  <a:schemeClr val="accent2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)”</a:t>
            </a:r>
            <a:r>
              <a:rPr lang="es-ES" i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,</a:t>
            </a:r>
          </a:p>
          <a:p>
            <a:r>
              <a:rPr lang="es-ES" b="1" dirty="0">
                <a:solidFill>
                  <a:schemeClr val="bg1"/>
                </a:solidFill>
              </a:rPr>
              <a:t>Eventos</a:t>
            </a:r>
            <a:r>
              <a:rPr lang="es-E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  <a:r>
              <a:rPr lang="es-ES" dirty="0">
                <a:solidFill>
                  <a:schemeClr val="accent2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Interacciones ex: “</a:t>
            </a:r>
            <a:r>
              <a:rPr lang="es-ES" i="1" dirty="0" err="1">
                <a:solidFill>
                  <a:schemeClr val="accent2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onClick</a:t>
            </a:r>
            <a:r>
              <a:rPr lang="es-ES" i="1" dirty="0">
                <a:solidFill>
                  <a:schemeClr val="accent2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()”</a:t>
            </a:r>
            <a:endParaRPr lang="es-ES" i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r>
              <a:rPr lang="es-ES" b="1" dirty="0">
                <a:solidFill>
                  <a:schemeClr val="bg1"/>
                </a:solidFill>
              </a:rPr>
              <a:t>Propiedades</a:t>
            </a:r>
            <a:r>
              <a:rPr lang="es-E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  <a:r>
              <a:rPr lang="es-ES" dirty="0">
                <a:solidFill>
                  <a:schemeClr val="accent2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Atributos ex: </a:t>
            </a:r>
            <a:r>
              <a:rPr lang="es-ES" i="1" dirty="0">
                <a:solidFill>
                  <a:schemeClr val="accent2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visible: true</a:t>
            </a:r>
            <a:endParaRPr lang="es-ES" i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r>
              <a:rPr lang="es-E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9A92F0D-30E0-4F65-A017-C6BD885E689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0471" y="4533414"/>
            <a:ext cx="5494234" cy="632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219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18;p38">
            <a:extLst>
              <a:ext uri="{FF2B5EF4-FFF2-40B4-BE49-F238E27FC236}">
                <a16:creationId xmlns:a16="http://schemas.microsoft.com/office/drawing/2014/main" id="{B8BAF75C-0180-4378-B29F-A50D8E14E87F}"/>
              </a:ext>
            </a:extLst>
          </p:cNvPr>
          <p:cNvSpPr txBox="1">
            <a:spLocks noGrp="1"/>
          </p:cNvSpPr>
          <p:nvPr/>
        </p:nvSpPr>
        <p:spPr>
          <a:xfrm>
            <a:off x="1930936" y="2975047"/>
            <a:ext cx="1092000" cy="12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Righteous"/>
              <a:buNone/>
              <a:defRPr sz="40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" name="Google Shape;619;p38">
            <a:extLst>
              <a:ext uri="{FF2B5EF4-FFF2-40B4-BE49-F238E27FC236}">
                <a16:creationId xmlns:a16="http://schemas.microsoft.com/office/drawing/2014/main" id="{997734F0-2B94-4E7E-AE75-47433C5080B0}"/>
              </a:ext>
            </a:extLst>
          </p:cNvPr>
          <p:cNvSpPr txBox="1">
            <a:spLocks noGrp="1"/>
          </p:cNvSpPr>
          <p:nvPr/>
        </p:nvSpPr>
        <p:spPr>
          <a:xfrm>
            <a:off x="680086" y="2162504"/>
            <a:ext cx="35937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ighteous"/>
              <a:buNone/>
              <a:defRPr sz="22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 sz="1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 sz="1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 sz="1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 sz="1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 sz="1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 sz="1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 sz="1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ighteous"/>
              <a:buNone/>
              <a:defRPr sz="1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-ES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¿Como sé que librerías de mapas hay?</a:t>
            </a:r>
          </a:p>
        </p:txBody>
      </p:sp>
      <p:sp>
        <p:nvSpPr>
          <p:cNvPr id="4" name="Google Shape;620;p38">
            <a:extLst>
              <a:ext uri="{FF2B5EF4-FFF2-40B4-BE49-F238E27FC236}">
                <a16:creationId xmlns:a16="http://schemas.microsoft.com/office/drawing/2014/main" id="{AB59D8B2-28A2-40BA-8228-3FE35C4A4A03}"/>
              </a:ext>
            </a:extLst>
          </p:cNvPr>
          <p:cNvSpPr txBox="1">
            <a:spLocks noGrp="1"/>
          </p:cNvSpPr>
          <p:nvPr/>
        </p:nvSpPr>
        <p:spPr>
          <a:xfrm>
            <a:off x="4869614" y="4091985"/>
            <a:ext cx="35937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ighteous"/>
              <a:buNone/>
              <a:defRPr sz="22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 sz="1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 sz="1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 sz="1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 sz="1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 sz="1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 sz="1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 sz="1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ighteous"/>
              <a:buNone/>
              <a:defRPr sz="1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¿</a:t>
            </a:r>
            <a:r>
              <a:rPr lang="es-ES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Cómo vamos a trabajar</a:t>
            </a:r>
            <a:r>
              <a:rPr lang="en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?</a:t>
            </a:r>
            <a:endParaRPr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5" name="Google Shape;621;p38">
            <a:extLst>
              <a:ext uri="{FF2B5EF4-FFF2-40B4-BE49-F238E27FC236}">
                <a16:creationId xmlns:a16="http://schemas.microsoft.com/office/drawing/2014/main" id="{220BF3E1-AD5F-40C4-BE57-58BB8CECDB69}"/>
              </a:ext>
            </a:extLst>
          </p:cNvPr>
          <p:cNvSpPr txBox="1">
            <a:spLocks noGrp="1"/>
          </p:cNvSpPr>
          <p:nvPr/>
        </p:nvSpPr>
        <p:spPr>
          <a:xfrm>
            <a:off x="680686" y="4120628"/>
            <a:ext cx="4057766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ighteous"/>
              <a:buNone/>
              <a:defRPr sz="22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 sz="1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 sz="1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 sz="1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 sz="1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 sz="1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 sz="1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 sz="1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ighteous"/>
              <a:buNone/>
              <a:defRPr sz="1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¿Qué es un geoservicio / API ?</a:t>
            </a:r>
            <a:endParaRPr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6" name="Google Shape;622;p38">
            <a:extLst>
              <a:ext uri="{FF2B5EF4-FFF2-40B4-BE49-F238E27FC236}">
                <a16:creationId xmlns:a16="http://schemas.microsoft.com/office/drawing/2014/main" id="{AC76A7A7-8752-457B-8718-68DE97955BCF}"/>
              </a:ext>
            </a:extLst>
          </p:cNvPr>
          <p:cNvSpPr txBox="1">
            <a:spLocks noGrp="1"/>
          </p:cNvSpPr>
          <p:nvPr/>
        </p:nvSpPr>
        <p:spPr>
          <a:xfrm>
            <a:off x="4784992" y="2095292"/>
            <a:ext cx="35937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ighteous"/>
              <a:buNone/>
              <a:defRPr sz="22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 sz="1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 sz="1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 sz="1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 sz="1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 sz="1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 sz="1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 sz="1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ighteous"/>
              <a:buNone/>
              <a:defRPr sz="1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¿Cómo </a:t>
            </a:r>
            <a:r>
              <a:rPr lang="es-ES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sé</a:t>
            </a:r>
            <a:r>
              <a:rPr lang="en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 cómo utilizar una </a:t>
            </a:r>
            <a:r>
              <a:rPr lang="es-ES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librería / API</a:t>
            </a:r>
            <a:r>
              <a:rPr lang="en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?</a:t>
            </a:r>
            <a:endParaRPr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p:grpSp>
        <p:nvGrpSpPr>
          <p:cNvPr id="49" name="Google Shape;6308;p77">
            <a:extLst>
              <a:ext uri="{FF2B5EF4-FFF2-40B4-BE49-F238E27FC236}">
                <a16:creationId xmlns:a16="http://schemas.microsoft.com/office/drawing/2014/main" id="{7D7AED5C-B39C-4792-A8BD-844958D5A0F1}"/>
              </a:ext>
            </a:extLst>
          </p:cNvPr>
          <p:cNvGrpSpPr/>
          <p:nvPr/>
        </p:nvGrpSpPr>
        <p:grpSpPr>
          <a:xfrm>
            <a:off x="2123728" y="3552085"/>
            <a:ext cx="475992" cy="524987"/>
            <a:chOff x="5985650" y="2860025"/>
            <a:chExt cx="1396075" cy="1539775"/>
          </a:xfrm>
        </p:grpSpPr>
        <p:sp>
          <p:nvSpPr>
            <p:cNvPr id="50" name="Google Shape;6309;p77">
              <a:extLst>
                <a:ext uri="{FF2B5EF4-FFF2-40B4-BE49-F238E27FC236}">
                  <a16:creationId xmlns:a16="http://schemas.microsoft.com/office/drawing/2014/main" id="{322BB827-8E6A-4B7A-9B35-8E4E71779551}"/>
                </a:ext>
              </a:extLst>
            </p:cNvPr>
            <p:cNvSpPr/>
            <p:nvPr/>
          </p:nvSpPr>
          <p:spPr>
            <a:xfrm>
              <a:off x="6655300" y="3128850"/>
              <a:ext cx="637150" cy="631950"/>
            </a:xfrm>
            <a:custGeom>
              <a:avLst/>
              <a:gdLst/>
              <a:ahLst/>
              <a:cxnLst/>
              <a:rect l="l" t="t" r="r" b="b"/>
              <a:pathLst>
                <a:path w="25486" h="25278" extrusionOk="0">
                  <a:moveTo>
                    <a:pt x="12746" y="4905"/>
                  </a:moveTo>
                  <a:cubicBezTo>
                    <a:pt x="13701" y="4905"/>
                    <a:pt x="14672" y="5083"/>
                    <a:pt x="15613" y="5460"/>
                  </a:cubicBezTo>
                  <a:cubicBezTo>
                    <a:pt x="19580" y="7047"/>
                    <a:pt x="21508" y="11545"/>
                    <a:pt x="19923" y="15511"/>
                  </a:cubicBezTo>
                  <a:cubicBezTo>
                    <a:pt x="18714" y="18534"/>
                    <a:pt x="15811" y="20374"/>
                    <a:pt x="12742" y="20374"/>
                  </a:cubicBezTo>
                  <a:cubicBezTo>
                    <a:pt x="11786" y="20374"/>
                    <a:pt x="10814" y="20196"/>
                    <a:pt x="9873" y="19819"/>
                  </a:cubicBezTo>
                  <a:cubicBezTo>
                    <a:pt x="5908" y="18234"/>
                    <a:pt x="3978" y="13734"/>
                    <a:pt x="5563" y="9769"/>
                  </a:cubicBezTo>
                  <a:cubicBezTo>
                    <a:pt x="6772" y="6745"/>
                    <a:pt x="9676" y="4905"/>
                    <a:pt x="12746" y="4905"/>
                  </a:cubicBezTo>
                  <a:close/>
                  <a:moveTo>
                    <a:pt x="15551" y="1"/>
                  </a:moveTo>
                  <a:cubicBezTo>
                    <a:pt x="15240" y="1"/>
                    <a:pt x="14946" y="187"/>
                    <a:pt x="14824" y="492"/>
                  </a:cubicBezTo>
                  <a:lnTo>
                    <a:pt x="14047" y="2435"/>
                  </a:lnTo>
                  <a:cubicBezTo>
                    <a:pt x="13612" y="2378"/>
                    <a:pt x="13174" y="2350"/>
                    <a:pt x="12736" y="2350"/>
                  </a:cubicBezTo>
                  <a:cubicBezTo>
                    <a:pt x="12218" y="2350"/>
                    <a:pt x="11700" y="2390"/>
                    <a:pt x="11187" y="2469"/>
                  </a:cubicBezTo>
                  <a:lnTo>
                    <a:pt x="10364" y="547"/>
                  </a:lnTo>
                  <a:cubicBezTo>
                    <a:pt x="10238" y="251"/>
                    <a:pt x="9949" y="73"/>
                    <a:pt x="9646" y="73"/>
                  </a:cubicBezTo>
                  <a:cubicBezTo>
                    <a:pt x="9543" y="73"/>
                    <a:pt x="9438" y="93"/>
                    <a:pt x="9338" y="137"/>
                  </a:cubicBezTo>
                  <a:lnTo>
                    <a:pt x="6036" y="1553"/>
                  </a:lnTo>
                  <a:cubicBezTo>
                    <a:pt x="5640" y="1722"/>
                    <a:pt x="5456" y="2182"/>
                    <a:pt x="5626" y="2579"/>
                  </a:cubicBezTo>
                  <a:lnTo>
                    <a:pt x="6449" y="4501"/>
                  </a:lnTo>
                  <a:cubicBezTo>
                    <a:pt x="5690" y="5085"/>
                    <a:pt x="5019" y="5775"/>
                    <a:pt x="4452" y="6549"/>
                  </a:cubicBezTo>
                  <a:lnTo>
                    <a:pt x="2510" y="5772"/>
                  </a:lnTo>
                  <a:cubicBezTo>
                    <a:pt x="2414" y="5734"/>
                    <a:pt x="2316" y="5716"/>
                    <a:pt x="2219" y="5716"/>
                  </a:cubicBezTo>
                  <a:cubicBezTo>
                    <a:pt x="1910" y="5716"/>
                    <a:pt x="1616" y="5901"/>
                    <a:pt x="1493" y="6208"/>
                  </a:cubicBezTo>
                  <a:lnTo>
                    <a:pt x="161" y="9542"/>
                  </a:lnTo>
                  <a:cubicBezTo>
                    <a:pt x="0" y="9944"/>
                    <a:pt x="194" y="10398"/>
                    <a:pt x="596" y="10558"/>
                  </a:cubicBezTo>
                  <a:lnTo>
                    <a:pt x="2537" y="11335"/>
                  </a:lnTo>
                  <a:cubicBezTo>
                    <a:pt x="2415" y="12285"/>
                    <a:pt x="2426" y="13249"/>
                    <a:pt x="2572" y="14195"/>
                  </a:cubicBezTo>
                  <a:lnTo>
                    <a:pt x="651" y="15018"/>
                  </a:lnTo>
                  <a:cubicBezTo>
                    <a:pt x="253" y="15189"/>
                    <a:pt x="71" y="15649"/>
                    <a:pt x="241" y="16046"/>
                  </a:cubicBezTo>
                  <a:lnTo>
                    <a:pt x="1655" y="19347"/>
                  </a:lnTo>
                  <a:cubicBezTo>
                    <a:pt x="1781" y="19643"/>
                    <a:pt x="2070" y="19821"/>
                    <a:pt x="2373" y="19821"/>
                  </a:cubicBezTo>
                  <a:cubicBezTo>
                    <a:pt x="2476" y="19821"/>
                    <a:pt x="2581" y="19800"/>
                    <a:pt x="2681" y="19756"/>
                  </a:cubicBezTo>
                  <a:lnTo>
                    <a:pt x="4603" y="18933"/>
                  </a:lnTo>
                  <a:cubicBezTo>
                    <a:pt x="5189" y="19692"/>
                    <a:pt x="5879" y="20365"/>
                    <a:pt x="6651" y="20930"/>
                  </a:cubicBezTo>
                  <a:lnTo>
                    <a:pt x="5874" y="22873"/>
                  </a:lnTo>
                  <a:cubicBezTo>
                    <a:pt x="5714" y="23273"/>
                    <a:pt x="5909" y="23728"/>
                    <a:pt x="6310" y="23888"/>
                  </a:cubicBezTo>
                  <a:lnTo>
                    <a:pt x="9645" y="25222"/>
                  </a:lnTo>
                  <a:cubicBezTo>
                    <a:pt x="9740" y="25260"/>
                    <a:pt x="9838" y="25278"/>
                    <a:pt x="9935" y="25278"/>
                  </a:cubicBezTo>
                  <a:cubicBezTo>
                    <a:pt x="10245" y="25278"/>
                    <a:pt x="10538" y="25092"/>
                    <a:pt x="10660" y="24786"/>
                  </a:cubicBezTo>
                  <a:lnTo>
                    <a:pt x="11437" y="22845"/>
                  </a:lnTo>
                  <a:cubicBezTo>
                    <a:pt x="11871" y="22901"/>
                    <a:pt x="12308" y="22929"/>
                    <a:pt x="12745" y="22929"/>
                  </a:cubicBezTo>
                  <a:cubicBezTo>
                    <a:pt x="13264" y="22929"/>
                    <a:pt x="13784" y="22889"/>
                    <a:pt x="14299" y="22810"/>
                  </a:cubicBezTo>
                  <a:lnTo>
                    <a:pt x="15122" y="24732"/>
                  </a:lnTo>
                  <a:cubicBezTo>
                    <a:pt x="15248" y="25028"/>
                    <a:pt x="15536" y="25206"/>
                    <a:pt x="15839" y="25206"/>
                  </a:cubicBezTo>
                  <a:cubicBezTo>
                    <a:pt x="15943" y="25206"/>
                    <a:pt x="16047" y="25185"/>
                    <a:pt x="16148" y="25142"/>
                  </a:cubicBezTo>
                  <a:lnTo>
                    <a:pt x="19449" y="23728"/>
                  </a:lnTo>
                  <a:cubicBezTo>
                    <a:pt x="19846" y="23558"/>
                    <a:pt x="20030" y="23098"/>
                    <a:pt x="19860" y="22701"/>
                  </a:cubicBezTo>
                  <a:lnTo>
                    <a:pt x="19037" y="20780"/>
                  </a:lnTo>
                  <a:cubicBezTo>
                    <a:pt x="19794" y="20194"/>
                    <a:pt x="20467" y="19503"/>
                    <a:pt x="21034" y="18732"/>
                  </a:cubicBezTo>
                  <a:lnTo>
                    <a:pt x="22975" y="19508"/>
                  </a:lnTo>
                  <a:cubicBezTo>
                    <a:pt x="23070" y="19546"/>
                    <a:pt x="23168" y="19564"/>
                    <a:pt x="23265" y="19564"/>
                  </a:cubicBezTo>
                  <a:cubicBezTo>
                    <a:pt x="23576" y="19564"/>
                    <a:pt x="23869" y="19378"/>
                    <a:pt x="23992" y="19073"/>
                  </a:cubicBezTo>
                  <a:lnTo>
                    <a:pt x="25326" y="15737"/>
                  </a:lnTo>
                  <a:cubicBezTo>
                    <a:pt x="25486" y="15337"/>
                    <a:pt x="25290" y="14882"/>
                    <a:pt x="24890" y="14722"/>
                  </a:cubicBezTo>
                  <a:lnTo>
                    <a:pt x="22948" y="13945"/>
                  </a:lnTo>
                  <a:cubicBezTo>
                    <a:pt x="23071" y="12994"/>
                    <a:pt x="23060" y="12032"/>
                    <a:pt x="22914" y="11084"/>
                  </a:cubicBezTo>
                  <a:lnTo>
                    <a:pt x="24835" y="10261"/>
                  </a:lnTo>
                  <a:cubicBezTo>
                    <a:pt x="25231" y="10091"/>
                    <a:pt x="25415" y="9631"/>
                    <a:pt x="25245" y="9234"/>
                  </a:cubicBezTo>
                  <a:lnTo>
                    <a:pt x="23830" y="5934"/>
                  </a:lnTo>
                  <a:cubicBezTo>
                    <a:pt x="23703" y="5637"/>
                    <a:pt x="23414" y="5459"/>
                    <a:pt x="23111" y="5459"/>
                  </a:cubicBezTo>
                  <a:cubicBezTo>
                    <a:pt x="23008" y="5459"/>
                    <a:pt x="22904" y="5479"/>
                    <a:pt x="22803" y="5522"/>
                  </a:cubicBezTo>
                  <a:lnTo>
                    <a:pt x="20882" y="6347"/>
                  </a:lnTo>
                  <a:cubicBezTo>
                    <a:pt x="20297" y="5588"/>
                    <a:pt x="19607" y="4915"/>
                    <a:pt x="18835" y="4348"/>
                  </a:cubicBezTo>
                  <a:lnTo>
                    <a:pt x="19610" y="2408"/>
                  </a:lnTo>
                  <a:cubicBezTo>
                    <a:pt x="19770" y="2006"/>
                    <a:pt x="19577" y="1551"/>
                    <a:pt x="19175" y="1391"/>
                  </a:cubicBezTo>
                  <a:lnTo>
                    <a:pt x="15841" y="57"/>
                  </a:lnTo>
                  <a:cubicBezTo>
                    <a:pt x="15745" y="19"/>
                    <a:pt x="15647" y="1"/>
                    <a:pt x="15551" y="1"/>
                  </a:cubicBezTo>
                  <a:close/>
                </a:path>
              </a:pathLst>
            </a:custGeom>
            <a:solidFill>
              <a:srgbClr val="445D73"/>
            </a:solidFill>
            <a:ln>
              <a:solidFill>
                <a:srgbClr val="DE8B7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6310;p77">
              <a:extLst>
                <a:ext uri="{FF2B5EF4-FFF2-40B4-BE49-F238E27FC236}">
                  <a16:creationId xmlns:a16="http://schemas.microsoft.com/office/drawing/2014/main" id="{B6667687-4A69-4AD4-A947-9433DBD36F7B}"/>
                </a:ext>
              </a:extLst>
            </p:cNvPr>
            <p:cNvSpPr/>
            <p:nvPr/>
          </p:nvSpPr>
          <p:spPr>
            <a:xfrm>
              <a:off x="6673425" y="3771400"/>
              <a:ext cx="600850" cy="600800"/>
            </a:xfrm>
            <a:custGeom>
              <a:avLst/>
              <a:gdLst/>
              <a:ahLst/>
              <a:cxnLst/>
              <a:rect l="l" t="t" r="r" b="b"/>
              <a:pathLst>
                <a:path w="24034" h="24032" extrusionOk="0">
                  <a:moveTo>
                    <a:pt x="12017" y="4775"/>
                  </a:moveTo>
                  <a:cubicBezTo>
                    <a:pt x="16016" y="4775"/>
                    <a:pt x="19258" y="8018"/>
                    <a:pt x="19258" y="12017"/>
                  </a:cubicBezTo>
                  <a:cubicBezTo>
                    <a:pt x="19258" y="16015"/>
                    <a:pt x="16016" y="19256"/>
                    <a:pt x="12019" y="19256"/>
                  </a:cubicBezTo>
                  <a:lnTo>
                    <a:pt x="12017" y="19256"/>
                  </a:lnTo>
                  <a:cubicBezTo>
                    <a:pt x="8019" y="19256"/>
                    <a:pt x="4778" y="16015"/>
                    <a:pt x="4778" y="12017"/>
                  </a:cubicBezTo>
                  <a:cubicBezTo>
                    <a:pt x="4778" y="8018"/>
                    <a:pt x="8019" y="4775"/>
                    <a:pt x="12017" y="4775"/>
                  </a:cubicBezTo>
                  <a:close/>
                  <a:moveTo>
                    <a:pt x="10336" y="0"/>
                  </a:moveTo>
                  <a:cubicBezTo>
                    <a:pt x="9932" y="0"/>
                    <a:pt x="9604" y="327"/>
                    <a:pt x="9604" y="732"/>
                  </a:cubicBezTo>
                  <a:lnTo>
                    <a:pt x="9604" y="2689"/>
                  </a:lnTo>
                  <a:cubicBezTo>
                    <a:pt x="8734" y="2913"/>
                    <a:pt x="7902" y="3259"/>
                    <a:pt x="7128" y="3714"/>
                  </a:cubicBezTo>
                  <a:lnTo>
                    <a:pt x="5745" y="2330"/>
                  </a:lnTo>
                  <a:cubicBezTo>
                    <a:pt x="5602" y="2187"/>
                    <a:pt x="5415" y="2115"/>
                    <a:pt x="5228" y="2115"/>
                  </a:cubicBezTo>
                  <a:cubicBezTo>
                    <a:pt x="5040" y="2115"/>
                    <a:pt x="4853" y="2187"/>
                    <a:pt x="4710" y="2330"/>
                  </a:cubicBezTo>
                  <a:lnTo>
                    <a:pt x="2332" y="4708"/>
                  </a:lnTo>
                  <a:cubicBezTo>
                    <a:pt x="2046" y="4995"/>
                    <a:pt x="2046" y="5457"/>
                    <a:pt x="2332" y="5744"/>
                  </a:cubicBezTo>
                  <a:lnTo>
                    <a:pt x="3716" y="7128"/>
                  </a:lnTo>
                  <a:cubicBezTo>
                    <a:pt x="3260" y="7900"/>
                    <a:pt x="2915" y="8734"/>
                    <a:pt x="2691" y="9602"/>
                  </a:cubicBezTo>
                  <a:lnTo>
                    <a:pt x="734" y="9602"/>
                  </a:lnTo>
                  <a:cubicBezTo>
                    <a:pt x="329" y="9602"/>
                    <a:pt x="1" y="9930"/>
                    <a:pt x="1" y="10335"/>
                  </a:cubicBezTo>
                  <a:lnTo>
                    <a:pt x="1" y="13698"/>
                  </a:lnTo>
                  <a:cubicBezTo>
                    <a:pt x="1" y="14101"/>
                    <a:pt x="329" y="14430"/>
                    <a:pt x="734" y="14430"/>
                  </a:cubicBezTo>
                  <a:lnTo>
                    <a:pt x="2691" y="14430"/>
                  </a:lnTo>
                  <a:cubicBezTo>
                    <a:pt x="2915" y="15298"/>
                    <a:pt x="3260" y="16132"/>
                    <a:pt x="3716" y="16904"/>
                  </a:cubicBezTo>
                  <a:lnTo>
                    <a:pt x="2332" y="18289"/>
                  </a:lnTo>
                  <a:cubicBezTo>
                    <a:pt x="2046" y="18574"/>
                    <a:pt x="2046" y="19038"/>
                    <a:pt x="2332" y="19323"/>
                  </a:cubicBezTo>
                  <a:lnTo>
                    <a:pt x="4710" y="21701"/>
                  </a:lnTo>
                  <a:cubicBezTo>
                    <a:pt x="4853" y="21845"/>
                    <a:pt x="5040" y="21916"/>
                    <a:pt x="5228" y="21916"/>
                  </a:cubicBezTo>
                  <a:cubicBezTo>
                    <a:pt x="5415" y="21916"/>
                    <a:pt x="5602" y="21845"/>
                    <a:pt x="5745" y="21701"/>
                  </a:cubicBezTo>
                  <a:lnTo>
                    <a:pt x="7128" y="20318"/>
                  </a:lnTo>
                  <a:cubicBezTo>
                    <a:pt x="7902" y="20774"/>
                    <a:pt x="8736" y="21118"/>
                    <a:pt x="9604" y="21343"/>
                  </a:cubicBezTo>
                  <a:lnTo>
                    <a:pt x="9604" y="23299"/>
                  </a:lnTo>
                  <a:cubicBezTo>
                    <a:pt x="9604" y="23705"/>
                    <a:pt x="9932" y="24031"/>
                    <a:pt x="10336" y="24031"/>
                  </a:cubicBezTo>
                  <a:lnTo>
                    <a:pt x="13699" y="24031"/>
                  </a:lnTo>
                  <a:cubicBezTo>
                    <a:pt x="14104" y="24031"/>
                    <a:pt x="14432" y="23705"/>
                    <a:pt x="14432" y="23299"/>
                  </a:cubicBezTo>
                  <a:lnTo>
                    <a:pt x="14432" y="21343"/>
                  </a:lnTo>
                  <a:cubicBezTo>
                    <a:pt x="15300" y="21118"/>
                    <a:pt x="16134" y="20773"/>
                    <a:pt x="16906" y="20318"/>
                  </a:cubicBezTo>
                  <a:lnTo>
                    <a:pt x="18290" y="21701"/>
                  </a:lnTo>
                  <a:cubicBezTo>
                    <a:pt x="18433" y="21844"/>
                    <a:pt x="18620" y="21915"/>
                    <a:pt x="18808" y="21915"/>
                  </a:cubicBezTo>
                  <a:cubicBezTo>
                    <a:pt x="18995" y="21915"/>
                    <a:pt x="19182" y="21844"/>
                    <a:pt x="19326" y="21701"/>
                  </a:cubicBezTo>
                  <a:lnTo>
                    <a:pt x="21704" y="19323"/>
                  </a:lnTo>
                  <a:cubicBezTo>
                    <a:pt x="21989" y="19037"/>
                    <a:pt x="21989" y="18574"/>
                    <a:pt x="21704" y="18287"/>
                  </a:cubicBezTo>
                  <a:lnTo>
                    <a:pt x="20320" y="16904"/>
                  </a:lnTo>
                  <a:cubicBezTo>
                    <a:pt x="20775" y="16130"/>
                    <a:pt x="21121" y="15298"/>
                    <a:pt x="21345" y="14430"/>
                  </a:cubicBezTo>
                  <a:lnTo>
                    <a:pt x="23302" y="14430"/>
                  </a:lnTo>
                  <a:cubicBezTo>
                    <a:pt x="23705" y="14430"/>
                    <a:pt x="24034" y="14101"/>
                    <a:pt x="24034" y="13696"/>
                  </a:cubicBezTo>
                  <a:lnTo>
                    <a:pt x="24034" y="10334"/>
                  </a:lnTo>
                  <a:cubicBezTo>
                    <a:pt x="24034" y="9930"/>
                    <a:pt x="23705" y="9602"/>
                    <a:pt x="23302" y="9602"/>
                  </a:cubicBezTo>
                  <a:lnTo>
                    <a:pt x="21343" y="9602"/>
                  </a:lnTo>
                  <a:cubicBezTo>
                    <a:pt x="21121" y="8734"/>
                    <a:pt x="20775" y="7900"/>
                    <a:pt x="20320" y="7128"/>
                  </a:cubicBezTo>
                  <a:lnTo>
                    <a:pt x="21704" y="5744"/>
                  </a:lnTo>
                  <a:cubicBezTo>
                    <a:pt x="21989" y="5457"/>
                    <a:pt x="21989" y="4995"/>
                    <a:pt x="21704" y="4708"/>
                  </a:cubicBezTo>
                  <a:lnTo>
                    <a:pt x="19326" y="2330"/>
                  </a:lnTo>
                  <a:cubicBezTo>
                    <a:pt x="19182" y="2187"/>
                    <a:pt x="18995" y="2115"/>
                    <a:pt x="18808" y="2115"/>
                  </a:cubicBezTo>
                  <a:cubicBezTo>
                    <a:pt x="18620" y="2115"/>
                    <a:pt x="18433" y="2187"/>
                    <a:pt x="18290" y="2330"/>
                  </a:cubicBezTo>
                  <a:lnTo>
                    <a:pt x="16906" y="3714"/>
                  </a:lnTo>
                  <a:cubicBezTo>
                    <a:pt x="16133" y="3259"/>
                    <a:pt x="15300" y="2913"/>
                    <a:pt x="14430" y="2689"/>
                  </a:cubicBezTo>
                  <a:lnTo>
                    <a:pt x="14430" y="732"/>
                  </a:lnTo>
                  <a:cubicBezTo>
                    <a:pt x="14430" y="327"/>
                    <a:pt x="14104" y="0"/>
                    <a:pt x="13699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solidFill>
                <a:srgbClr val="DE8B7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6311;p77">
              <a:extLst>
                <a:ext uri="{FF2B5EF4-FFF2-40B4-BE49-F238E27FC236}">
                  <a16:creationId xmlns:a16="http://schemas.microsoft.com/office/drawing/2014/main" id="{3756C46D-94E6-47AA-B78A-7B2999CAE685}"/>
                </a:ext>
              </a:extLst>
            </p:cNvPr>
            <p:cNvSpPr/>
            <p:nvPr/>
          </p:nvSpPr>
          <p:spPr>
            <a:xfrm>
              <a:off x="6073050" y="3509700"/>
              <a:ext cx="641725" cy="636800"/>
            </a:xfrm>
            <a:custGeom>
              <a:avLst/>
              <a:gdLst/>
              <a:ahLst/>
              <a:cxnLst/>
              <a:rect l="l" t="t" r="r" b="b"/>
              <a:pathLst>
                <a:path w="25669" h="25472" extrusionOk="0">
                  <a:moveTo>
                    <a:pt x="12840" y="5002"/>
                  </a:moveTo>
                  <a:cubicBezTo>
                    <a:pt x="13949" y="5002"/>
                    <a:pt x="15075" y="5242"/>
                    <a:pt x="16144" y="5747"/>
                  </a:cubicBezTo>
                  <a:cubicBezTo>
                    <a:pt x="20003" y="7575"/>
                    <a:pt x="21651" y="12185"/>
                    <a:pt x="19822" y="16044"/>
                  </a:cubicBezTo>
                  <a:cubicBezTo>
                    <a:pt x="18501" y="18836"/>
                    <a:pt x="15726" y="20470"/>
                    <a:pt x="12830" y="20470"/>
                  </a:cubicBezTo>
                  <a:cubicBezTo>
                    <a:pt x="11721" y="20470"/>
                    <a:pt x="10595" y="20230"/>
                    <a:pt x="9525" y="19724"/>
                  </a:cubicBezTo>
                  <a:cubicBezTo>
                    <a:pt x="5666" y="17897"/>
                    <a:pt x="4018" y="13286"/>
                    <a:pt x="5845" y="9427"/>
                  </a:cubicBezTo>
                  <a:cubicBezTo>
                    <a:pt x="7167" y="6636"/>
                    <a:pt x="9944" y="5002"/>
                    <a:pt x="12840" y="5002"/>
                  </a:cubicBezTo>
                  <a:close/>
                  <a:moveTo>
                    <a:pt x="10471" y="1"/>
                  </a:moveTo>
                  <a:cubicBezTo>
                    <a:pt x="10383" y="1"/>
                    <a:pt x="10294" y="16"/>
                    <a:pt x="10208" y="47"/>
                  </a:cubicBezTo>
                  <a:lnTo>
                    <a:pt x="6824" y="1256"/>
                  </a:lnTo>
                  <a:cubicBezTo>
                    <a:pt x="6417" y="1401"/>
                    <a:pt x="6206" y="1848"/>
                    <a:pt x="6351" y="2255"/>
                  </a:cubicBezTo>
                  <a:lnTo>
                    <a:pt x="7054" y="4223"/>
                  </a:lnTo>
                  <a:cubicBezTo>
                    <a:pt x="6262" y="4761"/>
                    <a:pt x="5548" y="5408"/>
                    <a:pt x="4934" y="6145"/>
                  </a:cubicBezTo>
                  <a:lnTo>
                    <a:pt x="3045" y="5249"/>
                  </a:lnTo>
                  <a:cubicBezTo>
                    <a:pt x="2937" y="5199"/>
                    <a:pt x="2823" y="5174"/>
                    <a:pt x="2711" y="5174"/>
                  </a:cubicBezTo>
                  <a:cubicBezTo>
                    <a:pt x="2418" y="5174"/>
                    <a:pt x="2137" y="5340"/>
                    <a:pt x="2004" y="5623"/>
                  </a:cubicBezTo>
                  <a:lnTo>
                    <a:pt x="467" y="8868"/>
                  </a:lnTo>
                  <a:cubicBezTo>
                    <a:pt x="282" y="9259"/>
                    <a:pt x="449" y="9725"/>
                    <a:pt x="840" y="9909"/>
                  </a:cubicBezTo>
                  <a:lnTo>
                    <a:pt x="2729" y="10804"/>
                  </a:lnTo>
                  <a:cubicBezTo>
                    <a:pt x="2548" y="11744"/>
                    <a:pt x="2500" y="12707"/>
                    <a:pt x="2587" y="13661"/>
                  </a:cubicBezTo>
                  <a:lnTo>
                    <a:pt x="619" y="14364"/>
                  </a:lnTo>
                  <a:cubicBezTo>
                    <a:pt x="212" y="14510"/>
                    <a:pt x="1" y="14957"/>
                    <a:pt x="145" y="15363"/>
                  </a:cubicBezTo>
                  <a:lnTo>
                    <a:pt x="1354" y="18747"/>
                  </a:lnTo>
                  <a:cubicBezTo>
                    <a:pt x="1467" y="19067"/>
                    <a:pt x="1768" y="19265"/>
                    <a:pt x="2089" y="19265"/>
                  </a:cubicBezTo>
                  <a:cubicBezTo>
                    <a:pt x="2177" y="19265"/>
                    <a:pt x="2266" y="19251"/>
                    <a:pt x="2353" y="19219"/>
                  </a:cubicBezTo>
                  <a:lnTo>
                    <a:pt x="4321" y="18516"/>
                  </a:lnTo>
                  <a:cubicBezTo>
                    <a:pt x="4859" y="19309"/>
                    <a:pt x="5506" y="20023"/>
                    <a:pt x="6243" y="20637"/>
                  </a:cubicBezTo>
                  <a:lnTo>
                    <a:pt x="5347" y="22526"/>
                  </a:lnTo>
                  <a:cubicBezTo>
                    <a:pt x="5163" y="22917"/>
                    <a:pt x="5330" y="23383"/>
                    <a:pt x="5721" y="23567"/>
                  </a:cubicBezTo>
                  <a:lnTo>
                    <a:pt x="8966" y="25104"/>
                  </a:lnTo>
                  <a:cubicBezTo>
                    <a:pt x="9074" y="25155"/>
                    <a:pt x="9188" y="25179"/>
                    <a:pt x="9300" y="25179"/>
                  </a:cubicBezTo>
                  <a:cubicBezTo>
                    <a:pt x="9593" y="25179"/>
                    <a:pt x="9874" y="25014"/>
                    <a:pt x="10007" y="24731"/>
                  </a:cubicBezTo>
                  <a:lnTo>
                    <a:pt x="10902" y="22842"/>
                  </a:lnTo>
                  <a:cubicBezTo>
                    <a:pt x="11540" y="22964"/>
                    <a:pt x="12187" y="23026"/>
                    <a:pt x="12836" y="23026"/>
                  </a:cubicBezTo>
                  <a:cubicBezTo>
                    <a:pt x="13144" y="23026"/>
                    <a:pt x="13452" y="23012"/>
                    <a:pt x="13759" y="22984"/>
                  </a:cubicBezTo>
                  <a:lnTo>
                    <a:pt x="14462" y="24952"/>
                  </a:lnTo>
                  <a:cubicBezTo>
                    <a:pt x="14577" y="25272"/>
                    <a:pt x="14878" y="25471"/>
                    <a:pt x="15200" y="25471"/>
                  </a:cubicBezTo>
                  <a:cubicBezTo>
                    <a:pt x="15286" y="25471"/>
                    <a:pt x="15375" y="25457"/>
                    <a:pt x="15461" y="25426"/>
                  </a:cubicBezTo>
                  <a:lnTo>
                    <a:pt x="18845" y="24217"/>
                  </a:lnTo>
                  <a:cubicBezTo>
                    <a:pt x="19252" y="24071"/>
                    <a:pt x="19463" y="23625"/>
                    <a:pt x="19318" y="23218"/>
                  </a:cubicBezTo>
                  <a:lnTo>
                    <a:pt x="18615" y="21250"/>
                  </a:lnTo>
                  <a:cubicBezTo>
                    <a:pt x="19407" y="20712"/>
                    <a:pt x="20121" y="20065"/>
                    <a:pt x="20735" y="19328"/>
                  </a:cubicBezTo>
                  <a:lnTo>
                    <a:pt x="22624" y="20223"/>
                  </a:lnTo>
                  <a:cubicBezTo>
                    <a:pt x="22732" y="20274"/>
                    <a:pt x="22846" y="20298"/>
                    <a:pt x="22958" y="20298"/>
                  </a:cubicBezTo>
                  <a:cubicBezTo>
                    <a:pt x="23251" y="20298"/>
                    <a:pt x="23532" y="20133"/>
                    <a:pt x="23665" y="19850"/>
                  </a:cubicBezTo>
                  <a:lnTo>
                    <a:pt x="25202" y="16604"/>
                  </a:lnTo>
                  <a:cubicBezTo>
                    <a:pt x="25387" y="16214"/>
                    <a:pt x="25220" y="15748"/>
                    <a:pt x="24829" y="15564"/>
                  </a:cubicBezTo>
                  <a:lnTo>
                    <a:pt x="22940" y="14668"/>
                  </a:lnTo>
                  <a:cubicBezTo>
                    <a:pt x="23121" y="13727"/>
                    <a:pt x="23169" y="12766"/>
                    <a:pt x="23082" y="11812"/>
                  </a:cubicBezTo>
                  <a:lnTo>
                    <a:pt x="25050" y="11107"/>
                  </a:lnTo>
                  <a:cubicBezTo>
                    <a:pt x="25457" y="10963"/>
                    <a:pt x="25668" y="10515"/>
                    <a:pt x="25523" y="10108"/>
                  </a:cubicBezTo>
                  <a:lnTo>
                    <a:pt x="24315" y="6726"/>
                  </a:lnTo>
                  <a:cubicBezTo>
                    <a:pt x="24201" y="6406"/>
                    <a:pt x="23898" y="6207"/>
                    <a:pt x="23577" y="6207"/>
                  </a:cubicBezTo>
                  <a:cubicBezTo>
                    <a:pt x="23491" y="6207"/>
                    <a:pt x="23402" y="6221"/>
                    <a:pt x="23316" y="6252"/>
                  </a:cubicBezTo>
                  <a:lnTo>
                    <a:pt x="21348" y="6956"/>
                  </a:lnTo>
                  <a:cubicBezTo>
                    <a:pt x="20810" y="6162"/>
                    <a:pt x="20163" y="5450"/>
                    <a:pt x="19426" y="4836"/>
                  </a:cubicBezTo>
                  <a:lnTo>
                    <a:pt x="20320" y="2947"/>
                  </a:lnTo>
                  <a:cubicBezTo>
                    <a:pt x="20506" y="2556"/>
                    <a:pt x="20339" y="2090"/>
                    <a:pt x="19948" y="1906"/>
                  </a:cubicBezTo>
                  <a:lnTo>
                    <a:pt x="16703" y="369"/>
                  </a:lnTo>
                  <a:cubicBezTo>
                    <a:pt x="16595" y="318"/>
                    <a:pt x="16481" y="294"/>
                    <a:pt x="16369" y="294"/>
                  </a:cubicBezTo>
                  <a:cubicBezTo>
                    <a:pt x="16076" y="294"/>
                    <a:pt x="15795" y="459"/>
                    <a:pt x="15662" y="742"/>
                  </a:cubicBezTo>
                  <a:lnTo>
                    <a:pt x="14767" y="2631"/>
                  </a:lnTo>
                  <a:cubicBezTo>
                    <a:pt x="14130" y="2508"/>
                    <a:pt x="13485" y="2447"/>
                    <a:pt x="12839" y="2447"/>
                  </a:cubicBezTo>
                  <a:cubicBezTo>
                    <a:pt x="12529" y="2447"/>
                    <a:pt x="12219" y="2461"/>
                    <a:pt x="11910" y="2489"/>
                  </a:cubicBezTo>
                  <a:lnTo>
                    <a:pt x="11207" y="521"/>
                  </a:lnTo>
                  <a:cubicBezTo>
                    <a:pt x="11092" y="200"/>
                    <a:pt x="10791" y="1"/>
                    <a:pt x="10471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solidFill>
                <a:srgbClr val="DE8B7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6312;p77">
              <a:extLst>
                <a:ext uri="{FF2B5EF4-FFF2-40B4-BE49-F238E27FC236}">
                  <a16:creationId xmlns:a16="http://schemas.microsoft.com/office/drawing/2014/main" id="{1BF39E97-48F6-4FEA-B3A6-6A81171C2208}"/>
                </a:ext>
              </a:extLst>
            </p:cNvPr>
            <p:cNvSpPr/>
            <p:nvPr/>
          </p:nvSpPr>
          <p:spPr>
            <a:xfrm>
              <a:off x="6124575" y="2917775"/>
              <a:ext cx="572575" cy="572525"/>
            </a:xfrm>
            <a:custGeom>
              <a:avLst/>
              <a:gdLst/>
              <a:ahLst/>
              <a:cxnLst/>
              <a:rect l="l" t="t" r="r" b="b"/>
              <a:pathLst>
                <a:path w="22903" h="22901" extrusionOk="0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solidFill>
                <a:srgbClr val="DE8B7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6313;p77">
              <a:extLst>
                <a:ext uri="{FF2B5EF4-FFF2-40B4-BE49-F238E27FC236}">
                  <a16:creationId xmlns:a16="http://schemas.microsoft.com/office/drawing/2014/main" id="{25387FB0-5020-4251-AF22-F68865096B9D}"/>
                </a:ext>
              </a:extLst>
            </p:cNvPr>
            <p:cNvSpPr/>
            <p:nvPr/>
          </p:nvSpPr>
          <p:spPr>
            <a:xfrm>
              <a:off x="6459975" y="2867300"/>
              <a:ext cx="101300" cy="50500"/>
            </a:xfrm>
            <a:custGeom>
              <a:avLst/>
              <a:gdLst/>
              <a:ahLst/>
              <a:cxnLst/>
              <a:rect l="l" t="t" r="r" b="b"/>
              <a:pathLst>
                <a:path w="4052" h="2020" extrusionOk="0">
                  <a:moveTo>
                    <a:pt x="272" y="1"/>
                  </a:moveTo>
                  <a:cubicBezTo>
                    <a:pt x="157" y="1"/>
                    <a:pt x="54" y="82"/>
                    <a:pt x="29" y="200"/>
                  </a:cubicBezTo>
                  <a:cubicBezTo>
                    <a:pt x="0" y="338"/>
                    <a:pt x="87" y="474"/>
                    <a:pt x="225" y="507"/>
                  </a:cubicBezTo>
                  <a:cubicBezTo>
                    <a:pt x="1077" y="719"/>
                    <a:pt x="1895" y="1049"/>
                    <a:pt x="2657" y="1486"/>
                  </a:cubicBezTo>
                  <a:lnTo>
                    <a:pt x="2505" y="1740"/>
                  </a:lnTo>
                  <a:cubicBezTo>
                    <a:pt x="2459" y="1819"/>
                    <a:pt x="2511" y="1918"/>
                    <a:pt x="2603" y="1926"/>
                  </a:cubicBezTo>
                  <a:lnTo>
                    <a:pt x="3887" y="2019"/>
                  </a:lnTo>
                  <a:cubicBezTo>
                    <a:pt x="3890" y="2019"/>
                    <a:pt x="3893" y="2019"/>
                    <a:pt x="3895" y="2019"/>
                  </a:cubicBezTo>
                  <a:cubicBezTo>
                    <a:pt x="3991" y="2019"/>
                    <a:pt x="4052" y="1913"/>
                    <a:pt x="3999" y="1830"/>
                  </a:cubicBezTo>
                  <a:lnTo>
                    <a:pt x="3302" y="746"/>
                  </a:lnTo>
                  <a:cubicBezTo>
                    <a:pt x="3278" y="709"/>
                    <a:pt x="3239" y="690"/>
                    <a:pt x="3200" y="690"/>
                  </a:cubicBezTo>
                  <a:cubicBezTo>
                    <a:pt x="3159" y="690"/>
                    <a:pt x="3118" y="711"/>
                    <a:pt x="3094" y="751"/>
                  </a:cubicBezTo>
                  <a:lnTo>
                    <a:pt x="2917" y="1047"/>
                  </a:lnTo>
                  <a:cubicBezTo>
                    <a:pt x="2108" y="581"/>
                    <a:pt x="1237" y="230"/>
                    <a:pt x="330" y="8"/>
                  </a:cubicBezTo>
                  <a:cubicBezTo>
                    <a:pt x="311" y="3"/>
                    <a:pt x="291" y="1"/>
                    <a:pt x="272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solidFill>
                <a:srgbClr val="DE8B7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6314;p77">
              <a:extLst>
                <a:ext uri="{FF2B5EF4-FFF2-40B4-BE49-F238E27FC236}">
                  <a16:creationId xmlns:a16="http://schemas.microsoft.com/office/drawing/2014/main" id="{57AA5C1A-61AE-4BC9-AD50-0870636F64AB}"/>
                </a:ext>
              </a:extLst>
            </p:cNvPr>
            <p:cNvSpPr/>
            <p:nvPr/>
          </p:nvSpPr>
          <p:spPr>
            <a:xfrm>
              <a:off x="6389025" y="2860025"/>
              <a:ext cx="63100" cy="15700"/>
            </a:xfrm>
            <a:custGeom>
              <a:avLst/>
              <a:gdLst/>
              <a:ahLst/>
              <a:cxnLst/>
              <a:rect l="l" t="t" r="r" b="b"/>
              <a:pathLst>
                <a:path w="2524" h="628" extrusionOk="0">
                  <a:moveTo>
                    <a:pt x="787" y="1"/>
                  </a:moveTo>
                  <a:cubicBezTo>
                    <a:pt x="605" y="1"/>
                    <a:pt x="424" y="7"/>
                    <a:pt x="241" y="19"/>
                  </a:cubicBezTo>
                  <a:cubicBezTo>
                    <a:pt x="103" y="31"/>
                    <a:pt x="1" y="153"/>
                    <a:pt x="11" y="291"/>
                  </a:cubicBezTo>
                  <a:cubicBezTo>
                    <a:pt x="20" y="425"/>
                    <a:pt x="132" y="528"/>
                    <a:pt x="263" y="528"/>
                  </a:cubicBezTo>
                  <a:cubicBezTo>
                    <a:pt x="268" y="528"/>
                    <a:pt x="273" y="528"/>
                    <a:pt x="278" y="528"/>
                  </a:cubicBezTo>
                  <a:cubicBezTo>
                    <a:pt x="448" y="518"/>
                    <a:pt x="617" y="512"/>
                    <a:pt x="787" y="512"/>
                  </a:cubicBezTo>
                  <a:cubicBezTo>
                    <a:pt x="1261" y="512"/>
                    <a:pt x="1734" y="550"/>
                    <a:pt x="2203" y="624"/>
                  </a:cubicBezTo>
                  <a:cubicBezTo>
                    <a:pt x="2217" y="626"/>
                    <a:pt x="2231" y="627"/>
                    <a:pt x="2245" y="627"/>
                  </a:cubicBezTo>
                  <a:cubicBezTo>
                    <a:pt x="2363" y="627"/>
                    <a:pt x="2470" y="544"/>
                    <a:pt x="2494" y="424"/>
                  </a:cubicBezTo>
                  <a:cubicBezTo>
                    <a:pt x="2523" y="283"/>
                    <a:pt x="2430" y="145"/>
                    <a:pt x="2288" y="121"/>
                  </a:cubicBezTo>
                  <a:cubicBezTo>
                    <a:pt x="1791" y="43"/>
                    <a:pt x="1288" y="3"/>
                    <a:pt x="787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solidFill>
                <a:srgbClr val="DE8B7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6315;p77">
              <a:extLst>
                <a:ext uri="{FF2B5EF4-FFF2-40B4-BE49-F238E27FC236}">
                  <a16:creationId xmlns:a16="http://schemas.microsoft.com/office/drawing/2014/main" id="{D4FE3915-E67A-4E69-9835-99D473D7AAB8}"/>
                </a:ext>
              </a:extLst>
            </p:cNvPr>
            <p:cNvSpPr/>
            <p:nvPr/>
          </p:nvSpPr>
          <p:spPr>
            <a:xfrm>
              <a:off x="6279750" y="2879875"/>
              <a:ext cx="39600" cy="26000"/>
            </a:xfrm>
            <a:custGeom>
              <a:avLst/>
              <a:gdLst/>
              <a:ahLst/>
              <a:cxnLst/>
              <a:rect l="l" t="t" r="r" b="b"/>
              <a:pathLst>
                <a:path w="1584" h="1040" extrusionOk="0">
                  <a:moveTo>
                    <a:pt x="1330" y="1"/>
                  </a:moveTo>
                  <a:cubicBezTo>
                    <a:pt x="1303" y="1"/>
                    <a:pt x="1276" y="6"/>
                    <a:pt x="1249" y="17"/>
                  </a:cubicBezTo>
                  <a:cubicBezTo>
                    <a:pt x="878" y="174"/>
                    <a:pt x="518" y="355"/>
                    <a:pt x="168" y="557"/>
                  </a:cubicBezTo>
                  <a:cubicBezTo>
                    <a:pt x="58" y="621"/>
                    <a:pt x="0" y="757"/>
                    <a:pt x="47" y="876"/>
                  </a:cubicBezTo>
                  <a:cubicBezTo>
                    <a:pt x="86" y="979"/>
                    <a:pt x="183" y="1040"/>
                    <a:pt x="284" y="1040"/>
                  </a:cubicBezTo>
                  <a:cubicBezTo>
                    <a:pt x="327" y="1040"/>
                    <a:pt x="371" y="1029"/>
                    <a:pt x="412" y="1005"/>
                  </a:cubicBezTo>
                  <a:cubicBezTo>
                    <a:pt x="727" y="823"/>
                    <a:pt x="1054" y="658"/>
                    <a:pt x="1389" y="512"/>
                  </a:cubicBezTo>
                  <a:cubicBezTo>
                    <a:pt x="1518" y="458"/>
                    <a:pt x="1584" y="312"/>
                    <a:pt x="1538" y="177"/>
                  </a:cubicBezTo>
                  <a:lnTo>
                    <a:pt x="1525" y="141"/>
                  </a:lnTo>
                  <a:cubicBezTo>
                    <a:pt x="1496" y="54"/>
                    <a:pt x="1415" y="1"/>
                    <a:pt x="1330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solidFill>
                <a:srgbClr val="DE8B7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6316;p77">
              <a:extLst>
                <a:ext uri="{FF2B5EF4-FFF2-40B4-BE49-F238E27FC236}">
                  <a16:creationId xmlns:a16="http://schemas.microsoft.com/office/drawing/2014/main" id="{18E63D08-D19A-44A3-B3D7-161165C45CC3}"/>
                </a:ext>
              </a:extLst>
            </p:cNvPr>
            <p:cNvSpPr/>
            <p:nvPr/>
          </p:nvSpPr>
          <p:spPr>
            <a:xfrm>
              <a:off x="6325825" y="2862750"/>
              <a:ext cx="54425" cy="22400"/>
            </a:xfrm>
            <a:custGeom>
              <a:avLst/>
              <a:gdLst/>
              <a:ahLst/>
              <a:cxnLst/>
              <a:rect l="l" t="t" r="r" b="b"/>
              <a:pathLst>
                <a:path w="2177" h="896" extrusionOk="0">
                  <a:moveTo>
                    <a:pt x="1906" y="0"/>
                  </a:moveTo>
                  <a:cubicBezTo>
                    <a:pt x="1894" y="0"/>
                    <a:pt x="1883" y="1"/>
                    <a:pt x="1871" y="2"/>
                  </a:cubicBezTo>
                  <a:cubicBezTo>
                    <a:pt x="1306" y="87"/>
                    <a:pt x="748" y="220"/>
                    <a:pt x="205" y="400"/>
                  </a:cubicBezTo>
                  <a:cubicBezTo>
                    <a:pt x="71" y="444"/>
                    <a:pt x="0" y="590"/>
                    <a:pt x="47" y="725"/>
                  </a:cubicBezTo>
                  <a:cubicBezTo>
                    <a:pt x="84" y="829"/>
                    <a:pt x="183" y="895"/>
                    <a:pt x="288" y="895"/>
                  </a:cubicBezTo>
                  <a:cubicBezTo>
                    <a:pt x="316" y="895"/>
                    <a:pt x="343" y="891"/>
                    <a:pt x="370" y="882"/>
                  </a:cubicBezTo>
                  <a:cubicBezTo>
                    <a:pt x="883" y="712"/>
                    <a:pt x="1408" y="587"/>
                    <a:pt x="1941" y="507"/>
                  </a:cubicBezTo>
                  <a:cubicBezTo>
                    <a:pt x="2081" y="488"/>
                    <a:pt x="2177" y="360"/>
                    <a:pt x="2157" y="220"/>
                  </a:cubicBezTo>
                  <a:cubicBezTo>
                    <a:pt x="2140" y="93"/>
                    <a:pt x="2031" y="0"/>
                    <a:pt x="1906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solidFill>
                <a:srgbClr val="DE8B7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6317;p77">
              <a:extLst>
                <a:ext uri="{FF2B5EF4-FFF2-40B4-BE49-F238E27FC236}">
                  <a16:creationId xmlns:a16="http://schemas.microsoft.com/office/drawing/2014/main" id="{A83FAFAD-B1DB-459A-B03C-EF02484362BB}"/>
                </a:ext>
              </a:extLst>
            </p:cNvPr>
            <p:cNvSpPr/>
            <p:nvPr/>
          </p:nvSpPr>
          <p:spPr>
            <a:xfrm>
              <a:off x="7023725" y="3061400"/>
              <a:ext cx="101300" cy="50475"/>
            </a:xfrm>
            <a:custGeom>
              <a:avLst/>
              <a:gdLst/>
              <a:ahLst/>
              <a:cxnLst/>
              <a:rect l="l" t="t" r="r" b="b"/>
              <a:pathLst>
                <a:path w="4052" h="2019" extrusionOk="0">
                  <a:moveTo>
                    <a:pt x="273" y="0"/>
                  </a:moveTo>
                  <a:cubicBezTo>
                    <a:pt x="158" y="0"/>
                    <a:pt x="53" y="81"/>
                    <a:pt x="29" y="199"/>
                  </a:cubicBezTo>
                  <a:cubicBezTo>
                    <a:pt x="0" y="339"/>
                    <a:pt x="87" y="475"/>
                    <a:pt x="225" y="507"/>
                  </a:cubicBezTo>
                  <a:cubicBezTo>
                    <a:pt x="1077" y="720"/>
                    <a:pt x="1895" y="1048"/>
                    <a:pt x="2655" y="1487"/>
                  </a:cubicBezTo>
                  <a:lnTo>
                    <a:pt x="2505" y="1740"/>
                  </a:lnTo>
                  <a:cubicBezTo>
                    <a:pt x="2459" y="1818"/>
                    <a:pt x="2511" y="1919"/>
                    <a:pt x="2603" y="1925"/>
                  </a:cubicBezTo>
                  <a:lnTo>
                    <a:pt x="3885" y="2018"/>
                  </a:lnTo>
                  <a:cubicBezTo>
                    <a:pt x="3889" y="2019"/>
                    <a:pt x="3892" y="2019"/>
                    <a:pt x="3896" y="2019"/>
                  </a:cubicBezTo>
                  <a:cubicBezTo>
                    <a:pt x="3991" y="2019"/>
                    <a:pt x="4052" y="1911"/>
                    <a:pt x="3999" y="1829"/>
                  </a:cubicBezTo>
                  <a:lnTo>
                    <a:pt x="3302" y="747"/>
                  </a:lnTo>
                  <a:cubicBezTo>
                    <a:pt x="3278" y="709"/>
                    <a:pt x="3238" y="690"/>
                    <a:pt x="3198" y="690"/>
                  </a:cubicBezTo>
                  <a:cubicBezTo>
                    <a:pt x="3157" y="690"/>
                    <a:pt x="3116" y="710"/>
                    <a:pt x="3093" y="750"/>
                  </a:cubicBezTo>
                  <a:lnTo>
                    <a:pt x="2917" y="1048"/>
                  </a:lnTo>
                  <a:cubicBezTo>
                    <a:pt x="2108" y="582"/>
                    <a:pt x="1237" y="231"/>
                    <a:pt x="330" y="7"/>
                  </a:cubicBezTo>
                  <a:cubicBezTo>
                    <a:pt x="311" y="3"/>
                    <a:pt x="292" y="0"/>
                    <a:pt x="273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solidFill>
                <a:srgbClr val="DE8B7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6318;p77">
              <a:extLst>
                <a:ext uri="{FF2B5EF4-FFF2-40B4-BE49-F238E27FC236}">
                  <a16:creationId xmlns:a16="http://schemas.microsoft.com/office/drawing/2014/main" id="{ADE9FFAD-C48B-4118-9B5E-CC5C1005E543}"/>
                </a:ext>
              </a:extLst>
            </p:cNvPr>
            <p:cNvSpPr/>
            <p:nvPr/>
          </p:nvSpPr>
          <p:spPr>
            <a:xfrm>
              <a:off x="6952750" y="3054150"/>
              <a:ext cx="63100" cy="15650"/>
            </a:xfrm>
            <a:custGeom>
              <a:avLst/>
              <a:gdLst/>
              <a:ahLst/>
              <a:cxnLst/>
              <a:rect l="l" t="t" r="r" b="b"/>
              <a:pathLst>
                <a:path w="2524" h="626" extrusionOk="0">
                  <a:moveTo>
                    <a:pt x="787" y="1"/>
                  </a:moveTo>
                  <a:cubicBezTo>
                    <a:pt x="606" y="1"/>
                    <a:pt x="423" y="7"/>
                    <a:pt x="242" y="18"/>
                  </a:cubicBezTo>
                  <a:cubicBezTo>
                    <a:pt x="104" y="31"/>
                    <a:pt x="0" y="151"/>
                    <a:pt x="10" y="291"/>
                  </a:cubicBezTo>
                  <a:cubicBezTo>
                    <a:pt x="21" y="425"/>
                    <a:pt x="131" y="526"/>
                    <a:pt x="264" y="526"/>
                  </a:cubicBezTo>
                  <a:cubicBezTo>
                    <a:pt x="269" y="526"/>
                    <a:pt x="274" y="526"/>
                    <a:pt x="279" y="526"/>
                  </a:cubicBezTo>
                  <a:cubicBezTo>
                    <a:pt x="447" y="516"/>
                    <a:pt x="617" y="510"/>
                    <a:pt x="787" y="510"/>
                  </a:cubicBezTo>
                  <a:cubicBezTo>
                    <a:pt x="1261" y="512"/>
                    <a:pt x="1735" y="548"/>
                    <a:pt x="2204" y="622"/>
                  </a:cubicBezTo>
                  <a:cubicBezTo>
                    <a:pt x="2218" y="624"/>
                    <a:pt x="2232" y="626"/>
                    <a:pt x="2246" y="626"/>
                  </a:cubicBezTo>
                  <a:cubicBezTo>
                    <a:pt x="2364" y="626"/>
                    <a:pt x="2469" y="542"/>
                    <a:pt x="2495" y="422"/>
                  </a:cubicBezTo>
                  <a:cubicBezTo>
                    <a:pt x="2524" y="281"/>
                    <a:pt x="2430" y="145"/>
                    <a:pt x="2289" y="121"/>
                  </a:cubicBezTo>
                  <a:cubicBezTo>
                    <a:pt x="1792" y="41"/>
                    <a:pt x="1289" y="1"/>
                    <a:pt x="787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solidFill>
                <a:srgbClr val="DE8B7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319;p77">
              <a:extLst>
                <a:ext uri="{FF2B5EF4-FFF2-40B4-BE49-F238E27FC236}">
                  <a16:creationId xmlns:a16="http://schemas.microsoft.com/office/drawing/2014/main" id="{2DA2D4A8-7360-4C7F-A859-22E018AD291B}"/>
                </a:ext>
              </a:extLst>
            </p:cNvPr>
            <p:cNvSpPr/>
            <p:nvPr/>
          </p:nvSpPr>
          <p:spPr>
            <a:xfrm>
              <a:off x="6843450" y="3073975"/>
              <a:ext cx="39625" cy="26025"/>
            </a:xfrm>
            <a:custGeom>
              <a:avLst/>
              <a:gdLst/>
              <a:ahLst/>
              <a:cxnLst/>
              <a:rect l="l" t="t" r="r" b="b"/>
              <a:pathLst>
                <a:path w="1585" h="1041" extrusionOk="0">
                  <a:moveTo>
                    <a:pt x="1331" y="0"/>
                  </a:moveTo>
                  <a:cubicBezTo>
                    <a:pt x="1304" y="0"/>
                    <a:pt x="1277" y="6"/>
                    <a:pt x="1251" y="16"/>
                  </a:cubicBezTo>
                  <a:cubicBezTo>
                    <a:pt x="880" y="175"/>
                    <a:pt x="518" y="356"/>
                    <a:pt x="170" y="558"/>
                  </a:cubicBezTo>
                  <a:cubicBezTo>
                    <a:pt x="60" y="622"/>
                    <a:pt x="1" y="758"/>
                    <a:pt x="47" y="876"/>
                  </a:cubicBezTo>
                  <a:cubicBezTo>
                    <a:pt x="87" y="979"/>
                    <a:pt x="185" y="1040"/>
                    <a:pt x="287" y="1040"/>
                  </a:cubicBezTo>
                  <a:cubicBezTo>
                    <a:pt x="330" y="1040"/>
                    <a:pt x="373" y="1029"/>
                    <a:pt x="414" y="1006"/>
                  </a:cubicBezTo>
                  <a:cubicBezTo>
                    <a:pt x="729" y="822"/>
                    <a:pt x="1056" y="657"/>
                    <a:pt x="1391" y="513"/>
                  </a:cubicBezTo>
                  <a:cubicBezTo>
                    <a:pt x="1520" y="457"/>
                    <a:pt x="1584" y="311"/>
                    <a:pt x="1540" y="178"/>
                  </a:cubicBezTo>
                  <a:lnTo>
                    <a:pt x="1527" y="141"/>
                  </a:lnTo>
                  <a:cubicBezTo>
                    <a:pt x="1497" y="55"/>
                    <a:pt x="1417" y="0"/>
                    <a:pt x="1331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solidFill>
                <a:srgbClr val="DE8B7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320;p77">
              <a:extLst>
                <a:ext uri="{FF2B5EF4-FFF2-40B4-BE49-F238E27FC236}">
                  <a16:creationId xmlns:a16="http://schemas.microsoft.com/office/drawing/2014/main" id="{7BC7C1D0-24C6-42E8-A934-24EB29A05CD5}"/>
                </a:ext>
              </a:extLst>
            </p:cNvPr>
            <p:cNvSpPr/>
            <p:nvPr/>
          </p:nvSpPr>
          <p:spPr>
            <a:xfrm>
              <a:off x="6889575" y="3056825"/>
              <a:ext cx="54425" cy="22400"/>
            </a:xfrm>
            <a:custGeom>
              <a:avLst/>
              <a:gdLst/>
              <a:ahLst/>
              <a:cxnLst/>
              <a:rect l="l" t="t" r="r" b="b"/>
              <a:pathLst>
                <a:path w="2177" h="896" extrusionOk="0">
                  <a:moveTo>
                    <a:pt x="1906" y="0"/>
                  </a:moveTo>
                  <a:cubicBezTo>
                    <a:pt x="1894" y="0"/>
                    <a:pt x="1883" y="1"/>
                    <a:pt x="1871" y="3"/>
                  </a:cubicBezTo>
                  <a:lnTo>
                    <a:pt x="1871" y="4"/>
                  </a:lnTo>
                  <a:cubicBezTo>
                    <a:pt x="1306" y="88"/>
                    <a:pt x="748" y="220"/>
                    <a:pt x="205" y="400"/>
                  </a:cubicBezTo>
                  <a:cubicBezTo>
                    <a:pt x="71" y="446"/>
                    <a:pt x="0" y="592"/>
                    <a:pt x="47" y="725"/>
                  </a:cubicBezTo>
                  <a:cubicBezTo>
                    <a:pt x="84" y="830"/>
                    <a:pt x="182" y="896"/>
                    <a:pt x="288" y="896"/>
                  </a:cubicBezTo>
                  <a:cubicBezTo>
                    <a:pt x="315" y="896"/>
                    <a:pt x="343" y="891"/>
                    <a:pt x="370" y="882"/>
                  </a:cubicBezTo>
                  <a:cubicBezTo>
                    <a:pt x="881" y="714"/>
                    <a:pt x="1406" y="587"/>
                    <a:pt x="1940" y="509"/>
                  </a:cubicBezTo>
                  <a:cubicBezTo>
                    <a:pt x="2079" y="490"/>
                    <a:pt x="2177" y="360"/>
                    <a:pt x="2157" y="220"/>
                  </a:cubicBezTo>
                  <a:cubicBezTo>
                    <a:pt x="2140" y="93"/>
                    <a:pt x="2031" y="0"/>
                    <a:pt x="1906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solidFill>
                <a:srgbClr val="DE8B7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321;p77">
              <a:extLst>
                <a:ext uri="{FF2B5EF4-FFF2-40B4-BE49-F238E27FC236}">
                  <a16:creationId xmlns:a16="http://schemas.microsoft.com/office/drawing/2014/main" id="{1FADF686-0DAB-42F6-BFC7-A26724D7EFC0}"/>
                </a:ext>
              </a:extLst>
            </p:cNvPr>
            <p:cNvSpPr/>
            <p:nvPr/>
          </p:nvSpPr>
          <p:spPr>
            <a:xfrm>
              <a:off x="6245350" y="4177200"/>
              <a:ext cx="101275" cy="50475"/>
            </a:xfrm>
            <a:custGeom>
              <a:avLst/>
              <a:gdLst/>
              <a:ahLst/>
              <a:cxnLst/>
              <a:rect l="l" t="t" r="r" b="b"/>
              <a:pathLst>
                <a:path w="4051" h="2019" extrusionOk="0">
                  <a:moveTo>
                    <a:pt x="157" y="1"/>
                  </a:moveTo>
                  <a:cubicBezTo>
                    <a:pt x="61" y="1"/>
                    <a:pt x="1" y="107"/>
                    <a:pt x="54" y="190"/>
                  </a:cubicBezTo>
                  <a:lnTo>
                    <a:pt x="750" y="1274"/>
                  </a:lnTo>
                  <a:cubicBezTo>
                    <a:pt x="774" y="1311"/>
                    <a:pt x="813" y="1330"/>
                    <a:pt x="852" y="1330"/>
                  </a:cubicBezTo>
                  <a:cubicBezTo>
                    <a:pt x="893" y="1330"/>
                    <a:pt x="935" y="1309"/>
                    <a:pt x="958" y="1269"/>
                  </a:cubicBezTo>
                  <a:lnTo>
                    <a:pt x="1136" y="973"/>
                  </a:lnTo>
                  <a:cubicBezTo>
                    <a:pt x="1945" y="1439"/>
                    <a:pt x="2816" y="1788"/>
                    <a:pt x="3722" y="2012"/>
                  </a:cubicBezTo>
                  <a:cubicBezTo>
                    <a:pt x="3741" y="2017"/>
                    <a:pt x="3761" y="2019"/>
                    <a:pt x="3779" y="2019"/>
                  </a:cubicBezTo>
                  <a:cubicBezTo>
                    <a:pt x="3895" y="2019"/>
                    <a:pt x="3999" y="1938"/>
                    <a:pt x="4023" y="1820"/>
                  </a:cubicBezTo>
                  <a:cubicBezTo>
                    <a:pt x="4051" y="1682"/>
                    <a:pt x="3964" y="1546"/>
                    <a:pt x="3828" y="1512"/>
                  </a:cubicBezTo>
                  <a:cubicBezTo>
                    <a:pt x="2976" y="1301"/>
                    <a:pt x="2158" y="971"/>
                    <a:pt x="1396" y="534"/>
                  </a:cubicBezTo>
                  <a:lnTo>
                    <a:pt x="1548" y="279"/>
                  </a:lnTo>
                  <a:cubicBezTo>
                    <a:pt x="1594" y="201"/>
                    <a:pt x="1541" y="100"/>
                    <a:pt x="1450" y="94"/>
                  </a:cubicBezTo>
                  <a:lnTo>
                    <a:pt x="166" y="1"/>
                  </a:lnTo>
                  <a:cubicBezTo>
                    <a:pt x="163" y="1"/>
                    <a:pt x="160" y="1"/>
                    <a:pt x="157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solidFill>
                <a:srgbClr val="DE8B7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22;p77">
              <a:extLst>
                <a:ext uri="{FF2B5EF4-FFF2-40B4-BE49-F238E27FC236}">
                  <a16:creationId xmlns:a16="http://schemas.microsoft.com/office/drawing/2014/main" id="{C8D24D21-CD72-47C9-8803-77C4F4002151}"/>
                </a:ext>
              </a:extLst>
            </p:cNvPr>
            <p:cNvSpPr/>
            <p:nvPr/>
          </p:nvSpPr>
          <p:spPr>
            <a:xfrm>
              <a:off x="6354525" y="4219275"/>
              <a:ext cx="63075" cy="15675"/>
            </a:xfrm>
            <a:custGeom>
              <a:avLst/>
              <a:gdLst/>
              <a:ahLst/>
              <a:cxnLst/>
              <a:rect l="l" t="t" r="r" b="b"/>
              <a:pathLst>
                <a:path w="2523" h="627" extrusionOk="0">
                  <a:moveTo>
                    <a:pt x="279" y="1"/>
                  </a:moveTo>
                  <a:cubicBezTo>
                    <a:pt x="160" y="1"/>
                    <a:pt x="54" y="84"/>
                    <a:pt x="29" y="204"/>
                  </a:cubicBezTo>
                  <a:cubicBezTo>
                    <a:pt x="1" y="345"/>
                    <a:pt x="93" y="483"/>
                    <a:pt x="236" y="507"/>
                  </a:cubicBezTo>
                  <a:cubicBezTo>
                    <a:pt x="732" y="585"/>
                    <a:pt x="1235" y="625"/>
                    <a:pt x="1738" y="627"/>
                  </a:cubicBezTo>
                  <a:cubicBezTo>
                    <a:pt x="1919" y="627"/>
                    <a:pt x="2102" y="621"/>
                    <a:pt x="2282" y="609"/>
                  </a:cubicBezTo>
                  <a:cubicBezTo>
                    <a:pt x="2420" y="596"/>
                    <a:pt x="2523" y="475"/>
                    <a:pt x="2513" y="337"/>
                  </a:cubicBezTo>
                  <a:cubicBezTo>
                    <a:pt x="2504" y="203"/>
                    <a:pt x="2392" y="100"/>
                    <a:pt x="2260" y="100"/>
                  </a:cubicBezTo>
                  <a:cubicBezTo>
                    <a:pt x="2255" y="100"/>
                    <a:pt x="2251" y="100"/>
                    <a:pt x="2246" y="100"/>
                  </a:cubicBezTo>
                  <a:cubicBezTo>
                    <a:pt x="2076" y="110"/>
                    <a:pt x="1908" y="116"/>
                    <a:pt x="1738" y="116"/>
                  </a:cubicBezTo>
                  <a:cubicBezTo>
                    <a:pt x="1262" y="116"/>
                    <a:pt x="790" y="78"/>
                    <a:pt x="321" y="4"/>
                  </a:cubicBezTo>
                  <a:cubicBezTo>
                    <a:pt x="307" y="2"/>
                    <a:pt x="293" y="1"/>
                    <a:pt x="279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solidFill>
                <a:srgbClr val="DE8B7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323;p77">
              <a:extLst>
                <a:ext uri="{FF2B5EF4-FFF2-40B4-BE49-F238E27FC236}">
                  <a16:creationId xmlns:a16="http://schemas.microsoft.com/office/drawing/2014/main" id="{8D9A56AC-9A42-4177-81BA-47218F1C4370}"/>
                </a:ext>
              </a:extLst>
            </p:cNvPr>
            <p:cNvSpPr/>
            <p:nvPr/>
          </p:nvSpPr>
          <p:spPr>
            <a:xfrm>
              <a:off x="6487275" y="4189125"/>
              <a:ext cx="39625" cy="25975"/>
            </a:xfrm>
            <a:custGeom>
              <a:avLst/>
              <a:gdLst/>
              <a:ahLst/>
              <a:cxnLst/>
              <a:rect l="l" t="t" r="r" b="b"/>
              <a:pathLst>
                <a:path w="1585" h="1039" extrusionOk="0">
                  <a:moveTo>
                    <a:pt x="1300" y="0"/>
                  </a:moveTo>
                  <a:cubicBezTo>
                    <a:pt x="1257" y="0"/>
                    <a:pt x="1213" y="11"/>
                    <a:pt x="1173" y="35"/>
                  </a:cubicBezTo>
                  <a:cubicBezTo>
                    <a:pt x="857" y="217"/>
                    <a:pt x="531" y="382"/>
                    <a:pt x="196" y="528"/>
                  </a:cubicBezTo>
                  <a:cubicBezTo>
                    <a:pt x="66" y="582"/>
                    <a:pt x="1" y="728"/>
                    <a:pt x="47" y="863"/>
                  </a:cubicBezTo>
                  <a:lnTo>
                    <a:pt x="60" y="899"/>
                  </a:lnTo>
                  <a:cubicBezTo>
                    <a:pt x="89" y="986"/>
                    <a:pt x="169" y="1039"/>
                    <a:pt x="255" y="1039"/>
                  </a:cubicBezTo>
                  <a:cubicBezTo>
                    <a:pt x="282" y="1039"/>
                    <a:pt x="309" y="1034"/>
                    <a:pt x="335" y="1023"/>
                  </a:cubicBezTo>
                  <a:cubicBezTo>
                    <a:pt x="707" y="866"/>
                    <a:pt x="1067" y="685"/>
                    <a:pt x="1416" y="483"/>
                  </a:cubicBezTo>
                  <a:cubicBezTo>
                    <a:pt x="1527" y="419"/>
                    <a:pt x="1584" y="283"/>
                    <a:pt x="1538" y="164"/>
                  </a:cubicBezTo>
                  <a:cubicBezTo>
                    <a:pt x="1499" y="61"/>
                    <a:pt x="1401" y="0"/>
                    <a:pt x="1300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solidFill>
                <a:srgbClr val="DE8B7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324;p77">
              <a:extLst>
                <a:ext uri="{FF2B5EF4-FFF2-40B4-BE49-F238E27FC236}">
                  <a16:creationId xmlns:a16="http://schemas.microsoft.com/office/drawing/2014/main" id="{B6F7A733-A750-456A-AB24-4B7F389D0CF2}"/>
                </a:ext>
              </a:extLst>
            </p:cNvPr>
            <p:cNvSpPr/>
            <p:nvPr/>
          </p:nvSpPr>
          <p:spPr>
            <a:xfrm>
              <a:off x="6426350" y="4209850"/>
              <a:ext cx="54475" cy="22400"/>
            </a:xfrm>
            <a:custGeom>
              <a:avLst/>
              <a:gdLst/>
              <a:ahLst/>
              <a:cxnLst/>
              <a:rect l="l" t="t" r="r" b="b"/>
              <a:pathLst>
                <a:path w="2179" h="896" extrusionOk="0">
                  <a:moveTo>
                    <a:pt x="1890" y="1"/>
                  </a:moveTo>
                  <a:cubicBezTo>
                    <a:pt x="1863" y="1"/>
                    <a:pt x="1835" y="5"/>
                    <a:pt x="1808" y="14"/>
                  </a:cubicBezTo>
                  <a:cubicBezTo>
                    <a:pt x="1296" y="184"/>
                    <a:pt x="771" y="309"/>
                    <a:pt x="237" y="389"/>
                  </a:cubicBezTo>
                  <a:cubicBezTo>
                    <a:pt x="98" y="408"/>
                    <a:pt x="0" y="536"/>
                    <a:pt x="20" y="676"/>
                  </a:cubicBezTo>
                  <a:cubicBezTo>
                    <a:pt x="37" y="803"/>
                    <a:pt x="147" y="896"/>
                    <a:pt x="273" y="896"/>
                  </a:cubicBezTo>
                  <a:cubicBezTo>
                    <a:pt x="284" y="896"/>
                    <a:pt x="296" y="895"/>
                    <a:pt x="308" y="893"/>
                  </a:cubicBezTo>
                  <a:cubicBezTo>
                    <a:pt x="873" y="809"/>
                    <a:pt x="1430" y="676"/>
                    <a:pt x="1973" y="496"/>
                  </a:cubicBezTo>
                  <a:cubicBezTo>
                    <a:pt x="2106" y="451"/>
                    <a:pt x="2178" y="306"/>
                    <a:pt x="2132" y="171"/>
                  </a:cubicBezTo>
                  <a:cubicBezTo>
                    <a:pt x="2095" y="67"/>
                    <a:pt x="1996" y="1"/>
                    <a:pt x="1890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solidFill>
                <a:srgbClr val="DE8B7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325;p77">
              <a:extLst>
                <a:ext uri="{FF2B5EF4-FFF2-40B4-BE49-F238E27FC236}">
                  <a16:creationId xmlns:a16="http://schemas.microsoft.com/office/drawing/2014/main" id="{DA846AA8-DAE6-4C7F-B22E-69E11AA1A60C}"/>
                </a:ext>
              </a:extLst>
            </p:cNvPr>
            <p:cNvSpPr/>
            <p:nvPr/>
          </p:nvSpPr>
          <p:spPr>
            <a:xfrm>
              <a:off x="5992275" y="3674825"/>
              <a:ext cx="51250" cy="99900"/>
            </a:xfrm>
            <a:custGeom>
              <a:avLst/>
              <a:gdLst/>
              <a:ahLst/>
              <a:cxnLst/>
              <a:rect l="l" t="t" r="r" b="b"/>
              <a:pathLst>
                <a:path w="2050" h="3996" extrusionOk="0">
                  <a:moveTo>
                    <a:pt x="1920" y="0"/>
                  </a:moveTo>
                  <a:cubicBezTo>
                    <a:pt x="1898" y="0"/>
                    <a:pt x="1876" y="6"/>
                    <a:pt x="1854" y="20"/>
                  </a:cubicBezTo>
                  <a:lnTo>
                    <a:pt x="772" y="717"/>
                  </a:lnTo>
                  <a:cubicBezTo>
                    <a:pt x="695" y="766"/>
                    <a:pt x="697" y="878"/>
                    <a:pt x="775" y="926"/>
                  </a:cubicBezTo>
                  <a:lnTo>
                    <a:pt x="1073" y="1102"/>
                  </a:lnTo>
                  <a:cubicBezTo>
                    <a:pt x="607" y="1911"/>
                    <a:pt x="256" y="2782"/>
                    <a:pt x="32" y="3689"/>
                  </a:cubicBezTo>
                  <a:cubicBezTo>
                    <a:pt x="0" y="3825"/>
                    <a:pt x="87" y="3962"/>
                    <a:pt x="224" y="3990"/>
                  </a:cubicBezTo>
                  <a:cubicBezTo>
                    <a:pt x="242" y="3993"/>
                    <a:pt x="260" y="3995"/>
                    <a:pt x="278" y="3995"/>
                  </a:cubicBezTo>
                  <a:cubicBezTo>
                    <a:pt x="397" y="3995"/>
                    <a:pt x="502" y="3914"/>
                    <a:pt x="532" y="3794"/>
                  </a:cubicBezTo>
                  <a:cubicBezTo>
                    <a:pt x="743" y="2942"/>
                    <a:pt x="1073" y="2124"/>
                    <a:pt x="1512" y="1363"/>
                  </a:cubicBezTo>
                  <a:lnTo>
                    <a:pt x="1765" y="1514"/>
                  </a:lnTo>
                  <a:cubicBezTo>
                    <a:pt x="1785" y="1526"/>
                    <a:pt x="1806" y="1531"/>
                    <a:pt x="1827" y="1531"/>
                  </a:cubicBezTo>
                  <a:cubicBezTo>
                    <a:pt x="1888" y="1531"/>
                    <a:pt x="1946" y="1484"/>
                    <a:pt x="1951" y="1416"/>
                  </a:cubicBezTo>
                  <a:lnTo>
                    <a:pt x="2043" y="134"/>
                  </a:lnTo>
                  <a:cubicBezTo>
                    <a:pt x="2049" y="57"/>
                    <a:pt x="1988" y="0"/>
                    <a:pt x="1920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solidFill>
                <a:srgbClr val="DE8B7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326;p77">
              <a:extLst>
                <a:ext uri="{FF2B5EF4-FFF2-40B4-BE49-F238E27FC236}">
                  <a16:creationId xmlns:a16="http://schemas.microsoft.com/office/drawing/2014/main" id="{E5A572FA-A585-4510-BD46-13E4C0CF18F3}"/>
                </a:ext>
              </a:extLst>
            </p:cNvPr>
            <p:cNvSpPr/>
            <p:nvPr/>
          </p:nvSpPr>
          <p:spPr>
            <a:xfrm>
              <a:off x="5985650" y="3783750"/>
              <a:ext cx="16125" cy="62275"/>
            </a:xfrm>
            <a:custGeom>
              <a:avLst/>
              <a:gdLst/>
              <a:ahLst/>
              <a:cxnLst/>
              <a:rect l="l" t="t" r="r" b="b"/>
              <a:pathLst>
                <a:path w="645" h="2491" extrusionOk="0">
                  <a:moveTo>
                    <a:pt x="371" y="1"/>
                  </a:moveTo>
                  <a:cubicBezTo>
                    <a:pt x="249" y="1"/>
                    <a:pt x="141" y="89"/>
                    <a:pt x="121" y="212"/>
                  </a:cubicBezTo>
                  <a:cubicBezTo>
                    <a:pt x="41" y="709"/>
                    <a:pt x="1" y="1212"/>
                    <a:pt x="1" y="1714"/>
                  </a:cubicBezTo>
                  <a:cubicBezTo>
                    <a:pt x="1" y="1895"/>
                    <a:pt x="7" y="2078"/>
                    <a:pt x="19" y="2259"/>
                  </a:cubicBezTo>
                  <a:cubicBezTo>
                    <a:pt x="31" y="2390"/>
                    <a:pt x="140" y="2490"/>
                    <a:pt x="270" y="2490"/>
                  </a:cubicBezTo>
                  <a:cubicBezTo>
                    <a:pt x="277" y="2490"/>
                    <a:pt x="284" y="2490"/>
                    <a:pt x="291" y="2489"/>
                  </a:cubicBezTo>
                  <a:cubicBezTo>
                    <a:pt x="428" y="2480"/>
                    <a:pt x="534" y="2361"/>
                    <a:pt x="526" y="2222"/>
                  </a:cubicBezTo>
                  <a:cubicBezTo>
                    <a:pt x="517" y="2054"/>
                    <a:pt x="510" y="1884"/>
                    <a:pt x="510" y="1714"/>
                  </a:cubicBezTo>
                  <a:cubicBezTo>
                    <a:pt x="512" y="1240"/>
                    <a:pt x="549" y="766"/>
                    <a:pt x="622" y="297"/>
                  </a:cubicBezTo>
                  <a:cubicBezTo>
                    <a:pt x="645" y="163"/>
                    <a:pt x="557" y="35"/>
                    <a:pt x="422" y="6"/>
                  </a:cubicBezTo>
                  <a:cubicBezTo>
                    <a:pt x="405" y="2"/>
                    <a:pt x="388" y="1"/>
                    <a:pt x="371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solidFill>
                <a:srgbClr val="DE8B7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327;p77">
              <a:extLst>
                <a:ext uri="{FF2B5EF4-FFF2-40B4-BE49-F238E27FC236}">
                  <a16:creationId xmlns:a16="http://schemas.microsoft.com/office/drawing/2014/main" id="{8AD7228F-1738-49AE-817F-1F87C15E4F32}"/>
                </a:ext>
              </a:extLst>
            </p:cNvPr>
            <p:cNvSpPr/>
            <p:nvPr/>
          </p:nvSpPr>
          <p:spPr>
            <a:xfrm>
              <a:off x="6004725" y="3916700"/>
              <a:ext cx="27875" cy="38100"/>
            </a:xfrm>
            <a:custGeom>
              <a:avLst/>
              <a:gdLst/>
              <a:ahLst/>
              <a:cxnLst/>
              <a:rect l="l" t="t" r="r" b="b"/>
              <a:pathLst>
                <a:path w="1115" h="1524" extrusionOk="0">
                  <a:moveTo>
                    <a:pt x="296" y="1"/>
                  </a:moveTo>
                  <a:cubicBezTo>
                    <a:pt x="267" y="1"/>
                    <a:pt x="237" y="5"/>
                    <a:pt x="208" y="15"/>
                  </a:cubicBezTo>
                  <a:lnTo>
                    <a:pt x="171" y="28"/>
                  </a:lnTo>
                  <a:cubicBezTo>
                    <a:pt x="58" y="67"/>
                    <a:pt x="0" y="193"/>
                    <a:pt x="47" y="304"/>
                  </a:cubicBezTo>
                  <a:cubicBezTo>
                    <a:pt x="205" y="675"/>
                    <a:pt x="384" y="1035"/>
                    <a:pt x="588" y="1385"/>
                  </a:cubicBezTo>
                  <a:cubicBezTo>
                    <a:pt x="637" y="1469"/>
                    <a:pt x="728" y="1524"/>
                    <a:pt x="822" y="1524"/>
                  </a:cubicBezTo>
                  <a:cubicBezTo>
                    <a:pt x="850" y="1524"/>
                    <a:pt x="879" y="1519"/>
                    <a:pt x="906" y="1508"/>
                  </a:cubicBezTo>
                  <a:cubicBezTo>
                    <a:pt x="1052" y="1450"/>
                    <a:pt x="1115" y="1277"/>
                    <a:pt x="1036" y="1141"/>
                  </a:cubicBezTo>
                  <a:cubicBezTo>
                    <a:pt x="852" y="826"/>
                    <a:pt x="687" y="499"/>
                    <a:pt x="543" y="164"/>
                  </a:cubicBezTo>
                  <a:cubicBezTo>
                    <a:pt x="499" y="63"/>
                    <a:pt x="400" y="1"/>
                    <a:pt x="296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solidFill>
                <a:srgbClr val="DE8B7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328;p77">
              <a:extLst>
                <a:ext uri="{FF2B5EF4-FFF2-40B4-BE49-F238E27FC236}">
                  <a16:creationId xmlns:a16="http://schemas.microsoft.com/office/drawing/2014/main" id="{ACBFEDE7-B597-4000-99B8-44D34225976C}"/>
                </a:ext>
              </a:extLst>
            </p:cNvPr>
            <p:cNvSpPr/>
            <p:nvPr/>
          </p:nvSpPr>
          <p:spPr>
            <a:xfrm>
              <a:off x="5987900" y="3855450"/>
              <a:ext cx="23600" cy="53200"/>
            </a:xfrm>
            <a:custGeom>
              <a:avLst/>
              <a:gdLst/>
              <a:ahLst/>
              <a:cxnLst/>
              <a:rect l="l" t="t" r="r" b="b"/>
              <a:pathLst>
                <a:path w="944" h="2128" extrusionOk="0">
                  <a:moveTo>
                    <a:pt x="273" y="0"/>
                  </a:moveTo>
                  <a:cubicBezTo>
                    <a:pt x="261" y="0"/>
                    <a:pt x="249" y="1"/>
                    <a:pt x="238" y="3"/>
                  </a:cubicBezTo>
                  <a:cubicBezTo>
                    <a:pt x="98" y="22"/>
                    <a:pt x="1" y="150"/>
                    <a:pt x="20" y="289"/>
                  </a:cubicBezTo>
                  <a:lnTo>
                    <a:pt x="21" y="289"/>
                  </a:lnTo>
                  <a:cubicBezTo>
                    <a:pt x="105" y="854"/>
                    <a:pt x="238" y="1412"/>
                    <a:pt x="417" y="1955"/>
                  </a:cubicBezTo>
                  <a:cubicBezTo>
                    <a:pt x="454" y="2061"/>
                    <a:pt x="553" y="2127"/>
                    <a:pt x="658" y="2127"/>
                  </a:cubicBezTo>
                  <a:cubicBezTo>
                    <a:pt x="686" y="2127"/>
                    <a:pt x="714" y="2123"/>
                    <a:pt x="742" y="2113"/>
                  </a:cubicBezTo>
                  <a:cubicBezTo>
                    <a:pt x="875" y="2067"/>
                    <a:pt x="944" y="1923"/>
                    <a:pt x="899" y="1790"/>
                  </a:cubicBezTo>
                  <a:cubicBezTo>
                    <a:pt x="731" y="1279"/>
                    <a:pt x="604" y="754"/>
                    <a:pt x="526" y="220"/>
                  </a:cubicBezTo>
                  <a:cubicBezTo>
                    <a:pt x="508" y="93"/>
                    <a:pt x="398" y="0"/>
                    <a:pt x="273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solidFill>
                <a:srgbClr val="DE8B7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6329;p77">
              <a:extLst>
                <a:ext uri="{FF2B5EF4-FFF2-40B4-BE49-F238E27FC236}">
                  <a16:creationId xmlns:a16="http://schemas.microsoft.com/office/drawing/2014/main" id="{C9C6CD97-47C3-4CE7-B1AD-DF53C2F93409}"/>
                </a:ext>
              </a:extLst>
            </p:cNvPr>
            <p:cNvSpPr/>
            <p:nvPr/>
          </p:nvSpPr>
          <p:spPr>
            <a:xfrm>
              <a:off x="6071975" y="3300325"/>
              <a:ext cx="52475" cy="102475"/>
            </a:xfrm>
            <a:custGeom>
              <a:avLst/>
              <a:gdLst/>
              <a:ahLst/>
              <a:cxnLst/>
              <a:rect l="l" t="t" r="r" b="b"/>
              <a:pathLst>
                <a:path w="2099" h="4099" extrusionOk="0">
                  <a:moveTo>
                    <a:pt x="412" y="1"/>
                  </a:moveTo>
                  <a:cubicBezTo>
                    <a:pt x="358" y="1"/>
                    <a:pt x="305" y="37"/>
                    <a:pt x="292" y="98"/>
                  </a:cubicBezTo>
                  <a:lnTo>
                    <a:pt x="18" y="1357"/>
                  </a:lnTo>
                  <a:cubicBezTo>
                    <a:pt x="1" y="1436"/>
                    <a:pt x="62" y="1506"/>
                    <a:pt x="139" y="1506"/>
                  </a:cubicBezTo>
                  <a:cubicBezTo>
                    <a:pt x="149" y="1506"/>
                    <a:pt x="158" y="1505"/>
                    <a:pt x="169" y="1502"/>
                  </a:cubicBezTo>
                  <a:lnTo>
                    <a:pt x="503" y="1416"/>
                  </a:lnTo>
                  <a:cubicBezTo>
                    <a:pt x="745" y="2317"/>
                    <a:pt x="1113" y="3181"/>
                    <a:pt x="1597" y="3981"/>
                  </a:cubicBezTo>
                  <a:cubicBezTo>
                    <a:pt x="1644" y="4057"/>
                    <a:pt x="1725" y="4099"/>
                    <a:pt x="1809" y="4099"/>
                  </a:cubicBezTo>
                  <a:cubicBezTo>
                    <a:pt x="1856" y="4099"/>
                    <a:pt x="1903" y="4086"/>
                    <a:pt x="1946" y="4058"/>
                  </a:cubicBezTo>
                  <a:cubicBezTo>
                    <a:pt x="2063" y="3980"/>
                    <a:pt x="2098" y="3823"/>
                    <a:pt x="2024" y="3703"/>
                  </a:cubicBezTo>
                  <a:cubicBezTo>
                    <a:pt x="1571" y="2950"/>
                    <a:pt x="1225" y="2138"/>
                    <a:pt x="998" y="1291"/>
                  </a:cubicBezTo>
                  <a:lnTo>
                    <a:pt x="1283" y="1217"/>
                  </a:lnTo>
                  <a:cubicBezTo>
                    <a:pt x="1373" y="1195"/>
                    <a:pt x="1406" y="1086"/>
                    <a:pt x="1347" y="1017"/>
                  </a:cubicBezTo>
                  <a:lnTo>
                    <a:pt x="505" y="44"/>
                  </a:lnTo>
                  <a:cubicBezTo>
                    <a:pt x="479" y="14"/>
                    <a:pt x="445" y="1"/>
                    <a:pt x="412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solidFill>
                <a:srgbClr val="DE8B7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6330;p77">
              <a:extLst>
                <a:ext uri="{FF2B5EF4-FFF2-40B4-BE49-F238E27FC236}">
                  <a16:creationId xmlns:a16="http://schemas.microsoft.com/office/drawing/2014/main" id="{6A08DAE6-6939-4767-895A-B88F3A3D9216}"/>
                </a:ext>
              </a:extLst>
            </p:cNvPr>
            <p:cNvSpPr/>
            <p:nvPr/>
          </p:nvSpPr>
          <p:spPr>
            <a:xfrm>
              <a:off x="6122225" y="3408475"/>
              <a:ext cx="47725" cy="49550"/>
            </a:xfrm>
            <a:custGeom>
              <a:avLst/>
              <a:gdLst/>
              <a:ahLst/>
              <a:cxnLst/>
              <a:rect l="l" t="t" r="r" b="b"/>
              <a:pathLst>
                <a:path w="1909" h="1982" extrusionOk="0">
                  <a:moveTo>
                    <a:pt x="291" y="0"/>
                  </a:moveTo>
                  <a:cubicBezTo>
                    <a:pt x="243" y="0"/>
                    <a:pt x="195" y="14"/>
                    <a:pt x="152" y="41"/>
                  </a:cubicBezTo>
                  <a:cubicBezTo>
                    <a:pt x="30" y="121"/>
                    <a:pt x="0" y="285"/>
                    <a:pt x="85" y="403"/>
                  </a:cubicBezTo>
                  <a:cubicBezTo>
                    <a:pt x="380" y="810"/>
                    <a:pt x="706" y="1193"/>
                    <a:pt x="1062" y="1548"/>
                  </a:cubicBezTo>
                  <a:cubicBezTo>
                    <a:pt x="1190" y="1678"/>
                    <a:pt x="1323" y="1801"/>
                    <a:pt x="1459" y="1921"/>
                  </a:cubicBezTo>
                  <a:cubicBezTo>
                    <a:pt x="1507" y="1962"/>
                    <a:pt x="1566" y="1981"/>
                    <a:pt x="1624" y="1981"/>
                  </a:cubicBezTo>
                  <a:cubicBezTo>
                    <a:pt x="1695" y="1981"/>
                    <a:pt x="1766" y="1952"/>
                    <a:pt x="1816" y="1894"/>
                  </a:cubicBezTo>
                  <a:cubicBezTo>
                    <a:pt x="1909" y="1788"/>
                    <a:pt x="1898" y="1628"/>
                    <a:pt x="1794" y="1535"/>
                  </a:cubicBezTo>
                  <a:cubicBezTo>
                    <a:pt x="1665" y="1423"/>
                    <a:pt x="1542" y="1308"/>
                    <a:pt x="1422" y="1188"/>
                  </a:cubicBezTo>
                  <a:cubicBezTo>
                    <a:pt x="1087" y="851"/>
                    <a:pt x="778" y="490"/>
                    <a:pt x="500" y="107"/>
                  </a:cubicBezTo>
                  <a:cubicBezTo>
                    <a:pt x="449" y="38"/>
                    <a:pt x="371" y="0"/>
                    <a:pt x="291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solidFill>
                <a:srgbClr val="DE8B7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6331;p77">
              <a:extLst>
                <a:ext uri="{FF2B5EF4-FFF2-40B4-BE49-F238E27FC236}">
                  <a16:creationId xmlns:a16="http://schemas.microsoft.com/office/drawing/2014/main" id="{AF3A78DB-3BEB-42B6-99BE-6812C9702BD5}"/>
                </a:ext>
              </a:extLst>
            </p:cNvPr>
            <p:cNvSpPr/>
            <p:nvPr/>
          </p:nvSpPr>
          <p:spPr>
            <a:xfrm>
              <a:off x="6228150" y="3490275"/>
              <a:ext cx="42050" cy="21525"/>
            </a:xfrm>
            <a:custGeom>
              <a:avLst/>
              <a:gdLst/>
              <a:ahLst/>
              <a:cxnLst/>
              <a:rect l="l" t="t" r="r" b="b"/>
              <a:pathLst>
                <a:path w="1682" h="861" extrusionOk="0">
                  <a:moveTo>
                    <a:pt x="311" y="0"/>
                  </a:moveTo>
                  <a:cubicBezTo>
                    <a:pt x="211" y="0"/>
                    <a:pt x="116" y="56"/>
                    <a:pt x="69" y="151"/>
                  </a:cubicBezTo>
                  <a:lnTo>
                    <a:pt x="53" y="185"/>
                  </a:lnTo>
                  <a:cubicBezTo>
                    <a:pt x="0" y="292"/>
                    <a:pt x="48" y="423"/>
                    <a:pt x="160" y="468"/>
                  </a:cubicBezTo>
                  <a:cubicBezTo>
                    <a:pt x="533" y="619"/>
                    <a:pt x="916" y="747"/>
                    <a:pt x="1307" y="851"/>
                  </a:cubicBezTo>
                  <a:cubicBezTo>
                    <a:pt x="1331" y="857"/>
                    <a:pt x="1355" y="861"/>
                    <a:pt x="1379" y="861"/>
                  </a:cubicBezTo>
                  <a:cubicBezTo>
                    <a:pt x="1480" y="861"/>
                    <a:pt x="1576" y="806"/>
                    <a:pt x="1618" y="713"/>
                  </a:cubicBezTo>
                  <a:cubicBezTo>
                    <a:pt x="1682" y="569"/>
                    <a:pt x="1602" y="403"/>
                    <a:pt x="1451" y="363"/>
                  </a:cubicBezTo>
                  <a:cubicBezTo>
                    <a:pt x="1097" y="268"/>
                    <a:pt x="751" y="154"/>
                    <a:pt x="412" y="20"/>
                  </a:cubicBezTo>
                  <a:cubicBezTo>
                    <a:pt x="379" y="7"/>
                    <a:pt x="345" y="0"/>
                    <a:pt x="311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solidFill>
                <a:srgbClr val="DE8B7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6332;p77">
              <a:extLst>
                <a:ext uri="{FF2B5EF4-FFF2-40B4-BE49-F238E27FC236}">
                  <a16:creationId xmlns:a16="http://schemas.microsoft.com/office/drawing/2014/main" id="{D5B0900C-1B91-4E68-9038-DD1CAA630E28}"/>
                </a:ext>
              </a:extLst>
            </p:cNvPr>
            <p:cNvSpPr/>
            <p:nvPr/>
          </p:nvSpPr>
          <p:spPr>
            <a:xfrm>
              <a:off x="6172850" y="3459275"/>
              <a:ext cx="49900" cy="34575"/>
            </a:xfrm>
            <a:custGeom>
              <a:avLst/>
              <a:gdLst/>
              <a:ahLst/>
              <a:cxnLst/>
              <a:rect l="l" t="t" r="r" b="b"/>
              <a:pathLst>
                <a:path w="1996" h="1383" extrusionOk="0">
                  <a:moveTo>
                    <a:pt x="289" y="1"/>
                  </a:moveTo>
                  <a:cubicBezTo>
                    <a:pt x="212" y="1"/>
                    <a:pt x="136" y="36"/>
                    <a:pt x="86" y="102"/>
                  </a:cubicBezTo>
                  <a:cubicBezTo>
                    <a:pt x="1" y="214"/>
                    <a:pt x="23" y="374"/>
                    <a:pt x="135" y="459"/>
                  </a:cubicBezTo>
                  <a:cubicBezTo>
                    <a:pt x="595" y="800"/>
                    <a:pt x="1082" y="1100"/>
                    <a:pt x="1592" y="1356"/>
                  </a:cubicBezTo>
                  <a:cubicBezTo>
                    <a:pt x="1629" y="1374"/>
                    <a:pt x="1667" y="1382"/>
                    <a:pt x="1705" y="1382"/>
                  </a:cubicBezTo>
                  <a:cubicBezTo>
                    <a:pt x="1799" y="1382"/>
                    <a:pt x="1891" y="1329"/>
                    <a:pt x="1935" y="1239"/>
                  </a:cubicBezTo>
                  <a:cubicBezTo>
                    <a:pt x="1996" y="1113"/>
                    <a:pt x="1943" y="960"/>
                    <a:pt x="1817" y="898"/>
                  </a:cubicBezTo>
                  <a:cubicBezTo>
                    <a:pt x="1336" y="656"/>
                    <a:pt x="875" y="373"/>
                    <a:pt x="443" y="52"/>
                  </a:cubicBezTo>
                  <a:cubicBezTo>
                    <a:pt x="397" y="18"/>
                    <a:pt x="343" y="1"/>
                    <a:pt x="289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solidFill>
                <a:srgbClr val="DE8B7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6333;p77">
              <a:extLst>
                <a:ext uri="{FF2B5EF4-FFF2-40B4-BE49-F238E27FC236}">
                  <a16:creationId xmlns:a16="http://schemas.microsoft.com/office/drawing/2014/main" id="{A678AA13-8DB1-49F7-A68D-8D7A4A46C9F5}"/>
                </a:ext>
              </a:extLst>
            </p:cNvPr>
            <p:cNvSpPr/>
            <p:nvPr/>
          </p:nvSpPr>
          <p:spPr>
            <a:xfrm>
              <a:off x="7323825" y="3495225"/>
              <a:ext cx="51250" cy="99900"/>
            </a:xfrm>
            <a:custGeom>
              <a:avLst/>
              <a:gdLst/>
              <a:ahLst/>
              <a:cxnLst/>
              <a:rect l="l" t="t" r="r" b="b"/>
              <a:pathLst>
                <a:path w="2050" h="3996" extrusionOk="0">
                  <a:moveTo>
                    <a:pt x="1772" y="0"/>
                  </a:moveTo>
                  <a:cubicBezTo>
                    <a:pt x="1653" y="0"/>
                    <a:pt x="1547" y="82"/>
                    <a:pt x="1518" y="201"/>
                  </a:cubicBezTo>
                  <a:cubicBezTo>
                    <a:pt x="1307" y="1053"/>
                    <a:pt x="977" y="1872"/>
                    <a:pt x="540" y="2634"/>
                  </a:cubicBezTo>
                  <a:lnTo>
                    <a:pt x="285" y="2482"/>
                  </a:lnTo>
                  <a:cubicBezTo>
                    <a:pt x="265" y="2470"/>
                    <a:pt x="244" y="2465"/>
                    <a:pt x="223" y="2465"/>
                  </a:cubicBezTo>
                  <a:cubicBezTo>
                    <a:pt x="162" y="2465"/>
                    <a:pt x="104" y="2511"/>
                    <a:pt x="99" y="2579"/>
                  </a:cubicBezTo>
                  <a:lnTo>
                    <a:pt x="6" y="3864"/>
                  </a:lnTo>
                  <a:cubicBezTo>
                    <a:pt x="0" y="3939"/>
                    <a:pt x="62" y="3995"/>
                    <a:pt x="129" y="3995"/>
                  </a:cubicBezTo>
                  <a:cubicBezTo>
                    <a:pt x="152" y="3995"/>
                    <a:pt x="174" y="3989"/>
                    <a:pt x="195" y="3976"/>
                  </a:cubicBezTo>
                  <a:lnTo>
                    <a:pt x="1278" y="3279"/>
                  </a:lnTo>
                  <a:cubicBezTo>
                    <a:pt x="1355" y="3229"/>
                    <a:pt x="1353" y="3117"/>
                    <a:pt x="1275" y="3071"/>
                  </a:cubicBezTo>
                  <a:lnTo>
                    <a:pt x="978" y="2893"/>
                  </a:lnTo>
                  <a:cubicBezTo>
                    <a:pt x="1444" y="2085"/>
                    <a:pt x="1794" y="1213"/>
                    <a:pt x="2018" y="307"/>
                  </a:cubicBezTo>
                  <a:cubicBezTo>
                    <a:pt x="2050" y="171"/>
                    <a:pt x="1963" y="35"/>
                    <a:pt x="1826" y="6"/>
                  </a:cubicBezTo>
                  <a:cubicBezTo>
                    <a:pt x="1808" y="2"/>
                    <a:pt x="1790" y="0"/>
                    <a:pt x="1772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solidFill>
                <a:srgbClr val="DE8B7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6334;p77">
              <a:extLst>
                <a:ext uri="{FF2B5EF4-FFF2-40B4-BE49-F238E27FC236}">
                  <a16:creationId xmlns:a16="http://schemas.microsoft.com/office/drawing/2014/main" id="{0E63CEFB-DFEF-4021-AB51-581024A49F27}"/>
                </a:ext>
              </a:extLst>
            </p:cNvPr>
            <p:cNvSpPr/>
            <p:nvPr/>
          </p:nvSpPr>
          <p:spPr>
            <a:xfrm>
              <a:off x="7365575" y="3423925"/>
              <a:ext cx="16150" cy="62275"/>
            </a:xfrm>
            <a:custGeom>
              <a:avLst/>
              <a:gdLst/>
              <a:ahLst/>
              <a:cxnLst/>
              <a:rect l="l" t="t" r="r" b="b"/>
              <a:pathLst>
                <a:path w="646" h="2491" extrusionOk="0">
                  <a:moveTo>
                    <a:pt x="375" y="0"/>
                  </a:moveTo>
                  <a:cubicBezTo>
                    <a:pt x="368" y="0"/>
                    <a:pt x="361" y="1"/>
                    <a:pt x="354" y="1"/>
                  </a:cubicBezTo>
                  <a:cubicBezTo>
                    <a:pt x="216" y="11"/>
                    <a:pt x="111" y="129"/>
                    <a:pt x="119" y="269"/>
                  </a:cubicBezTo>
                  <a:cubicBezTo>
                    <a:pt x="128" y="438"/>
                    <a:pt x="135" y="607"/>
                    <a:pt x="135" y="776"/>
                  </a:cubicBezTo>
                  <a:cubicBezTo>
                    <a:pt x="135" y="1252"/>
                    <a:pt x="96" y="1724"/>
                    <a:pt x="23" y="2193"/>
                  </a:cubicBezTo>
                  <a:cubicBezTo>
                    <a:pt x="0" y="2328"/>
                    <a:pt x="88" y="2458"/>
                    <a:pt x="223" y="2485"/>
                  </a:cubicBezTo>
                  <a:cubicBezTo>
                    <a:pt x="240" y="2488"/>
                    <a:pt x="257" y="2490"/>
                    <a:pt x="274" y="2490"/>
                  </a:cubicBezTo>
                  <a:cubicBezTo>
                    <a:pt x="396" y="2490"/>
                    <a:pt x="504" y="2403"/>
                    <a:pt x="526" y="2278"/>
                  </a:cubicBezTo>
                  <a:cubicBezTo>
                    <a:pt x="604" y="1782"/>
                    <a:pt x="644" y="1279"/>
                    <a:pt x="646" y="776"/>
                  </a:cubicBezTo>
                  <a:cubicBezTo>
                    <a:pt x="646" y="595"/>
                    <a:pt x="638" y="413"/>
                    <a:pt x="626" y="232"/>
                  </a:cubicBezTo>
                  <a:cubicBezTo>
                    <a:pt x="616" y="101"/>
                    <a:pt x="505" y="0"/>
                    <a:pt x="375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solidFill>
                <a:srgbClr val="DE8B7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6335;p77">
              <a:extLst>
                <a:ext uri="{FF2B5EF4-FFF2-40B4-BE49-F238E27FC236}">
                  <a16:creationId xmlns:a16="http://schemas.microsoft.com/office/drawing/2014/main" id="{67326326-5B4A-4377-A50A-6FC88721FDF7}"/>
                </a:ext>
              </a:extLst>
            </p:cNvPr>
            <p:cNvSpPr/>
            <p:nvPr/>
          </p:nvSpPr>
          <p:spPr>
            <a:xfrm>
              <a:off x="7334775" y="3315150"/>
              <a:ext cx="27850" cy="38100"/>
            </a:xfrm>
            <a:custGeom>
              <a:avLst/>
              <a:gdLst/>
              <a:ahLst/>
              <a:cxnLst/>
              <a:rect l="l" t="t" r="r" b="b"/>
              <a:pathLst>
                <a:path w="1114" h="1524" extrusionOk="0">
                  <a:moveTo>
                    <a:pt x="293" y="1"/>
                  </a:moveTo>
                  <a:cubicBezTo>
                    <a:pt x="265" y="1"/>
                    <a:pt x="236" y="5"/>
                    <a:pt x="209" y="16"/>
                  </a:cubicBezTo>
                  <a:cubicBezTo>
                    <a:pt x="62" y="74"/>
                    <a:pt x="1" y="246"/>
                    <a:pt x="79" y="383"/>
                  </a:cubicBezTo>
                  <a:cubicBezTo>
                    <a:pt x="262" y="698"/>
                    <a:pt x="427" y="1025"/>
                    <a:pt x="573" y="1359"/>
                  </a:cubicBezTo>
                  <a:cubicBezTo>
                    <a:pt x="615" y="1461"/>
                    <a:pt x="714" y="1523"/>
                    <a:pt x="819" y="1523"/>
                  </a:cubicBezTo>
                  <a:cubicBezTo>
                    <a:pt x="848" y="1523"/>
                    <a:pt x="878" y="1518"/>
                    <a:pt x="907" y="1508"/>
                  </a:cubicBezTo>
                  <a:lnTo>
                    <a:pt x="942" y="1495"/>
                  </a:lnTo>
                  <a:cubicBezTo>
                    <a:pt x="1056" y="1457"/>
                    <a:pt x="1114" y="1331"/>
                    <a:pt x="1067" y="1220"/>
                  </a:cubicBezTo>
                  <a:cubicBezTo>
                    <a:pt x="910" y="849"/>
                    <a:pt x="729" y="488"/>
                    <a:pt x="528" y="139"/>
                  </a:cubicBezTo>
                  <a:cubicBezTo>
                    <a:pt x="478" y="54"/>
                    <a:pt x="387" y="1"/>
                    <a:pt x="293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solidFill>
                <a:srgbClr val="DE8B7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6336;p77">
              <a:extLst>
                <a:ext uri="{FF2B5EF4-FFF2-40B4-BE49-F238E27FC236}">
                  <a16:creationId xmlns:a16="http://schemas.microsoft.com/office/drawing/2014/main" id="{19D96834-C0AE-4718-8CC7-74484851BB9A}"/>
                </a:ext>
              </a:extLst>
            </p:cNvPr>
            <p:cNvSpPr/>
            <p:nvPr/>
          </p:nvSpPr>
          <p:spPr>
            <a:xfrm>
              <a:off x="7355800" y="3361300"/>
              <a:ext cx="23650" cy="53200"/>
            </a:xfrm>
            <a:custGeom>
              <a:avLst/>
              <a:gdLst/>
              <a:ahLst/>
              <a:cxnLst/>
              <a:rect l="l" t="t" r="r" b="b"/>
              <a:pathLst>
                <a:path w="946" h="2128" extrusionOk="0">
                  <a:moveTo>
                    <a:pt x="288" y="0"/>
                  </a:moveTo>
                  <a:cubicBezTo>
                    <a:pt x="260" y="0"/>
                    <a:pt x="232" y="5"/>
                    <a:pt x="204" y="15"/>
                  </a:cubicBezTo>
                  <a:cubicBezTo>
                    <a:pt x="71" y="61"/>
                    <a:pt x="1" y="205"/>
                    <a:pt x="47" y="338"/>
                  </a:cubicBezTo>
                  <a:cubicBezTo>
                    <a:pt x="215" y="850"/>
                    <a:pt x="342" y="1376"/>
                    <a:pt x="420" y="1909"/>
                  </a:cubicBezTo>
                  <a:cubicBezTo>
                    <a:pt x="438" y="2036"/>
                    <a:pt x="548" y="2128"/>
                    <a:pt x="673" y="2128"/>
                  </a:cubicBezTo>
                  <a:cubicBezTo>
                    <a:pt x="685" y="2128"/>
                    <a:pt x="696" y="2127"/>
                    <a:pt x="708" y="2125"/>
                  </a:cubicBezTo>
                  <a:cubicBezTo>
                    <a:pt x="848" y="2106"/>
                    <a:pt x="945" y="1978"/>
                    <a:pt x="926" y="1839"/>
                  </a:cubicBezTo>
                  <a:lnTo>
                    <a:pt x="925" y="1839"/>
                  </a:lnTo>
                  <a:cubicBezTo>
                    <a:pt x="841" y="1273"/>
                    <a:pt x="708" y="716"/>
                    <a:pt x="529" y="173"/>
                  </a:cubicBezTo>
                  <a:cubicBezTo>
                    <a:pt x="492" y="67"/>
                    <a:pt x="393" y="0"/>
                    <a:pt x="288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solidFill>
                <a:srgbClr val="DE8B7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6337;p77">
              <a:extLst>
                <a:ext uri="{FF2B5EF4-FFF2-40B4-BE49-F238E27FC236}">
                  <a16:creationId xmlns:a16="http://schemas.microsoft.com/office/drawing/2014/main" id="{6A88C1CC-2850-4B63-88EE-0A6A12F6C05F}"/>
                </a:ext>
              </a:extLst>
            </p:cNvPr>
            <p:cNvSpPr/>
            <p:nvPr/>
          </p:nvSpPr>
          <p:spPr>
            <a:xfrm>
              <a:off x="7093025" y="4348600"/>
              <a:ext cx="104200" cy="51200"/>
            </a:xfrm>
            <a:custGeom>
              <a:avLst/>
              <a:gdLst/>
              <a:ahLst/>
              <a:cxnLst/>
              <a:rect l="l" t="t" r="r" b="b"/>
              <a:pathLst>
                <a:path w="4168" h="2048" extrusionOk="0">
                  <a:moveTo>
                    <a:pt x="3871" y="0"/>
                  </a:moveTo>
                  <a:cubicBezTo>
                    <a:pt x="3824" y="0"/>
                    <a:pt x="3777" y="13"/>
                    <a:pt x="3735" y="39"/>
                  </a:cubicBezTo>
                  <a:cubicBezTo>
                    <a:pt x="2982" y="492"/>
                    <a:pt x="2170" y="838"/>
                    <a:pt x="1323" y="1067"/>
                  </a:cubicBezTo>
                  <a:lnTo>
                    <a:pt x="1249" y="780"/>
                  </a:lnTo>
                  <a:cubicBezTo>
                    <a:pt x="1235" y="721"/>
                    <a:pt x="1183" y="687"/>
                    <a:pt x="1130" y="687"/>
                  </a:cubicBezTo>
                  <a:cubicBezTo>
                    <a:pt x="1102" y="687"/>
                    <a:pt x="1073" y="696"/>
                    <a:pt x="1049" y="717"/>
                  </a:cubicBezTo>
                  <a:lnTo>
                    <a:pt x="76" y="1560"/>
                  </a:lnTo>
                  <a:cubicBezTo>
                    <a:pt x="0" y="1625"/>
                    <a:pt x="32" y="1750"/>
                    <a:pt x="130" y="1773"/>
                  </a:cubicBezTo>
                  <a:lnTo>
                    <a:pt x="1389" y="2045"/>
                  </a:lnTo>
                  <a:cubicBezTo>
                    <a:pt x="1398" y="2047"/>
                    <a:pt x="1407" y="2048"/>
                    <a:pt x="1416" y="2048"/>
                  </a:cubicBezTo>
                  <a:cubicBezTo>
                    <a:pt x="1493" y="2048"/>
                    <a:pt x="1555" y="1975"/>
                    <a:pt x="1534" y="1894"/>
                  </a:cubicBezTo>
                  <a:lnTo>
                    <a:pt x="1450" y="1561"/>
                  </a:lnTo>
                  <a:cubicBezTo>
                    <a:pt x="2351" y="1318"/>
                    <a:pt x="3214" y="950"/>
                    <a:pt x="4013" y="466"/>
                  </a:cubicBezTo>
                  <a:cubicBezTo>
                    <a:pt x="4132" y="392"/>
                    <a:pt x="4167" y="235"/>
                    <a:pt x="4090" y="119"/>
                  </a:cubicBezTo>
                  <a:cubicBezTo>
                    <a:pt x="4039" y="42"/>
                    <a:pt x="3956" y="0"/>
                    <a:pt x="3871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solidFill>
                <a:srgbClr val="DE8B7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6338;p77">
              <a:extLst>
                <a:ext uri="{FF2B5EF4-FFF2-40B4-BE49-F238E27FC236}">
                  <a16:creationId xmlns:a16="http://schemas.microsoft.com/office/drawing/2014/main" id="{B687F16B-6A4B-440B-9E96-82601BF1C557}"/>
                </a:ext>
              </a:extLst>
            </p:cNvPr>
            <p:cNvSpPr/>
            <p:nvPr/>
          </p:nvSpPr>
          <p:spPr>
            <a:xfrm>
              <a:off x="7201150" y="4302925"/>
              <a:ext cx="51100" cy="46100"/>
            </a:xfrm>
            <a:custGeom>
              <a:avLst/>
              <a:gdLst/>
              <a:ahLst/>
              <a:cxnLst/>
              <a:rect l="l" t="t" r="r" b="b"/>
              <a:pathLst>
                <a:path w="2044" h="1844" extrusionOk="0">
                  <a:moveTo>
                    <a:pt x="1760" y="1"/>
                  </a:moveTo>
                  <a:cubicBezTo>
                    <a:pt x="1689" y="1"/>
                    <a:pt x="1619" y="31"/>
                    <a:pt x="1568" y="88"/>
                  </a:cubicBezTo>
                  <a:cubicBezTo>
                    <a:pt x="1456" y="215"/>
                    <a:pt x="1341" y="338"/>
                    <a:pt x="1221" y="458"/>
                  </a:cubicBezTo>
                  <a:cubicBezTo>
                    <a:pt x="885" y="793"/>
                    <a:pt x="524" y="1102"/>
                    <a:pt x="140" y="1380"/>
                  </a:cubicBezTo>
                  <a:cubicBezTo>
                    <a:pt x="29" y="1460"/>
                    <a:pt x="1" y="1612"/>
                    <a:pt x="74" y="1728"/>
                  </a:cubicBezTo>
                  <a:cubicBezTo>
                    <a:pt x="124" y="1803"/>
                    <a:pt x="205" y="1844"/>
                    <a:pt x="288" y="1844"/>
                  </a:cubicBezTo>
                  <a:cubicBezTo>
                    <a:pt x="339" y="1844"/>
                    <a:pt x="391" y="1828"/>
                    <a:pt x="436" y="1797"/>
                  </a:cubicBezTo>
                  <a:cubicBezTo>
                    <a:pt x="843" y="1500"/>
                    <a:pt x="1226" y="1174"/>
                    <a:pt x="1581" y="820"/>
                  </a:cubicBezTo>
                  <a:cubicBezTo>
                    <a:pt x="1711" y="690"/>
                    <a:pt x="1834" y="557"/>
                    <a:pt x="1954" y="421"/>
                  </a:cubicBezTo>
                  <a:cubicBezTo>
                    <a:pt x="2044" y="315"/>
                    <a:pt x="2033" y="155"/>
                    <a:pt x="1927" y="64"/>
                  </a:cubicBezTo>
                  <a:cubicBezTo>
                    <a:pt x="1879" y="22"/>
                    <a:pt x="1819" y="1"/>
                    <a:pt x="1760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solidFill>
                <a:srgbClr val="DE8B7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6339;p77">
              <a:extLst>
                <a:ext uri="{FF2B5EF4-FFF2-40B4-BE49-F238E27FC236}">
                  <a16:creationId xmlns:a16="http://schemas.microsoft.com/office/drawing/2014/main" id="{C63A8530-4137-4852-8C67-A8A5F4E8D1C7}"/>
                </a:ext>
              </a:extLst>
            </p:cNvPr>
            <p:cNvSpPr/>
            <p:nvPr/>
          </p:nvSpPr>
          <p:spPr>
            <a:xfrm>
              <a:off x="7282950" y="4203000"/>
              <a:ext cx="22950" cy="40225"/>
            </a:xfrm>
            <a:custGeom>
              <a:avLst/>
              <a:gdLst/>
              <a:ahLst/>
              <a:cxnLst/>
              <a:rect l="l" t="t" r="r" b="b"/>
              <a:pathLst>
                <a:path w="918" h="1609" extrusionOk="0">
                  <a:moveTo>
                    <a:pt x="642" y="0"/>
                  </a:moveTo>
                  <a:cubicBezTo>
                    <a:pt x="531" y="0"/>
                    <a:pt x="426" y="74"/>
                    <a:pt x="396" y="189"/>
                  </a:cubicBezTo>
                  <a:cubicBezTo>
                    <a:pt x="301" y="543"/>
                    <a:pt x="187" y="889"/>
                    <a:pt x="53" y="1228"/>
                  </a:cubicBezTo>
                  <a:cubicBezTo>
                    <a:pt x="0" y="1360"/>
                    <a:pt x="58" y="1509"/>
                    <a:pt x="184" y="1571"/>
                  </a:cubicBezTo>
                  <a:lnTo>
                    <a:pt x="218" y="1587"/>
                  </a:lnTo>
                  <a:cubicBezTo>
                    <a:pt x="248" y="1602"/>
                    <a:pt x="280" y="1608"/>
                    <a:pt x="311" y="1608"/>
                  </a:cubicBezTo>
                  <a:cubicBezTo>
                    <a:pt x="392" y="1608"/>
                    <a:pt x="469" y="1561"/>
                    <a:pt x="501" y="1480"/>
                  </a:cubicBezTo>
                  <a:cubicBezTo>
                    <a:pt x="653" y="1107"/>
                    <a:pt x="780" y="724"/>
                    <a:pt x="886" y="333"/>
                  </a:cubicBezTo>
                  <a:cubicBezTo>
                    <a:pt x="918" y="210"/>
                    <a:pt x="862" y="74"/>
                    <a:pt x="746" y="22"/>
                  </a:cubicBezTo>
                  <a:cubicBezTo>
                    <a:pt x="712" y="7"/>
                    <a:pt x="677" y="0"/>
                    <a:pt x="642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solidFill>
                <a:srgbClr val="DE8B7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6340;p77">
              <a:extLst>
                <a:ext uri="{FF2B5EF4-FFF2-40B4-BE49-F238E27FC236}">
                  <a16:creationId xmlns:a16="http://schemas.microsoft.com/office/drawing/2014/main" id="{2A6E8D94-7F20-4127-9B1B-2138D82DE8E9}"/>
                </a:ext>
              </a:extLst>
            </p:cNvPr>
            <p:cNvSpPr/>
            <p:nvPr/>
          </p:nvSpPr>
          <p:spPr>
            <a:xfrm>
              <a:off x="7252000" y="4250300"/>
              <a:ext cx="36300" cy="48175"/>
            </a:xfrm>
            <a:custGeom>
              <a:avLst/>
              <a:gdLst/>
              <a:ahLst/>
              <a:cxnLst/>
              <a:rect l="l" t="t" r="r" b="b"/>
              <a:pathLst>
                <a:path w="1452" h="1927" extrusionOk="0">
                  <a:moveTo>
                    <a:pt x="1159" y="1"/>
                  </a:moveTo>
                  <a:cubicBezTo>
                    <a:pt x="1064" y="1"/>
                    <a:pt x="974" y="53"/>
                    <a:pt x="931" y="143"/>
                  </a:cubicBezTo>
                  <a:cubicBezTo>
                    <a:pt x="689" y="625"/>
                    <a:pt x="405" y="1085"/>
                    <a:pt x="85" y="1519"/>
                  </a:cubicBezTo>
                  <a:cubicBezTo>
                    <a:pt x="0" y="1631"/>
                    <a:pt x="21" y="1790"/>
                    <a:pt x="135" y="1874"/>
                  </a:cubicBezTo>
                  <a:cubicBezTo>
                    <a:pt x="181" y="1909"/>
                    <a:pt x="235" y="1926"/>
                    <a:pt x="289" y="1926"/>
                  </a:cubicBezTo>
                  <a:cubicBezTo>
                    <a:pt x="366" y="1926"/>
                    <a:pt x="441" y="1892"/>
                    <a:pt x="492" y="1826"/>
                  </a:cubicBezTo>
                  <a:cubicBezTo>
                    <a:pt x="831" y="1367"/>
                    <a:pt x="1132" y="878"/>
                    <a:pt x="1389" y="368"/>
                  </a:cubicBezTo>
                  <a:cubicBezTo>
                    <a:pt x="1451" y="241"/>
                    <a:pt x="1398" y="87"/>
                    <a:pt x="1270" y="26"/>
                  </a:cubicBezTo>
                  <a:cubicBezTo>
                    <a:pt x="1234" y="9"/>
                    <a:pt x="1196" y="1"/>
                    <a:pt x="1159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solidFill>
                <a:srgbClr val="DE8B7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" name="Google Shape;6405;p77">
            <a:extLst>
              <a:ext uri="{FF2B5EF4-FFF2-40B4-BE49-F238E27FC236}">
                <a16:creationId xmlns:a16="http://schemas.microsoft.com/office/drawing/2014/main" id="{D9484F29-3F24-43BA-B250-4A6A45BA9B42}"/>
              </a:ext>
            </a:extLst>
          </p:cNvPr>
          <p:cNvGrpSpPr/>
          <p:nvPr/>
        </p:nvGrpSpPr>
        <p:grpSpPr>
          <a:xfrm>
            <a:off x="6299593" y="3558281"/>
            <a:ext cx="603425" cy="508347"/>
            <a:chOff x="7636443" y="1204988"/>
            <a:chExt cx="804565" cy="677795"/>
          </a:xfrm>
        </p:grpSpPr>
        <p:grpSp>
          <p:nvGrpSpPr>
            <p:cNvPr id="83" name="Google Shape;6406;p77">
              <a:extLst>
                <a:ext uri="{FF2B5EF4-FFF2-40B4-BE49-F238E27FC236}">
                  <a16:creationId xmlns:a16="http://schemas.microsoft.com/office/drawing/2014/main" id="{CC85599C-60A1-4388-8AD7-95DF071DE7F6}"/>
                </a:ext>
              </a:extLst>
            </p:cNvPr>
            <p:cNvGrpSpPr/>
            <p:nvPr/>
          </p:nvGrpSpPr>
          <p:grpSpPr>
            <a:xfrm>
              <a:off x="7636443" y="1509705"/>
              <a:ext cx="804565" cy="373078"/>
              <a:chOff x="7636443" y="1509705"/>
              <a:chExt cx="804565" cy="373078"/>
            </a:xfrm>
          </p:grpSpPr>
          <p:sp>
            <p:nvSpPr>
              <p:cNvPr id="93" name="Google Shape;6407;p77">
                <a:extLst>
                  <a:ext uri="{FF2B5EF4-FFF2-40B4-BE49-F238E27FC236}">
                    <a16:creationId xmlns:a16="http://schemas.microsoft.com/office/drawing/2014/main" id="{A89C1D45-1006-48FE-8E4D-7446C6B10D17}"/>
                  </a:ext>
                </a:extLst>
              </p:cNvPr>
              <p:cNvSpPr/>
              <p:nvPr/>
            </p:nvSpPr>
            <p:spPr>
              <a:xfrm>
                <a:off x="7636443" y="1509705"/>
                <a:ext cx="749840" cy="373078"/>
              </a:xfrm>
              <a:custGeom>
                <a:avLst/>
                <a:gdLst/>
                <a:ahLst/>
                <a:cxnLst/>
                <a:rect l="l" t="t" r="r" b="b"/>
                <a:pathLst>
                  <a:path w="20764" h="10331" extrusionOk="0">
                    <a:moveTo>
                      <a:pt x="10376" y="1"/>
                    </a:moveTo>
                    <a:lnTo>
                      <a:pt x="1" y="5028"/>
                    </a:lnTo>
                    <a:lnTo>
                      <a:pt x="10376" y="10331"/>
                    </a:lnTo>
                    <a:lnTo>
                      <a:pt x="20763" y="5028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rgbClr val="435D74"/>
              </a:solidFill>
              <a:ln>
                <a:solidFill>
                  <a:srgbClr val="DE8B74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6408;p77">
                <a:extLst>
                  <a:ext uri="{FF2B5EF4-FFF2-40B4-BE49-F238E27FC236}">
                    <a16:creationId xmlns:a16="http://schemas.microsoft.com/office/drawing/2014/main" id="{1D192304-8B64-4C88-9867-E4EDBE11C45E}"/>
                  </a:ext>
                </a:extLst>
              </p:cNvPr>
              <p:cNvSpPr/>
              <p:nvPr/>
            </p:nvSpPr>
            <p:spPr>
              <a:xfrm>
                <a:off x="8398251" y="1667375"/>
                <a:ext cx="42757" cy="36365"/>
              </a:xfrm>
              <a:custGeom>
                <a:avLst/>
                <a:gdLst/>
                <a:ahLst/>
                <a:cxnLst/>
                <a:rect l="l" t="t" r="r" b="b"/>
                <a:pathLst>
                  <a:path w="1184" h="1007" extrusionOk="0">
                    <a:moveTo>
                      <a:pt x="513" y="0"/>
                    </a:moveTo>
                    <a:cubicBezTo>
                      <a:pt x="255" y="0"/>
                      <a:pt x="5" y="198"/>
                      <a:pt x="12" y="501"/>
                    </a:cubicBezTo>
                    <a:cubicBezTo>
                      <a:pt x="1" y="788"/>
                      <a:pt x="230" y="1006"/>
                      <a:pt x="506" y="1006"/>
                    </a:cubicBezTo>
                    <a:cubicBezTo>
                      <a:pt x="953" y="1006"/>
                      <a:pt x="1183" y="467"/>
                      <a:pt x="862" y="146"/>
                    </a:cubicBezTo>
                    <a:cubicBezTo>
                      <a:pt x="762" y="45"/>
                      <a:pt x="636" y="0"/>
                      <a:pt x="513" y="0"/>
                    </a:cubicBezTo>
                    <a:close/>
                  </a:path>
                </a:pathLst>
              </a:custGeom>
              <a:solidFill>
                <a:srgbClr val="435D74"/>
              </a:solidFill>
              <a:ln>
                <a:solidFill>
                  <a:srgbClr val="DE8B74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4" name="Google Shape;6409;p77">
              <a:extLst>
                <a:ext uri="{FF2B5EF4-FFF2-40B4-BE49-F238E27FC236}">
                  <a16:creationId xmlns:a16="http://schemas.microsoft.com/office/drawing/2014/main" id="{82E0A116-DF84-4BDF-958A-3BFA96B3CB7A}"/>
                </a:ext>
              </a:extLst>
            </p:cNvPr>
            <p:cNvGrpSpPr/>
            <p:nvPr/>
          </p:nvGrpSpPr>
          <p:grpSpPr>
            <a:xfrm>
              <a:off x="7636443" y="1408133"/>
              <a:ext cx="804565" cy="373078"/>
              <a:chOff x="7636443" y="1408133"/>
              <a:chExt cx="804565" cy="373078"/>
            </a:xfrm>
          </p:grpSpPr>
          <p:sp>
            <p:nvSpPr>
              <p:cNvPr id="91" name="Google Shape;6410;p77">
                <a:extLst>
                  <a:ext uri="{FF2B5EF4-FFF2-40B4-BE49-F238E27FC236}">
                    <a16:creationId xmlns:a16="http://schemas.microsoft.com/office/drawing/2014/main" id="{DFF00307-ADBC-4269-99FC-9B6E28EB62E6}"/>
                  </a:ext>
                </a:extLst>
              </p:cNvPr>
              <p:cNvSpPr/>
              <p:nvPr/>
            </p:nvSpPr>
            <p:spPr>
              <a:xfrm>
                <a:off x="7636443" y="1408133"/>
                <a:ext cx="749840" cy="373078"/>
              </a:xfrm>
              <a:custGeom>
                <a:avLst/>
                <a:gdLst/>
                <a:ahLst/>
                <a:cxnLst/>
                <a:rect l="l" t="t" r="r" b="b"/>
                <a:pathLst>
                  <a:path w="20764" h="10331" extrusionOk="0">
                    <a:moveTo>
                      <a:pt x="10376" y="1"/>
                    </a:moveTo>
                    <a:lnTo>
                      <a:pt x="1" y="5028"/>
                    </a:lnTo>
                    <a:lnTo>
                      <a:pt x="10376" y="10331"/>
                    </a:lnTo>
                    <a:lnTo>
                      <a:pt x="20763" y="5028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rgbClr val="869FB2"/>
              </a:solidFill>
              <a:ln>
                <a:solidFill>
                  <a:srgbClr val="DE8B74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6411;p77">
                <a:extLst>
                  <a:ext uri="{FF2B5EF4-FFF2-40B4-BE49-F238E27FC236}">
                    <a16:creationId xmlns:a16="http://schemas.microsoft.com/office/drawing/2014/main" id="{7CEE901D-1CE3-4D02-BF68-DB7F048DBD35}"/>
                  </a:ext>
                </a:extLst>
              </p:cNvPr>
              <p:cNvSpPr/>
              <p:nvPr/>
            </p:nvSpPr>
            <p:spPr>
              <a:xfrm>
                <a:off x="8398251" y="1565802"/>
                <a:ext cx="42757" cy="36365"/>
              </a:xfrm>
              <a:custGeom>
                <a:avLst/>
                <a:gdLst/>
                <a:ahLst/>
                <a:cxnLst/>
                <a:rect l="l" t="t" r="r" b="b"/>
                <a:pathLst>
                  <a:path w="1184" h="1007" extrusionOk="0">
                    <a:moveTo>
                      <a:pt x="513" y="0"/>
                    </a:moveTo>
                    <a:cubicBezTo>
                      <a:pt x="255" y="0"/>
                      <a:pt x="5" y="198"/>
                      <a:pt x="12" y="501"/>
                    </a:cubicBezTo>
                    <a:cubicBezTo>
                      <a:pt x="1" y="788"/>
                      <a:pt x="230" y="1006"/>
                      <a:pt x="506" y="1006"/>
                    </a:cubicBezTo>
                    <a:cubicBezTo>
                      <a:pt x="953" y="1006"/>
                      <a:pt x="1183" y="467"/>
                      <a:pt x="862" y="146"/>
                    </a:cubicBezTo>
                    <a:cubicBezTo>
                      <a:pt x="762" y="45"/>
                      <a:pt x="636" y="0"/>
                      <a:pt x="513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solidFill>
                  <a:srgbClr val="DE8B74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5" name="Google Shape;6412;p77">
              <a:extLst>
                <a:ext uri="{FF2B5EF4-FFF2-40B4-BE49-F238E27FC236}">
                  <a16:creationId xmlns:a16="http://schemas.microsoft.com/office/drawing/2014/main" id="{EAF7AFFA-C4CF-4F58-A59C-122E5C1AA422}"/>
                </a:ext>
              </a:extLst>
            </p:cNvPr>
            <p:cNvGrpSpPr/>
            <p:nvPr/>
          </p:nvGrpSpPr>
          <p:grpSpPr>
            <a:xfrm>
              <a:off x="7636443" y="1306560"/>
              <a:ext cx="804565" cy="373078"/>
              <a:chOff x="7636443" y="1306560"/>
              <a:chExt cx="804565" cy="373078"/>
            </a:xfrm>
          </p:grpSpPr>
          <p:sp>
            <p:nvSpPr>
              <p:cNvPr id="89" name="Google Shape;6413;p77">
                <a:extLst>
                  <a:ext uri="{FF2B5EF4-FFF2-40B4-BE49-F238E27FC236}">
                    <a16:creationId xmlns:a16="http://schemas.microsoft.com/office/drawing/2014/main" id="{5DEC2BB0-5B19-417D-8A73-59078A821FDD}"/>
                  </a:ext>
                </a:extLst>
              </p:cNvPr>
              <p:cNvSpPr/>
              <p:nvPr/>
            </p:nvSpPr>
            <p:spPr>
              <a:xfrm>
                <a:off x="7636443" y="1306560"/>
                <a:ext cx="749840" cy="373078"/>
              </a:xfrm>
              <a:custGeom>
                <a:avLst/>
                <a:gdLst/>
                <a:ahLst/>
                <a:cxnLst/>
                <a:rect l="l" t="t" r="r" b="b"/>
                <a:pathLst>
                  <a:path w="20764" h="10331" extrusionOk="0">
                    <a:moveTo>
                      <a:pt x="10376" y="1"/>
                    </a:moveTo>
                    <a:lnTo>
                      <a:pt x="1" y="5028"/>
                    </a:lnTo>
                    <a:lnTo>
                      <a:pt x="10376" y="10331"/>
                    </a:lnTo>
                    <a:lnTo>
                      <a:pt x="20763" y="5028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solidFill>
                  <a:srgbClr val="DE8B74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6414;p77">
                <a:extLst>
                  <a:ext uri="{FF2B5EF4-FFF2-40B4-BE49-F238E27FC236}">
                    <a16:creationId xmlns:a16="http://schemas.microsoft.com/office/drawing/2014/main" id="{1DFD2F96-C0B2-49F2-9AEF-4B8BB2A1695F}"/>
                  </a:ext>
                </a:extLst>
              </p:cNvPr>
              <p:cNvSpPr/>
              <p:nvPr/>
            </p:nvSpPr>
            <p:spPr>
              <a:xfrm>
                <a:off x="8398251" y="1464230"/>
                <a:ext cx="42757" cy="36365"/>
              </a:xfrm>
              <a:custGeom>
                <a:avLst/>
                <a:gdLst/>
                <a:ahLst/>
                <a:cxnLst/>
                <a:rect l="l" t="t" r="r" b="b"/>
                <a:pathLst>
                  <a:path w="1184" h="1007" extrusionOk="0">
                    <a:moveTo>
                      <a:pt x="513" y="0"/>
                    </a:moveTo>
                    <a:cubicBezTo>
                      <a:pt x="255" y="0"/>
                      <a:pt x="5" y="198"/>
                      <a:pt x="12" y="501"/>
                    </a:cubicBezTo>
                    <a:cubicBezTo>
                      <a:pt x="1" y="788"/>
                      <a:pt x="230" y="1006"/>
                      <a:pt x="506" y="1006"/>
                    </a:cubicBezTo>
                    <a:cubicBezTo>
                      <a:pt x="953" y="1006"/>
                      <a:pt x="1183" y="467"/>
                      <a:pt x="862" y="146"/>
                    </a:cubicBezTo>
                    <a:cubicBezTo>
                      <a:pt x="762" y="45"/>
                      <a:pt x="636" y="0"/>
                      <a:pt x="513" y="0"/>
                    </a:cubicBezTo>
                    <a:close/>
                  </a:path>
                </a:pathLst>
              </a:custGeom>
              <a:solidFill>
                <a:srgbClr val="BAC8D3"/>
              </a:solidFill>
              <a:ln>
                <a:solidFill>
                  <a:srgbClr val="DE8B74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6" name="Google Shape;6415;p77">
              <a:extLst>
                <a:ext uri="{FF2B5EF4-FFF2-40B4-BE49-F238E27FC236}">
                  <a16:creationId xmlns:a16="http://schemas.microsoft.com/office/drawing/2014/main" id="{F4EE438D-AF85-4C7E-8493-864D3001E4B5}"/>
                </a:ext>
              </a:extLst>
            </p:cNvPr>
            <p:cNvGrpSpPr/>
            <p:nvPr/>
          </p:nvGrpSpPr>
          <p:grpSpPr>
            <a:xfrm>
              <a:off x="7636443" y="1204988"/>
              <a:ext cx="804565" cy="373078"/>
              <a:chOff x="7636443" y="1204988"/>
              <a:chExt cx="804565" cy="373078"/>
            </a:xfrm>
          </p:grpSpPr>
          <p:sp>
            <p:nvSpPr>
              <p:cNvPr id="87" name="Google Shape;6416;p77">
                <a:extLst>
                  <a:ext uri="{FF2B5EF4-FFF2-40B4-BE49-F238E27FC236}">
                    <a16:creationId xmlns:a16="http://schemas.microsoft.com/office/drawing/2014/main" id="{0C1129A4-CC8F-4318-85B7-17E12362CFA8}"/>
                  </a:ext>
                </a:extLst>
              </p:cNvPr>
              <p:cNvSpPr/>
              <p:nvPr/>
            </p:nvSpPr>
            <p:spPr>
              <a:xfrm>
                <a:off x="7636443" y="1204988"/>
                <a:ext cx="749840" cy="373078"/>
              </a:xfrm>
              <a:custGeom>
                <a:avLst/>
                <a:gdLst/>
                <a:ahLst/>
                <a:cxnLst/>
                <a:rect l="l" t="t" r="r" b="b"/>
                <a:pathLst>
                  <a:path w="20764" h="10331" extrusionOk="0">
                    <a:moveTo>
                      <a:pt x="10376" y="1"/>
                    </a:moveTo>
                    <a:lnTo>
                      <a:pt x="1" y="5028"/>
                    </a:lnTo>
                    <a:lnTo>
                      <a:pt x="10376" y="10331"/>
                    </a:lnTo>
                    <a:lnTo>
                      <a:pt x="20763" y="5028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solidFill>
                  <a:srgbClr val="DE8B74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6417;p77">
                <a:extLst>
                  <a:ext uri="{FF2B5EF4-FFF2-40B4-BE49-F238E27FC236}">
                    <a16:creationId xmlns:a16="http://schemas.microsoft.com/office/drawing/2014/main" id="{061058BD-3200-4B84-87BC-C34CE846FB2D}"/>
                  </a:ext>
                </a:extLst>
              </p:cNvPr>
              <p:cNvSpPr/>
              <p:nvPr/>
            </p:nvSpPr>
            <p:spPr>
              <a:xfrm>
                <a:off x="8398251" y="1362658"/>
                <a:ext cx="42757" cy="36365"/>
              </a:xfrm>
              <a:custGeom>
                <a:avLst/>
                <a:gdLst/>
                <a:ahLst/>
                <a:cxnLst/>
                <a:rect l="l" t="t" r="r" b="b"/>
                <a:pathLst>
                  <a:path w="1184" h="1007" extrusionOk="0">
                    <a:moveTo>
                      <a:pt x="513" y="0"/>
                    </a:moveTo>
                    <a:cubicBezTo>
                      <a:pt x="255" y="0"/>
                      <a:pt x="5" y="198"/>
                      <a:pt x="12" y="501"/>
                    </a:cubicBezTo>
                    <a:cubicBezTo>
                      <a:pt x="1" y="788"/>
                      <a:pt x="230" y="1006"/>
                      <a:pt x="506" y="1006"/>
                    </a:cubicBezTo>
                    <a:cubicBezTo>
                      <a:pt x="953" y="1006"/>
                      <a:pt x="1183" y="467"/>
                      <a:pt x="862" y="146"/>
                    </a:cubicBezTo>
                    <a:cubicBezTo>
                      <a:pt x="762" y="45"/>
                      <a:pt x="636" y="0"/>
                      <a:pt x="513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solidFill>
                  <a:srgbClr val="DE8B74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5" name="Google Shape;6418;p77">
            <a:extLst>
              <a:ext uri="{FF2B5EF4-FFF2-40B4-BE49-F238E27FC236}">
                <a16:creationId xmlns:a16="http://schemas.microsoft.com/office/drawing/2014/main" id="{E124CF90-AF77-4E4F-9297-CB0700A90FF8}"/>
              </a:ext>
            </a:extLst>
          </p:cNvPr>
          <p:cNvGrpSpPr/>
          <p:nvPr/>
        </p:nvGrpSpPr>
        <p:grpSpPr>
          <a:xfrm>
            <a:off x="6295030" y="1627855"/>
            <a:ext cx="496005" cy="495891"/>
            <a:chOff x="3990000" y="975400"/>
            <a:chExt cx="3934200" cy="3933300"/>
          </a:xfrm>
        </p:grpSpPr>
        <p:sp>
          <p:nvSpPr>
            <p:cNvPr id="96" name="Google Shape;6419;p77">
              <a:extLst>
                <a:ext uri="{FF2B5EF4-FFF2-40B4-BE49-F238E27FC236}">
                  <a16:creationId xmlns:a16="http://schemas.microsoft.com/office/drawing/2014/main" id="{40769525-C1EE-4248-837B-07E89CAFB047}"/>
                </a:ext>
              </a:extLst>
            </p:cNvPr>
            <p:cNvSpPr/>
            <p:nvPr/>
          </p:nvSpPr>
          <p:spPr>
            <a:xfrm>
              <a:off x="3990000" y="975400"/>
              <a:ext cx="3934200" cy="3933300"/>
            </a:xfrm>
            <a:prstGeom prst="ellipse">
              <a:avLst/>
            </a:prstGeom>
            <a:solidFill>
              <a:srgbClr val="667E92"/>
            </a:solidFill>
            <a:ln>
              <a:solidFill>
                <a:srgbClr val="DE8B7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6420;p77">
              <a:extLst>
                <a:ext uri="{FF2B5EF4-FFF2-40B4-BE49-F238E27FC236}">
                  <a16:creationId xmlns:a16="http://schemas.microsoft.com/office/drawing/2014/main" id="{DC78CF23-3702-4EA6-B913-F9D786DF169C}"/>
                </a:ext>
              </a:extLst>
            </p:cNvPr>
            <p:cNvSpPr/>
            <p:nvPr/>
          </p:nvSpPr>
          <p:spPr>
            <a:xfrm>
              <a:off x="4346550" y="1331800"/>
              <a:ext cx="3221100" cy="3220500"/>
            </a:xfrm>
            <a:prstGeom prst="ellipse">
              <a:avLst/>
            </a:prstGeom>
            <a:solidFill>
              <a:srgbClr val="869FB2"/>
            </a:solidFill>
            <a:ln>
              <a:solidFill>
                <a:srgbClr val="DE8B7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6421;p77">
              <a:extLst>
                <a:ext uri="{FF2B5EF4-FFF2-40B4-BE49-F238E27FC236}">
                  <a16:creationId xmlns:a16="http://schemas.microsoft.com/office/drawing/2014/main" id="{8A6EFE19-FE45-4CEA-9E39-BF89D8944992}"/>
                </a:ext>
              </a:extLst>
            </p:cNvPr>
            <p:cNvSpPr/>
            <p:nvPr/>
          </p:nvSpPr>
          <p:spPr>
            <a:xfrm>
              <a:off x="4786800" y="1771750"/>
              <a:ext cx="2340600" cy="2340600"/>
            </a:xfrm>
            <a:prstGeom prst="ellipse">
              <a:avLst/>
            </a:prstGeom>
            <a:solidFill>
              <a:srgbClr val="BAC8D3"/>
            </a:solidFill>
            <a:ln>
              <a:solidFill>
                <a:srgbClr val="DE8B7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6422;p77">
              <a:extLst>
                <a:ext uri="{FF2B5EF4-FFF2-40B4-BE49-F238E27FC236}">
                  <a16:creationId xmlns:a16="http://schemas.microsoft.com/office/drawing/2014/main" id="{5A69A6E4-8F86-45D9-ACD8-A1C9A1A18B1A}"/>
                </a:ext>
              </a:extLst>
            </p:cNvPr>
            <p:cNvSpPr/>
            <p:nvPr/>
          </p:nvSpPr>
          <p:spPr>
            <a:xfrm>
              <a:off x="5218650" y="2203450"/>
              <a:ext cx="1476900" cy="1477200"/>
            </a:xfrm>
            <a:prstGeom prst="ellipse">
              <a:avLst/>
            </a:prstGeom>
            <a:solidFill>
              <a:srgbClr val="CFD9E0"/>
            </a:solidFill>
            <a:ln>
              <a:solidFill>
                <a:srgbClr val="DE8B7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0" name="Text Box 4">
            <a:extLst>
              <a:ext uri="{FF2B5EF4-FFF2-40B4-BE49-F238E27FC236}">
                <a16:creationId xmlns:a16="http://schemas.microsoft.com/office/drawing/2014/main" id="{F719F8E9-181B-4EC7-90A2-B9A6B3EC8F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536" y="6231107"/>
            <a:ext cx="19050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s-ES" altLang="ca-ES" sz="1200" dirty="0">
                <a:solidFill>
                  <a:schemeClr val="accent1">
                    <a:lumMod val="40000"/>
                    <a:lumOff val="60000"/>
                  </a:schemeClr>
                </a:solidFill>
                <a:latin typeface="Righteous" panose="020B0604020202020204" charset="0"/>
              </a:rPr>
              <a:t>Máster SIG – 2020/2021</a:t>
            </a:r>
            <a:endParaRPr lang="fr-FR" altLang="ca-ES" sz="1200" dirty="0">
              <a:solidFill>
                <a:schemeClr val="accent1">
                  <a:lumMod val="40000"/>
                  <a:lumOff val="60000"/>
                </a:schemeClr>
              </a:solidFill>
              <a:latin typeface="Righteous" panose="020B0604020202020204" charset="0"/>
            </a:endParaRPr>
          </a:p>
        </p:txBody>
      </p:sp>
      <p:grpSp>
        <p:nvGrpSpPr>
          <p:cNvPr id="101" name="Google Shape;6392;p77">
            <a:extLst>
              <a:ext uri="{FF2B5EF4-FFF2-40B4-BE49-F238E27FC236}">
                <a16:creationId xmlns:a16="http://schemas.microsoft.com/office/drawing/2014/main" id="{6C1DBE41-42B5-4229-B48B-D1B4D54594C5}"/>
              </a:ext>
            </a:extLst>
          </p:cNvPr>
          <p:cNvGrpSpPr/>
          <p:nvPr/>
        </p:nvGrpSpPr>
        <p:grpSpPr>
          <a:xfrm>
            <a:off x="2094931" y="1466495"/>
            <a:ext cx="735829" cy="684547"/>
            <a:chOff x="3351965" y="1148808"/>
            <a:chExt cx="750770" cy="698375"/>
          </a:xfrm>
        </p:grpSpPr>
        <p:grpSp>
          <p:nvGrpSpPr>
            <p:cNvPr id="102" name="Google Shape;6393;p77">
              <a:extLst>
                <a:ext uri="{FF2B5EF4-FFF2-40B4-BE49-F238E27FC236}">
                  <a16:creationId xmlns:a16="http://schemas.microsoft.com/office/drawing/2014/main" id="{92490456-DD67-413A-82E5-55A9A2AE8DDB}"/>
                </a:ext>
              </a:extLst>
            </p:cNvPr>
            <p:cNvGrpSpPr/>
            <p:nvPr/>
          </p:nvGrpSpPr>
          <p:grpSpPr>
            <a:xfrm>
              <a:off x="3586796" y="1148808"/>
              <a:ext cx="294857" cy="286830"/>
              <a:chOff x="3750225" y="1774000"/>
              <a:chExt cx="149575" cy="145525"/>
            </a:xfrm>
          </p:grpSpPr>
          <p:sp>
            <p:nvSpPr>
              <p:cNvPr id="112" name="Google Shape;6394;p77">
                <a:extLst>
                  <a:ext uri="{FF2B5EF4-FFF2-40B4-BE49-F238E27FC236}">
                    <a16:creationId xmlns:a16="http://schemas.microsoft.com/office/drawing/2014/main" id="{05815F06-AC9A-4B49-84B1-CB2C08380803}"/>
                  </a:ext>
                </a:extLst>
              </p:cNvPr>
              <p:cNvSpPr/>
              <p:nvPr/>
            </p:nvSpPr>
            <p:spPr>
              <a:xfrm>
                <a:off x="3750225" y="1774000"/>
                <a:ext cx="149575" cy="145525"/>
              </a:xfrm>
              <a:custGeom>
                <a:avLst/>
                <a:gdLst/>
                <a:ahLst/>
                <a:cxnLst/>
                <a:rect l="l" t="t" r="r" b="b"/>
                <a:pathLst>
                  <a:path w="5983" h="5821" extrusionOk="0">
                    <a:moveTo>
                      <a:pt x="2652" y="1"/>
                    </a:moveTo>
                    <a:cubicBezTo>
                      <a:pt x="1473" y="1"/>
                      <a:pt x="333" y="843"/>
                      <a:pt x="176" y="2200"/>
                    </a:cubicBezTo>
                    <a:cubicBezTo>
                      <a:pt x="1" y="3763"/>
                      <a:pt x="1259" y="4955"/>
                      <a:pt x="2643" y="4955"/>
                    </a:cubicBezTo>
                    <a:cubicBezTo>
                      <a:pt x="3079" y="4955"/>
                      <a:pt x="3528" y="4836"/>
                      <a:pt x="3948" y="4573"/>
                    </a:cubicBezTo>
                    <a:lnTo>
                      <a:pt x="5203" y="5821"/>
                    </a:lnTo>
                    <a:lnTo>
                      <a:pt x="5982" y="5035"/>
                    </a:lnTo>
                    <a:lnTo>
                      <a:pt x="4735" y="3787"/>
                    </a:lnTo>
                    <a:cubicBezTo>
                      <a:pt x="5340" y="2813"/>
                      <a:pt x="5196" y="1544"/>
                      <a:pt x="4388" y="729"/>
                    </a:cubicBezTo>
                    <a:cubicBezTo>
                      <a:pt x="3888" y="228"/>
                      <a:pt x="3265" y="1"/>
                      <a:pt x="2652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6395;p77">
                <a:extLst>
                  <a:ext uri="{FF2B5EF4-FFF2-40B4-BE49-F238E27FC236}">
                    <a16:creationId xmlns:a16="http://schemas.microsoft.com/office/drawing/2014/main" id="{740EFCF0-51D7-458F-9F57-D71FD6A785D6}"/>
                  </a:ext>
                </a:extLst>
              </p:cNvPr>
              <p:cNvSpPr/>
              <p:nvPr/>
            </p:nvSpPr>
            <p:spPr>
              <a:xfrm>
                <a:off x="3776075" y="1794931"/>
                <a:ext cx="82600" cy="78800"/>
              </a:xfrm>
              <a:custGeom>
                <a:avLst/>
                <a:gdLst/>
                <a:ahLst/>
                <a:cxnLst/>
                <a:rect l="l" t="t" r="r" b="b"/>
                <a:pathLst>
                  <a:path w="3304" h="3152" extrusionOk="0">
                    <a:moveTo>
                      <a:pt x="1658" y="1"/>
                    </a:moveTo>
                    <a:cubicBezTo>
                      <a:pt x="853" y="1"/>
                      <a:pt x="162" y="612"/>
                      <a:pt x="87" y="1428"/>
                    </a:cubicBezTo>
                    <a:cubicBezTo>
                      <a:pt x="1" y="2294"/>
                      <a:pt x="635" y="3058"/>
                      <a:pt x="1501" y="3145"/>
                    </a:cubicBezTo>
                    <a:cubicBezTo>
                      <a:pt x="1550" y="3149"/>
                      <a:pt x="1598" y="3151"/>
                      <a:pt x="1647" y="3151"/>
                    </a:cubicBezTo>
                    <a:cubicBezTo>
                      <a:pt x="2451" y="3151"/>
                      <a:pt x="3142" y="2540"/>
                      <a:pt x="3217" y="1724"/>
                    </a:cubicBezTo>
                    <a:cubicBezTo>
                      <a:pt x="3304" y="858"/>
                      <a:pt x="2669" y="94"/>
                      <a:pt x="1804" y="7"/>
                    </a:cubicBezTo>
                    <a:cubicBezTo>
                      <a:pt x="1755" y="3"/>
                      <a:pt x="1706" y="1"/>
                      <a:pt x="1658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3" name="Google Shape;6396;p77">
              <a:extLst>
                <a:ext uri="{FF2B5EF4-FFF2-40B4-BE49-F238E27FC236}">
                  <a16:creationId xmlns:a16="http://schemas.microsoft.com/office/drawing/2014/main" id="{44FD4F8F-BA0A-4FDE-9501-90C0CC4BE281}"/>
                </a:ext>
              </a:extLst>
            </p:cNvPr>
            <p:cNvGrpSpPr/>
            <p:nvPr/>
          </p:nvGrpSpPr>
          <p:grpSpPr>
            <a:xfrm>
              <a:off x="3779245" y="1375768"/>
              <a:ext cx="323490" cy="286978"/>
              <a:chOff x="3847850" y="1889150"/>
              <a:chExt cx="164100" cy="145600"/>
            </a:xfrm>
          </p:grpSpPr>
          <p:sp>
            <p:nvSpPr>
              <p:cNvPr id="110" name="Google Shape;6397;p77">
                <a:extLst>
                  <a:ext uri="{FF2B5EF4-FFF2-40B4-BE49-F238E27FC236}">
                    <a16:creationId xmlns:a16="http://schemas.microsoft.com/office/drawing/2014/main" id="{E9DC9016-2F84-4F83-BF40-53CB9A85A6AA}"/>
                  </a:ext>
                </a:extLst>
              </p:cNvPr>
              <p:cNvSpPr/>
              <p:nvPr/>
            </p:nvSpPr>
            <p:spPr>
              <a:xfrm>
                <a:off x="3847850" y="1889150"/>
                <a:ext cx="164100" cy="145600"/>
              </a:xfrm>
              <a:custGeom>
                <a:avLst/>
                <a:gdLst/>
                <a:ahLst/>
                <a:cxnLst/>
                <a:rect l="l" t="t" r="r" b="b"/>
                <a:pathLst>
                  <a:path w="6564" h="5824" extrusionOk="0">
                    <a:moveTo>
                      <a:pt x="3329" y="0"/>
                    </a:moveTo>
                    <a:cubicBezTo>
                      <a:pt x="1439" y="0"/>
                      <a:pt x="206" y="2117"/>
                      <a:pt x="1255" y="3790"/>
                    </a:cubicBezTo>
                    <a:lnTo>
                      <a:pt x="0" y="5038"/>
                    </a:lnTo>
                    <a:lnTo>
                      <a:pt x="786" y="5824"/>
                    </a:lnTo>
                    <a:lnTo>
                      <a:pt x="2034" y="4569"/>
                    </a:lnTo>
                    <a:cubicBezTo>
                      <a:pt x="2441" y="4823"/>
                      <a:pt x="2897" y="4947"/>
                      <a:pt x="3350" y="4947"/>
                    </a:cubicBezTo>
                    <a:cubicBezTo>
                      <a:pt x="3989" y="4947"/>
                      <a:pt x="4622" y="4700"/>
                      <a:pt x="5099" y="4223"/>
                    </a:cubicBezTo>
                    <a:cubicBezTo>
                      <a:pt x="6563" y="2758"/>
                      <a:pt x="5683" y="248"/>
                      <a:pt x="3628" y="18"/>
                    </a:cubicBezTo>
                    <a:cubicBezTo>
                      <a:pt x="3527" y="6"/>
                      <a:pt x="3427" y="0"/>
                      <a:pt x="3329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6398;p77">
                <a:extLst>
                  <a:ext uri="{FF2B5EF4-FFF2-40B4-BE49-F238E27FC236}">
                    <a16:creationId xmlns:a16="http://schemas.microsoft.com/office/drawing/2014/main" id="{332DBF27-B822-4FC7-BBDD-3A6D960FE9F5}"/>
                  </a:ext>
                </a:extLst>
              </p:cNvPr>
              <p:cNvSpPr/>
              <p:nvPr/>
            </p:nvSpPr>
            <p:spPr>
              <a:xfrm>
                <a:off x="3887875" y="1912456"/>
                <a:ext cx="89450" cy="78700"/>
              </a:xfrm>
              <a:custGeom>
                <a:avLst/>
                <a:gdLst/>
                <a:ahLst/>
                <a:cxnLst/>
                <a:rect l="l" t="t" r="r" b="b"/>
                <a:pathLst>
                  <a:path w="3578" h="3148" extrusionOk="0">
                    <a:moveTo>
                      <a:pt x="1788" y="0"/>
                    </a:moveTo>
                    <a:cubicBezTo>
                      <a:pt x="1172" y="0"/>
                      <a:pt x="587" y="366"/>
                      <a:pt x="332" y="968"/>
                    </a:cubicBezTo>
                    <a:cubicBezTo>
                      <a:pt x="0" y="1769"/>
                      <a:pt x="383" y="2692"/>
                      <a:pt x="1183" y="3024"/>
                    </a:cubicBezTo>
                    <a:cubicBezTo>
                      <a:pt x="1382" y="3108"/>
                      <a:pt x="1588" y="3147"/>
                      <a:pt x="1790" y="3147"/>
                    </a:cubicBezTo>
                    <a:cubicBezTo>
                      <a:pt x="2405" y="3147"/>
                      <a:pt x="2989" y="2782"/>
                      <a:pt x="3239" y="2180"/>
                    </a:cubicBezTo>
                    <a:cubicBezTo>
                      <a:pt x="3578" y="1379"/>
                      <a:pt x="3195" y="456"/>
                      <a:pt x="2395" y="124"/>
                    </a:cubicBezTo>
                    <a:cubicBezTo>
                      <a:pt x="2196" y="40"/>
                      <a:pt x="1990" y="0"/>
                      <a:pt x="1788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4" name="Google Shape;6399;p77">
              <a:extLst>
                <a:ext uri="{FF2B5EF4-FFF2-40B4-BE49-F238E27FC236}">
                  <a16:creationId xmlns:a16="http://schemas.microsoft.com/office/drawing/2014/main" id="{02526017-E0D8-4C84-9C7F-4E6D00F6DC8F}"/>
                </a:ext>
              </a:extLst>
            </p:cNvPr>
            <p:cNvGrpSpPr/>
            <p:nvPr/>
          </p:nvGrpSpPr>
          <p:grpSpPr>
            <a:xfrm>
              <a:off x="3351965" y="1330435"/>
              <a:ext cx="295449" cy="285401"/>
              <a:chOff x="3631100" y="1866150"/>
              <a:chExt cx="149875" cy="144800"/>
            </a:xfrm>
          </p:grpSpPr>
          <p:sp>
            <p:nvSpPr>
              <p:cNvPr id="108" name="Google Shape;6400;p77">
                <a:extLst>
                  <a:ext uri="{FF2B5EF4-FFF2-40B4-BE49-F238E27FC236}">
                    <a16:creationId xmlns:a16="http://schemas.microsoft.com/office/drawing/2014/main" id="{B6EDA392-7B77-4A01-A49A-EC2CC83943EB}"/>
                  </a:ext>
                </a:extLst>
              </p:cNvPr>
              <p:cNvSpPr/>
              <p:nvPr/>
            </p:nvSpPr>
            <p:spPr>
              <a:xfrm>
                <a:off x="3631100" y="1866150"/>
                <a:ext cx="149875" cy="144800"/>
              </a:xfrm>
              <a:custGeom>
                <a:avLst/>
                <a:gdLst/>
                <a:ahLst/>
                <a:cxnLst/>
                <a:rect l="l" t="t" r="r" b="b"/>
                <a:pathLst>
                  <a:path w="5995" h="5792" extrusionOk="0">
                    <a:moveTo>
                      <a:pt x="5251" y="0"/>
                    </a:moveTo>
                    <a:lnTo>
                      <a:pt x="4025" y="1226"/>
                    </a:lnTo>
                    <a:cubicBezTo>
                      <a:pt x="3619" y="974"/>
                      <a:pt x="3165" y="852"/>
                      <a:pt x="2716" y="852"/>
                    </a:cubicBezTo>
                    <a:cubicBezTo>
                      <a:pt x="1986" y="852"/>
                      <a:pt x="1267" y="1174"/>
                      <a:pt x="780" y="1782"/>
                    </a:cubicBezTo>
                    <a:cubicBezTo>
                      <a:pt x="1" y="2770"/>
                      <a:pt x="80" y="4183"/>
                      <a:pt x="967" y="5070"/>
                    </a:cubicBezTo>
                    <a:cubicBezTo>
                      <a:pt x="1449" y="5548"/>
                      <a:pt x="2082" y="5792"/>
                      <a:pt x="2716" y="5792"/>
                    </a:cubicBezTo>
                    <a:cubicBezTo>
                      <a:pt x="3259" y="5792"/>
                      <a:pt x="3804" y="5613"/>
                      <a:pt x="4256" y="5251"/>
                    </a:cubicBezTo>
                    <a:cubicBezTo>
                      <a:pt x="5237" y="4472"/>
                      <a:pt x="5475" y="3073"/>
                      <a:pt x="4811" y="2012"/>
                    </a:cubicBezTo>
                    <a:lnTo>
                      <a:pt x="5994" y="822"/>
                    </a:lnTo>
                    <a:cubicBezTo>
                      <a:pt x="5872" y="736"/>
                      <a:pt x="5756" y="642"/>
                      <a:pt x="5655" y="541"/>
                    </a:cubicBezTo>
                    <a:cubicBezTo>
                      <a:pt x="5497" y="382"/>
                      <a:pt x="5360" y="202"/>
                      <a:pt x="5251" y="0"/>
                    </a:cubicBezTo>
                    <a:close/>
                  </a:path>
                </a:pathLst>
              </a:custGeom>
              <a:solidFill>
                <a:srgbClr val="374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6401;p77">
                <a:extLst>
                  <a:ext uri="{FF2B5EF4-FFF2-40B4-BE49-F238E27FC236}">
                    <a16:creationId xmlns:a16="http://schemas.microsoft.com/office/drawing/2014/main" id="{CFF1354A-B16C-4396-95E4-BEE79E3BF0BD}"/>
                  </a:ext>
                </a:extLst>
              </p:cNvPr>
              <p:cNvSpPr/>
              <p:nvPr/>
            </p:nvSpPr>
            <p:spPr>
              <a:xfrm>
                <a:off x="3654725" y="1907806"/>
                <a:ext cx="86575" cy="78800"/>
              </a:xfrm>
              <a:custGeom>
                <a:avLst/>
                <a:gdLst/>
                <a:ahLst/>
                <a:cxnLst/>
                <a:rect l="l" t="t" r="r" b="b"/>
                <a:pathLst>
                  <a:path w="3463" h="3152" extrusionOk="0">
                    <a:moveTo>
                      <a:pt x="1733" y="0"/>
                    </a:moveTo>
                    <a:cubicBezTo>
                      <a:pt x="1018" y="0"/>
                      <a:pt x="375" y="490"/>
                      <a:pt x="203" y="1212"/>
                    </a:cubicBezTo>
                    <a:cubicBezTo>
                      <a:pt x="1" y="2056"/>
                      <a:pt x="520" y="2907"/>
                      <a:pt x="1371" y="3109"/>
                    </a:cubicBezTo>
                    <a:cubicBezTo>
                      <a:pt x="1493" y="3138"/>
                      <a:pt x="1615" y="3152"/>
                      <a:pt x="1735" y="3152"/>
                    </a:cubicBezTo>
                    <a:cubicBezTo>
                      <a:pt x="2447" y="3152"/>
                      <a:pt x="3094" y="2662"/>
                      <a:pt x="3261" y="1940"/>
                    </a:cubicBezTo>
                    <a:cubicBezTo>
                      <a:pt x="3463" y="1096"/>
                      <a:pt x="2943" y="245"/>
                      <a:pt x="2099" y="43"/>
                    </a:cubicBezTo>
                    <a:cubicBezTo>
                      <a:pt x="1976" y="14"/>
                      <a:pt x="1854" y="0"/>
                      <a:pt x="1733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5" name="Google Shape;6402;p77">
              <a:extLst>
                <a:ext uri="{FF2B5EF4-FFF2-40B4-BE49-F238E27FC236}">
                  <a16:creationId xmlns:a16="http://schemas.microsoft.com/office/drawing/2014/main" id="{A04725B2-7F46-483E-86E3-CB8DDD6221C0}"/>
                </a:ext>
              </a:extLst>
            </p:cNvPr>
            <p:cNvGrpSpPr/>
            <p:nvPr/>
          </p:nvGrpSpPr>
          <p:grpSpPr>
            <a:xfrm>
              <a:off x="3548208" y="1560352"/>
              <a:ext cx="294808" cy="286830"/>
              <a:chOff x="3730650" y="1982800"/>
              <a:chExt cx="149550" cy="145525"/>
            </a:xfrm>
          </p:grpSpPr>
          <p:sp>
            <p:nvSpPr>
              <p:cNvPr id="106" name="Google Shape;6403;p77">
                <a:extLst>
                  <a:ext uri="{FF2B5EF4-FFF2-40B4-BE49-F238E27FC236}">
                    <a16:creationId xmlns:a16="http://schemas.microsoft.com/office/drawing/2014/main" id="{B79889A3-235A-4E64-90C0-B565A2918041}"/>
                  </a:ext>
                </a:extLst>
              </p:cNvPr>
              <p:cNvSpPr/>
              <p:nvPr/>
            </p:nvSpPr>
            <p:spPr>
              <a:xfrm>
                <a:off x="3730650" y="1982800"/>
                <a:ext cx="149550" cy="145525"/>
              </a:xfrm>
              <a:custGeom>
                <a:avLst/>
                <a:gdLst/>
                <a:ahLst/>
                <a:cxnLst/>
                <a:rect l="l" t="t" r="r" b="b"/>
                <a:pathLst>
                  <a:path w="5982" h="5821" extrusionOk="0">
                    <a:moveTo>
                      <a:pt x="786" y="0"/>
                    </a:moveTo>
                    <a:lnTo>
                      <a:pt x="0" y="787"/>
                    </a:lnTo>
                    <a:lnTo>
                      <a:pt x="1255" y="2034"/>
                    </a:lnTo>
                    <a:cubicBezTo>
                      <a:pt x="642" y="3008"/>
                      <a:pt x="786" y="4277"/>
                      <a:pt x="1601" y="5092"/>
                    </a:cubicBezTo>
                    <a:cubicBezTo>
                      <a:pt x="2102" y="5593"/>
                      <a:pt x="2724" y="5821"/>
                      <a:pt x="3335" y="5821"/>
                    </a:cubicBezTo>
                    <a:cubicBezTo>
                      <a:pt x="4512" y="5821"/>
                      <a:pt x="5649" y="4979"/>
                      <a:pt x="5806" y="3621"/>
                    </a:cubicBezTo>
                    <a:cubicBezTo>
                      <a:pt x="5981" y="2058"/>
                      <a:pt x="4723" y="867"/>
                      <a:pt x="3339" y="867"/>
                    </a:cubicBezTo>
                    <a:cubicBezTo>
                      <a:pt x="2903" y="867"/>
                      <a:pt x="2454" y="985"/>
                      <a:pt x="2034" y="1248"/>
                    </a:cubicBezTo>
                    <a:lnTo>
                      <a:pt x="786" y="0"/>
                    </a:ln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6404;p77">
                <a:extLst>
                  <a:ext uri="{FF2B5EF4-FFF2-40B4-BE49-F238E27FC236}">
                    <a16:creationId xmlns:a16="http://schemas.microsoft.com/office/drawing/2014/main" id="{E78F722A-93B2-45CA-8845-CEA06E0CE240}"/>
                  </a:ext>
                </a:extLst>
              </p:cNvPr>
              <p:cNvSpPr/>
              <p:nvPr/>
            </p:nvSpPr>
            <p:spPr>
              <a:xfrm>
                <a:off x="3771925" y="2027231"/>
                <a:ext cx="86575" cy="78750"/>
              </a:xfrm>
              <a:custGeom>
                <a:avLst/>
                <a:gdLst/>
                <a:ahLst/>
                <a:cxnLst/>
                <a:rect l="l" t="t" r="r" b="b"/>
                <a:pathLst>
                  <a:path w="3463" h="3150" extrusionOk="0">
                    <a:moveTo>
                      <a:pt x="1740" y="0"/>
                    </a:moveTo>
                    <a:cubicBezTo>
                      <a:pt x="1022" y="0"/>
                      <a:pt x="376" y="485"/>
                      <a:pt x="203" y="1209"/>
                    </a:cubicBezTo>
                    <a:cubicBezTo>
                      <a:pt x="1" y="2060"/>
                      <a:pt x="527" y="2904"/>
                      <a:pt x="1371" y="3106"/>
                    </a:cubicBezTo>
                    <a:cubicBezTo>
                      <a:pt x="1493" y="3135"/>
                      <a:pt x="1615" y="3149"/>
                      <a:pt x="1735" y="3149"/>
                    </a:cubicBezTo>
                    <a:cubicBezTo>
                      <a:pt x="2447" y="3149"/>
                      <a:pt x="3095" y="2660"/>
                      <a:pt x="3268" y="1938"/>
                    </a:cubicBezTo>
                    <a:cubicBezTo>
                      <a:pt x="3463" y="1094"/>
                      <a:pt x="2943" y="243"/>
                      <a:pt x="2099" y="41"/>
                    </a:cubicBezTo>
                    <a:cubicBezTo>
                      <a:pt x="1979" y="13"/>
                      <a:pt x="1858" y="0"/>
                      <a:pt x="1740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801331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56;p39">
            <a:extLst>
              <a:ext uri="{FF2B5EF4-FFF2-40B4-BE49-F238E27FC236}">
                <a16:creationId xmlns:a16="http://schemas.microsoft.com/office/drawing/2014/main" id="{96C140DA-4BDA-4436-9A67-A55848F6D9A7}"/>
              </a:ext>
            </a:extLst>
          </p:cNvPr>
          <p:cNvSpPr txBox="1">
            <a:spLocks/>
          </p:cNvSpPr>
          <p:nvPr/>
        </p:nvSpPr>
        <p:spPr>
          <a:xfrm>
            <a:off x="1844288" y="2811750"/>
            <a:ext cx="24357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  <a:buClrTx/>
              <a:buFontTx/>
            </a:pPr>
            <a:endParaRPr lang="en" dirty="0"/>
          </a:p>
        </p:txBody>
      </p:sp>
      <p:sp>
        <p:nvSpPr>
          <p:cNvPr id="3" name="Google Shape;657;p39">
            <a:extLst>
              <a:ext uri="{FF2B5EF4-FFF2-40B4-BE49-F238E27FC236}">
                <a16:creationId xmlns:a16="http://schemas.microsoft.com/office/drawing/2014/main" id="{A5963B0E-76B1-483F-B674-F929AE6B9597}"/>
              </a:ext>
            </a:extLst>
          </p:cNvPr>
          <p:cNvSpPr/>
          <p:nvPr/>
        </p:nvSpPr>
        <p:spPr>
          <a:xfrm>
            <a:off x="1905350" y="1864500"/>
            <a:ext cx="5333311" cy="826119"/>
          </a:xfrm>
          <a:custGeom>
            <a:avLst/>
            <a:gdLst/>
            <a:ahLst/>
            <a:cxnLst/>
            <a:rect l="l" t="t" r="r" b="b"/>
            <a:pathLst>
              <a:path w="272073" h="179396" extrusionOk="0">
                <a:moveTo>
                  <a:pt x="1" y="1"/>
                </a:moveTo>
                <a:lnTo>
                  <a:pt x="1" y="179396"/>
                </a:lnTo>
                <a:lnTo>
                  <a:pt x="272073" y="179396"/>
                </a:lnTo>
                <a:lnTo>
                  <a:pt x="27207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658;p39">
            <a:extLst>
              <a:ext uri="{FF2B5EF4-FFF2-40B4-BE49-F238E27FC236}">
                <a16:creationId xmlns:a16="http://schemas.microsoft.com/office/drawing/2014/main" id="{7D692306-2709-4239-9A61-8AEB76813236}"/>
              </a:ext>
            </a:extLst>
          </p:cNvPr>
          <p:cNvSpPr txBox="1">
            <a:spLocks/>
          </p:cNvSpPr>
          <p:nvPr/>
        </p:nvSpPr>
        <p:spPr>
          <a:xfrm>
            <a:off x="4570717" y="3325582"/>
            <a:ext cx="41988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Tx/>
            </a:pPr>
            <a:r>
              <a:rPr lang="es-ES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¿Como sé que librerías de mapas hay?</a:t>
            </a:r>
          </a:p>
          <a:p>
            <a:pPr>
              <a:spcBef>
                <a:spcPts val="0"/>
              </a:spcBef>
              <a:buClrTx/>
            </a:pPr>
            <a:endParaRPr lang="ca-ES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94091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http://leafletjs.com/docs/images/logo.png">
            <a:extLst>
              <a:ext uri="{FF2B5EF4-FFF2-40B4-BE49-F238E27FC236}">
                <a16:creationId xmlns:a16="http://schemas.microsoft.com/office/drawing/2014/main" id="{E3D88E28-2471-441E-BFC7-90EB61B736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1772816"/>
            <a:ext cx="1432372" cy="379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 Box 1">
            <a:extLst>
              <a:ext uri="{FF2B5EF4-FFF2-40B4-BE49-F238E27FC236}">
                <a16:creationId xmlns:a16="http://schemas.microsoft.com/office/drawing/2014/main" id="{71C62786-6A82-41A4-BA09-96CB5E553E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404665"/>
            <a:ext cx="6647656" cy="504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62640" rIns="90000" bIns="45000"/>
          <a:lstStyle>
            <a:lvl1pPr eaLnBrk="0">
              <a:spcAft>
                <a:spcPts val="1425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Arial" charset="0"/>
                <a:ea typeface="Lucida Sans Unicode" charset="0"/>
                <a:cs typeface="Lucida Sans Unicode" charset="0"/>
              </a:defRPr>
            </a:lvl1pPr>
            <a:lvl2pPr eaLnBrk="0">
              <a:spcAft>
                <a:spcPts val="1138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Arial" charset="0"/>
                <a:ea typeface="Lucida Sans Unicode" charset="0"/>
                <a:cs typeface="Lucida Sans Unicode" charset="0"/>
              </a:defRPr>
            </a:lvl2pPr>
            <a:lvl3pPr eaLnBrk="0">
              <a:spcAft>
                <a:spcPts val="85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Arial" charset="0"/>
                <a:ea typeface="Lucida Sans Unicode" charset="0"/>
                <a:cs typeface="Lucida Sans Unicode" charset="0"/>
              </a:defRPr>
            </a:lvl3pPr>
            <a:lvl4pPr eaLnBrk="0">
              <a:spcAft>
                <a:spcPts val="575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charset="0"/>
                <a:ea typeface="Lucida Sans Unicode" charset="0"/>
                <a:cs typeface="Lucida Sans Unicode" charset="0"/>
              </a:defRPr>
            </a:lvl4pPr>
            <a:lvl5pPr eaLnBrk="0">
              <a:spcAft>
                <a:spcPts val="288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charset="0"/>
                <a:ea typeface="Lucida Sans Unicode" charset="0"/>
                <a:cs typeface="Lucida Sans Unicode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charset="0"/>
                <a:ea typeface="Lucida Sans Unicode" charset="0"/>
                <a:cs typeface="Lucida Sans Unicode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charset="0"/>
                <a:ea typeface="Lucida Sans Unicode" charset="0"/>
                <a:cs typeface="Lucida Sans Unicode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charset="0"/>
                <a:ea typeface="Lucida Sans Unicode" charset="0"/>
                <a:cs typeface="Lucida Sans Unicode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charset="0"/>
                <a:ea typeface="Lucida Sans Unicode" charset="0"/>
                <a:cs typeface="Lucida Sans Unicode" charset="0"/>
              </a:defRPr>
            </a:lvl9pPr>
          </a:lstStyle>
          <a:p>
            <a:pPr eaLnBrk="1">
              <a:spcAft>
                <a:spcPct val="0"/>
              </a:spcAft>
              <a:buClrTx/>
              <a:buFontTx/>
              <a:buNone/>
            </a:pPr>
            <a:r>
              <a:rPr lang="es-ES" altLang="ca-ES" sz="2400" b="1" u="sng" dirty="0">
                <a:solidFill>
                  <a:schemeClr val="bg1"/>
                </a:solidFill>
                <a:latin typeface="Righteous"/>
                <a:ea typeface="Tahoma" panose="020B0604030504040204" pitchFamily="34" charset="0"/>
                <a:cs typeface="Tahoma" panose="020B0604030504040204" pitchFamily="34" charset="0"/>
              </a:rPr>
              <a:t>Las “geo” librerías JavaScript más conocidas</a:t>
            </a:r>
            <a:endParaRPr lang="es-ES" altLang="ca-ES" sz="2400" b="1" dirty="0">
              <a:solidFill>
                <a:schemeClr val="bg1"/>
              </a:solidFill>
              <a:latin typeface="Righteous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eaLnBrk="1">
              <a:spcAft>
                <a:spcPct val="0"/>
              </a:spcAft>
              <a:buClrTx/>
              <a:buFontTx/>
              <a:buNone/>
            </a:pPr>
            <a:endParaRPr lang="es-ES" altLang="ca-ES" sz="2400" b="1" dirty="0">
              <a:solidFill>
                <a:schemeClr val="bg1"/>
              </a:solidFill>
              <a:latin typeface="Righteous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eaLnBrk="1">
              <a:spcAft>
                <a:spcPct val="0"/>
              </a:spcAft>
              <a:buClrTx/>
              <a:buFontTx/>
              <a:buNone/>
            </a:pPr>
            <a:endParaRPr lang="es-ES" altLang="ca-ES" sz="2400" b="1" dirty="0">
              <a:solidFill>
                <a:schemeClr val="bg1"/>
              </a:solidFill>
              <a:latin typeface="Righteous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eaLnBrk="1">
              <a:spcAft>
                <a:spcPct val="0"/>
              </a:spcAft>
              <a:buClrTx/>
              <a:buFontTx/>
              <a:buNone/>
            </a:pPr>
            <a:endParaRPr lang="es-ES" altLang="ca-ES" sz="2400" b="1" dirty="0">
              <a:solidFill>
                <a:schemeClr val="bg1"/>
              </a:solidFill>
              <a:latin typeface="Righteous"/>
            </a:endParaRPr>
          </a:p>
          <a:p>
            <a:pPr eaLnBrk="1">
              <a:spcAft>
                <a:spcPct val="0"/>
              </a:spcAft>
              <a:buClrTx/>
              <a:buFontTx/>
              <a:buNone/>
            </a:pPr>
            <a:endParaRPr lang="es-ES" altLang="ca-ES" sz="2400" b="1" dirty="0">
              <a:solidFill>
                <a:schemeClr val="bg1"/>
              </a:solidFill>
              <a:latin typeface="Righteou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F17A25-9C33-43DA-A8D5-744605464C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2120" y="1519696"/>
            <a:ext cx="1800200" cy="900100"/>
          </a:xfrm>
          <a:prstGeom prst="rect">
            <a:avLst/>
          </a:prstGeom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CE16D18F-3AE2-42A6-BDB3-3DF838E0A5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4035022"/>
            <a:ext cx="1368152" cy="3816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BB37D7D-7A03-4674-AD16-88B1994C75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845352"/>
            <a:ext cx="2057400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C549703-8028-4D86-BE8C-0AA51EFB78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24128" y="2796331"/>
            <a:ext cx="846981" cy="8469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CDCA7F4-B09E-4E85-B93E-80D4BB4476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48264" y="2796331"/>
            <a:ext cx="952500" cy="952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343FA9D-B26F-4D3D-AE99-12A599D6CDF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72131" y="4088878"/>
            <a:ext cx="1298593" cy="58946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B33CCCA-1408-4B6E-9761-81623FB946E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36296" y="4145202"/>
            <a:ext cx="1162050" cy="5429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8EB0F09-FB73-45DC-A73C-AD20A833E2A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1535" y="5085185"/>
            <a:ext cx="1584201" cy="93040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A165B2B-63EF-494A-A6B3-9570E4DABC3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51720" y="5386947"/>
            <a:ext cx="1055354" cy="32688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B66D93D-9BA8-493C-9B43-9D39D33C9C9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54794" y="1777608"/>
            <a:ext cx="1930190" cy="51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368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>
            <a:extLst>
              <a:ext uri="{FF2B5EF4-FFF2-40B4-BE49-F238E27FC236}">
                <a16:creationId xmlns:a16="http://schemas.microsoft.com/office/drawing/2014/main" id="{51264D38-1F91-4F50-B871-079E89BD46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528" y="404664"/>
            <a:ext cx="631031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s-ES" altLang="ca-ES" sz="2000" b="0" i="0" u="none" strike="noStrike" kern="0" cap="none" spc="0" normalizeH="0" baseline="0" noProof="0" dirty="0">
                <a:ln>
                  <a:noFill/>
                </a:ln>
                <a:solidFill>
                  <a:srgbClr val="8CBABE">
                    <a:lumMod val="40000"/>
                    <a:lumOff val="60000"/>
                  </a:srgbClr>
                </a:solidFill>
                <a:effectLst/>
                <a:uLnTx/>
                <a:uFillTx/>
                <a:latin typeface="Righteous" panose="020B0604020202020204" charset="0"/>
                <a:sym typeface="Arial"/>
              </a:rPr>
              <a:t>Nuestra librerías del módulo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817FAF56-0F87-49B1-851C-9BE0FA7D8A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480" y="1340768"/>
            <a:ext cx="3176985" cy="842303"/>
          </a:xfrm>
          <a:prstGeom prst="rect">
            <a:avLst/>
          </a:prstGeom>
        </p:spPr>
      </p:pic>
      <p:pic>
        <p:nvPicPr>
          <p:cNvPr id="4" name="Imagen 6">
            <a:extLst>
              <a:ext uri="{FF2B5EF4-FFF2-40B4-BE49-F238E27FC236}">
                <a16:creationId xmlns:a16="http://schemas.microsoft.com/office/drawing/2014/main" id="{066C155B-5247-423E-9A1C-BCE6EEF03C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544" y="2849380"/>
            <a:ext cx="2734857" cy="13674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6DD554E-03D9-465C-9249-A27A71C09E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832" y="4800641"/>
            <a:ext cx="2440281" cy="1433181"/>
          </a:xfrm>
          <a:prstGeom prst="rect">
            <a:avLst/>
          </a:prstGeom>
        </p:spPr>
      </p:pic>
      <p:sp>
        <p:nvSpPr>
          <p:cNvPr id="6" name="CuadroTexto 3">
            <a:extLst>
              <a:ext uri="{FF2B5EF4-FFF2-40B4-BE49-F238E27FC236}">
                <a16:creationId xmlns:a16="http://schemas.microsoft.com/office/drawing/2014/main" id="{E357BDE6-B5F7-49DA-A869-DDB4220ADB32}"/>
              </a:ext>
            </a:extLst>
          </p:cNvPr>
          <p:cNvSpPr txBox="1"/>
          <p:nvPr/>
        </p:nvSpPr>
        <p:spPr>
          <a:xfrm>
            <a:off x="3641545" y="1375949"/>
            <a:ext cx="49629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ES" sz="1600" b="0" i="0" u="none" strike="noStrike" kern="0" cap="none" spc="0" normalizeH="0" baseline="0" noProof="0" dirty="0">
                <a:ln>
                  <a:noFill/>
                </a:ln>
                <a:solidFill>
                  <a:srgbClr val="8CBABE">
                    <a:lumMod val="40000"/>
                    <a:lumOff val="60000"/>
                  </a:srgbClr>
                </a:solidFill>
                <a:effectLst/>
                <a:uLnTx/>
                <a:uFillTx/>
                <a:latin typeface="Righteous" panose="020B0604020202020204" charset="0"/>
                <a:sym typeface="Arial"/>
              </a:rPr>
              <a:t>Es la librería </a:t>
            </a:r>
            <a:r>
              <a:rPr kumimoji="0" lang="es-E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8CBABE">
                    <a:lumMod val="40000"/>
                    <a:lumOff val="60000"/>
                  </a:srgbClr>
                </a:solidFill>
                <a:effectLst/>
                <a:uLnTx/>
                <a:uFillTx/>
                <a:latin typeface="Righteous" panose="020B0604020202020204" charset="0"/>
                <a:sym typeface="Arial"/>
              </a:rPr>
              <a:t>webmapping</a:t>
            </a:r>
            <a:r>
              <a:rPr kumimoji="0" lang="es-ES" sz="1600" b="0" i="0" u="none" strike="noStrike" kern="0" cap="none" spc="0" normalizeH="0" baseline="0" noProof="0" dirty="0">
                <a:ln>
                  <a:noFill/>
                </a:ln>
                <a:solidFill>
                  <a:srgbClr val="8CBABE">
                    <a:lumMod val="40000"/>
                    <a:lumOff val="60000"/>
                  </a:srgbClr>
                </a:solidFill>
                <a:effectLst/>
                <a:uLnTx/>
                <a:uFillTx/>
                <a:latin typeface="Righteous" panose="020B0604020202020204" charset="0"/>
                <a:sym typeface="Arial"/>
              </a:rPr>
              <a:t> </a:t>
            </a:r>
            <a:r>
              <a:rPr kumimoji="0" lang="es-E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8CBABE">
                    <a:lumMod val="40000"/>
                    <a:lumOff val="60000"/>
                  </a:srgbClr>
                </a:solidFill>
                <a:effectLst/>
                <a:uLnTx/>
                <a:uFillTx/>
                <a:latin typeface="Righteous" panose="020B0604020202020204" charset="0"/>
                <a:sym typeface="Arial"/>
              </a:rPr>
              <a:t>opensource</a:t>
            </a:r>
            <a:r>
              <a:rPr kumimoji="0" lang="es-ES" sz="1600" b="0" i="0" u="none" strike="noStrike" kern="0" cap="none" spc="0" normalizeH="0" baseline="0" noProof="0" dirty="0">
                <a:ln>
                  <a:noFill/>
                </a:ln>
                <a:solidFill>
                  <a:srgbClr val="8CBABE">
                    <a:lumMod val="40000"/>
                    <a:lumOff val="60000"/>
                  </a:srgbClr>
                </a:solidFill>
                <a:effectLst/>
                <a:uLnTx/>
                <a:uFillTx/>
                <a:latin typeface="Righteous" panose="020B0604020202020204" charset="0"/>
                <a:sym typeface="Arial"/>
              </a:rPr>
              <a:t> más conocida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ES" sz="1600" b="0" i="0" u="none" strike="noStrike" kern="0" cap="none" spc="0" normalizeH="0" baseline="0" noProof="0" dirty="0">
                <a:ln>
                  <a:noFill/>
                </a:ln>
                <a:solidFill>
                  <a:srgbClr val="8CBABE">
                    <a:lumMod val="40000"/>
                    <a:lumOff val="60000"/>
                  </a:srgbClr>
                </a:solidFill>
                <a:effectLst/>
                <a:uLnTx/>
                <a:uFillTx/>
                <a:latin typeface="Righteous" panose="020B0604020202020204" charset="0"/>
                <a:sym typeface="Arial"/>
              </a:rPr>
              <a:t>y  utilizada</a:t>
            </a:r>
          </a:p>
        </p:txBody>
      </p:sp>
      <p:sp>
        <p:nvSpPr>
          <p:cNvPr id="7" name="CuadroTexto 5">
            <a:extLst>
              <a:ext uri="{FF2B5EF4-FFF2-40B4-BE49-F238E27FC236}">
                <a16:creationId xmlns:a16="http://schemas.microsoft.com/office/drawing/2014/main" id="{BC6E1FEC-32FD-4C4A-A330-AA10FFD162C9}"/>
              </a:ext>
            </a:extLst>
          </p:cNvPr>
          <p:cNvSpPr txBox="1"/>
          <p:nvPr/>
        </p:nvSpPr>
        <p:spPr>
          <a:xfrm>
            <a:off x="3641545" y="5262883"/>
            <a:ext cx="51411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ES" sz="1600" b="0" i="0" u="none" strike="noStrike" kern="0" cap="none" spc="0" normalizeH="0" baseline="0" noProof="0" dirty="0">
                <a:ln>
                  <a:noFill/>
                </a:ln>
                <a:solidFill>
                  <a:srgbClr val="8CBABE">
                    <a:lumMod val="40000"/>
                    <a:lumOff val="60000"/>
                  </a:srgbClr>
                </a:solidFill>
                <a:effectLst/>
                <a:uLnTx/>
                <a:uFillTx/>
                <a:latin typeface="Righteous" panose="020B0604020202020204" charset="0"/>
                <a:sym typeface="Arial"/>
              </a:rPr>
              <a:t>Visualizaciones impactantes con o sin código (</a:t>
            </a:r>
            <a:r>
              <a:rPr kumimoji="0" lang="es-E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8CBABE">
                    <a:lumMod val="40000"/>
                    <a:lumOff val="60000"/>
                  </a:srgbClr>
                </a:solidFill>
                <a:effectLst/>
                <a:uLnTx/>
                <a:uFillTx/>
                <a:latin typeface="Righteous" panose="020B0604020202020204" charset="0"/>
                <a:sym typeface="Arial"/>
              </a:rPr>
              <a:t>webGL</a:t>
            </a:r>
            <a:r>
              <a:rPr kumimoji="0" lang="es-ES" sz="1600" b="0" i="0" u="none" strike="noStrike" kern="0" cap="none" spc="0" normalizeH="0" baseline="0" noProof="0" dirty="0">
                <a:ln>
                  <a:noFill/>
                </a:ln>
                <a:solidFill>
                  <a:srgbClr val="8CBABE">
                    <a:lumMod val="40000"/>
                    <a:lumOff val="60000"/>
                  </a:srgbClr>
                </a:solidFill>
                <a:effectLst/>
                <a:uLnTx/>
                <a:uFillTx/>
                <a:latin typeface="Righteous" panose="020B0604020202020204" charset="0"/>
                <a:sym typeface="Arial"/>
              </a:rPr>
              <a:t>)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32455A5D-70D5-44F5-A35D-4F7161ECDDF3}"/>
              </a:ext>
            </a:extLst>
          </p:cNvPr>
          <p:cNvSpPr txBox="1"/>
          <p:nvPr/>
        </p:nvSpPr>
        <p:spPr>
          <a:xfrm>
            <a:off x="3641545" y="3348428"/>
            <a:ext cx="51069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ES" sz="1600" b="0" i="0" u="none" strike="noStrike" kern="0" cap="none" spc="0" normalizeH="0" baseline="0" noProof="0" dirty="0">
                <a:ln>
                  <a:noFill/>
                </a:ln>
                <a:solidFill>
                  <a:srgbClr val="8CBABE">
                    <a:lumMod val="40000"/>
                    <a:lumOff val="60000"/>
                  </a:srgbClr>
                </a:solidFill>
                <a:effectLst/>
                <a:uLnTx/>
                <a:uFillTx/>
                <a:latin typeface="Righteous" panose="020B0604020202020204" charset="0"/>
                <a:sym typeface="Arial"/>
              </a:rPr>
              <a:t>El futuro </a:t>
            </a:r>
            <a:r>
              <a:rPr lang="es-ES" sz="1600" dirty="0">
                <a:solidFill>
                  <a:srgbClr val="8CBABE">
                    <a:lumMod val="40000"/>
                    <a:lumOff val="60000"/>
                  </a:srgbClr>
                </a:solidFill>
                <a:latin typeface="Righteous" panose="020B0604020202020204" charset="0"/>
              </a:rPr>
              <a:t>(</a:t>
            </a:r>
            <a:r>
              <a:rPr kumimoji="0" lang="es-ES" sz="1600" b="0" i="0" u="none" strike="noStrike" kern="0" cap="none" spc="0" normalizeH="0" baseline="0" noProof="0" dirty="0">
                <a:ln>
                  <a:noFill/>
                </a:ln>
                <a:solidFill>
                  <a:srgbClr val="8CBABE">
                    <a:lumMod val="40000"/>
                    <a:lumOff val="60000"/>
                  </a:srgbClr>
                </a:solidFill>
                <a:effectLst/>
                <a:uLnTx/>
                <a:uFillTx/>
                <a:latin typeface="Righteous" panose="020B0604020202020204" charset="0"/>
                <a:sym typeface="Arial"/>
              </a:rPr>
              <a:t>hoy) de las librerías </a:t>
            </a:r>
            <a:r>
              <a:rPr kumimoji="0" lang="es-E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8CBABE">
                    <a:lumMod val="40000"/>
                    <a:lumOff val="60000"/>
                  </a:srgbClr>
                </a:solidFill>
                <a:effectLst/>
                <a:uLnTx/>
                <a:uFillTx/>
                <a:latin typeface="Righteous" panose="020B0604020202020204" charset="0"/>
                <a:sym typeface="Arial"/>
              </a:rPr>
              <a:t>webmapping</a:t>
            </a:r>
            <a:r>
              <a:rPr kumimoji="0" lang="es-ES" sz="1600" b="0" i="0" u="none" strike="noStrike" kern="0" cap="none" spc="0" normalizeH="0" baseline="0" noProof="0" dirty="0">
                <a:ln>
                  <a:noFill/>
                </a:ln>
                <a:solidFill>
                  <a:srgbClr val="8CBABE">
                    <a:lumMod val="40000"/>
                    <a:lumOff val="60000"/>
                  </a:srgbClr>
                </a:solidFill>
                <a:effectLst/>
                <a:uLnTx/>
                <a:uFillTx/>
                <a:latin typeface="Righteous" panose="020B0604020202020204" charset="0"/>
                <a:sym typeface="Arial"/>
              </a:rPr>
              <a:t> pensada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s-ES" sz="1600" dirty="0">
                <a:solidFill>
                  <a:srgbClr val="8CBABE">
                    <a:lumMod val="40000"/>
                    <a:lumOff val="60000"/>
                  </a:srgbClr>
                </a:solidFill>
                <a:latin typeface="Righteous" panose="020B0604020202020204" charset="0"/>
              </a:rPr>
              <a:t>Para renderizar vector-tiles (</a:t>
            </a:r>
            <a:r>
              <a:rPr lang="es-ES" sz="1600" dirty="0" err="1">
                <a:solidFill>
                  <a:srgbClr val="8CBABE">
                    <a:lumMod val="40000"/>
                    <a:lumOff val="60000"/>
                  </a:srgbClr>
                </a:solidFill>
                <a:latin typeface="Righteous" panose="020B0604020202020204" charset="0"/>
              </a:rPr>
              <a:t>webGL</a:t>
            </a:r>
            <a:r>
              <a:rPr lang="es-ES" sz="1600" dirty="0">
                <a:solidFill>
                  <a:srgbClr val="8CBABE">
                    <a:lumMod val="40000"/>
                    <a:lumOff val="60000"/>
                  </a:srgbClr>
                </a:solidFill>
                <a:latin typeface="Righteous" panose="020B0604020202020204" charset="0"/>
              </a:rPr>
              <a:t>)</a:t>
            </a:r>
            <a:endParaRPr kumimoji="0" lang="es-ES" sz="1600" b="0" i="0" u="none" strike="noStrike" kern="0" cap="none" spc="0" normalizeH="0" baseline="0" noProof="0" dirty="0">
              <a:ln>
                <a:noFill/>
              </a:ln>
              <a:solidFill>
                <a:srgbClr val="8CBABE">
                  <a:lumMod val="40000"/>
                  <a:lumOff val="60000"/>
                </a:srgbClr>
              </a:solidFill>
              <a:effectLst/>
              <a:uLnTx/>
              <a:uFillTx/>
              <a:latin typeface="Righteous" panose="020B060402020202020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990565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63829" y="374791"/>
            <a:ext cx="10999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Arial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r>
              <a:rPr kumimoji="0" lang="es-ES_tradnl" sz="2000" b="1" i="0" u="sng" strike="noStrike" kern="0" cap="none" spc="0" normalizeH="0" baseline="0" noProof="0" dirty="0" err="1">
                <a:ln>
                  <a:noFill/>
                </a:ln>
                <a:solidFill>
                  <a:srgbClr val="8CBABE">
                    <a:lumMod val="20000"/>
                    <a:lumOff val="80000"/>
                  </a:srgbClr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Arial"/>
              </a:rPr>
              <a:t>WebGL</a:t>
            </a:r>
            <a:endParaRPr kumimoji="0" lang="es-ES_tradnl" sz="2000" b="1" i="0" u="sng" strike="noStrike" kern="0" cap="none" spc="0" normalizeH="0" baseline="0" noProof="0" dirty="0">
              <a:ln>
                <a:noFill/>
              </a:ln>
              <a:solidFill>
                <a:srgbClr val="8CBABE">
                  <a:lumMod val="20000"/>
                  <a:lumOff val="80000"/>
                </a:srgbClr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Arial"/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289750" y="908720"/>
            <a:ext cx="8386706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ES" sz="1400" b="0" i="0" u="none" strike="noStrike" kern="0" cap="none" spc="0" normalizeH="0" baseline="0" noProof="0" dirty="0">
                <a:ln>
                  <a:noFill/>
                </a:ln>
                <a:solidFill>
                  <a:srgbClr val="8CBABE">
                    <a:lumMod val="20000"/>
                    <a:lumOff val="8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WebGL1 es una especificación estándar que está siendo desarrollada actualmente para mostrar gráficos en 3D en navegadores web. El </a:t>
            </a:r>
            <a:r>
              <a:rPr kumimoji="0" lang="es-E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8CBABE">
                    <a:lumMod val="20000"/>
                    <a:lumOff val="8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WebGL</a:t>
            </a:r>
            <a:r>
              <a:rPr kumimoji="0" lang="es-ES" sz="1400" b="0" i="0" u="none" strike="noStrike" kern="0" cap="none" spc="0" normalizeH="0" baseline="0" noProof="0" dirty="0">
                <a:ln>
                  <a:noFill/>
                </a:ln>
                <a:solidFill>
                  <a:srgbClr val="8CBABE">
                    <a:lumMod val="20000"/>
                    <a:lumOff val="8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permite mostrar gráficos en 3D acelerados por hardware (GPU) en páginas web, sin la necesidad de </a:t>
            </a:r>
            <a:r>
              <a:rPr kumimoji="0" lang="es-E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8CBABE">
                    <a:lumMod val="20000"/>
                    <a:lumOff val="8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plug-ins</a:t>
            </a:r>
            <a:r>
              <a:rPr kumimoji="0" lang="es-ES" sz="1400" b="0" i="0" u="none" strike="noStrike" kern="0" cap="none" spc="0" normalizeH="0" baseline="0" noProof="0" dirty="0">
                <a:ln>
                  <a:noFill/>
                </a:ln>
                <a:solidFill>
                  <a:srgbClr val="8CBABE">
                    <a:lumMod val="20000"/>
                    <a:lumOff val="8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en cualquier plataforma que soporte </a:t>
            </a:r>
            <a:r>
              <a:rPr kumimoji="0" lang="es-E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8CBABE">
                    <a:lumMod val="20000"/>
                    <a:lumOff val="8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OpenGL</a:t>
            </a:r>
            <a:r>
              <a:rPr kumimoji="0" lang="es-ES" sz="1400" b="0" i="0" u="none" strike="noStrike" kern="0" cap="none" spc="0" normalizeH="0" baseline="0" noProof="0" dirty="0">
                <a:ln>
                  <a:noFill/>
                </a:ln>
                <a:solidFill>
                  <a:srgbClr val="8CBABE">
                    <a:lumMod val="20000"/>
                    <a:lumOff val="8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2.0 u </a:t>
            </a:r>
            <a:r>
              <a:rPr kumimoji="0" lang="es-E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8CBABE">
                    <a:lumMod val="20000"/>
                    <a:lumOff val="8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OpenGL</a:t>
            </a:r>
            <a:r>
              <a:rPr kumimoji="0" lang="es-ES" sz="1400" b="0" i="0" u="none" strike="noStrike" kern="0" cap="none" spc="0" normalizeH="0" baseline="0" noProof="0" dirty="0">
                <a:ln>
                  <a:noFill/>
                </a:ln>
                <a:solidFill>
                  <a:srgbClr val="8CBABE">
                    <a:lumMod val="20000"/>
                    <a:lumOff val="8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ES 2.0. </a:t>
            </a:r>
            <a:r>
              <a:rPr kumimoji="0" lang="es-ES" sz="1600" b="0" i="0" u="none" strike="noStrike" kern="0" cap="none" spc="0" normalizeH="0" baseline="0" noProof="0" dirty="0">
                <a:ln>
                  <a:noFill/>
                </a:ln>
                <a:solidFill>
                  <a:srgbClr val="8CBABE">
                    <a:lumMod val="20000"/>
                    <a:lumOff val="8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Técnicamente es un API para </a:t>
            </a:r>
            <a:r>
              <a:rPr kumimoji="0" lang="es-E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8CBABE">
                    <a:lumMod val="20000"/>
                    <a:lumOff val="8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javascript</a:t>
            </a:r>
            <a:r>
              <a:rPr kumimoji="0" lang="es-ES" sz="1600" b="0" i="0" u="none" strike="noStrike" kern="0" cap="none" spc="0" normalizeH="0" baseline="0" noProof="0" dirty="0">
                <a:ln>
                  <a:noFill/>
                </a:ln>
                <a:solidFill>
                  <a:srgbClr val="8CBABE">
                    <a:lumMod val="20000"/>
                    <a:lumOff val="8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que permite usar la implementación nativa de </a:t>
            </a:r>
            <a:r>
              <a:rPr kumimoji="0" lang="es-E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8CBABE">
                    <a:lumMod val="20000"/>
                    <a:lumOff val="8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OpenGL</a:t>
            </a:r>
            <a:r>
              <a:rPr kumimoji="0" lang="es-ES" sz="1600" b="0" i="0" u="none" strike="noStrike" kern="0" cap="none" spc="0" normalizeH="0" baseline="0" noProof="0" dirty="0">
                <a:ln>
                  <a:noFill/>
                </a:ln>
                <a:solidFill>
                  <a:srgbClr val="8CBABE">
                    <a:lumMod val="20000"/>
                    <a:lumOff val="8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ES 2.0 que será incorporada en los navegadores. </a:t>
            </a:r>
            <a:r>
              <a:rPr kumimoji="0" lang="es-E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8CBABE">
                    <a:lumMod val="20000"/>
                    <a:lumOff val="8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WebGL</a:t>
            </a:r>
            <a:r>
              <a:rPr kumimoji="0" lang="es-ES" sz="1600" b="0" i="0" u="none" strike="noStrike" kern="0" cap="none" spc="0" normalizeH="0" baseline="0" noProof="0" dirty="0">
                <a:ln>
                  <a:noFill/>
                </a:ln>
                <a:solidFill>
                  <a:srgbClr val="8CBABE">
                    <a:lumMod val="20000"/>
                    <a:lumOff val="8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es gestionado por el consorcio de tecnología sin ánimo de lucro </a:t>
            </a:r>
            <a:r>
              <a:rPr kumimoji="0" lang="es-E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8CBABE">
                    <a:lumMod val="20000"/>
                    <a:lumOff val="8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Khronos</a:t>
            </a:r>
            <a:r>
              <a:rPr kumimoji="0" lang="es-ES" sz="1600" b="0" i="0" u="none" strike="noStrike" kern="0" cap="none" spc="0" normalizeH="0" baseline="0" noProof="0" dirty="0">
                <a:ln>
                  <a:noFill/>
                </a:ln>
                <a:solidFill>
                  <a:srgbClr val="8CBABE">
                    <a:lumMod val="20000"/>
                    <a:lumOff val="8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es-E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8CBABE">
                    <a:lumMod val="20000"/>
                    <a:lumOff val="8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Group</a:t>
            </a:r>
            <a:r>
              <a:rPr kumimoji="0" lang="es-ES" sz="1600" b="0" i="0" u="none" strike="noStrike" kern="0" cap="none" spc="0" normalizeH="0" baseline="0" noProof="0" dirty="0">
                <a:ln>
                  <a:noFill/>
                </a:ln>
                <a:solidFill>
                  <a:srgbClr val="8CBABE">
                    <a:lumMod val="20000"/>
                    <a:lumOff val="8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ES" sz="1400" b="0" i="0" u="none" strike="noStrike" kern="0" cap="none" spc="0" normalizeH="0" baseline="0" noProof="0" dirty="0">
                <a:ln>
                  <a:noFill/>
                </a:ln>
                <a:solidFill>
                  <a:srgbClr val="8CBABE">
                    <a:lumMod val="20000"/>
                    <a:lumOff val="8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(https://es.wikipedia.org/wiki/WebGL)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8CBABE">
                  <a:lumMod val="20000"/>
                  <a:lumOff val="80000"/>
                </a:srgbClr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310535" y="3929707"/>
            <a:ext cx="6434775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ca-E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8CBABE">
                    <a:lumMod val="20000"/>
                    <a:lumOff val="8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MapBox</a:t>
            </a:r>
            <a:r>
              <a:rPr kumimoji="0" lang="ca-ES" sz="1400" b="0" i="0" u="none" strike="noStrike" kern="0" cap="none" spc="0" normalizeH="0" baseline="0" noProof="0" dirty="0">
                <a:ln>
                  <a:noFill/>
                </a:ln>
                <a:solidFill>
                  <a:srgbClr val="8CBABE">
                    <a:lumMod val="20000"/>
                    <a:lumOff val="8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Vector </a:t>
            </a:r>
            <a:r>
              <a:rPr kumimoji="0" lang="ca-E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8CBABE">
                    <a:lumMod val="20000"/>
                    <a:lumOff val="8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Tiles</a:t>
            </a:r>
            <a:r>
              <a:rPr kumimoji="0" lang="ca-ES" sz="1400" b="0" i="0" u="none" strike="noStrike" kern="0" cap="none" spc="0" normalizeH="0" baseline="0" noProof="0" dirty="0">
                <a:ln>
                  <a:noFill/>
                </a:ln>
                <a:solidFill>
                  <a:srgbClr val="8CBABE">
                    <a:lumMod val="20000"/>
                    <a:lumOff val="8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: </a:t>
            </a:r>
            <a:r>
              <a:rPr kumimoji="0" lang="ca-E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8CBABE">
                    <a:lumMod val="20000"/>
                    <a:lumOff val="8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Tiles</a:t>
            </a:r>
            <a:r>
              <a:rPr kumimoji="0" lang="ca-ES" sz="1400" b="0" i="0" u="none" strike="noStrike" kern="0" cap="none" spc="0" normalizeH="0" baseline="0" noProof="0" dirty="0">
                <a:ln>
                  <a:noFill/>
                </a:ln>
                <a:solidFill>
                  <a:srgbClr val="8CBABE">
                    <a:lumMod val="20000"/>
                    <a:lumOff val="8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vectors </a:t>
            </a:r>
            <a:r>
              <a:rPr kumimoji="0" lang="ca-E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8CBABE">
                    <a:lumMod val="20000"/>
                    <a:lumOff val="8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encapsulados</a:t>
            </a:r>
            <a:r>
              <a:rPr kumimoji="0" lang="ca-ES" sz="1400" b="0" i="0" u="none" strike="noStrike" kern="0" cap="none" spc="0" normalizeH="0" baseline="0" noProof="0" dirty="0">
                <a:ln>
                  <a:noFill/>
                </a:ln>
                <a:solidFill>
                  <a:srgbClr val="8CBABE">
                    <a:lumMod val="20000"/>
                    <a:lumOff val="8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con 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8CBABE">
                    <a:lumMod val="20000"/>
                    <a:lumOff val="8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  <a:hlinkClick r:id="rId2" tooltip="Google Protocol Buffers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Google Protocol Buffers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8CBABE">
                    <a:lumMod val="20000"/>
                    <a:lumOff val="8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8CBABE">
                    <a:lumMod val="20000"/>
                    <a:lumOff val="8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(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8CBABE">
                    <a:lumMod val="20000"/>
                    <a:lumOff val="8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formato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8CBABE">
                    <a:lumMod val="20000"/>
                    <a:lumOff val="8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8CBABE">
                    <a:lumMod val="20000"/>
                    <a:lumOff val="8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binario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8CBABE">
                    <a:lumMod val="20000"/>
                    <a:lumOff val="8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).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8CBABE">
                  <a:lumMod val="20000"/>
                  <a:lumOff val="80000"/>
                </a:srgbClr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8CBABE">
                    <a:lumMod val="20000"/>
                    <a:lumOff val="8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Mapbox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8CBABE">
                    <a:lumMod val="20000"/>
                    <a:lumOff val="8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GL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8CBABE">
                    <a:lumMod val="20000"/>
                    <a:lumOff val="8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es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8CBABE">
                    <a:lumMod val="20000"/>
                    <a:lumOff val="8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8CBABE">
                    <a:lumMod val="20000"/>
                    <a:lumOff val="8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una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8CBABE">
                    <a:lumMod val="20000"/>
                    <a:lumOff val="8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8CBABE">
                    <a:lumMod val="20000"/>
                    <a:lumOff val="8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api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8CBABE">
                    <a:lumMod val="20000"/>
                    <a:lumOff val="8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para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8CBABE">
                    <a:lumMod val="20000"/>
                    <a:lumOff val="8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visualizar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8CBABE">
                    <a:lumMod val="20000"/>
                    <a:lumOff val="8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y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8CBABE">
                    <a:lumMod val="20000"/>
                    <a:lumOff val="8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trabajar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8CBABE">
                    <a:lumMod val="20000"/>
                    <a:lumOff val="8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com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8CBABE">
                    <a:lumMod val="20000"/>
                    <a:lumOff val="8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mvt</a:t>
            </a:r>
            <a:r>
              <a:rPr kumimoji="0" lang="ca-ES" sz="1400" b="0" i="0" u="none" strike="noStrike" kern="0" cap="none" spc="0" normalizeH="0" baseline="0" noProof="0" dirty="0">
                <a:ln>
                  <a:noFill/>
                </a:ln>
                <a:solidFill>
                  <a:srgbClr val="8CBABE">
                    <a:lumMod val="20000"/>
                    <a:lumOff val="8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ca-ES" sz="1400" b="0" i="0" u="none" strike="noStrike" kern="0" cap="none" spc="0" normalizeH="0" baseline="0" noProof="0" dirty="0">
              <a:ln>
                <a:noFill/>
              </a:ln>
              <a:solidFill>
                <a:srgbClr val="8CBABE">
                  <a:lumMod val="20000"/>
                  <a:lumOff val="80000"/>
                </a:srgbClr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8CBABE">
                    <a:lumMod val="20000"/>
                    <a:lumOff val="8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https://www.mapbox.com/mapbox-gl-js/api/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8CBABE">
                  <a:lumMod val="20000"/>
                  <a:lumOff val="80000"/>
                </a:srgbClr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8CBABE">
                  <a:lumMod val="20000"/>
                  <a:lumOff val="80000"/>
                </a:srgbClr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" name="TextBox 6"/>
          <p:cNvSpPr txBox="1"/>
          <p:nvPr/>
        </p:nvSpPr>
        <p:spPr>
          <a:xfrm>
            <a:off x="310535" y="3327154"/>
            <a:ext cx="14750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Arial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r>
              <a:rPr kumimoji="0" lang="es-ES_tradnl" sz="2000" b="1" i="0" u="sng" strike="noStrike" kern="0" cap="none" spc="0" normalizeH="0" baseline="0" noProof="0" dirty="0">
                <a:ln>
                  <a:noFill/>
                </a:ln>
                <a:solidFill>
                  <a:srgbClr val="8CBABE">
                    <a:lumMod val="20000"/>
                    <a:lumOff val="80000"/>
                  </a:srgbClr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Arial"/>
              </a:rPr>
              <a:t>MVT (</a:t>
            </a:r>
            <a:r>
              <a:rPr kumimoji="0" lang="es-ES_tradnl" sz="2000" b="1" i="0" u="sng" strike="noStrike" kern="0" cap="none" spc="0" normalizeH="0" baseline="0" noProof="0" dirty="0" err="1">
                <a:ln>
                  <a:noFill/>
                </a:ln>
                <a:solidFill>
                  <a:srgbClr val="8CBABE">
                    <a:lumMod val="20000"/>
                    <a:lumOff val="80000"/>
                  </a:srgbClr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Arial"/>
              </a:rPr>
              <a:t>pbf</a:t>
            </a:r>
            <a:r>
              <a:rPr kumimoji="0" lang="es-ES_tradnl" sz="2000" b="1" i="0" u="sng" strike="noStrike" kern="0" cap="none" spc="0" normalizeH="0" baseline="0" noProof="0" dirty="0">
                <a:ln>
                  <a:noFill/>
                </a:ln>
                <a:solidFill>
                  <a:srgbClr val="8CBABE">
                    <a:lumMod val="20000"/>
                    <a:lumOff val="80000"/>
                  </a:srgbClr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Arial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8179612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ext Box 3"/>
          <p:cNvSpPr txBox="1">
            <a:spLocks noChangeArrowheads="1"/>
          </p:cNvSpPr>
          <p:nvPr/>
        </p:nvSpPr>
        <p:spPr bwMode="auto">
          <a:xfrm>
            <a:off x="228600" y="6248400"/>
            <a:ext cx="19050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s-ES" altLang="ca-ES" sz="1200" dirty="0">
                <a:solidFill>
                  <a:schemeClr val="accent2">
                    <a:lumMod val="40000"/>
                    <a:lumOff val="60000"/>
                  </a:schemeClr>
                </a:solidFill>
                <a:latin typeface="Righteous" panose="020B0604020202020204" charset="0"/>
              </a:rPr>
              <a:t>Máster SIG – 2020/2021</a:t>
            </a:r>
            <a:endParaRPr lang="fr-FR" altLang="ca-ES" sz="1200" dirty="0">
              <a:solidFill>
                <a:schemeClr val="accent2">
                  <a:lumMod val="40000"/>
                  <a:lumOff val="60000"/>
                </a:schemeClr>
              </a:solidFill>
              <a:latin typeface="Righteous" panose="020B0604020202020204" charset="0"/>
            </a:endParaRPr>
          </a:p>
        </p:txBody>
      </p:sp>
      <p:sp>
        <p:nvSpPr>
          <p:cNvPr id="4099" name="Text Box 5"/>
          <p:cNvSpPr txBox="1">
            <a:spLocks noChangeArrowheads="1"/>
          </p:cNvSpPr>
          <p:nvPr/>
        </p:nvSpPr>
        <p:spPr bwMode="auto">
          <a:xfrm>
            <a:off x="323850" y="188640"/>
            <a:ext cx="52038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s-ES" altLang="ca-ES" sz="2000" dirty="0">
                <a:solidFill>
                  <a:schemeClr val="bg1"/>
                </a:solidFill>
                <a:latin typeface="Righteous" panose="020B0604020202020204" charset="0"/>
              </a:rPr>
              <a:t>ESTRUCTURA DEL CURSO</a:t>
            </a:r>
          </a:p>
        </p:txBody>
      </p:sp>
      <p:sp>
        <p:nvSpPr>
          <p:cNvPr id="4100" name="Rectangle 6"/>
          <p:cNvSpPr>
            <a:spLocks noChangeArrowheads="1"/>
          </p:cNvSpPr>
          <p:nvPr/>
        </p:nvSpPr>
        <p:spPr bwMode="auto">
          <a:xfrm>
            <a:off x="323850" y="744960"/>
            <a:ext cx="7377112" cy="47089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pPr marL="457200" indent="-457200" eaLnBrk="1" hangingPunct="1">
              <a:defRPr/>
            </a:pPr>
            <a:r>
              <a:rPr lang="es-ES" altLang="ca-ES" sz="2000" dirty="0">
                <a:solidFill>
                  <a:schemeClr val="bg1"/>
                </a:solidFill>
                <a:latin typeface="Righteous" panose="020B0604020202020204" charset="0"/>
              </a:rPr>
              <a:t>8 créditos ECTS</a:t>
            </a:r>
          </a:p>
          <a:p>
            <a:pPr marL="457200" indent="-457200" eaLnBrk="1" hangingPunct="1">
              <a:defRPr/>
            </a:pPr>
            <a:r>
              <a:rPr lang="es-ES" altLang="ca-ES" sz="2000" u="sng" dirty="0">
                <a:solidFill>
                  <a:schemeClr val="bg1"/>
                </a:solidFill>
                <a:latin typeface="Righteous" panose="020B0604020202020204" charset="0"/>
              </a:rPr>
              <a:t>Lectivas</a:t>
            </a:r>
            <a:endParaRPr lang="es-ES" altLang="ca-ES" sz="2000" dirty="0">
              <a:solidFill>
                <a:schemeClr val="bg1"/>
              </a:solidFill>
              <a:latin typeface="Righteous" panose="020B0604020202020204" charset="0"/>
            </a:endParaRPr>
          </a:p>
          <a:p>
            <a:pPr marL="457200" indent="-457200" eaLnBrk="1" hangingPunct="1">
              <a:defRPr/>
            </a:pPr>
            <a:endParaRPr lang="es-ES" altLang="ca-ES" sz="2000" dirty="0">
              <a:solidFill>
                <a:schemeClr val="bg1"/>
              </a:solidFill>
              <a:latin typeface="Righteous" panose="020B0604020202020204" charset="0"/>
            </a:endParaRPr>
          </a:p>
          <a:p>
            <a:pPr marL="342900" indent="-342900" eaLnBrk="1" hangingPunct="1">
              <a:buClr>
                <a:schemeClr val="accent3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/>
            </a:pPr>
            <a:r>
              <a:rPr lang="es-ES" altLang="ca-ES" sz="2000" dirty="0">
                <a:solidFill>
                  <a:schemeClr val="bg1"/>
                </a:solidFill>
                <a:latin typeface="Righteous" panose="020B0604020202020204" charset="0"/>
              </a:rPr>
              <a:t>Librerías: </a:t>
            </a:r>
            <a:r>
              <a:rPr lang="es-ES" altLang="ca-ES" sz="2000" dirty="0" err="1">
                <a:solidFill>
                  <a:schemeClr val="bg1"/>
                </a:solidFill>
                <a:latin typeface="Righteous" panose="020B0604020202020204" charset="0"/>
              </a:rPr>
              <a:t>Leaflet</a:t>
            </a:r>
            <a:r>
              <a:rPr lang="es-ES" altLang="ca-ES" sz="2000" dirty="0">
                <a:solidFill>
                  <a:schemeClr val="bg1"/>
                </a:solidFill>
                <a:latin typeface="Righteous" panose="020B0604020202020204" charset="0"/>
              </a:rPr>
              <a:t>, </a:t>
            </a:r>
            <a:r>
              <a:rPr lang="es-ES" altLang="ca-ES" sz="2000" dirty="0" err="1">
                <a:solidFill>
                  <a:schemeClr val="bg1"/>
                </a:solidFill>
                <a:latin typeface="Righteous" panose="020B0604020202020204" charset="0"/>
              </a:rPr>
              <a:t>MapBox</a:t>
            </a:r>
            <a:r>
              <a:rPr lang="es-ES" altLang="ca-ES" sz="2000" dirty="0">
                <a:solidFill>
                  <a:schemeClr val="bg1"/>
                </a:solidFill>
                <a:latin typeface="Righteous" panose="020B0604020202020204" charset="0"/>
              </a:rPr>
              <a:t> GL, CKAN.</a:t>
            </a:r>
          </a:p>
          <a:p>
            <a:pPr marL="342900" indent="-342900">
              <a:buClr>
                <a:schemeClr val="accent3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/>
            </a:pPr>
            <a:r>
              <a:rPr lang="es-ES" altLang="ca-ES" sz="2000" dirty="0">
                <a:solidFill>
                  <a:schemeClr val="bg1"/>
                </a:solidFill>
                <a:latin typeface="Righteous" panose="020B0604020202020204" charset="0"/>
              </a:rPr>
              <a:t>Herramientas: GitHub, </a:t>
            </a:r>
            <a:r>
              <a:rPr lang="es-ES" altLang="ca-ES" sz="2000" dirty="0" err="1">
                <a:solidFill>
                  <a:schemeClr val="bg1"/>
                </a:solidFill>
                <a:latin typeface="Righteous" panose="020B0604020202020204" charset="0"/>
              </a:rPr>
              <a:t>MapBox</a:t>
            </a:r>
            <a:r>
              <a:rPr lang="es-ES" altLang="ca-ES" sz="2000" dirty="0">
                <a:solidFill>
                  <a:schemeClr val="bg1"/>
                </a:solidFill>
                <a:latin typeface="Righteous" panose="020B0604020202020204" charset="0"/>
              </a:rPr>
              <a:t> Studio, Medium.</a:t>
            </a:r>
          </a:p>
          <a:p>
            <a:pPr marL="457200" indent="-457200" eaLnBrk="1" hangingPunct="1">
              <a:buClr>
                <a:schemeClr val="accent3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/>
            </a:pPr>
            <a:r>
              <a:rPr lang="es-ES" altLang="ca-ES" sz="2000" dirty="0">
                <a:solidFill>
                  <a:schemeClr val="bg1"/>
                </a:solidFill>
                <a:latin typeface="Righteous" panose="020B0604020202020204" charset="0"/>
              </a:rPr>
              <a:t>Funcionamiento de las aplicaciones y prácticas dirigidas</a:t>
            </a:r>
          </a:p>
          <a:p>
            <a:pPr marL="457200" indent="-457200" eaLnBrk="1" hangingPunct="1">
              <a:defRPr/>
            </a:pPr>
            <a:endParaRPr lang="es-ES" altLang="ca-ES" sz="2000" dirty="0">
              <a:solidFill>
                <a:schemeClr val="bg1"/>
              </a:solidFill>
              <a:latin typeface="Righteous" panose="020B0604020202020204" charset="0"/>
            </a:endParaRPr>
          </a:p>
          <a:p>
            <a:pPr marL="457200" indent="-457200" eaLnBrk="1" hangingPunct="1">
              <a:defRPr/>
            </a:pPr>
            <a:r>
              <a:rPr lang="es-ES" altLang="ca-ES" sz="2000" u="sng" dirty="0">
                <a:solidFill>
                  <a:schemeClr val="bg1"/>
                </a:solidFill>
                <a:latin typeface="Righteous" panose="020B0604020202020204" charset="0"/>
              </a:rPr>
              <a:t>Actividades no dirigidas </a:t>
            </a:r>
          </a:p>
          <a:p>
            <a:pPr marL="457200" indent="-457200" eaLnBrk="1" hangingPunct="1">
              <a:defRPr/>
            </a:pPr>
            <a:endParaRPr lang="es-ES" altLang="ca-ES" sz="2000" u="sng" dirty="0">
              <a:solidFill>
                <a:schemeClr val="bg1"/>
              </a:solidFill>
              <a:latin typeface="Righteous" panose="020B0604020202020204" charset="0"/>
            </a:endParaRPr>
          </a:p>
          <a:p>
            <a:pPr marL="342900" indent="-342900" eaLnBrk="1" hangingPunct="1">
              <a:buClr>
                <a:schemeClr val="accent3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/>
            </a:pPr>
            <a:r>
              <a:rPr lang="es-ES" sz="2000" dirty="0">
                <a:solidFill>
                  <a:schemeClr val="bg1"/>
                </a:solidFill>
                <a:latin typeface="Righteous" panose="020B0604020202020204" charset="0"/>
              </a:rPr>
              <a:t>Trabajo personal.</a:t>
            </a:r>
          </a:p>
          <a:p>
            <a:pPr marL="342900" indent="-342900" eaLnBrk="1" hangingPunct="1">
              <a:buClr>
                <a:schemeClr val="accent3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/>
            </a:pPr>
            <a:r>
              <a:rPr lang="es-ES" sz="2000" dirty="0">
                <a:solidFill>
                  <a:schemeClr val="bg1"/>
                </a:solidFill>
                <a:latin typeface="Righteous" panose="020B0604020202020204" charset="0"/>
              </a:rPr>
              <a:t>Repaso de lo aprendido en clase.</a:t>
            </a:r>
          </a:p>
          <a:p>
            <a:pPr marL="342900" indent="-342900" eaLnBrk="1" hangingPunct="1">
              <a:buClr>
                <a:schemeClr val="accent3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/>
            </a:pPr>
            <a:r>
              <a:rPr lang="es-ES" sz="2000" dirty="0">
                <a:solidFill>
                  <a:schemeClr val="bg1"/>
                </a:solidFill>
                <a:latin typeface="Righteous" panose="020B0604020202020204" charset="0"/>
              </a:rPr>
              <a:t>Prácticas para consolidar conocimientos.</a:t>
            </a:r>
          </a:p>
          <a:p>
            <a:pPr marL="342900" indent="-342900" eaLnBrk="1" hangingPunct="1">
              <a:buClr>
                <a:schemeClr val="accent3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/>
            </a:pPr>
            <a:r>
              <a:rPr lang="es-ES" sz="2000" dirty="0">
                <a:solidFill>
                  <a:schemeClr val="bg1"/>
                </a:solidFill>
                <a:latin typeface="Righteous" panose="020B0604020202020204" charset="0"/>
              </a:rPr>
              <a:t>Talleres y prácticas obligatorias.</a:t>
            </a:r>
          </a:p>
          <a:p>
            <a:pPr marL="342900" indent="-342900" eaLnBrk="1" hangingPunct="1">
              <a:buClr>
                <a:schemeClr val="accent3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/>
            </a:pPr>
            <a:r>
              <a:rPr lang="es-ES" sz="2000" dirty="0">
                <a:solidFill>
                  <a:schemeClr val="bg1"/>
                </a:solidFill>
                <a:latin typeface="Righteous" panose="020B0604020202020204" charset="0"/>
              </a:rPr>
              <a:t>Completar las prácticas dirigidas iniciadas en clase.</a:t>
            </a:r>
          </a:p>
          <a:p>
            <a:pPr marL="457200" indent="-457200" eaLnBrk="1" hangingPunct="1">
              <a:defRPr/>
            </a:pPr>
            <a:endParaRPr lang="es-ES" altLang="ca-ES" sz="2000" dirty="0">
              <a:solidFill>
                <a:schemeClr val="bg1"/>
              </a:solidFill>
              <a:latin typeface="Righteous" panose="020B0604020202020204" charset="0"/>
            </a:endParaRPr>
          </a:p>
        </p:txBody>
      </p:sp>
      <p:grpSp>
        <p:nvGrpSpPr>
          <p:cNvPr id="5" name="Google Shape;554;p35">
            <a:extLst>
              <a:ext uri="{FF2B5EF4-FFF2-40B4-BE49-F238E27FC236}">
                <a16:creationId xmlns:a16="http://schemas.microsoft.com/office/drawing/2014/main" id="{7390DA60-83CC-4B77-82B8-B0BCCA6B96DC}"/>
              </a:ext>
            </a:extLst>
          </p:cNvPr>
          <p:cNvGrpSpPr/>
          <p:nvPr/>
        </p:nvGrpSpPr>
        <p:grpSpPr>
          <a:xfrm>
            <a:off x="6804248" y="540219"/>
            <a:ext cx="1601875" cy="1205625"/>
            <a:chOff x="4282275" y="2292979"/>
            <a:chExt cx="1601875" cy="1205625"/>
          </a:xfrm>
          <a:solidFill>
            <a:schemeClr val="tx2"/>
          </a:solidFill>
        </p:grpSpPr>
        <p:sp>
          <p:nvSpPr>
            <p:cNvPr id="6" name="Google Shape;555;p35">
              <a:extLst>
                <a:ext uri="{FF2B5EF4-FFF2-40B4-BE49-F238E27FC236}">
                  <a16:creationId xmlns:a16="http://schemas.microsoft.com/office/drawing/2014/main" id="{AB404335-1C64-4D43-8899-FF074BEBAC1D}"/>
                </a:ext>
              </a:extLst>
            </p:cNvPr>
            <p:cNvSpPr/>
            <p:nvPr/>
          </p:nvSpPr>
          <p:spPr>
            <a:xfrm>
              <a:off x="5191100" y="2894254"/>
              <a:ext cx="607175" cy="525875"/>
            </a:xfrm>
            <a:custGeom>
              <a:avLst/>
              <a:gdLst/>
              <a:ahLst/>
              <a:cxnLst/>
              <a:rect l="l" t="t" r="r" b="b"/>
              <a:pathLst>
                <a:path w="24287" h="21035" fill="none" extrusionOk="0">
                  <a:moveTo>
                    <a:pt x="6080" y="21034"/>
                  </a:moveTo>
                  <a:lnTo>
                    <a:pt x="0" y="10518"/>
                  </a:lnTo>
                  <a:lnTo>
                    <a:pt x="6080" y="1"/>
                  </a:lnTo>
                  <a:lnTo>
                    <a:pt x="18207" y="1"/>
                  </a:lnTo>
                  <a:lnTo>
                    <a:pt x="24287" y="10518"/>
                  </a:lnTo>
                  <a:lnTo>
                    <a:pt x="18207" y="21034"/>
                  </a:lnTo>
                  <a:close/>
                </a:path>
              </a:pathLst>
            </a:custGeom>
            <a:grpFill/>
            <a:ln w="23550" cap="rnd" cmpd="sng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chemeClr val="tx2"/>
                </a:solidFill>
                <a:latin typeface="Righteous" panose="020B0604020202020204" charset="0"/>
              </a:endParaRPr>
            </a:p>
          </p:txBody>
        </p:sp>
        <p:sp>
          <p:nvSpPr>
            <p:cNvPr id="7" name="Google Shape;556;p35">
              <a:extLst>
                <a:ext uri="{FF2B5EF4-FFF2-40B4-BE49-F238E27FC236}">
                  <a16:creationId xmlns:a16="http://schemas.microsoft.com/office/drawing/2014/main" id="{AD49E005-5534-4C4F-B801-9DAD43AFA57A}"/>
                </a:ext>
              </a:extLst>
            </p:cNvPr>
            <p:cNvSpPr/>
            <p:nvPr/>
          </p:nvSpPr>
          <p:spPr>
            <a:xfrm>
              <a:off x="4734400" y="2636654"/>
              <a:ext cx="607175" cy="525875"/>
            </a:xfrm>
            <a:custGeom>
              <a:avLst/>
              <a:gdLst/>
              <a:ahLst/>
              <a:cxnLst/>
              <a:rect l="l" t="t" r="r" b="b"/>
              <a:pathLst>
                <a:path w="24287" h="21035" fill="none" extrusionOk="0">
                  <a:moveTo>
                    <a:pt x="6080" y="21034"/>
                  </a:moveTo>
                  <a:lnTo>
                    <a:pt x="1" y="10517"/>
                  </a:lnTo>
                  <a:lnTo>
                    <a:pt x="6080" y="1"/>
                  </a:lnTo>
                  <a:lnTo>
                    <a:pt x="18208" y="1"/>
                  </a:lnTo>
                  <a:lnTo>
                    <a:pt x="24287" y="10517"/>
                  </a:lnTo>
                  <a:lnTo>
                    <a:pt x="18208" y="21034"/>
                  </a:lnTo>
                  <a:close/>
                </a:path>
              </a:pathLst>
            </a:custGeom>
            <a:grpFill/>
            <a:ln w="23550" cap="rnd" cmpd="sng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chemeClr val="tx2"/>
                </a:solidFill>
                <a:latin typeface="Righteous" panose="020B0604020202020204" charset="0"/>
              </a:endParaRPr>
            </a:p>
          </p:txBody>
        </p:sp>
        <p:sp>
          <p:nvSpPr>
            <p:cNvPr id="8" name="Google Shape;557;p35">
              <a:extLst>
                <a:ext uri="{FF2B5EF4-FFF2-40B4-BE49-F238E27FC236}">
                  <a16:creationId xmlns:a16="http://schemas.microsoft.com/office/drawing/2014/main" id="{312A464B-F70D-40BD-8FAE-051E8B6BFF9E}"/>
                </a:ext>
              </a:extLst>
            </p:cNvPr>
            <p:cNvSpPr/>
            <p:nvPr/>
          </p:nvSpPr>
          <p:spPr>
            <a:xfrm>
              <a:off x="5189575" y="2366904"/>
              <a:ext cx="607175" cy="525850"/>
            </a:xfrm>
            <a:custGeom>
              <a:avLst/>
              <a:gdLst/>
              <a:ahLst/>
              <a:cxnLst/>
              <a:rect l="l" t="t" r="r" b="b"/>
              <a:pathLst>
                <a:path w="24287" h="21034" fill="none" extrusionOk="0">
                  <a:moveTo>
                    <a:pt x="6080" y="21034"/>
                  </a:moveTo>
                  <a:lnTo>
                    <a:pt x="1" y="10517"/>
                  </a:lnTo>
                  <a:lnTo>
                    <a:pt x="6080" y="0"/>
                  </a:lnTo>
                  <a:lnTo>
                    <a:pt x="18208" y="0"/>
                  </a:lnTo>
                  <a:lnTo>
                    <a:pt x="24287" y="10517"/>
                  </a:lnTo>
                  <a:lnTo>
                    <a:pt x="18208" y="21034"/>
                  </a:lnTo>
                  <a:close/>
                </a:path>
              </a:pathLst>
            </a:custGeom>
            <a:grpFill/>
            <a:ln w="23550" cap="rnd" cmpd="sng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chemeClr val="tx2"/>
                </a:solidFill>
                <a:latin typeface="Righteous" panose="020B0604020202020204" charset="0"/>
              </a:endParaRPr>
            </a:p>
          </p:txBody>
        </p:sp>
        <p:sp>
          <p:nvSpPr>
            <p:cNvPr id="9" name="Google Shape;558;p35">
              <a:extLst>
                <a:ext uri="{FF2B5EF4-FFF2-40B4-BE49-F238E27FC236}">
                  <a16:creationId xmlns:a16="http://schemas.microsoft.com/office/drawing/2014/main" id="{E5541221-C6CB-42C7-A934-65DE4F5818FE}"/>
                </a:ext>
              </a:extLst>
            </p:cNvPr>
            <p:cNvSpPr/>
            <p:nvPr/>
          </p:nvSpPr>
          <p:spPr>
            <a:xfrm>
              <a:off x="4282275" y="2366904"/>
              <a:ext cx="607175" cy="525850"/>
            </a:xfrm>
            <a:custGeom>
              <a:avLst/>
              <a:gdLst/>
              <a:ahLst/>
              <a:cxnLst/>
              <a:rect l="l" t="t" r="r" b="b"/>
              <a:pathLst>
                <a:path w="24287" h="21034" fill="none" extrusionOk="0">
                  <a:moveTo>
                    <a:pt x="6079" y="21034"/>
                  </a:moveTo>
                  <a:lnTo>
                    <a:pt x="0" y="10517"/>
                  </a:lnTo>
                  <a:lnTo>
                    <a:pt x="6079" y="0"/>
                  </a:lnTo>
                  <a:lnTo>
                    <a:pt x="18207" y="0"/>
                  </a:lnTo>
                  <a:lnTo>
                    <a:pt x="24286" y="10517"/>
                  </a:lnTo>
                  <a:lnTo>
                    <a:pt x="18207" y="21034"/>
                  </a:lnTo>
                  <a:close/>
                </a:path>
              </a:pathLst>
            </a:custGeom>
            <a:grpFill/>
            <a:ln w="23550" cap="rnd" cmpd="sng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chemeClr val="tx2"/>
                </a:solidFill>
                <a:latin typeface="Righteous" panose="020B0604020202020204" charset="0"/>
              </a:endParaRPr>
            </a:p>
          </p:txBody>
        </p:sp>
        <p:sp>
          <p:nvSpPr>
            <p:cNvPr id="10" name="Google Shape;559;p35">
              <a:extLst>
                <a:ext uri="{FF2B5EF4-FFF2-40B4-BE49-F238E27FC236}">
                  <a16:creationId xmlns:a16="http://schemas.microsoft.com/office/drawing/2014/main" id="{E727D661-E421-48EB-B829-4672B5B6167C}"/>
                </a:ext>
              </a:extLst>
            </p:cNvPr>
            <p:cNvSpPr/>
            <p:nvPr/>
          </p:nvSpPr>
          <p:spPr>
            <a:xfrm>
              <a:off x="4346850" y="2292979"/>
              <a:ext cx="177850" cy="165525"/>
            </a:xfrm>
            <a:custGeom>
              <a:avLst/>
              <a:gdLst/>
              <a:ahLst/>
              <a:cxnLst/>
              <a:rect l="l" t="t" r="r" b="b"/>
              <a:pathLst>
                <a:path w="7114" h="6621" extrusionOk="0">
                  <a:moveTo>
                    <a:pt x="3592" y="1"/>
                  </a:moveTo>
                  <a:cubicBezTo>
                    <a:pt x="1977" y="1"/>
                    <a:pt x="580" y="1154"/>
                    <a:pt x="305" y="2805"/>
                  </a:cubicBezTo>
                  <a:cubicBezTo>
                    <a:pt x="1" y="4599"/>
                    <a:pt x="1247" y="6301"/>
                    <a:pt x="3040" y="6574"/>
                  </a:cubicBezTo>
                  <a:cubicBezTo>
                    <a:pt x="3225" y="6606"/>
                    <a:pt x="3409" y="6621"/>
                    <a:pt x="3591" y="6621"/>
                  </a:cubicBezTo>
                  <a:cubicBezTo>
                    <a:pt x="5170" y="6621"/>
                    <a:pt x="6567" y="5474"/>
                    <a:pt x="6840" y="3839"/>
                  </a:cubicBezTo>
                  <a:cubicBezTo>
                    <a:pt x="7113" y="2045"/>
                    <a:pt x="5898" y="343"/>
                    <a:pt x="4104" y="39"/>
                  </a:cubicBezTo>
                  <a:cubicBezTo>
                    <a:pt x="3932" y="13"/>
                    <a:pt x="3761" y="1"/>
                    <a:pt x="3592" y="1"/>
                  </a:cubicBezTo>
                  <a:close/>
                </a:path>
              </a:pathLst>
            </a:custGeom>
            <a:grpFill/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chemeClr val="tx2"/>
                </a:solidFill>
                <a:latin typeface="Righteous" panose="020B0604020202020204" charset="0"/>
              </a:endParaRPr>
            </a:p>
          </p:txBody>
        </p:sp>
        <p:sp>
          <p:nvSpPr>
            <p:cNvPr id="11" name="Google Shape;560;p35">
              <a:extLst>
                <a:ext uri="{FF2B5EF4-FFF2-40B4-BE49-F238E27FC236}">
                  <a16:creationId xmlns:a16="http://schemas.microsoft.com/office/drawing/2014/main" id="{B4612A24-0E7C-45DC-BBF2-9F2CFC43626F}"/>
                </a:ext>
              </a:extLst>
            </p:cNvPr>
            <p:cNvSpPr/>
            <p:nvPr/>
          </p:nvSpPr>
          <p:spPr>
            <a:xfrm>
              <a:off x="5552050" y="3333079"/>
              <a:ext cx="177825" cy="165525"/>
            </a:xfrm>
            <a:custGeom>
              <a:avLst/>
              <a:gdLst/>
              <a:ahLst/>
              <a:cxnLst/>
              <a:rect l="l" t="t" r="r" b="b"/>
              <a:pathLst>
                <a:path w="7113" h="6621" extrusionOk="0">
                  <a:moveTo>
                    <a:pt x="3544" y="0"/>
                  </a:moveTo>
                  <a:cubicBezTo>
                    <a:pt x="1944" y="0"/>
                    <a:pt x="550" y="1147"/>
                    <a:pt x="304" y="2782"/>
                  </a:cubicBezTo>
                  <a:cubicBezTo>
                    <a:pt x="0" y="4576"/>
                    <a:pt x="1247" y="6278"/>
                    <a:pt x="3040" y="6582"/>
                  </a:cubicBezTo>
                  <a:cubicBezTo>
                    <a:pt x="3209" y="6608"/>
                    <a:pt x="3378" y="6620"/>
                    <a:pt x="3545" y="6620"/>
                  </a:cubicBezTo>
                  <a:cubicBezTo>
                    <a:pt x="5142" y="6620"/>
                    <a:pt x="6564" y="5467"/>
                    <a:pt x="6839" y="3816"/>
                  </a:cubicBezTo>
                  <a:cubicBezTo>
                    <a:pt x="7113" y="2022"/>
                    <a:pt x="5897" y="320"/>
                    <a:pt x="4104" y="47"/>
                  </a:cubicBezTo>
                  <a:cubicBezTo>
                    <a:pt x="3916" y="15"/>
                    <a:pt x="3729" y="0"/>
                    <a:pt x="3544" y="0"/>
                  </a:cubicBezTo>
                  <a:close/>
                </a:path>
              </a:pathLst>
            </a:custGeom>
            <a:grpFill/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chemeClr val="tx2"/>
                </a:solidFill>
                <a:latin typeface="Righteous" panose="020B0604020202020204" charset="0"/>
              </a:endParaRPr>
            </a:p>
          </p:txBody>
        </p:sp>
        <p:sp>
          <p:nvSpPr>
            <p:cNvPr id="12" name="Google Shape;561;p35">
              <a:extLst>
                <a:ext uri="{FF2B5EF4-FFF2-40B4-BE49-F238E27FC236}">
                  <a16:creationId xmlns:a16="http://schemas.microsoft.com/office/drawing/2014/main" id="{A5BFF825-C04C-4BA4-A5E6-B836BD18B4EA}"/>
                </a:ext>
              </a:extLst>
            </p:cNvPr>
            <p:cNvSpPr/>
            <p:nvPr/>
          </p:nvSpPr>
          <p:spPr>
            <a:xfrm>
              <a:off x="5245800" y="2816379"/>
              <a:ext cx="181650" cy="165475"/>
            </a:xfrm>
            <a:custGeom>
              <a:avLst/>
              <a:gdLst/>
              <a:ahLst/>
              <a:cxnLst/>
              <a:rect l="l" t="t" r="r" b="b"/>
              <a:pathLst>
                <a:path w="7266" h="6619" extrusionOk="0">
                  <a:moveTo>
                    <a:pt x="3637" y="0"/>
                  </a:moveTo>
                  <a:cubicBezTo>
                    <a:pt x="2790" y="0"/>
                    <a:pt x="1946" y="319"/>
                    <a:pt x="1308" y="958"/>
                  </a:cubicBezTo>
                  <a:cubicBezTo>
                    <a:pt x="1" y="2265"/>
                    <a:pt x="1" y="4362"/>
                    <a:pt x="1308" y="5639"/>
                  </a:cubicBezTo>
                  <a:cubicBezTo>
                    <a:pt x="1946" y="6292"/>
                    <a:pt x="2790" y="6619"/>
                    <a:pt x="3637" y="6619"/>
                  </a:cubicBezTo>
                  <a:cubicBezTo>
                    <a:pt x="4484" y="6619"/>
                    <a:pt x="5335" y="6292"/>
                    <a:pt x="5989" y="5639"/>
                  </a:cubicBezTo>
                  <a:cubicBezTo>
                    <a:pt x="7265" y="4362"/>
                    <a:pt x="7265" y="2265"/>
                    <a:pt x="5989" y="958"/>
                  </a:cubicBezTo>
                  <a:cubicBezTo>
                    <a:pt x="5335" y="319"/>
                    <a:pt x="4484" y="0"/>
                    <a:pt x="3637" y="0"/>
                  </a:cubicBezTo>
                  <a:close/>
                </a:path>
              </a:pathLst>
            </a:custGeom>
            <a:grpFill/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chemeClr val="tx2"/>
                </a:solidFill>
                <a:latin typeface="Righteous" panose="020B0604020202020204" charset="0"/>
              </a:endParaRPr>
            </a:p>
          </p:txBody>
        </p:sp>
        <p:sp>
          <p:nvSpPr>
            <p:cNvPr id="13" name="Google Shape;562;p35">
              <a:extLst>
                <a:ext uri="{FF2B5EF4-FFF2-40B4-BE49-F238E27FC236}">
                  <a16:creationId xmlns:a16="http://schemas.microsoft.com/office/drawing/2014/main" id="{C0920CF6-209F-4510-A8EA-E3BE826B424A}"/>
                </a:ext>
              </a:extLst>
            </p:cNvPr>
            <p:cNvSpPr/>
            <p:nvPr/>
          </p:nvSpPr>
          <p:spPr>
            <a:xfrm>
              <a:off x="5702500" y="2544729"/>
              <a:ext cx="181650" cy="165675"/>
            </a:xfrm>
            <a:custGeom>
              <a:avLst/>
              <a:gdLst/>
              <a:ahLst/>
              <a:cxnLst/>
              <a:rect l="l" t="t" r="r" b="b"/>
              <a:pathLst>
                <a:path w="7266" h="6627" extrusionOk="0">
                  <a:moveTo>
                    <a:pt x="3641" y="1"/>
                  </a:moveTo>
                  <a:cubicBezTo>
                    <a:pt x="2129" y="1"/>
                    <a:pt x="765" y="1043"/>
                    <a:pt x="426" y="2553"/>
                  </a:cubicBezTo>
                  <a:cubicBezTo>
                    <a:pt x="1" y="4346"/>
                    <a:pt x="1095" y="6109"/>
                    <a:pt x="2888" y="6535"/>
                  </a:cubicBezTo>
                  <a:cubicBezTo>
                    <a:pt x="3145" y="6597"/>
                    <a:pt x="3403" y="6627"/>
                    <a:pt x="3657" y="6627"/>
                  </a:cubicBezTo>
                  <a:cubicBezTo>
                    <a:pt x="5145" y="6627"/>
                    <a:pt x="6507" y="5605"/>
                    <a:pt x="6870" y="4073"/>
                  </a:cubicBezTo>
                  <a:cubicBezTo>
                    <a:pt x="7265" y="2279"/>
                    <a:pt x="6171" y="516"/>
                    <a:pt x="4408" y="91"/>
                  </a:cubicBezTo>
                  <a:cubicBezTo>
                    <a:pt x="4151" y="30"/>
                    <a:pt x="3894" y="1"/>
                    <a:pt x="3641" y="1"/>
                  </a:cubicBezTo>
                  <a:close/>
                </a:path>
              </a:pathLst>
            </a:custGeom>
            <a:grpFill/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chemeClr val="tx2"/>
                </a:solidFill>
                <a:latin typeface="Righteous" panose="020B0604020202020204" charset="0"/>
              </a:endParaRPr>
            </a:p>
          </p:txBody>
        </p:sp>
        <p:sp>
          <p:nvSpPr>
            <p:cNvPr id="14" name="Google Shape;563;p35">
              <a:extLst>
                <a:ext uri="{FF2B5EF4-FFF2-40B4-BE49-F238E27FC236}">
                  <a16:creationId xmlns:a16="http://schemas.microsoft.com/office/drawing/2014/main" id="{B28F7155-3FF1-4549-86B1-86A3C3B8D0CC}"/>
                </a:ext>
              </a:extLst>
            </p:cNvPr>
            <p:cNvSpPr/>
            <p:nvPr/>
          </p:nvSpPr>
          <p:spPr>
            <a:xfrm>
              <a:off x="4650050" y="2809729"/>
              <a:ext cx="181650" cy="165475"/>
            </a:xfrm>
            <a:custGeom>
              <a:avLst/>
              <a:gdLst/>
              <a:ahLst/>
              <a:cxnLst/>
              <a:rect l="l" t="t" r="r" b="b"/>
              <a:pathLst>
                <a:path w="7266" h="6619" extrusionOk="0">
                  <a:moveTo>
                    <a:pt x="3629" y="0"/>
                  </a:moveTo>
                  <a:cubicBezTo>
                    <a:pt x="2782" y="0"/>
                    <a:pt x="1931" y="327"/>
                    <a:pt x="1277" y="980"/>
                  </a:cubicBezTo>
                  <a:cubicBezTo>
                    <a:pt x="1" y="2257"/>
                    <a:pt x="1" y="4354"/>
                    <a:pt x="1277" y="5661"/>
                  </a:cubicBezTo>
                  <a:cubicBezTo>
                    <a:pt x="1931" y="6300"/>
                    <a:pt x="2782" y="6619"/>
                    <a:pt x="3629" y="6619"/>
                  </a:cubicBezTo>
                  <a:cubicBezTo>
                    <a:pt x="4476" y="6619"/>
                    <a:pt x="5320" y="6300"/>
                    <a:pt x="5958" y="5661"/>
                  </a:cubicBezTo>
                  <a:cubicBezTo>
                    <a:pt x="7265" y="4354"/>
                    <a:pt x="7265" y="2257"/>
                    <a:pt x="5958" y="980"/>
                  </a:cubicBezTo>
                  <a:cubicBezTo>
                    <a:pt x="5320" y="327"/>
                    <a:pt x="4476" y="0"/>
                    <a:pt x="3629" y="0"/>
                  </a:cubicBezTo>
                  <a:close/>
                </a:path>
              </a:pathLst>
            </a:custGeom>
            <a:grpFill/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chemeClr val="tx2"/>
                </a:solidFill>
                <a:latin typeface="Righteous" panose="020B060402020202020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048469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3829" y="374791"/>
            <a:ext cx="60019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ct val="0"/>
              </a:spcAft>
              <a:buSzPct val="4500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s-ES_tradnl" sz="2000" b="1" u="sng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Para buscar más…La web programable (Geo)</a:t>
            </a:r>
          </a:p>
        </p:txBody>
      </p:sp>
      <p:sp>
        <p:nvSpPr>
          <p:cNvPr id="3" name="Rectangle 2"/>
          <p:cNvSpPr/>
          <p:nvPr/>
        </p:nvSpPr>
        <p:spPr>
          <a:xfrm>
            <a:off x="2092274" y="5877272"/>
            <a:ext cx="536004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1200" dirty="0">
                <a:latin typeface="Righteous" panose="020B0604020202020204" charset="0"/>
                <a:ea typeface="Tahoma" panose="020B0604030504040204" pitchFamily="34" charset="0"/>
                <a:cs typeface="Tahoma" panose="020B0604030504040204" pitchFamily="34" charset="0"/>
                <a:hlinkClick r:id="rId2"/>
              </a:rPr>
              <a:t>http://www.programmableweb.com/category/all/apis?category=19978</a:t>
            </a:r>
            <a:endParaRPr lang="es-ES_tradnl" sz="1200" dirty="0">
              <a:latin typeface="Righteous" panose="020B060402020202020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s-ES_tradnl" sz="1200" dirty="0">
              <a:latin typeface="Righteous" panose="020B060402020202020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980728"/>
            <a:ext cx="7318664" cy="4752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992979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56;p39">
            <a:extLst>
              <a:ext uri="{FF2B5EF4-FFF2-40B4-BE49-F238E27FC236}">
                <a16:creationId xmlns:a16="http://schemas.microsoft.com/office/drawing/2014/main" id="{96C140DA-4BDA-4436-9A67-A55848F6D9A7}"/>
              </a:ext>
            </a:extLst>
          </p:cNvPr>
          <p:cNvSpPr txBox="1">
            <a:spLocks/>
          </p:cNvSpPr>
          <p:nvPr/>
        </p:nvSpPr>
        <p:spPr>
          <a:xfrm>
            <a:off x="1844288" y="2811750"/>
            <a:ext cx="24357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  <a:buClrTx/>
              <a:buFontTx/>
            </a:pPr>
            <a:endParaRPr lang="en" dirty="0"/>
          </a:p>
        </p:txBody>
      </p:sp>
      <p:sp>
        <p:nvSpPr>
          <p:cNvPr id="3" name="Google Shape;657;p39">
            <a:extLst>
              <a:ext uri="{FF2B5EF4-FFF2-40B4-BE49-F238E27FC236}">
                <a16:creationId xmlns:a16="http://schemas.microsoft.com/office/drawing/2014/main" id="{A5963B0E-76B1-483F-B674-F929AE6B9597}"/>
              </a:ext>
            </a:extLst>
          </p:cNvPr>
          <p:cNvSpPr/>
          <p:nvPr/>
        </p:nvSpPr>
        <p:spPr>
          <a:xfrm>
            <a:off x="1905350" y="1864500"/>
            <a:ext cx="5333311" cy="826119"/>
          </a:xfrm>
          <a:custGeom>
            <a:avLst/>
            <a:gdLst/>
            <a:ahLst/>
            <a:cxnLst/>
            <a:rect l="l" t="t" r="r" b="b"/>
            <a:pathLst>
              <a:path w="272073" h="179396" extrusionOk="0">
                <a:moveTo>
                  <a:pt x="1" y="1"/>
                </a:moveTo>
                <a:lnTo>
                  <a:pt x="1" y="179396"/>
                </a:lnTo>
                <a:lnTo>
                  <a:pt x="272073" y="179396"/>
                </a:lnTo>
                <a:lnTo>
                  <a:pt x="27207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658;p39">
            <a:extLst>
              <a:ext uri="{FF2B5EF4-FFF2-40B4-BE49-F238E27FC236}">
                <a16:creationId xmlns:a16="http://schemas.microsoft.com/office/drawing/2014/main" id="{7D692306-2709-4239-9A61-8AEB76813236}"/>
              </a:ext>
            </a:extLst>
          </p:cNvPr>
          <p:cNvSpPr txBox="1">
            <a:spLocks/>
          </p:cNvSpPr>
          <p:nvPr/>
        </p:nvSpPr>
        <p:spPr>
          <a:xfrm>
            <a:off x="4570717" y="3325582"/>
            <a:ext cx="41988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Tx/>
            </a:pPr>
            <a:r>
              <a:rPr lang="es-ES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¿Qué es un </a:t>
            </a:r>
            <a:r>
              <a:rPr lang="es-ES" dirty="0" err="1">
                <a:solidFill>
                  <a:schemeClr val="accent3">
                    <a:lumMod val="40000"/>
                    <a:lumOff val="60000"/>
                  </a:schemeClr>
                </a:solidFill>
              </a:rPr>
              <a:t>geoservicio</a:t>
            </a:r>
            <a:r>
              <a:rPr lang="es-ES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 / API ?</a:t>
            </a:r>
          </a:p>
          <a:p>
            <a:pPr>
              <a:spcBef>
                <a:spcPts val="0"/>
              </a:spcBef>
              <a:buClrTx/>
            </a:pPr>
            <a:endParaRPr lang="ca-ES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81168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CE7353-F385-4199-BE18-145174639D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8" name="Shape 134">
            <a:extLst>
              <a:ext uri="{FF2B5EF4-FFF2-40B4-BE49-F238E27FC236}">
                <a16:creationId xmlns:a16="http://schemas.microsoft.com/office/drawing/2014/main" id="{8FF4F708-714A-47DA-979D-BB16AAED80AE}"/>
              </a:ext>
            </a:extLst>
          </p:cNvPr>
          <p:cNvSpPr/>
          <p:nvPr/>
        </p:nvSpPr>
        <p:spPr>
          <a:xfrm>
            <a:off x="229765" y="2168548"/>
            <a:ext cx="8481059" cy="2923876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600" u="none" strike="noStrike" cap="none" dirty="0">
              <a:solidFill>
                <a:srgbClr val="DE8B74"/>
              </a:solidFill>
              <a:latin typeface="Raleway" panose="020B0604020202020204" charset="0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1600" u="none" strike="noStrike" cap="none" dirty="0">
                <a:solidFill>
                  <a:srgbClr val="DE8B74"/>
                </a:solidFill>
                <a:latin typeface="Raleway" panose="020B0604020202020204" charset="0"/>
                <a:sym typeface="Arial"/>
              </a:rPr>
              <a:t>In computer programming, an application programming interface (API) is a set of subroutine definitions, protocols, and tools for </a:t>
            </a:r>
            <a:r>
              <a:rPr lang="en-US" sz="2000" b="1" dirty="0">
                <a:solidFill>
                  <a:srgbClr val="DE8B74"/>
                </a:solidFill>
                <a:latin typeface="Raleway"/>
              </a:rPr>
              <a:t>building</a:t>
            </a:r>
            <a:r>
              <a:rPr lang="en-US" sz="1600" u="none" strike="noStrike" cap="none" dirty="0">
                <a:solidFill>
                  <a:srgbClr val="DE8B74"/>
                </a:solidFill>
                <a:latin typeface="Raleway" panose="020B0604020202020204" charset="0"/>
                <a:sym typeface="Arial"/>
              </a:rPr>
              <a:t> application software.  ( </a:t>
            </a:r>
            <a:r>
              <a:rPr lang="es-ES" sz="1600" u="none" strike="noStrike" cap="none" dirty="0">
                <a:solidFill>
                  <a:srgbClr val="DE8B74"/>
                </a:solidFill>
                <a:latin typeface="Raleway" panose="020B0604020202020204" charset="0"/>
                <a:sym typeface="Arial"/>
              </a:rPr>
              <a:t>….)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600" u="none" strike="noStrike" cap="none" dirty="0">
              <a:solidFill>
                <a:srgbClr val="DE8B74"/>
              </a:solidFill>
              <a:latin typeface="Raleway" panose="020B0604020202020204" charset="0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1600" u="none" strike="noStrike" cap="none" dirty="0">
                <a:solidFill>
                  <a:srgbClr val="DE8B74"/>
                </a:solidFill>
                <a:latin typeface="Raleway" panose="020B0604020202020204" charset="0"/>
                <a:sym typeface="Arial"/>
              </a:rPr>
              <a:t>An API may be for a </a:t>
            </a:r>
            <a:r>
              <a:rPr lang="en-US" sz="2000" b="1" dirty="0">
                <a:solidFill>
                  <a:srgbClr val="DE8B74"/>
                </a:solidFill>
                <a:latin typeface="Raleway"/>
              </a:rPr>
              <a:t>web-based </a:t>
            </a:r>
            <a:r>
              <a:rPr lang="en-US" sz="1600" u="none" strike="noStrike" cap="none" dirty="0">
                <a:solidFill>
                  <a:srgbClr val="DE8B74"/>
                </a:solidFill>
                <a:latin typeface="Raleway" panose="020B0604020202020204" charset="0"/>
                <a:sym typeface="Arial"/>
              </a:rPr>
              <a:t>system, operating system, database system, computer hardware, or software library. An API specification can take many forms, but often includes specifications for routines, data structures, object classes, variables, or remote calls.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600" u="none" strike="noStrike" cap="none" dirty="0">
              <a:solidFill>
                <a:srgbClr val="DE8B74"/>
              </a:solidFill>
              <a:latin typeface="Raleway" panose="020B0604020202020204" charset="0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25000"/>
              <a:buFont typeface="Arial"/>
              <a:buNone/>
            </a:pPr>
            <a:r>
              <a:rPr lang="en-US" sz="2000" b="1" dirty="0">
                <a:solidFill>
                  <a:srgbClr val="DE8B74"/>
                </a:solidFill>
                <a:latin typeface="Raleway"/>
              </a:rPr>
              <a:t>Documentation</a:t>
            </a:r>
            <a:r>
              <a:rPr lang="es-ES" sz="1800" u="none" strike="noStrike" cap="none" dirty="0">
                <a:solidFill>
                  <a:srgbClr val="DE8B74"/>
                </a:solidFill>
                <a:latin typeface="Raleway" panose="020B0604020202020204" charset="0"/>
                <a:sym typeface="Arial"/>
              </a:rPr>
              <a:t> </a:t>
            </a:r>
            <a:r>
              <a:rPr lang="en-US" sz="1600" u="none" strike="noStrike" cap="none" dirty="0">
                <a:solidFill>
                  <a:srgbClr val="DE8B74"/>
                </a:solidFill>
                <a:latin typeface="Raleway" panose="020B0604020202020204" charset="0"/>
                <a:sym typeface="Arial"/>
              </a:rPr>
              <a:t>for the </a:t>
            </a:r>
            <a:r>
              <a:rPr lang="en-US" sz="2000" b="1" dirty="0">
                <a:solidFill>
                  <a:srgbClr val="DE8B74"/>
                </a:solidFill>
                <a:latin typeface="Raleway"/>
              </a:rPr>
              <a:t>API </a:t>
            </a:r>
            <a:r>
              <a:rPr lang="en-US" sz="1600" u="none" strike="noStrike" cap="none" dirty="0">
                <a:solidFill>
                  <a:srgbClr val="DE8B74"/>
                </a:solidFill>
                <a:latin typeface="Raleway" panose="020B0604020202020204" charset="0"/>
                <a:sym typeface="Arial"/>
              </a:rPr>
              <a:t>is usually provided to facilitate usage</a:t>
            </a:r>
          </a:p>
        </p:txBody>
      </p:sp>
      <p:sp>
        <p:nvSpPr>
          <p:cNvPr id="9" name="Shape 135">
            <a:extLst>
              <a:ext uri="{FF2B5EF4-FFF2-40B4-BE49-F238E27FC236}">
                <a16:creationId xmlns:a16="http://schemas.microsoft.com/office/drawing/2014/main" id="{9515374C-D53A-4F6C-A35D-66938E8C8120}"/>
              </a:ext>
            </a:extLst>
          </p:cNvPr>
          <p:cNvSpPr txBox="1"/>
          <p:nvPr/>
        </p:nvSpPr>
        <p:spPr>
          <a:xfrm>
            <a:off x="285746" y="5354889"/>
            <a:ext cx="6342114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buClr>
                <a:srgbClr val="000000"/>
              </a:buClr>
              <a:buSzPct val="25000"/>
              <a:buFont typeface="Arial"/>
              <a:defRPr u="sng">
                <a:solidFill>
                  <a:schemeClr val="hlink"/>
                </a:solidFill>
              </a:defRPr>
            </a:lvl1pPr>
          </a:lstStyle>
          <a:p>
            <a:r>
              <a:rPr lang="es-ES" dirty="0">
                <a:solidFill>
                  <a:schemeClr val="bg1"/>
                </a:solidFill>
              </a:rPr>
              <a:t>Fuente: https://en.wikipedia.org/wiki/Application_programming_interface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0A0F4C41-01A8-46C6-97BF-5E309B8FE8BB}"/>
              </a:ext>
            </a:extLst>
          </p:cNvPr>
          <p:cNvSpPr/>
          <p:nvPr/>
        </p:nvSpPr>
        <p:spPr>
          <a:xfrm>
            <a:off x="285746" y="1459807"/>
            <a:ext cx="5780750" cy="446276"/>
          </a:xfrm>
          <a:prstGeom prst="rect">
            <a:avLst/>
          </a:prstGeom>
          <a:noFill/>
          <a:ln>
            <a:noFill/>
          </a:ln>
        </p:spPr>
        <p:txBody>
          <a:bodyPr lIns="0" tIns="24650" rIns="0" bIns="0" anchor="ctr" anchorCtr="0">
            <a:noAutofit/>
          </a:bodyPr>
          <a:lstStyle/>
          <a:p>
            <a:pPr>
              <a:buClr>
                <a:schemeClr val="dk1"/>
              </a:buClr>
              <a:buSzPct val="25000"/>
              <a:buFont typeface="Raleway"/>
            </a:pPr>
            <a:r>
              <a:rPr lang="es-ES" sz="2300" b="1" dirty="0">
                <a:solidFill>
                  <a:schemeClr val="bg1"/>
                </a:solidFill>
                <a:latin typeface="Raleway"/>
              </a:rPr>
              <a:t>API- </a:t>
            </a:r>
            <a:r>
              <a:rPr lang="es-ES" sz="2300" b="1" dirty="0" err="1">
                <a:solidFill>
                  <a:schemeClr val="bg1"/>
                </a:solidFill>
                <a:latin typeface="Raleway"/>
              </a:rPr>
              <a:t>Application</a:t>
            </a:r>
            <a:r>
              <a:rPr lang="es-ES" sz="2300" b="1" dirty="0">
                <a:solidFill>
                  <a:schemeClr val="bg1"/>
                </a:solidFill>
                <a:latin typeface="Raleway"/>
              </a:rPr>
              <a:t> </a:t>
            </a:r>
            <a:r>
              <a:rPr lang="es-ES" sz="2300" b="1" dirty="0" err="1">
                <a:solidFill>
                  <a:schemeClr val="bg1"/>
                </a:solidFill>
                <a:latin typeface="Raleway"/>
              </a:rPr>
              <a:t>Programming</a:t>
            </a:r>
            <a:r>
              <a:rPr lang="es-ES" sz="2300" b="1" dirty="0">
                <a:solidFill>
                  <a:schemeClr val="bg1"/>
                </a:solidFill>
                <a:latin typeface="Raleway"/>
              </a:rPr>
              <a:t> Interface</a:t>
            </a:r>
          </a:p>
        </p:txBody>
      </p:sp>
    </p:spTree>
    <p:extLst>
      <p:ext uri="{BB962C8B-B14F-4D97-AF65-F5344CB8AC3E}">
        <p14:creationId xmlns:p14="http://schemas.microsoft.com/office/powerpoint/2010/main" val="8921555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134">
            <a:extLst>
              <a:ext uri="{FF2B5EF4-FFF2-40B4-BE49-F238E27FC236}">
                <a16:creationId xmlns:a16="http://schemas.microsoft.com/office/drawing/2014/main" id="{EA4D6DB4-50F6-46A0-9F96-D8D786838276}"/>
              </a:ext>
            </a:extLst>
          </p:cNvPr>
          <p:cNvSpPr/>
          <p:nvPr/>
        </p:nvSpPr>
        <p:spPr>
          <a:xfrm>
            <a:off x="322233" y="1767849"/>
            <a:ext cx="8481059" cy="2923876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600" u="none" strike="noStrike" cap="none" dirty="0">
              <a:solidFill>
                <a:srgbClr val="DE8B74"/>
              </a:solidFill>
              <a:latin typeface="Righteous" panose="020B0604020202020204" charset="0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1600" u="none" strike="noStrike" cap="none" dirty="0">
                <a:solidFill>
                  <a:srgbClr val="DE8B74"/>
                </a:solidFill>
                <a:latin typeface="Righteous" panose="020B0604020202020204" charset="0"/>
                <a:sym typeface="Arial"/>
              </a:rPr>
              <a:t>In computer programming, an application programming interface (API) is a set of subroutine definitions, protocols, and tools for </a:t>
            </a:r>
            <a:r>
              <a:rPr lang="en-US" sz="2300" b="1" dirty="0">
                <a:solidFill>
                  <a:schemeClr val="bg1"/>
                </a:solidFill>
                <a:latin typeface="Righteous" panose="020B0604020202020204" charset="0"/>
              </a:rPr>
              <a:t>building</a:t>
            </a:r>
            <a:r>
              <a:rPr lang="en-US" sz="1600" u="none" strike="noStrike" cap="none" dirty="0">
                <a:solidFill>
                  <a:schemeClr val="bg1"/>
                </a:solidFill>
                <a:latin typeface="Righteous" panose="020B0604020202020204" charset="0"/>
                <a:sym typeface="Arial"/>
              </a:rPr>
              <a:t> </a:t>
            </a:r>
            <a:r>
              <a:rPr lang="en-US" sz="1600" u="none" strike="noStrike" cap="none" dirty="0">
                <a:solidFill>
                  <a:srgbClr val="DE8B74"/>
                </a:solidFill>
                <a:latin typeface="Righteous" panose="020B0604020202020204" charset="0"/>
                <a:sym typeface="Arial"/>
              </a:rPr>
              <a:t>application software.  ( </a:t>
            </a:r>
            <a:r>
              <a:rPr lang="es-ES" sz="1600" u="none" strike="noStrike" cap="none" dirty="0">
                <a:solidFill>
                  <a:srgbClr val="DE8B74"/>
                </a:solidFill>
                <a:latin typeface="Righteous" panose="020B0604020202020204" charset="0"/>
                <a:sym typeface="Arial"/>
              </a:rPr>
              <a:t>….)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600" u="none" strike="noStrike" cap="none" dirty="0">
              <a:solidFill>
                <a:srgbClr val="DE8B74"/>
              </a:solidFill>
              <a:latin typeface="Righteous" panose="020B0604020202020204" charset="0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1600" u="none" strike="noStrike" cap="none" dirty="0">
                <a:solidFill>
                  <a:srgbClr val="DE8B74"/>
                </a:solidFill>
                <a:latin typeface="Righteous" panose="020B0604020202020204" charset="0"/>
                <a:sym typeface="Arial"/>
              </a:rPr>
              <a:t>An API may be for a </a:t>
            </a:r>
            <a:r>
              <a:rPr lang="en-US" sz="2300" b="1" dirty="0">
                <a:solidFill>
                  <a:schemeClr val="bg1"/>
                </a:solidFill>
                <a:latin typeface="Righteous" panose="020B0604020202020204" charset="0"/>
              </a:rPr>
              <a:t>web-based</a:t>
            </a:r>
            <a:r>
              <a:rPr lang="en-US" sz="2300" b="1" dirty="0">
                <a:solidFill>
                  <a:srgbClr val="DE8B74"/>
                </a:solidFill>
                <a:latin typeface="Righteous" panose="020B0604020202020204" charset="0"/>
              </a:rPr>
              <a:t> </a:t>
            </a:r>
            <a:r>
              <a:rPr lang="en-US" sz="1600" u="none" strike="noStrike" cap="none" dirty="0">
                <a:solidFill>
                  <a:srgbClr val="DE8B74"/>
                </a:solidFill>
                <a:latin typeface="Righteous" panose="020B0604020202020204" charset="0"/>
                <a:sym typeface="Arial"/>
              </a:rPr>
              <a:t>system, operating system, database system, computer hardware, or software library. An API specification can take many forms, but often includes specifications for routines, data structures, object classes, variables, or remote calls.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600" u="none" strike="noStrike" cap="none" dirty="0">
              <a:solidFill>
                <a:srgbClr val="DE8B74"/>
              </a:solidFill>
              <a:latin typeface="Righteous" panose="020B0604020202020204" charset="0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25000"/>
              <a:buFont typeface="Arial"/>
              <a:buNone/>
            </a:pPr>
            <a:r>
              <a:rPr lang="en-US" sz="2300" b="1" dirty="0">
                <a:solidFill>
                  <a:schemeClr val="bg1"/>
                </a:solidFill>
                <a:latin typeface="Righteous" panose="020B0604020202020204" charset="0"/>
              </a:rPr>
              <a:t>Documentation</a:t>
            </a:r>
            <a:r>
              <a:rPr lang="es-ES" sz="1800" u="none" strike="noStrike" cap="none" dirty="0">
                <a:solidFill>
                  <a:srgbClr val="DE8B74"/>
                </a:solidFill>
                <a:latin typeface="Righteous" panose="020B0604020202020204" charset="0"/>
                <a:sym typeface="Arial"/>
              </a:rPr>
              <a:t> </a:t>
            </a:r>
            <a:r>
              <a:rPr lang="en-US" sz="1600" u="none" strike="noStrike" cap="none" dirty="0">
                <a:solidFill>
                  <a:srgbClr val="DE8B74"/>
                </a:solidFill>
                <a:latin typeface="Righteous" panose="020B0604020202020204" charset="0"/>
                <a:sym typeface="Arial"/>
              </a:rPr>
              <a:t>for the </a:t>
            </a:r>
            <a:r>
              <a:rPr lang="en-US" sz="2300" b="1" dirty="0">
                <a:solidFill>
                  <a:srgbClr val="DE8B74"/>
                </a:solidFill>
                <a:latin typeface="Righteous" panose="020B0604020202020204" charset="0"/>
              </a:rPr>
              <a:t>API </a:t>
            </a:r>
            <a:r>
              <a:rPr lang="en-US" sz="1600" u="none" strike="noStrike" cap="none" dirty="0">
                <a:solidFill>
                  <a:srgbClr val="DE8B74"/>
                </a:solidFill>
                <a:latin typeface="Righteous" panose="020B0604020202020204" charset="0"/>
                <a:sym typeface="Arial"/>
              </a:rPr>
              <a:t>is usually provided to facilitate usage</a:t>
            </a:r>
          </a:p>
        </p:txBody>
      </p:sp>
      <p:sp>
        <p:nvSpPr>
          <p:cNvPr id="7" name="Shape 142">
            <a:extLst>
              <a:ext uri="{FF2B5EF4-FFF2-40B4-BE49-F238E27FC236}">
                <a16:creationId xmlns:a16="http://schemas.microsoft.com/office/drawing/2014/main" id="{8E2F2077-55F3-4ABA-BE17-5914DEF40DFC}"/>
              </a:ext>
            </a:extLst>
          </p:cNvPr>
          <p:cNvSpPr txBox="1"/>
          <p:nvPr/>
        </p:nvSpPr>
        <p:spPr>
          <a:xfrm>
            <a:off x="148078" y="5228510"/>
            <a:ext cx="1787669" cy="116955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s-ES" sz="1400" b="1" u="none" strike="noStrike" cap="none" dirty="0">
                <a:solidFill>
                  <a:schemeClr val="bg1"/>
                </a:solidFill>
                <a:latin typeface="Righteous" panose="020B0604020202020204" charset="0"/>
                <a:sym typeface="Arial"/>
              </a:rPr>
              <a:t>API </a:t>
            </a:r>
            <a:r>
              <a:rPr lang="es-ES" sz="1400" b="1" u="none" strike="noStrike" cap="none" dirty="0" err="1">
                <a:solidFill>
                  <a:schemeClr val="bg1"/>
                </a:solidFill>
                <a:latin typeface="Righteous" panose="020B0604020202020204" charset="0"/>
                <a:sym typeface="Arial"/>
              </a:rPr>
              <a:t>Doc</a:t>
            </a:r>
            <a:r>
              <a:rPr lang="es-ES" sz="1400" b="1" u="none" strike="noStrike" cap="none" dirty="0">
                <a:solidFill>
                  <a:schemeClr val="bg1"/>
                </a:solidFill>
                <a:latin typeface="Righteous" panose="020B0604020202020204" charset="0"/>
                <a:sym typeface="Arial"/>
              </a:rPr>
              <a:t> Reference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u="none" strike="noStrike" cap="none" dirty="0">
              <a:solidFill>
                <a:schemeClr val="bg1"/>
              </a:solidFill>
              <a:latin typeface="Righteous" panose="020B0604020202020204" charset="0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s-ES" sz="1400" u="none" strike="noStrike" cap="none" dirty="0">
                <a:solidFill>
                  <a:schemeClr val="bg1"/>
                </a:solidFill>
                <a:latin typeface="Righteous" panose="020B0604020202020204" charset="0"/>
                <a:sym typeface="Arial"/>
              </a:rPr>
              <a:t>Documentación de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s-ES" sz="1400" u="none" strike="noStrike" cap="none" dirty="0" err="1">
                <a:solidFill>
                  <a:schemeClr val="bg1"/>
                </a:solidFill>
                <a:latin typeface="Righteous" panose="020B0604020202020204" charset="0"/>
                <a:sym typeface="Arial"/>
              </a:rPr>
              <a:t>Request</a:t>
            </a:r>
            <a:endParaRPr lang="es-ES" sz="1400" u="none" strike="noStrike" cap="none" dirty="0">
              <a:solidFill>
                <a:schemeClr val="bg1"/>
              </a:solidFill>
              <a:latin typeface="Righteous" panose="020B0604020202020204" charset="0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s-ES" sz="1400" u="none" strike="noStrike" cap="none" dirty="0">
                <a:solidFill>
                  <a:schemeClr val="bg1"/>
                </a:solidFill>
                <a:latin typeface="Righteous" panose="020B0604020202020204" charset="0"/>
                <a:sym typeface="Arial"/>
              </a:rPr>
              <a:t>Response</a:t>
            </a:r>
          </a:p>
        </p:txBody>
      </p:sp>
      <p:sp>
        <p:nvSpPr>
          <p:cNvPr id="11" name="Shape 143">
            <a:extLst>
              <a:ext uri="{FF2B5EF4-FFF2-40B4-BE49-F238E27FC236}">
                <a16:creationId xmlns:a16="http://schemas.microsoft.com/office/drawing/2014/main" id="{DD3F4D80-F939-433E-8487-BB5B2D809931}"/>
              </a:ext>
            </a:extLst>
          </p:cNvPr>
          <p:cNvSpPr txBox="1"/>
          <p:nvPr/>
        </p:nvSpPr>
        <p:spPr>
          <a:xfrm>
            <a:off x="2586477" y="5068490"/>
            <a:ext cx="2114680" cy="73866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s-ES" sz="1400" b="1" u="none" strike="noStrike" cap="none" dirty="0">
                <a:solidFill>
                  <a:schemeClr val="bg1"/>
                </a:solidFill>
                <a:latin typeface="Righteous" panose="020B0604020202020204" charset="0"/>
                <a:sym typeface="Arial"/>
              </a:rPr>
              <a:t>Direcciones web HTTP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u="none" strike="noStrike" cap="none" dirty="0">
              <a:solidFill>
                <a:schemeClr val="bg1"/>
              </a:solidFill>
              <a:latin typeface="Righteous" panose="020B0604020202020204" charset="0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s-ES" sz="1400" u="none" strike="noStrike" cap="none" dirty="0">
                <a:solidFill>
                  <a:schemeClr val="bg1"/>
                </a:solidFill>
                <a:latin typeface="Righteous" panose="020B0604020202020204" charset="0"/>
                <a:sym typeface="Arial"/>
              </a:rPr>
              <a:t>HTTP GET / POST</a:t>
            </a:r>
          </a:p>
        </p:txBody>
      </p:sp>
      <p:sp>
        <p:nvSpPr>
          <p:cNvPr id="12" name="Shape 144">
            <a:extLst>
              <a:ext uri="{FF2B5EF4-FFF2-40B4-BE49-F238E27FC236}">
                <a16:creationId xmlns:a16="http://schemas.microsoft.com/office/drawing/2014/main" id="{F4B66231-DCBE-4FAC-823E-3543E4A718B7}"/>
              </a:ext>
            </a:extLst>
          </p:cNvPr>
          <p:cNvSpPr txBox="1"/>
          <p:nvPr/>
        </p:nvSpPr>
        <p:spPr>
          <a:xfrm>
            <a:off x="5558278" y="5068490"/>
            <a:ext cx="2685350" cy="160043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s-ES" sz="1400" b="1" u="none" strike="noStrike" cap="none" dirty="0">
                <a:solidFill>
                  <a:schemeClr val="bg1"/>
                </a:solidFill>
                <a:latin typeface="Righteous" panose="020B0604020202020204" charset="0"/>
                <a:sym typeface="Arial"/>
              </a:rPr>
              <a:t>Entorno WEB o APP Híbridas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urier New" panose="02070309020205020404" pitchFamily="49" charset="0"/>
              <a:buChar char="o"/>
            </a:pPr>
            <a:r>
              <a:rPr lang="es-ES" sz="1400" u="none" strike="noStrike" cap="none" dirty="0">
                <a:solidFill>
                  <a:schemeClr val="bg1"/>
                </a:solidFill>
                <a:latin typeface="Righteous" panose="020B0604020202020204" charset="0"/>
                <a:sym typeface="Arial"/>
              </a:rPr>
              <a:t>Browser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urier New" panose="02070309020205020404" pitchFamily="49" charset="0"/>
              <a:buChar char="o"/>
            </a:pPr>
            <a:r>
              <a:rPr lang="es-ES" sz="1400" u="none" strike="noStrike" cap="none" dirty="0">
                <a:solidFill>
                  <a:schemeClr val="bg1"/>
                </a:solidFill>
                <a:latin typeface="Righteous" panose="020B0604020202020204" charset="0"/>
                <a:sym typeface="Arial"/>
              </a:rPr>
              <a:t>HTML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urier New" panose="02070309020205020404" pitchFamily="49" charset="0"/>
              <a:buChar char="o"/>
            </a:pPr>
            <a:r>
              <a:rPr lang="es-ES" sz="1400" u="none" strike="noStrike" cap="none" dirty="0">
                <a:solidFill>
                  <a:schemeClr val="bg1"/>
                </a:solidFill>
                <a:latin typeface="Righteous" panose="020B0604020202020204" charset="0"/>
                <a:sym typeface="Arial"/>
              </a:rPr>
              <a:t>JavaScript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urier New" panose="02070309020205020404" pitchFamily="49" charset="0"/>
              <a:buChar char="o"/>
            </a:pPr>
            <a:r>
              <a:rPr lang="es-ES" sz="1400" u="none" strike="noStrike" cap="none" dirty="0">
                <a:solidFill>
                  <a:schemeClr val="bg1"/>
                </a:solidFill>
                <a:latin typeface="Righteous" panose="020B0604020202020204" charset="0"/>
                <a:sym typeface="Arial"/>
              </a:rPr>
              <a:t>CSS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u="none" strike="noStrike" cap="none" dirty="0">
              <a:solidFill>
                <a:schemeClr val="bg1"/>
              </a:solidFill>
              <a:latin typeface="Righteous" panose="020B0604020202020204" charset="0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u="none" strike="noStrike" cap="none" dirty="0">
              <a:solidFill>
                <a:schemeClr val="bg1"/>
              </a:solidFill>
              <a:latin typeface="Righteous" panose="020B0604020202020204" charset="0"/>
              <a:sym typeface="Arial"/>
            </a:endParaRP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99D8C9CC-6203-47BF-9947-1071C65361E2}"/>
              </a:ext>
            </a:extLst>
          </p:cNvPr>
          <p:cNvSpPr/>
          <p:nvPr/>
        </p:nvSpPr>
        <p:spPr>
          <a:xfrm>
            <a:off x="378214" y="1059108"/>
            <a:ext cx="5780750" cy="446276"/>
          </a:xfrm>
          <a:prstGeom prst="rect">
            <a:avLst/>
          </a:prstGeom>
          <a:noFill/>
          <a:ln>
            <a:noFill/>
          </a:ln>
        </p:spPr>
        <p:txBody>
          <a:bodyPr lIns="0" tIns="24650" rIns="0" bIns="0" anchor="ctr" anchorCtr="0">
            <a:noAutofit/>
          </a:bodyPr>
          <a:lstStyle/>
          <a:p>
            <a:pPr>
              <a:buClr>
                <a:schemeClr val="dk1"/>
              </a:buClr>
              <a:buSzPct val="25000"/>
              <a:buFont typeface="Raleway"/>
            </a:pPr>
            <a:r>
              <a:rPr lang="es-ES" sz="2300" b="1" dirty="0">
                <a:solidFill>
                  <a:schemeClr val="bg1"/>
                </a:solidFill>
                <a:latin typeface="Righteous" panose="020B0604020202020204" charset="0"/>
              </a:rPr>
              <a:t>API- </a:t>
            </a:r>
            <a:r>
              <a:rPr lang="es-ES" sz="2300" b="1" dirty="0" err="1">
                <a:solidFill>
                  <a:schemeClr val="bg1"/>
                </a:solidFill>
                <a:latin typeface="Righteous" panose="020B0604020202020204" charset="0"/>
              </a:rPr>
              <a:t>Application</a:t>
            </a:r>
            <a:r>
              <a:rPr lang="es-ES" sz="2300" b="1" dirty="0">
                <a:solidFill>
                  <a:schemeClr val="bg1"/>
                </a:solidFill>
                <a:latin typeface="Righteous" panose="020B0604020202020204" charset="0"/>
              </a:rPr>
              <a:t> </a:t>
            </a:r>
            <a:r>
              <a:rPr lang="es-ES" sz="2300" b="1" dirty="0" err="1">
                <a:solidFill>
                  <a:schemeClr val="bg1"/>
                </a:solidFill>
                <a:latin typeface="Righteous" panose="020B0604020202020204" charset="0"/>
              </a:rPr>
              <a:t>Programming</a:t>
            </a:r>
            <a:r>
              <a:rPr lang="es-ES" sz="2300" b="1" dirty="0">
                <a:solidFill>
                  <a:schemeClr val="bg1"/>
                </a:solidFill>
                <a:latin typeface="Righteous" panose="020B0604020202020204" charset="0"/>
              </a:rPr>
              <a:t> Interface</a:t>
            </a:r>
          </a:p>
        </p:txBody>
      </p:sp>
      <p:sp>
        <p:nvSpPr>
          <p:cNvPr id="14" name="Shape 145">
            <a:extLst>
              <a:ext uri="{FF2B5EF4-FFF2-40B4-BE49-F238E27FC236}">
                <a16:creationId xmlns:a16="http://schemas.microsoft.com/office/drawing/2014/main" id="{34154A85-74AC-46CC-B3ED-7F4F3756F400}"/>
              </a:ext>
            </a:extLst>
          </p:cNvPr>
          <p:cNvSpPr/>
          <p:nvPr/>
        </p:nvSpPr>
        <p:spPr>
          <a:xfrm>
            <a:off x="117164" y="3980332"/>
            <a:ext cx="2386110" cy="697229"/>
          </a:xfrm>
          <a:prstGeom prst="ellipse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chemeClr val="bg1"/>
              </a:solidFill>
              <a:latin typeface="Righteous" panose="020B0604020202020204" charset="0"/>
              <a:sym typeface="Arial"/>
            </a:endParaRPr>
          </a:p>
        </p:txBody>
      </p:sp>
      <p:sp>
        <p:nvSpPr>
          <p:cNvPr id="15" name="Shape 146">
            <a:extLst>
              <a:ext uri="{FF2B5EF4-FFF2-40B4-BE49-F238E27FC236}">
                <a16:creationId xmlns:a16="http://schemas.microsoft.com/office/drawing/2014/main" id="{3AD816A8-A235-454C-8138-B33D92EAA871}"/>
              </a:ext>
            </a:extLst>
          </p:cNvPr>
          <p:cNvSpPr/>
          <p:nvPr/>
        </p:nvSpPr>
        <p:spPr>
          <a:xfrm>
            <a:off x="2019503" y="2653553"/>
            <a:ext cx="1480475" cy="697229"/>
          </a:xfrm>
          <a:prstGeom prst="ellipse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chemeClr val="bg1"/>
              </a:solidFill>
              <a:latin typeface="Righteous" panose="020B0604020202020204" charset="0"/>
              <a:sym typeface="Arial"/>
            </a:endParaRPr>
          </a:p>
        </p:txBody>
      </p:sp>
      <p:sp>
        <p:nvSpPr>
          <p:cNvPr id="16" name="Shape 147">
            <a:extLst>
              <a:ext uri="{FF2B5EF4-FFF2-40B4-BE49-F238E27FC236}">
                <a16:creationId xmlns:a16="http://schemas.microsoft.com/office/drawing/2014/main" id="{B241EA84-AFAA-45ED-AD4D-DD93C2313993}"/>
              </a:ext>
            </a:extLst>
          </p:cNvPr>
          <p:cNvSpPr/>
          <p:nvPr/>
        </p:nvSpPr>
        <p:spPr>
          <a:xfrm>
            <a:off x="3203840" y="2202087"/>
            <a:ext cx="1368160" cy="697229"/>
          </a:xfrm>
          <a:prstGeom prst="ellipse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chemeClr val="bg1"/>
              </a:solidFill>
              <a:latin typeface="Righteous" panose="020B0604020202020204" charset="0"/>
              <a:sym typeface="Arial"/>
            </a:endParaRPr>
          </a:p>
        </p:txBody>
      </p:sp>
      <p:cxnSp>
        <p:nvCxnSpPr>
          <p:cNvPr id="17" name="Shape 148">
            <a:extLst>
              <a:ext uri="{FF2B5EF4-FFF2-40B4-BE49-F238E27FC236}">
                <a16:creationId xmlns:a16="http://schemas.microsoft.com/office/drawing/2014/main" id="{9E07DCEE-2CC5-45BA-913A-CA54EBB94AE3}"/>
              </a:ext>
            </a:extLst>
          </p:cNvPr>
          <p:cNvCxnSpPr>
            <a:cxnSpLocks/>
          </p:cNvCxnSpPr>
          <p:nvPr/>
        </p:nvCxnSpPr>
        <p:spPr>
          <a:xfrm>
            <a:off x="3016207" y="3350782"/>
            <a:ext cx="483771" cy="1625247"/>
          </a:xfrm>
          <a:prstGeom prst="straightConnector1">
            <a:avLst/>
          </a:prstGeom>
          <a:noFill/>
          <a:ln w="9525" cap="flat" cmpd="sng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" name="Shape 149">
            <a:extLst>
              <a:ext uri="{FF2B5EF4-FFF2-40B4-BE49-F238E27FC236}">
                <a16:creationId xmlns:a16="http://schemas.microsoft.com/office/drawing/2014/main" id="{79A98B03-EE3F-4CA7-B288-EB60C6F7C0F4}"/>
              </a:ext>
            </a:extLst>
          </p:cNvPr>
          <p:cNvCxnSpPr>
            <a:cxnSpLocks/>
            <a:stCxn id="14" idx="4"/>
          </p:cNvCxnSpPr>
          <p:nvPr/>
        </p:nvCxnSpPr>
        <p:spPr>
          <a:xfrm flipH="1">
            <a:off x="898074" y="4677561"/>
            <a:ext cx="412145" cy="458488"/>
          </a:xfrm>
          <a:prstGeom prst="straightConnector1">
            <a:avLst/>
          </a:prstGeom>
          <a:noFill/>
          <a:ln w="9525" cap="flat" cmpd="sng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" name="Shape 150">
            <a:extLst>
              <a:ext uri="{FF2B5EF4-FFF2-40B4-BE49-F238E27FC236}">
                <a16:creationId xmlns:a16="http://schemas.microsoft.com/office/drawing/2014/main" id="{ABDBF068-EE52-4AA0-A120-10688B231D0B}"/>
              </a:ext>
            </a:extLst>
          </p:cNvPr>
          <p:cNvCxnSpPr>
            <a:cxnSpLocks/>
            <a:stCxn id="16" idx="4"/>
          </p:cNvCxnSpPr>
          <p:nvPr/>
        </p:nvCxnSpPr>
        <p:spPr>
          <a:xfrm>
            <a:off x="3887920" y="2899316"/>
            <a:ext cx="1870176" cy="2159344"/>
          </a:xfrm>
          <a:prstGeom prst="straightConnector1">
            <a:avLst/>
          </a:prstGeom>
          <a:noFill/>
          <a:ln w="9525" cap="flat" cmpd="sng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1097806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69">
            <a:extLst>
              <a:ext uri="{FF2B5EF4-FFF2-40B4-BE49-F238E27FC236}">
                <a16:creationId xmlns:a16="http://schemas.microsoft.com/office/drawing/2014/main" id="{B0EB6D5D-F865-4037-B0A0-04E1D6275E6B}"/>
              </a:ext>
            </a:extLst>
          </p:cNvPr>
          <p:cNvSpPr txBox="1"/>
          <p:nvPr/>
        </p:nvSpPr>
        <p:spPr>
          <a:xfrm>
            <a:off x="1122549" y="950524"/>
            <a:ext cx="6486071" cy="679552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txBody>
          <a:bodyPr lIns="0" tIns="2465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buClr>
                <a:schemeClr val="dk1"/>
              </a:buClr>
              <a:buSzPct val="25000"/>
              <a:buFont typeface="Raleway"/>
              <a:defRPr sz="2300" b="1">
                <a:solidFill>
                  <a:srgbClr val="00A9E0"/>
                </a:solidFill>
                <a:latin typeface="Raleway"/>
              </a:defRPr>
            </a:lvl1pPr>
          </a:lstStyle>
          <a:p>
            <a:r>
              <a:rPr lang="es-ES" dirty="0">
                <a:solidFill>
                  <a:schemeClr val="bg1"/>
                </a:solidFill>
                <a:latin typeface="Righteous" panose="020B0604020202020204" charset="0"/>
              </a:rPr>
              <a:t>El protocolo HTTP tiene diferentes </a:t>
            </a:r>
            <a:r>
              <a:rPr lang="es-ES" dirty="0" err="1">
                <a:solidFill>
                  <a:schemeClr val="bg1"/>
                </a:solidFill>
                <a:latin typeface="Righteous" panose="020B0604020202020204" charset="0"/>
              </a:rPr>
              <a:t>metodos</a:t>
            </a:r>
            <a:r>
              <a:rPr lang="es-ES" dirty="0">
                <a:solidFill>
                  <a:schemeClr val="bg1"/>
                </a:solidFill>
                <a:latin typeface="Righteous" panose="020B0604020202020204" charset="0"/>
              </a:rPr>
              <a:t> de interrogación / inserción</a:t>
            </a:r>
          </a:p>
        </p:txBody>
      </p:sp>
      <p:sp>
        <p:nvSpPr>
          <p:cNvPr id="5" name="Shape 170">
            <a:extLst>
              <a:ext uri="{FF2B5EF4-FFF2-40B4-BE49-F238E27FC236}">
                <a16:creationId xmlns:a16="http://schemas.microsoft.com/office/drawing/2014/main" id="{F52DA28E-AFE1-4075-8299-CAC81A293AC9}"/>
              </a:ext>
            </a:extLst>
          </p:cNvPr>
          <p:cNvSpPr txBox="1"/>
          <p:nvPr/>
        </p:nvSpPr>
        <p:spPr>
          <a:xfrm>
            <a:off x="1083750" y="2376755"/>
            <a:ext cx="1905365" cy="1412285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s-ES" sz="1600" u="none" strike="noStrike" cap="none" dirty="0">
                <a:solidFill>
                  <a:schemeClr val="bg1"/>
                </a:solidFill>
                <a:latin typeface="Righteous" panose="020B0604020202020204" charset="0"/>
                <a:sym typeface="Arial"/>
              </a:rPr>
              <a:t>GET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s-ES" sz="1600" u="none" strike="noStrike" cap="none" dirty="0">
                <a:solidFill>
                  <a:schemeClr val="bg1"/>
                </a:solidFill>
                <a:latin typeface="Righteous" panose="020B0604020202020204" charset="0"/>
                <a:sym typeface="Arial"/>
              </a:rPr>
              <a:t>POST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s-ES" sz="1600" u="none" strike="noStrike" cap="none" dirty="0">
                <a:solidFill>
                  <a:schemeClr val="bg1"/>
                </a:solidFill>
                <a:latin typeface="Righteous" panose="020B0604020202020204" charset="0"/>
                <a:sym typeface="Arial"/>
              </a:rPr>
              <a:t>UPDATE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s-ES" sz="1600" u="none" strike="noStrike" cap="none" dirty="0">
                <a:solidFill>
                  <a:schemeClr val="bg1"/>
                </a:solidFill>
                <a:latin typeface="Righteous" panose="020B0604020202020204" charset="0"/>
                <a:sym typeface="Arial"/>
              </a:rPr>
              <a:t>DELETE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s-ES" sz="1600" u="none" strike="noStrike" cap="none" dirty="0">
                <a:solidFill>
                  <a:schemeClr val="bg1"/>
                </a:solidFill>
                <a:latin typeface="Righteous" panose="020B0604020202020204" charset="0"/>
                <a:sym typeface="Arial"/>
              </a:rPr>
              <a:t>INSERT</a:t>
            </a:r>
          </a:p>
        </p:txBody>
      </p:sp>
      <p:sp>
        <p:nvSpPr>
          <p:cNvPr id="6" name="Shape 171">
            <a:extLst>
              <a:ext uri="{FF2B5EF4-FFF2-40B4-BE49-F238E27FC236}">
                <a16:creationId xmlns:a16="http://schemas.microsoft.com/office/drawing/2014/main" id="{BDFBFAA8-BDD9-4C59-848D-194238368447}"/>
              </a:ext>
            </a:extLst>
          </p:cNvPr>
          <p:cNvSpPr txBox="1"/>
          <p:nvPr/>
        </p:nvSpPr>
        <p:spPr>
          <a:xfrm>
            <a:off x="2989116" y="5215272"/>
            <a:ext cx="4894588" cy="792662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s-ES" sz="1800" b="1" i="0" u="none" strike="noStrike" cap="none" dirty="0">
                <a:solidFill>
                  <a:schemeClr val="bg1"/>
                </a:solidFill>
                <a:latin typeface="Righteous" panose="020B0604020202020204" charset="0"/>
                <a:sym typeface="Arial"/>
              </a:rPr>
              <a:t>HTTP – GET </a:t>
            </a:r>
            <a:r>
              <a:rPr lang="es-ES" sz="1800" b="0" i="0" u="none" strike="noStrike" cap="none" dirty="0">
                <a:solidFill>
                  <a:schemeClr val="bg1"/>
                </a:solidFill>
                <a:latin typeface="Righteous" panose="020B0604020202020204" charset="0"/>
                <a:sym typeface="Arial"/>
              </a:rPr>
              <a:t>es el más utilizado en </a:t>
            </a:r>
            <a:r>
              <a:rPr lang="es-ES" sz="1800" b="0" i="0" u="none" strike="noStrike" cap="none" dirty="0" err="1">
                <a:solidFill>
                  <a:schemeClr val="bg1"/>
                </a:solidFill>
                <a:latin typeface="Righteous" panose="020B0604020202020204" charset="0"/>
                <a:sym typeface="Arial"/>
              </a:rPr>
              <a:t>APIs</a:t>
            </a:r>
            <a:r>
              <a:rPr lang="es-ES" sz="1800" b="0" i="0" u="none" strike="noStrike" cap="none" dirty="0">
                <a:solidFill>
                  <a:schemeClr val="bg1"/>
                </a:solidFill>
                <a:latin typeface="Righteous" panose="020B0604020202020204" charset="0"/>
                <a:sym typeface="Arial"/>
              </a:rPr>
              <a:t> web  </a:t>
            </a:r>
          </a:p>
        </p:txBody>
      </p:sp>
    </p:spTree>
    <p:extLst>
      <p:ext uri="{BB962C8B-B14F-4D97-AF65-F5344CB8AC3E}">
        <p14:creationId xmlns:p14="http://schemas.microsoft.com/office/powerpoint/2010/main" val="8922211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177">
            <a:extLst>
              <a:ext uri="{FF2B5EF4-FFF2-40B4-BE49-F238E27FC236}">
                <a16:creationId xmlns:a16="http://schemas.microsoft.com/office/drawing/2014/main" id="{71C33593-62A7-4A4C-A77D-80C2730F0F06}"/>
              </a:ext>
            </a:extLst>
          </p:cNvPr>
          <p:cNvSpPr/>
          <p:nvPr/>
        </p:nvSpPr>
        <p:spPr>
          <a:xfrm>
            <a:off x="187438" y="1110792"/>
            <a:ext cx="9034780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</a:pPr>
            <a:r>
              <a:rPr lang="es-ES" sz="2400" b="1" strike="noStrike" cap="none" dirty="0">
                <a:solidFill>
                  <a:schemeClr val="bg1"/>
                </a:solidFill>
                <a:latin typeface="Righteous" panose="020B0604020202020204" charset="0"/>
                <a:sym typeface="Arial"/>
              </a:rPr>
              <a:t>Tipos de Peticiones HTTP- GET</a:t>
            </a:r>
          </a:p>
        </p:txBody>
      </p:sp>
      <p:sp>
        <p:nvSpPr>
          <p:cNvPr id="8" name="Shape 178">
            <a:extLst>
              <a:ext uri="{FF2B5EF4-FFF2-40B4-BE49-F238E27FC236}">
                <a16:creationId xmlns:a16="http://schemas.microsoft.com/office/drawing/2014/main" id="{F26625B4-9573-441C-A054-96424CEBC9C9}"/>
              </a:ext>
            </a:extLst>
          </p:cNvPr>
          <p:cNvSpPr/>
          <p:nvPr/>
        </p:nvSpPr>
        <p:spPr>
          <a:xfrm>
            <a:off x="187438" y="2517150"/>
            <a:ext cx="8851899" cy="307777"/>
          </a:xfrm>
          <a:prstGeom prst="rect">
            <a:avLst/>
          </a:prstGeom>
          <a:solidFill>
            <a:schemeClr val="accent4">
              <a:lumMod val="50000"/>
            </a:schemeClr>
          </a:solidFill>
          <a:ln w="9525" cap="flat" cmpd="sng">
            <a:solidFill>
              <a:schemeClr val="tx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s-ES" sz="1400" b="1" u="none" strike="noStrike" cap="none">
                <a:solidFill>
                  <a:srgbClr val="DE8B74"/>
                </a:solidFill>
                <a:latin typeface="Righteous" panose="020B0604020202020204" charset="0"/>
                <a:sym typeface="Arial"/>
              </a:rPr>
              <a:t>http://midominio.com/servidor/enpoint?parametro1=valor1&amp;parametro2=valor=2</a:t>
            </a:r>
          </a:p>
        </p:txBody>
      </p:sp>
      <p:sp>
        <p:nvSpPr>
          <p:cNvPr id="9" name="Shape 179">
            <a:extLst>
              <a:ext uri="{FF2B5EF4-FFF2-40B4-BE49-F238E27FC236}">
                <a16:creationId xmlns:a16="http://schemas.microsoft.com/office/drawing/2014/main" id="{0A687D72-DC60-4502-974E-38D6AD230CE5}"/>
              </a:ext>
            </a:extLst>
          </p:cNvPr>
          <p:cNvSpPr/>
          <p:nvPr/>
        </p:nvSpPr>
        <p:spPr>
          <a:xfrm>
            <a:off x="187438" y="2017666"/>
            <a:ext cx="9034780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</a:pPr>
            <a:r>
              <a:rPr lang="es-ES" sz="1600" b="1" u="sng" strike="noStrike" cap="none" dirty="0" err="1">
                <a:solidFill>
                  <a:schemeClr val="bg1"/>
                </a:solidFill>
                <a:latin typeface="Righteous" panose="020B0604020202020204" charset="0"/>
                <a:sym typeface="Arial"/>
              </a:rPr>
              <a:t>KvP</a:t>
            </a:r>
            <a:r>
              <a:rPr lang="es-ES" sz="1600" b="1" u="sng" strike="noStrike" cap="none" dirty="0">
                <a:solidFill>
                  <a:schemeClr val="bg1"/>
                </a:solidFill>
                <a:latin typeface="Righteous" panose="020B0604020202020204" charset="0"/>
                <a:sym typeface="Arial"/>
              </a:rPr>
              <a:t> : (Key </a:t>
            </a:r>
            <a:r>
              <a:rPr lang="es-ES" sz="1600" b="1" u="sng" strike="noStrike" cap="none" dirty="0" err="1">
                <a:solidFill>
                  <a:schemeClr val="bg1"/>
                </a:solidFill>
                <a:latin typeface="Righteous" panose="020B0604020202020204" charset="0"/>
                <a:sym typeface="Arial"/>
              </a:rPr>
              <a:t>value</a:t>
            </a:r>
            <a:r>
              <a:rPr lang="es-ES" sz="1600" b="1" u="sng" strike="noStrike" cap="none" dirty="0">
                <a:solidFill>
                  <a:schemeClr val="bg1"/>
                </a:solidFill>
                <a:latin typeface="Righteous" panose="020B0604020202020204" charset="0"/>
                <a:sym typeface="Arial"/>
              </a:rPr>
              <a:t> </a:t>
            </a:r>
            <a:r>
              <a:rPr lang="es-ES" sz="1600" b="1" u="sng" strike="noStrike" cap="none" dirty="0" err="1">
                <a:solidFill>
                  <a:schemeClr val="bg1"/>
                </a:solidFill>
                <a:latin typeface="Righteous" panose="020B0604020202020204" charset="0"/>
                <a:sym typeface="Arial"/>
              </a:rPr>
              <a:t>Pair</a:t>
            </a:r>
            <a:r>
              <a:rPr lang="es-ES" sz="1600" b="1" u="sng" strike="noStrike" cap="none" dirty="0">
                <a:solidFill>
                  <a:schemeClr val="bg1"/>
                </a:solidFill>
                <a:latin typeface="Righteous" panose="020B0604020202020204" charset="0"/>
                <a:sym typeface="Arial"/>
              </a:rPr>
              <a:t>) </a:t>
            </a:r>
            <a:r>
              <a:rPr lang="es-ES" sz="1600" u="sng" strike="noStrike" cap="none" dirty="0">
                <a:solidFill>
                  <a:schemeClr val="bg1"/>
                </a:solidFill>
                <a:latin typeface="Righteous" panose="020B0604020202020204" charset="0"/>
                <a:sym typeface="Arial"/>
              </a:rPr>
              <a:t>Después ? Pasamos parámetro = valor y concatenamos con &amp;</a:t>
            </a:r>
          </a:p>
        </p:txBody>
      </p:sp>
      <p:sp>
        <p:nvSpPr>
          <p:cNvPr id="10" name="Shape 180">
            <a:extLst>
              <a:ext uri="{FF2B5EF4-FFF2-40B4-BE49-F238E27FC236}">
                <a16:creationId xmlns:a16="http://schemas.microsoft.com/office/drawing/2014/main" id="{A5EF30AA-7E54-45B0-8B7F-BA4410AC6CF2}"/>
              </a:ext>
            </a:extLst>
          </p:cNvPr>
          <p:cNvSpPr/>
          <p:nvPr/>
        </p:nvSpPr>
        <p:spPr>
          <a:xfrm>
            <a:off x="187438" y="3755400"/>
            <a:ext cx="8851899" cy="609704"/>
          </a:xfrm>
          <a:prstGeom prst="rect">
            <a:avLst/>
          </a:prstGeom>
          <a:solidFill>
            <a:schemeClr val="accent4">
              <a:lumMod val="50000"/>
            </a:schemeClr>
          </a:solidFill>
          <a:ln w="9525" cap="flat" cmpd="sng">
            <a:solidFill>
              <a:schemeClr val="tx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s-ES" sz="1400" b="1" u="none" strike="noStrike" cap="none" dirty="0">
                <a:solidFill>
                  <a:srgbClr val="DE8B74"/>
                </a:solidFill>
                <a:latin typeface="Righteous" panose="020B0604020202020204" charset="0"/>
                <a:sym typeface="Arial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http://midominio.com/servidor/recurso.json</a:t>
            </a:r>
            <a:endParaRPr lang="es-ES" sz="1400" b="1" u="none" strike="noStrike" cap="none" dirty="0">
              <a:solidFill>
                <a:srgbClr val="DE8B74"/>
              </a:solidFill>
              <a:latin typeface="Righteous" panose="020B0604020202020204" charset="0"/>
              <a:sym typeface="Arial"/>
            </a:endParaRPr>
          </a:p>
          <a:p>
            <a:pPr>
              <a:buSzPct val="25000"/>
            </a:pPr>
            <a:r>
              <a:rPr lang="es-ES" b="1" dirty="0">
                <a:solidFill>
                  <a:srgbClr val="DE8B74"/>
                </a:solidFill>
                <a:latin typeface="Righteous" panose="020B0604020202020204" charset="0"/>
              </a:rPr>
              <a:t>http://midominio.com/servidor/z/x/y.png</a:t>
            </a:r>
            <a:endParaRPr lang="es-ES" sz="1400" b="1" u="none" strike="noStrike" cap="none" dirty="0">
              <a:solidFill>
                <a:srgbClr val="DE8B74"/>
              </a:solidFill>
              <a:latin typeface="Righteous" panose="020B0604020202020204" charset="0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lang="es-ES" sz="1400" b="1" u="none" strike="noStrike" cap="none" dirty="0">
              <a:solidFill>
                <a:srgbClr val="DE8B74"/>
              </a:solidFill>
              <a:latin typeface="Righteous" panose="020B0604020202020204" charset="0"/>
              <a:sym typeface="Arial"/>
            </a:endParaRPr>
          </a:p>
        </p:txBody>
      </p:sp>
      <p:sp>
        <p:nvSpPr>
          <p:cNvPr id="11" name="Shape 181">
            <a:extLst>
              <a:ext uri="{FF2B5EF4-FFF2-40B4-BE49-F238E27FC236}">
                <a16:creationId xmlns:a16="http://schemas.microsoft.com/office/drawing/2014/main" id="{871ACDFF-C269-4CAC-A049-AA442136E84D}"/>
              </a:ext>
            </a:extLst>
          </p:cNvPr>
          <p:cNvSpPr/>
          <p:nvPr/>
        </p:nvSpPr>
        <p:spPr>
          <a:xfrm>
            <a:off x="187438" y="3255916"/>
            <a:ext cx="9034780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</a:pPr>
            <a:r>
              <a:rPr lang="es-ES" sz="1600" b="1" u="sng" strike="noStrike" cap="none" dirty="0" err="1">
                <a:solidFill>
                  <a:schemeClr val="bg1"/>
                </a:solidFill>
                <a:latin typeface="Righteous" panose="020B0604020202020204" charset="0"/>
                <a:sym typeface="Arial"/>
              </a:rPr>
              <a:t>RESTful</a:t>
            </a:r>
            <a:r>
              <a:rPr lang="es-ES" sz="1600" u="sng" strike="noStrike" cap="none" dirty="0">
                <a:solidFill>
                  <a:schemeClr val="bg1"/>
                </a:solidFill>
                <a:latin typeface="Righteous" panose="020B0604020202020204" charset="0"/>
                <a:sym typeface="Arial"/>
              </a:rPr>
              <a:t> : La URL define el recurso, dentro de una arquitectura REST</a:t>
            </a:r>
          </a:p>
        </p:txBody>
      </p:sp>
      <p:sp>
        <p:nvSpPr>
          <p:cNvPr id="12" name="Shape 182">
            <a:extLst>
              <a:ext uri="{FF2B5EF4-FFF2-40B4-BE49-F238E27FC236}">
                <a16:creationId xmlns:a16="http://schemas.microsoft.com/office/drawing/2014/main" id="{F29165CD-497D-42CD-AFAE-9BD024291AD7}"/>
              </a:ext>
            </a:extLst>
          </p:cNvPr>
          <p:cNvSpPr/>
          <p:nvPr/>
        </p:nvSpPr>
        <p:spPr>
          <a:xfrm>
            <a:off x="187438" y="5302799"/>
            <a:ext cx="8851899" cy="307777"/>
          </a:xfrm>
          <a:prstGeom prst="rect">
            <a:avLst/>
          </a:prstGeom>
          <a:solidFill>
            <a:schemeClr val="accent4">
              <a:lumMod val="50000"/>
            </a:schemeClr>
          </a:solidFill>
          <a:ln w="9525" cap="flat" cmpd="sng">
            <a:solidFill>
              <a:schemeClr val="tx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s-ES" sz="1400" b="1" u="sng" strike="noStrike" cap="none" dirty="0">
                <a:solidFill>
                  <a:srgbClr val="DE8B74"/>
                </a:solidFill>
                <a:latin typeface="Righteous" panose="020B0604020202020204" charset="0"/>
                <a:sym typeface="Arial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http://midominio.com/servidor/recurso.json</a:t>
            </a:r>
            <a:r>
              <a:rPr lang="es-ES" sz="1400" b="1" u="none" strike="noStrike" cap="none" dirty="0">
                <a:solidFill>
                  <a:srgbClr val="DE8B74"/>
                </a:solidFill>
                <a:latin typeface="Righteous" panose="020B0604020202020204" charset="0"/>
                <a:sym typeface="Arial"/>
              </a:rPr>
              <a:t>?parametro1=valor1</a:t>
            </a:r>
          </a:p>
        </p:txBody>
      </p:sp>
      <p:sp>
        <p:nvSpPr>
          <p:cNvPr id="13" name="Shape 183">
            <a:extLst>
              <a:ext uri="{FF2B5EF4-FFF2-40B4-BE49-F238E27FC236}">
                <a16:creationId xmlns:a16="http://schemas.microsoft.com/office/drawing/2014/main" id="{DF05544D-911F-409D-9DC9-39DDB8656033}"/>
              </a:ext>
            </a:extLst>
          </p:cNvPr>
          <p:cNvSpPr/>
          <p:nvPr/>
        </p:nvSpPr>
        <p:spPr>
          <a:xfrm>
            <a:off x="187438" y="4585605"/>
            <a:ext cx="9034780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</a:pPr>
            <a:r>
              <a:rPr lang="es-ES" sz="1600" b="1" u="sng" strike="noStrike" cap="none" dirty="0" err="1">
                <a:solidFill>
                  <a:schemeClr val="bg1"/>
                </a:solidFill>
                <a:latin typeface="Righteous" panose="020B0604020202020204" charset="0"/>
                <a:sym typeface="Arial"/>
              </a:rPr>
              <a:t>RESTful</a:t>
            </a:r>
            <a:r>
              <a:rPr lang="es-ES" sz="1600" b="1" u="sng" strike="noStrike" cap="none" dirty="0">
                <a:solidFill>
                  <a:schemeClr val="bg1"/>
                </a:solidFill>
                <a:latin typeface="Righteous" panose="020B0604020202020204" charset="0"/>
                <a:sym typeface="Arial"/>
              </a:rPr>
              <a:t> and </a:t>
            </a:r>
            <a:r>
              <a:rPr lang="es-ES" sz="1600" b="1" u="sng" strike="noStrike" cap="none" dirty="0" err="1">
                <a:solidFill>
                  <a:schemeClr val="bg1"/>
                </a:solidFill>
                <a:latin typeface="Righteous" panose="020B0604020202020204" charset="0"/>
                <a:sym typeface="Arial"/>
              </a:rPr>
              <a:t>KvP</a:t>
            </a:r>
            <a:r>
              <a:rPr lang="es-ES" sz="1600" b="1" u="sng" strike="noStrike" cap="none" dirty="0">
                <a:solidFill>
                  <a:schemeClr val="bg1"/>
                </a:solidFill>
                <a:latin typeface="Righteous" panose="020B0604020202020204" charset="0"/>
                <a:sym typeface="Arial"/>
              </a:rPr>
              <a:t> </a:t>
            </a:r>
            <a:r>
              <a:rPr lang="es-ES" sz="1600" u="sng" strike="noStrike" cap="none" dirty="0">
                <a:solidFill>
                  <a:schemeClr val="bg1"/>
                </a:solidFill>
                <a:latin typeface="Righteous" panose="020B0604020202020204" charset="0"/>
                <a:sym typeface="Arial"/>
              </a:rPr>
              <a:t>: La URL define el recurso, pero podemos filtrar recurso con parámetros</a:t>
            </a:r>
          </a:p>
        </p:txBody>
      </p:sp>
      <p:sp>
        <p:nvSpPr>
          <p:cNvPr id="14" name="Shape 184">
            <a:extLst>
              <a:ext uri="{FF2B5EF4-FFF2-40B4-BE49-F238E27FC236}">
                <a16:creationId xmlns:a16="http://schemas.microsoft.com/office/drawing/2014/main" id="{D7F26785-70F1-4782-AD28-C1233684FA7A}"/>
              </a:ext>
            </a:extLst>
          </p:cNvPr>
          <p:cNvSpPr/>
          <p:nvPr/>
        </p:nvSpPr>
        <p:spPr>
          <a:xfrm>
            <a:off x="2272778" y="5624628"/>
            <a:ext cx="1748790" cy="1116740"/>
          </a:xfrm>
          <a:prstGeom prst="upArrowCallout">
            <a:avLst>
              <a:gd name="adj1" fmla="val 25000"/>
              <a:gd name="adj2" fmla="val 25000"/>
              <a:gd name="adj3" fmla="val 25000"/>
              <a:gd name="adj4" fmla="val 64977"/>
            </a:avLst>
          </a:prstGeom>
          <a:solidFill>
            <a:schemeClr val="accent4">
              <a:lumMod val="50000"/>
            </a:schemeClr>
          </a:solidFill>
          <a:ln w="25400" cap="flat" cmpd="sng">
            <a:solidFill>
              <a:schemeClr val="accent5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Arial"/>
              <a:buNone/>
            </a:pPr>
            <a:r>
              <a:rPr lang="es-ES" sz="1200" b="0" i="0" u="none" strike="noStrike" cap="none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Utilizada en </a:t>
            </a:r>
            <a:r>
              <a:rPr lang="es-ES" sz="1200" b="0" i="0" u="none" strike="noStrike" cap="none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APIs</a:t>
            </a:r>
            <a:r>
              <a:rPr lang="es-ES" sz="1200" b="0" i="0" u="none" strike="noStrike" cap="none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sz="1200" b="0" i="0" u="none" strike="noStrike" cap="none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Opendata</a:t>
            </a:r>
            <a:endParaRPr lang="es-ES" sz="1200" b="0" i="0" u="none" strike="noStrike" cap="none" dirty="0">
              <a:solidFill>
                <a:schemeClr val="accent2">
                  <a:lumMod val="60000"/>
                  <a:lumOff val="40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" name="Google Shape;6589;p77">
            <a:extLst>
              <a:ext uri="{FF2B5EF4-FFF2-40B4-BE49-F238E27FC236}">
                <a16:creationId xmlns:a16="http://schemas.microsoft.com/office/drawing/2014/main" id="{9F8E517B-F443-464F-8B1B-D134CCFFB8EC}"/>
              </a:ext>
            </a:extLst>
          </p:cNvPr>
          <p:cNvGrpSpPr/>
          <p:nvPr/>
        </p:nvGrpSpPr>
        <p:grpSpPr>
          <a:xfrm>
            <a:off x="7308304" y="257558"/>
            <a:ext cx="1243128" cy="637739"/>
            <a:chOff x="2496310" y="3693351"/>
            <a:chExt cx="1342906" cy="688926"/>
          </a:xfrm>
        </p:grpSpPr>
        <p:grpSp>
          <p:nvGrpSpPr>
            <p:cNvPr id="16" name="Google Shape;6590;p77">
              <a:extLst>
                <a:ext uri="{FF2B5EF4-FFF2-40B4-BE49-F238E27FC236}">
                  <a16:creationId xmlns:a16="http://schemas.microsoft.com/office/drawing/2014/main" id="{8DEA1951-5D3C-46FE-A343-5BCA27F1ED3F}"/>
                </a:ext>
              </a:extLst>
            </p:cNvPr>
            <p:cNvGrpSpPr/>
            <p:nvPr/>
          </p:nvGrpSpPr>
          <p:grpSpPr>
            <a:xfrm>
              <a:off x="2496310" y="3693351"/>
              <a:ext cx="1342906" cy="688875"/>
              <a:chOff x="2496310" y="3693351"/>
              <a:chExt cx="1342906" cy="688875"/>
            </a:xfrm>
          </p:grpSpPr>
          <p:sp>
            <p:nvSpPr>
              <p:cNvPr id="21" name="Google Shape;6591;p77">
                <a:extLst>
                  <a:ext uri="{FF2B5EF4-FFF2-40B4-BE49-F238E27FC236}">
                    <a16:creationId xmlns:a16="http://schemas.microsoft.com/office/drawing/2014/main" id="{2F8C2445-F90F-4257-AE57-72DB3FE42E29}"/>
                  </a:ext>
                </a:extLst>
              </p:cNvPr>
              <p:cNvSpPr/>
              <p:nvPr/>
            </p:nvSpPr>
            <p:spPr>
              <a:xfrm>
                <a:off x="2567815" y="3809577"/>
                <a:ext cx="1200140" cy="572649"/>
              </a:xfrm>
              <a:custGeom>
                <a:avLst/>
                <a:gdLst/>
                <a:ahLst/>
                <a:cxnLst/>
                <a:rect l="l" t="t" r="r" b="b"/>
                <a:pathLst>
                  <a:path w="66087" h="33020" extrusionOk="0">
                    <a:moveTo>
                      <a:pt x="33019" y="0"/>
                    </a:moveTo>
                    <a:cubicBezTo>
                      <a:pt x="14818" y="0"/>
                      <a:pt x="0" y="14808"/>
                      <a:pt x="0" y="33019"/>
                    </a:cubicBezTo>
                    <a:lnTo>
                      <a:pt x="1659" y="33019"/>
                    </a:lnTo>
                    <a:cubicBezTo>
                      <a:pt x="1659" y="15718"/>
                      <a:pt x="15718" y="1659"/>
                      <a:pt x="33019" y="1659"/>
                    </a:cubicBezTo>
                    <a:cubicBezTo>
                      <a:pt x="50321" y="1659"/>
                      <a:pt x="64427" y="15718"/>
                      <a:pt x="64427" y="33019"/>
                    </a:cubicBezTo>
                    <a:lnTo>
                      <a:pt x="66086" y="33019"/>
                    </a:lnTo>
                    <a:cubicBezTo>
                      <a:pt x="66086" y="14808"/>
                      <a:pt x="51269" y="0"/>
                      <a:pt x="3301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6592;p77">
                <a:extLst>
                  <a:ext uri="{FF2B5EF4-FFF2-40B4-BE49-F238E27FC236}">
                    <a16:creationId xmlns:a16="http://schemas.microsoft.com/office/drawing/2014/main" id="{D0CBE2B8-6EAC-4FFD-A060-9C2ED174600C}"/>
                  </a:ext>
                </a:extLst>
              </p:cNvPr>
              <p:cNvSpPr/>
              <p:nvPr/>
            </p:nvSpPr>
            <p:spPr>
              <a:xfrm>
                <a:off x="3420688" y="3858516"/>
                <a:ext cx="65100" cy="65100"/>
              </a:xfrm>
              <a:prstGeom prst="ellipse">
                <a:avLst/>
              </a:pr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6593;p77">
                <a:extLst>
                  <a:ext uri="{FF2B5EF4-FFF2-40B4-BE49-F238E27FC236}">
                    <a16:creationId xmlns:a16="http://schemas.microsoft.com/office/drawing/2014/main" id="{E51A742A-A695-4CD7-AA28-8E13E8A918B6}"/>
                  </a:ext>
                </a:extLst>
              </p:cNvPr>
              <p:cNvSpPr/>
              <p:nvPr/>
            </p:nvSpPr>
            <p:spPr>
              <a:xfrm>
                <a:off x="3135700" y="3791751"/>
                <a:ext cx="65100" cy="65100"/>
              </a:xfrm>
              <a:prstGeom prst="ellipse">
                <a:avLst/>
              </a:pr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6594;p77">
                <a:extLst>
                  <a:ext uri="{FF2B5EF4-FFF2-40B4-BE49-F238E27FC236}">
                    <a16:creationId xmlns:a16="http://schemas.microsoft.com/office/drawing/2014/main" id="{C5AEA0B1-101A-476B-A821-00AC5BA0A1E9}"/>
                  </a:ext>
                </a:extLst>
              </p:cNvPr>
              <p:cNvSpPr/>
              <p:nvPr/>
            </p:nvSpPr>
            <p:spPr>
              <a:xfrm>
                <a:off x="3620515" y="4032917"/>
                <a:ext cx="65100" cy="65100"/>
              </a:xfrm>
              <a:prstGeom prst="ellipse">
                <a:avLst/>
              </a:pr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6595;p77">
                <a:extLst>
                  <a:ext uri="{FF2B5EF4-FFF2-40B4-BE49-F238E27FC236}">
                    <a16:creationId xmlns:a16="http://schemas.microsoft.com/office/drawing/2014/main" id="{03578CFE-0B98-49D4-AFBD-88568119410C}"/>
                  </a:ext>
                </a:extLst>
              </p:cNvPr>
              <p:cNvSpPr/>
              <p:nvPr/>
            </p:nvSpPr>
            <p:spPr>
              <a:xfrm>
                <a:off x="2843808" y="3858516"/>
                <a:ext cx="65100" cy="65100"/>
              </a:xfrm>
              <a:prstGeom prst="ellipse">
                <a:avLst/>
              </a:pr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6596;p77">
                <a:extLst>
                  <a:ext uri="{FF2B5EF4-FFF2-40B4-BE49-F238E27FC236}">
                    <a16:creationId xmlns:a16="http://schemas.microsoft.com/office/drawing/2014/main" id="{2A7ED925-5302-4C00-AC4B-402C6CA56315}"/>
                  </a:ext>
                </a:extLst>
              </p:cNvPr>
              <p:cNvSpPr/>
              <p:nvPr/>
            </p:nvSpPr>
            <p:spPr>
              <a:xfrm>
                <a:off x="2652010" y="4032917"/>
                <a:ext cx="65100" cy="65100"/>
              </a:xfrm>
              <a:prstGeom prst="ellipse">
                <a:avLst/>
              </a:pr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7" name="Google Shape;6597;p77">
                <a:extLst>
                  <a:ext uri="{FF2B5EF4-FFF2-40B4-BE49-F238E27FC236}">
                    <a16:creationId xmlns:a16="http://schemas.microsoft.com/office/drawing/2014/main" id="{5F75E9D9-B836-4683-AB1D-427F6FFB9F3B}"/>
                  </a:ext>
                </a:extLst>
              </p:cNvPr>
              <p:cNvCxnSpPr>
                <a:stCxn id="25" idx="0"/>
              </p:cNvCxnSpPr>
              <p:nvPr/>
            </p:nvCxnSpPr>
            <p:spPr>
              <a:xfrm rot="5400000" flipH="1">
                <a:off x="2741958" y="3724116"/>
                <a:ext cx="68700" cy="200100"/>
              </a:xfrm>
              <a:prstGeom prst="bentConnector2">
                <a:avLst/>
              </a:prstGeom>
              <a:noFill/>
              <a:ln w="19050" cap="flat" cmpd="sng">
                <a:solidFill>
                  <a:srgbClr val="869FB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8" name="Google Shape;6598;p77">
                <a:extLst>
                  <a:ext uri="{FF2B5EF4-FFF2-40B4-BE49-F238E27FC236}">
                    <a16:creationId xmlns:a16="http://schemas.microsoft.com/office/drawing/2014/main" id="{57565374-3EAA-4BDD-9744-772D74107718}"/>
                  </a:ext>
                </a:extLst>
              </p:cNvPr>
              <p:cNvCxnSpPr>
                <a:stCxn id="22" idx="0"/>
              </p:cNvCxnSpPr>
              <p:nvPr/>
            </p:nvCxnSpPr>
            <p:spPr>
              <a:xfrm rot="-5400000">
                <a:off x="3512338" y="3723516"/>
                <a:ext cx="75900" cy="194100"/>
              </a:xfrm>
              <a:prstGeom prst="bentConnector2">
                <a:avLst/>
              </a:prstGeom>
              <a:noFill/>
              <a:ln w="19050" cap="flat" cmpd="sng">
                <a:solidFill>
                  <a:srgbClr val="869FB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9" name="Google Shape;6599;p77">
                <a:extLst>
                  <a:ext uri="{FF2B5EF4-FFF2-40B4-BE49-F238E27FC236}">
                    <a16:creationId xmlns:a16="http://schemas.microsoft.com/office/drawing/2014/main" id="{84806BDB-C205-4C68-90A4-5E64D9B0F748}"/>
                  </a:ext>
                </a:extLst>
              </p:cNvPr>
              <p:cNvCxnSpPr>
                <a:stCxn id="23" idx="0"/>
              </p:cNvCxnSpPr>
              <p:nvPr/>
            </p:nvCxnSpPr>
            <p:spPr>
              <a:xfrm rot="-5400000">
                <a:off x="3119350" y="3742251"/>
                <a:ext cx="98400" cy="600"/>
              </a:xfrm>
              <a:prstGeom prst="bentConnector3">
                <a:avLst>
                  <a:gd name="adj1" fmla="val 50000"/>
                </a:avLst>
              </a:prstGeom>
              <a:noFill/>
              <a:ln w="19050" cap="flat" cmpd="sng">
                <a:solidFill>
                  <a:srgbClr val="869FB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0" name="Google Shape;6600;p77">
                <a:extLst>
                  <a:ext uri="{FF2B5EF4-FFF2-40B4-BE49-F238E27FC236}">
                    <a16:creationId xmlns:a16="http://schemas.microsoft.com/office/drawing/2014/main" id="{4A45368B-E5DD-4AAC-84F5-74420B53AB6C}"/>
                  </a:ext>
                </a:extLst>
              </p:cNvPr>
              <p:cNvCxnSpPr>
                <a:stCxn id="26" idx="2"/>
              </p:cNvCxnSpPr>
              <p:nvPr/>
            </p:nvCxnSpPr>
            <p:spPr>
              <a:xfrm flipH="1">
                <a:off x="2496310" y="4065467"/>
                <a:ext cx="155700" cy="600"/>
              </a:xfrm>
              <a:prstGeom prst="bentConnector3">
                <a:avLst>
                  <a:gd name="adj1" fmla="val 50000"/>
                </a:avLst>
              </a:prstGeom>
              <a:noFill/>
              <a:ln w="19050" cap="flat" cmpd="sng">
                <a:solidFill>
                  <a:srgbClr val="869FB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1" name="Google Shape;6601;p77">
                <a:extLst>
                  <a:ext uri="{FF2B5EF4-FFF2-40B4-BE49-F238E27FC236}">
                    <a16:creationId xmlns:a16="http://schemas.microsoft.com/office/drawing/2014/main" id="{F0C17C98-381D-4BE1-A723-258C5ACE8C8E}"/>
                  </a:ext>
                </a:extLst>
              </p:cNvPr>
              <p:cNvCxnSpPr>
                <a:stCxn id="24" idx="6"/>
              </p:cNvCxnSpPr>
              <p:nvPr/>
            </p:nvCxnSpPr>
            <p:spPr>
              <a:xfrm>
                <a:off x="3685615" y="4065467"/>
                <a:ext cx="153600" cy="600"/>
              </a:xfrm>
              <a:prstGeom prst="bentConnector3">
                <a:avLst>
                  <a:gd name="adj1" fmla="val 50000"/>
                </a:avLst>
              </a:prstGeom>
              <a:noFill/>
              <a:ln w="19050" cap="flat" cmpd="sng">
                <a:solidFill>
                  <a:srgbClr val="869FB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7" name="Google Shape;6602;p77">
              <a:extLst>
                <a:ext uri="{FF2B5EF4-FFF2-40B4-BE49-F238E27FC236}">
                  <a16:creationId xmlns:a16="http://schemas.microsoft.com/office/drawing/2014/main" id="{95FC9FAA-9B98-4457-B0C5-CA07856049DC}"/>
                </a:ext>
              </a:extLst>
            </p:cNvPr>
            <p:cNvGrpSpPr/>
            <p:nvPr/>
          </p:nvGrpSpPr>
          <p:grpSpPr>
            <a:xfrm>
              <a:off x="2675275" y="3930557"/>
              <a:ext cx="1003306" cy="451719"/>
              <a:chOff x="2675275" y="4174282"/>
              <a:chExt cx="1003306" cy="451719"/>
            </a:xfrm>
          </p:grpSpPr>
          <p:sp>
            <p:nvSpPr>
              <p:cNvPr id="18" name="Google Shape;6603;p77">
                <a:extLst>
                  <a:ext uri="{FF2B5EF4-FFF2-40B4-BE49-F238E27FC236}">
                    <a16:creationId xmlns:a16="http://schemas.microsoft.com/office/drawing/2014/main" id="{3D1442C3-7F74-4925-BA2C-E72B761F4D36}"/>
                  </a:ext>
                </a:extLst>
              </p:cNvPr>
              <p:cNvSpPr/>
              <p:nvPr/>
            </p:nvSpPr>
            <p:spPr>
              <a:xfrm>
                <a:off x="2675275" y="4174282"/>
                <a:ext cx="1003306" cy="451719"/>
              </a:xfrm>
              <a:custGeom>
                <a:avLst/>
                <a:gdLst/>
                <a:ahLst/>
                <a:cxnLst/>
                <a:rect l="l" t="t" r="r" b="b"/>
                <a:pathLst>
                  <a:path w="27286" h="12285" extrusionOk="0">
                    <a:moveTo>
                      <a:pt x="13661" y="1"/>
                    </a:moveTo>
                    <a:cubicBezTo>
                      <a:pt x="10793" y="1"/>
                      <a:pt x="8149" y="858"/>
                      <a:pt x="5960" y="2341"/>
                    </a:cubicBezTo>
                    <a:cubicBezTo>
                      <a:pt x="5692" y="2529"/>
                      <a:pt x="5468" y="2681"/>
                      <a:pt x="5245" y="2868"/>
                    </a:cubicBezTo>
                    <a:cubicBezTo>
                      <a:pt x="4021" y="3798"/>
                      <a:pt x="2976" y="4950"/>
                      <a:pt x="2163" y="6219"/>
                    </a:cubicBezTo>
                    <a:cubicBezTo>
                      <a:pt x="1787" y="6808"/>
                      <a:pt x="1448" y="7407"/>
                      <a:pt x="1153" y="8041"/>
                    </a:cubicBezTo>
                    <a:cubicBezTo>
                      <a:pt x="1117" y="8113"/>
                      <a:pt x="1082" y="8193"/>
                      <a:pt x="1082" y="8265"/>
                    </a:cubicBezTo>
                    <a:cubicBezTo>
                      <a:pt x="519" y="9533"/>
                      <a:pt x="153" y="10873"/>
                      <a:pt x="1" y="12285"/>
                    </a:cubicBezTo>
                    <a:lnTo>
                      <a:pt x="27286" y="12285"/>
                    </a:lnTo>
                    <a:cubicBezTo>
                      <a:pt x="27250" y="11838"/>
                      <a:pt x="27178" y="11392"/>
                      <a:pt x="27098" y="10981"/>
                    </a:cubicBezTo>
                    <a:cubicBezTo>
                      <a:pt x="27098" y="10909"/>
                      <a:pt x="27062" y="10873"/>
                      <a:pt x="27062" y="10793"/>
                    </a:cubicBezTo>
                    <a:cubicBezTo>
                      <a:pt x="27026" y="10650"/>
                      <a:pt x="26991" y="10498"/>
                      <a:pt x="26955" y="10346"/>
                    </a:cubicBezTo>
                    <a:cubicBezTo>
                      <a:pt x="26955" y="10275"/>
                      <a:pt x="26910" y="10239"/>
                      <a:pt x="26910" y="10203"/>
                    </a:cubicBezTo>
                    <a:cubicBezTo>
                      <a:pt x="26910" y="10159"/>
                      <a:pt x="26910" y="10123"/>
                      <a:pt x="26875" y="10087"/>
                    </a:cubicBezTo>
                    <a:cubicBezTo>
                      <a:pt x="26205" y="7595"/>
                      <a:pt x="24864" y="5397"/>
                      <a:pt x="23006" y="3681"/>
                    </a:cubicBezTo>
                    <a:cubicBezTo>
                      <a:pt x="20549" y="1376"/>
                      <a:pt x="17270" y="1"/>
                      <a:pt x="13661" y="1"/>
                    </a:cubicBezTo>
                    <a:close/>
                  </a:path>
                </a:pathLst>
              </a:custGeom>
              <a:solidFill>
                <a:srgbClr val="ABBCC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6604;p77">
                <a:extLst>
                  <a:ext uri="{FF2B5EF4-FFF2-40B4-BE49-F238E27FC236}">
                    <a16:creationId xmlns:a16="http://schemas.microsoft.com/office/drawing/2014/main" id="{213946B0-E1BD-438A-BC68-781CD53B57D2}"/>
                  </a:ext>
                </a:extLst>
              </p:cNvPr>
              <p:cNvSpPr/>
              <p:nvPr/>
            </p:nvSpPr>
            <p:spPr>
              <a:xfrm>
                <a:off x="2716046" y="4210984"/>
                <a:ext cx="921789" cy="415018"/>
              </a:xfrm>
              <a:custGeom>
                <a:avLst/>
                <a:gdLst/>
                <a:ahLst/>
                <a:cxnLst/>
                <a:rect l="l" t="t" r="r" b="b"/>
                <a:pathLst>
                  <a:path w="27286" h="12285" extrusionOk="0">
                    <a:moveTo>
                      <a:pt x="13661" y="1"/>
                    </a:moveTo>
                    <a:cubicBezTo>
                      <a:pt x="10793" y="1"/>
                      <a:pt x="8149" y="858"/>
                      <a:pt x="5960" y="2341"/>
                    </a:cubicBezTo>
                    <a:cubicBezTo>
                      <a:pt x="5692" y="2529"/>
                      <a:pt x="5468" y="2681"/>
                      <a:pt x="5245" y="2868"/>
                    </a:cubicBezTo>
                    <a:cubicBezTo>
                      <a:pt x="4021" y="3798"/>
                      <a:pt x="2976" y="4950"/>
                      <a:pt x="2163" y="6219"/>
                    </a:cubicBezTo>
                    <a:cubicBezTo>
                      <a:pt x="1787" y="6808"/>
                      <a:pt x="1448" y="7407"/>
                      <a:pt x="1153" y="8041"/>
                    </a:cubicBezTo>
                    <a:cubicBezTo>
                      <a:pt x="1117" y="8113"/>
                      <a:pt x="1082" y="8193"/>
                      <a:pt x="1082" y="8265"/>
                    </a:cubicBezTo>
                    <a:cubicBezTo>
                      <a:pt x="519" y="9533"/>
                      <a:pt x="153" y="10873"/>
                      <a:pt x="1" y="12285"/>
                    </a:cubicBezTo>
                    <a:lnTo>
                      <a:pt x="27286" y="12285"/>
                    </a:lnTo>
                    <a:cubicBezTo>
                      <a:pt x="27250" y="11838"/>
                      <a:pt x="27178" y="11392"/>
                      <a:pt x="27098" y="10981"/>
                    </a:cubicBezTo>
                    <a:cubicBezTo>
                      <a:pt x="27098" y="10909"/>
                      <a:pt x="27062" y="10873"/>
                      <a:pt x="27062" y="10793"/>
                    </a:cubicBezTo>
                    <a:cubicBezTo>
                      <a:pt x="27026" y="10650"/>
                      <a:pt x="26991" y="10498"/>
                      <a:pt x="26955" y="10346"/>
                    </a:cubicBezTo>
                    <a:cubicBezTo>
                      <a:pt x="26955" y="10275"/>
                      <a:pt x="26910" y="10239"/>
                      <a:pt x="26910" y="10203"/>
                    </a:cubicBezTo>
                    <a:cubicBezTo>
                      <a:pt x="26910" y="10159"/>
                      <a:pt x="26910" y="10123"/>
                      <a:pt x="26875" y="10087"/>
                    </a:cubicBezTo>
                    <a:cubicBezTo>
                      <a:pt x="26205" y="7595"/>
                      <a:pt x="24864" y="5397"/>
                      <a:pt x="23006" y="3681"/>
                    </a:cubicBezTo>
                    <a:cubicBezTo>
                      <a:pt x="20549" y="1376"/>
                      <a:pt x="17270" y="1"/>
                      <a:pt x="13661" y="1"/>
                    </a:cubicBez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6605;p77">
                <a:extLst>
                  <a:ext uri="{FF2B5EF4-FFF2-40B4-BE49-F238E27FC236}">
                    <a16:creationId xmlns:a16="http://schemas.microsoft.com/office/drawing/2014/main" id="{ADB1FB1F-EB3E-4DB9-80AA-03AAAAC4EBE5}"/>
                  </a:ext>
                </a:extLst>
              </p:cNvPr>
              <p:cNvSpPr/>
              <p:nvPr/>
            </p:nvSpPr>
            <p:spPr>
              <a:xfrm>
                <a:off x="2762606" y="4252906"/>
                <a:ext cx="828676" cy="373095"/>
              </a:xfrm>
              <a:custGeom>
                <a:avLst/>
                <a:gdLst/>
                <a:ahLst/>
                <a:cxnLst/>
                <a:rect l="l" t="t" r="r" b="b"/>
                <a:pathLst>
                  <a:path w="27286" h="12285" extrusionOk="0">
                    <a:moveTo>
                      <a:pt x="13661" y="1"/>
                    </a:moveTo>
                    <a:cubicBezTo>
                      <a:pt x="10793" y="1"/>
                      <a:pt x="8149" y="858"/>
                      <a:pt x="5960" y="2341"/>
                    </a:cubicBezTo>
                    <a:cubicBezTo>
                      <a:pt x="5692" y="2529"/>
                      <a:pt x="5468" y="2681"/>
                      <a:pt x="5245" y="2868"/>
                    </a:cubicBezTo>
                    <a:cubicBezTo>
                      <a:pt x="4021" y="3798"/>
                      <a:pt x="2976" y="4950"/>
                      <a:pt x="2163" y="6219"/>
                    </a:cubicBezTo>
                    <a:cubicBezTo>
                      <a:pt x="1787" y="6808"/>
                      <a:pt x="1448" y="7407"/>
                      <a:pt x="1153" y="8041"/>
                    </a:cubicBezTo>
                    <a:cubicBezTo>
                      <a:pt x="1117" y="8113"/>
                      <a:pt x="1082" y="8193"/>
                      <a:pt x="1082" y="8265"/>
                    </a:cubicBezTo>
                    <a:cubicBezTo>
                      <a:pt x="519" y="9533"/>
                      <a:pt x="153" y="10873"/>
                      <a:pt x="1" y="12285"/>
                    </a:cubicBezTo>
                    <a:lnTo>
                      <a:pt x="27286" y="12285"/>
                    </a:lnTo>
                    <a:cubicBezTo>
                      <a:pt x="27250" y="11838"/>
                      <a:pt x="27178" y="11392"/>
                      <a:pt x="27098" y="10981"/>
                    </a:cubicBezTo>
                    <a:cubicBezTo>
                      <a:pt x="27098" y="10909"/>
                      <a:pt x="27062" y="10873"/>
                      <a:pt x="27062" y="10793"/>
                    </a:cubicBezTo>
                    <a:cubicBezTo>
                      <a:pt x="27026" y="10650"/>
                      <a:pt x="26991" y="10498"/>
                      <a:pt x="26955" y="10346"/>
                    </a:cubicBezTo>
                    <a:cubicBezTo>
                      <a:pt x="26955" y="10275"/>
                      <a:pt x="26910" y="10239"/>
                      <a:pt x="26910" y="10203"/>
                    </a:cubicBezTo>
                    <a:cubicBezTo>
                      <a:pt x="26910" y="10159"/>
                      <a:pt x="26910" y="10123"/>
                      <a:pt x="26875" y="10087"/>
                    </a:cubicBezTo>
                    <a:cubicBezTo>
                      <a:pt x="26205" y="7595"/>
                      <a:pt x="24864" y="5397"/>
                      <a:pt x="23006" y="3681"/>
                    </a:cubicBezTo>
                    <a:cubicBezTo>
                      <a:pt x="20549" y="1376"/>
                      <a:pt x="17270" y="1"/>
                      <a:pt x="13661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79740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177">
            <a:extLst>
              <a:ext uri="{FF2B5EF4-FFF2-40B4-BE49-F238E27FC236}">
                <a16:creationId xmlns:a16="http://schemas.microsoft.com/office/drawing/2014/main" id="{71C33593-62A7-4A4C-A77D-80C2730F0F06}"/>
              </a:ext>
            </a:extLst>
          </p:cNvPr>
          <p:cNvSpPr/>
          <p:nvPr/>
        </p:nvSpPr>
        <p:spPr>
          <a:xfrm>
            <a:off x="289748" y="1110792"/>
            <a:ext cx="9034780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</a:pPr>
            <a:r>
              <a:rPr lang="es-ES" sz="2400" b="1" strike="noStrike" cap="none" dirty="0">
                <a:solidFill>
                  <a:schemeClr val="bg1"/>
                </a:solidFill>
                <a:latin typeface="Righteous" panose="020B0604020202020204" charset="0"/>
                <a:sym typeface="Arial"/>
              </a:rPr>
              <a:t>Tipos de Respuestas HTTP- GET</a:t>
            </a:r>
          </a:p>
        </p:txBody>
      </p:sp>
      <p:grpSp>
        <p:nvGrpSpPr>
          <p:cNvPr id="15" name="Google Shape;6589;p77">
            <a:extLst>
              <a:ext uri="{FF2B5EF4-FFF2-40B4-BE49-F238E27FC236}">
                <a16:creationId xmlns:a16="http://schemas.microsoft.com/office/drawing/2014/main" id="{9F8E517B-F443-464F-8B1B-D134CCFFB8EC}"/>
              </a:ext>
            </a:extLst>
          </p:cNvPr>
          <p:cNvGrpSpPr/>
          <p:nvPr/>
        </p:nvGrpSpPr>
        <p:grpSpPr>
          <a:xfrm>
            <a:off x="7308304" y="257558"/>
            <a:ext cx="1243128" cy="637739"/>
            <a:chOff x="2496310" y="3693351"/>
            <a:chExt cx="1342906" cy="688926"/>
          </a:xfrm>
        </p:grpSpPr>
        <p:grpSp>
          <p:nvGrpSpPr>
            <p:cNvPr id="16" name="Google Shape;6590;p77">
              <a:extLst>
                <a:ext uri="{FF2B5EF4-FFF2-40B4-BE49-F238E27FC236}">
                  <a16:creationId xmlns:a16="http://schemas.microsoft.com/office/drawing/2014/main" id="{8DEA1951-5D3C-46FE-A343-5BCA27F1ED3F}"/>
                </a:ext>
              </a:extLst>
            </p:cNvPr>
            <p:cNvGrpSpPr/>
            <p:nvPr/>
          </p:nvGrpSpPr>
          <p:grpSpPr>
            <a:xfrm>
              <a:off x="2496310" y="3693351"/>
              <a:ext cx="1342906" cy="688875"/>
              <a:chOff x="2496310" y="3693351"/>
              <a:chExt cx="1342906" cy="688875"/>
            </a:xfrm>
          </p:grpSpPr>
          <p:sp>
            <p:nvSpPr>
              <p:cNvPr id="21" name="Google Shape;6591;p77">
                <a:extLst>
                  <a:ext uri="{FF2B5EF4-FFF2-40B4-BE49-F238E27FC236}">
                    <a16:creationId xmlns:a16="http://schemas.microsoft.com/office/drawing/2014/main" id="{2F8C2445-F90F-4257-AE57-72DB3FE42E29}"/>
                  </a:ext>
                </a:extLst>
              </p:cNvPr>
              <p:cNvSpPr/>
              <p:nvPr/>
            </p:nvSpPr>
            <p:spPr>
              <a:xfrm>
                <a:off x="2567815" y="3809577"/>
                <a:ext cx="1200140" cy="572649"/>
              </a:xfrm>
              <a:custGeom>
                <a:avLst/>
                <a:gdLst/>
                <a:ahLst/>
                <a:cxnLst/>
                <a:rect l="l" t="t" r="r" b="b"/>
                <a:pathLst>
                  <a:path w="66087" h="33020" extrusionOk="0">
                    <a:moveTo>
                      <a:pt x="33019" y="0"/>
                    </a:moveTo>
                    <a:cubicBezTo>
                      <a:pt x="14818" y="0"/>
                      <a:pt x="0" y="14808"/>
                      <a:pt x="0" y="33019"/>
                    </a:cubicBezTo>
                    <a:lnTo>
                      <a:pt x="1659" y="33019"/>
                    </a:lnTo>
                    <a:cubicBezTo>
                      <a:pt x="1659" y="15718"/>
                      <a:pt x="15718" y="1659"/>
                      <a:pt x="33019" y="1659"/>
                    </a:cubicBezTo>
                    <a:cubicBezTo>
                      <a:pt x="50321" y="1659"/>
                      <a:pt x="64427" y="15718"/>
                      <a:pt x="64427" y="33019"/>
                    </a:cubicBezTo>
                    <a:lnTo>
                      <a:pt x="66086" y="33019"/>
                    </a:lnTo>
                    <a:cubicBezTo>
                      <a:pt x="66086" y="14808"/>
                      <a:pt x="51269" y="0"/>
                      <a:pt x="3301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6592;p77">
                <a:extLst>
                  <a:ext uri="{FF2B5EF4-FFF2-40B4-BE49-F238E27FC236}">
                    <a16:creationId xmlns:a16="http://schemas.microsoft.com/office/drawing/2014/main" id="{D0CBE2B8-6EAC-4FFD-A060-9C2ED174600C}"/>
                  </a:ext>
                </a:extLst>
              </p:cNvPr>
              <p:cNvSpPr/>
              <p:nvPr/>
            </p:nvSpPr>
            <p:spPr>
              <a:xfrm>
                <a:off x="3420688" y="3858516"/>
                <a:ext cx="65100" cy="65100"/>
              </a:xfrm>
              <a:prstGeom prst="ellipse">
                <a:avLst/>
              </a:pr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6593;p77">
                <a:extLst>
                  <a:ext uri="{FF2B5EF4-FFF2-40B4-BE49-F238E27FC236}">
                    <a16:creationId xmlns:a16="http://schemas.microsoft.com/office/drawing/2014/main" id="{E51A742A-A695-4CD7-AA28-8E13E8A918B6}"/>
                  </a:ext>
                </a:extLst>
              </p:cNvPr>
              <p:cNvSpPr/>
              <p:nvPr/>
            </p:nvSpPr>
            <p:spPr>
              <a:xfrm>
                <a:off x="3135700" y="3791751"/>
                <a:ext cx="65100" cy="65100"/>
              </a:xfrm>
              <a:prstGeom prst="ellipse">
                <a:avLst/>
              </a:pr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6594;p77">
                <a:extLst>
                  <a:ext uri="{FF2B5EF4-FFF2-40B4-BE49-F238E27FC236}">
                    <a16:creationId xmlns:a16="http://schemas.microsoft.com/office/drawing/2014/main" id="{C5AEA0B1-101A-476B-A821-00AC5BA0A1E9}"/>
                  </a:ext>
                </a:extLst>
              </p:cNvPr>
              <p:cNvSpPr/>
              <p:nvPr/>
            </p:nvSpPr>
            <p:spPr>
              <a:xfrm>
                <a:off x="3620515" y="4032917"/>
                <a:ext cx="65100" cy="65100"/>
              </a:xfrm>
              <a:prstGeom prst="ellipse">
                <a:avLst/>
              </a:pr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6595;p77">
                <a:extLst>
                  <a:ext uri="{FF2B5EF4-FFF2-40B4-BE49-F238E27FC236}">
                    <a16:creationId xmlns:a16="http://schemas.microsoft.com/office/drawing/2014/main" id="{03578CFE-0B98-49D4-AFBD-88568119410C}"/>
                  </a:ext>
                </a:extLst>
              </p:cNvPr>
              <p:cNvSpPr/>
              <p:nvPr/>
            </p:nvSpPr>
            <p:spPr>
              <a:xfrm>
                <a:off x="2843808" y="3858516"/>
                <a:ext cx="65100" cy="65100"/>
              </a:xfrm>
              <a:prstGeom prst="ellipse">
                <a:avLst/>
              </a:pr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6596;p77">
                <a:extLst>
                  <a:ext uri="{FF2B5EF4-FFF2-40B4-BE49-F238E27FC236}">
                    <a16:creationId xmlns:a16="http://schemas.microsoft.com/office/drawing/2014/main" id="{2A7ED925-5302-4C00-AC4B-402C6CA56315}"/>
                  </a:ext>
                </a:extLst>
              </p:cNvPr>
              <p:cNvSpPr/>
              <p:nvPr/>
            </p:nvSpPr>
            <p:spPr>
              <a:xfrm>
                <a:off x="2652010" y="4032917"/>
                <a:ext cx="65100" cy="65100"/>
              </a:xfrm>
              <a:prstGeom prst="ellipse">
                <a:avLst/>
              </a:pr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7" name="Google Shape;6597;p77">
                <a:extLst>
                  <a:ext uri="{FF2B5EF4-FFF2-40B4-BE49-F238E27FC236}">
                    <a16:creationId xmlns:a16="http://schemas.microsoft.com/office/drawing/2014/main" id="{5F75E9D9-B836-4683-AB1D-427F6FFB9F3B}"/>
                  </a:ext>
                </a:extLst>
              </p:cNvPr>
              <p:cNvCxnSpPr>
                <a:stCxn id="25" idx="0"/>
              </p:cNvCxnSpPr>
              <p:nvPr/>
            </p:nvCxnSpPr>
            <p:spPr>
              <a:xfrm rot="5400000" flipH="1">
                <a:off x="2741958" y="3724116"/>
                <a:ext cx="68700" cy="200100"/>
              </a:xfrm>
              <a:prstGeom prst="bentConnector2">
                <a:avLst/>
              </a:prstGeom>
              <a:noFill/>
              <a:ln w="19050" cap="flat" cmpd="sng">
                <a:solidFill>
                  <a:srgbClr val="869FB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8" name="Google Shape;6598;p77">
                <a:extLst>
                  <a:ext uri="{FF2B5EF4-FFF2-40B4-BE49-F238E27FC236}">
                    <a16:creationId xmlns:a16="http://schemas.microsoft.com/office/drawing/2014/main" id="{57565374-3EAA-4BDD-9744-772D74107718}"/>
                  </a:ext>
                </a:extLst>
              </p:cNvPr>
              <p:cNvCxnSpPr>
                <a:stCxn id="22" idx="0"/>
              </p:cNvCxnSpPr>
              <p:nvPr/>
            </p:nvCxnSpPr>
            <p:spPr>
              <a:xfrm rot="-5400000">
                <a:off x="3512338" y="3723516"/>
                <a:ext cx="75900" cy="194100"/>
              </a:xfrm>
              <a:prstGeom prst="bentConnector2">
                <a:avLst/>
              </a:prstGeom>
              <a:noFill/>
              <a:ln w="19050" cap="flat" cmpd="sng">
                <a:solidFill>
                  <a:srgbClr val="869FB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9" name="Google Shape;6599;p77">
                <a:extLst>
                  <a:ext uri="{FF2B5EF4-FFF2-40B4-BE49-F238E27FC236}">
                    <a16:creationId xmlns:a16="http://schemas.microsoft.com/office/drawing/2014/main" id="{84806BDB-C205-4C68-90A4-5E64D9B0F748}"/>
                  </a:ext>
                </a:extLst>
              </p:cNvPr>
              <p:cNvCxnSpPr>
                <a:stCxn id="23" idx="0"/>
              </p:cNvCxnSpPr>
              <p:nvPr/>
            </p:nvCxnSpPr>
            <p:spPr>
              <a:xfrm rot="-5400000">
                <a:off x="3119350" y="3742251"/>
                <a:ext cx="98400" cy="600"/>
              </a:xfrm>
              <a:prstGeom prst="bentConnector3">
                <a:avLst>
                  <a:gd name="adj1" fmla="val 50000"/>
                </a:avLst>
              </a:prstGeom>
              <a:noFill/>
              <a:ln w="19050" cap="flat" cmpd="sng">
                <a:solidFill>
                  <a:srgbClr val="869FB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0" name="Google Shape;6600;p77">
                <a:extLst>
                  <a:ext uri="{FF2B5EF4-FFF2-40B4-BE49-F238E27FC236}">
                    <a16:creationId xmlns:a16="http://schemas.microsoft.com/office/drawing/2014/main" id="{4A45368B-E5DD-4AAC-84F5-74420B53AB6C}"/>
                  </a:ext>
                </a:extLst>
              </p:cNvPr>
              <p:cNvCxnSpPr>
                <a:stCxn id="26" idx="2"/>
              </p:cNvCxnSpPr>
              <p:nvPr/>
            </p:nvCxnSpPr>
            <p:spPr>
              <a:xfrm flipH="1">
                <a:off x="2496310" y="4065467"/>
                <a:ext cx="155700" cy="600"/>
              </a:xfrm>
              <a:prstGeom prst="bentConnector3">
                <a:avLst>
                  <a:gd name="adj1" fmla="val 50000"/>
                </a:avLst>
              </a:prstGeom>
              <a:noFill/>
              <a:ln w="19050" cap="flat" cmpd="sng">
                <a:solidFill>
                  <a:srgbClr val="869FB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1" name="Google Shape;6601;p77">
                <a:extLst>
                  <a:ext uri="{FF2B5EF4-FFF2-40B4-BE49-F238E27FC236}">
                    <a16:creationId xmlns:a16="http://schemas.microsoft.com/office/drawing/2014/main" id="{F0C17C98-381D-4BE1-A723-258C5ACE8C8E}"/>
                  </a:ext>
                </a:extLst>
              </p:cNvPr>
              <p:cNvCxnSpPr>
                <a:stCxn id="24" idx="6"/>
              </p:cNvCxnSpPr>
              <p:nvPr/>
            </p:nvCxnSpPr>
            <p:spPr>
              <a:xfrm>
                <a:off x="3685615" y="4065467"/>
                <a:ext cx="153600" cy="600"/>
              </a:xfrm>
              <a:prstGeom prst="bentConnector3">
                <a:avLst>
                  <a:gd name="adj1" fmla="val 50000"/>
                </a:avLst>
              </a:prstGeom>
              <a:noFill/>
              <a:ln w="19050" cap="flat" cmpd="sng">
                <a:solidFill>
                  <a:srgbClr val="869FB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7" name="Google Shape;6602;p77">
              <a:extLst>
                <a:ext uri="{FF2B5EF4-FFF2-40B4-BE49-F238E27FC236}">
                  <a16:creationId xmlns:a16="http://schemas.microsoft.com/office/drawing/2014/main" id="{95FC9FAA-9B98-4457-B0C5-CA07856049DC}"/>
                </a:ext>
              </a:extLst>
            </p:cNvPr>
            <p:cNvGrpSpPr/>
            <p:nvPr/>
          </p:nvGrpSpPr>
          <p:grpSpPr>
            <a:xfrm>
              <a:off x="2675275" y="3930557"/>
              <a:ext cx="1003306" cy="451719"/>
              <a:chOff x="2675275" y="4174282"/>
              <a:chExt cx="1003306" cy="451719"/>
            </a:xfrm>
          </p:grpSpPr>
          <p:sp>
            <p:nvSpPr>
              <p:cNvPr id="18" name="Google Shape;6603;p77">
                <a:extLst>
                  <a:ext uri="{FF2B5EF4-FFF2-40B4-BE49-F238E27FC236}">
                    <a16:creationId xmlns:a16="http://schemas.microsoft.com/office/drawing/2014/main" id="{3D1442C3-7F74-4925-BA2C-E72B761F4D36}"/>
                  </a:ext>
                </a:extLst>
              </p:cNvPr>
              <p:cNvSpPr/>
              <p:nvPr/>
            </p:nvSpPr>
            <p:spPr>
              <a:xfrm>
                <a:off x="2675275" y="4174282"/>
                <a:ext cx="1003306" cy="451719"/>
              </a:xfrm>
              <a:custGeom>
                <a:avLst/>
                <a:gdLst/>
                <a:ahLst/>
                <a:cxnLst/>
                <a:rect l="l" t="t" r="r" b="b"/>
                <a:pathLst>
                  <a:path w="27286" h="12285" extrusionOk="0">
                    <a:moveTo>
                      <a:pt x="13661" y="1"/>
                    </a:moveTo>
                    <a:cubicBezTo>
                      <a:pt x="10793" y="1"/>
                      <a:pt x="8149" y="858"/>
                      <a:pt x="5960" y="2341"/>
                    </a:cubicBezTo>
                    <a:cubicBezTo>
                      <a:pt x="5692" y="2529"/>
                      <a:pt x="5468" y="2681"/>
                      <a:pt x="5245" y="2868"/>
                    </a:cubicBezTo>
                    <a:cubicBezTo>
                      <a:pt x="4021" y="3798"/>
                      <a:pt x="2976" y="4950"/>
                      <a:pt x="2163" y="6219"/>
                    </a:cubicBezTo>
                    <a:cubicBezTo>
                      <a:pt x="1787" y="6808"/>
                      <a:pt x="1448" y="7407"/>
                      <a:pt x="1153" y="8041"/>
                    </a:cubicBezTo>
                    <a:cubicBezTo>
                      <a:pt x="1117" y="8113"/>
                      <a:pt x="1082" y="8193"/>
                      <a:pt x="1082" y="8265"/>
                    </a:cubicBezTo>
                    <a:cubicBezTo>
                      <a:pt x="519" y="9533"/>
                      <a:pt x="153" y="10873"/>
                      <a:pt x="1" y="12285"/>
                    </a:cubicBezTo>
                    <a:lnTo>
                      <a:pt x="27286" y="12285"/>
                    </a:lnTo>
                    <a:cubicBezTo>
                      <a:pt x="27250" y="11838"/>
                      <a:pt x="27178" y="11392"/>
                      <a:pt x="27098" y="10981"/>
                    </a:cubicBezTo>
                    <a:cubicBezTo>
                      <a:pt x="27098" y="10909"/>
                      <a:pt x="27062" y="10873"/>
                      <a:pt x="27062" y="10793"/>
                    </a:cubicBezTo>
                    <a:cubicBezTo>
                      <a:pt x="27026" y="10650"/>
                      <a:pt x="26991" y="10498"/>
                      <a:pt x="26955" y="10346"/>
                    </a:cubicBezTo>
                    <a:cubicBezTo>
                      <a:pt x="26955" y="10275"/>
                      <a:pt x="26910" y="10239"/>
                      <a:pt x="26910" y="10203"/>
                    </a:cubicBezTo>
                    <a:cubicBezTo>
                      <a:pt x="26910" y="10159"/>
                      <a:pt x="26910" y="10123"/>
                      <a:pt x="26875" y="10087"/>
                    </a:cubicBezTo>
                    <a:cubicBezTo>
                      <a:pt x="26205" y="7595"/>
                      <a:pt x="24864" y="5397"/>
                      <a:pt x="23006" y="3681"/>
                    </a:cubicBezTo>
                    <a:cubicBezTo>
                      <a:pt x="20549" y="1376"/>
                      <a:pt x="17270" y="1"/>
                      <a:pt x="13661" y="1"/>
                    </a:cubicBezTo>
                    <a:close/>
                  </a:path>
                </a:pathLst>
              </a:custGeom>
              <a:solidFill>
                <a:srgbClr val="ABBCC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6604;p77">
                <a:extLst>
                  <a:ext uri="{FF2B5EF4-FFF2-40B4-BE49-F238E27FC236}">
                    <a16:creationId xmlns:a16="http://schemas.microsoft.com/office/drawing/2014/main" id="{213946B0-E1BD-438A-BC68-781CD53B57D2}"/>
                  </a:ext>
                </a:extLst>
              </p:cNvPr>
              <p:cNvSpPr/>
              <p:nvPr/>
            </p:nvSpPr>
            <p:spPr>
              <a:xfrm>
                <a:off x="2716046" y="4210984"/>
                <a:ext cx="921789" cy="415018"/>
              </a:xfrm>
              <a:custGeom>
                <a:avLst/>
                <a:gdLst/>
                <a:ahLst/>
                <a:cxnLst/>
                <a:rect l="l" t="t" r="r" b="b"/>
                <a:pathLst>
                  <a:path w="27286" h="12285" extrusionOk="0">
                    <a:moveTo>
                      <a:pt x="13661" y="1"/>
                    </a:moveTo>
                    <a:cubicBezTo>
                      <a:pt x="10793" y="1"/>
                      <a:pt x="8149" y="858"/>
                      <a:pt x="5960" y="2341"/>
                    </a:cubicBezTo>
                    <a:cubicBezTo>
                      <a:pt x="5692" y="2529"/>
                      <a:pt x="5468" y="2681"/>
                      <a:pt x="5245" y="2868"/>
                    </a:cubicBezTo>
                    <a:cubicBezTo>
                      <a:pt x="4021" y="3798"/>
                      <a:pt x="2976" y="4950"/>
                      <a:pt x="2163" y="6219"/>
                    </a:cubicBezTo>
                    <a:cubicBezTo>
                      <a:pt x="1787" y="6808"/>
                      <a:pt x="1448" y="7407"/>
                      <a:pt x="1153" y="8041"/>
                    </a:cubicBezTo>
                    <a:cubicBezTo>
                      <a:pt x="1117" y="8113"/>
                      <a:pt x="1082" y="8193"/>
                      <a:pt x="1082" y="8265"/>
                    </a:cubicBezTo>
                    <a:cubicBezTo>
                      <a:pt x="519" y="9533"/>
                      <a:pt x="153" y="10873"/>
                      <a:pt x="1" y="12285"/>
                    </a:cubicBezTo>
                    <a:lnTo>
                      <a:pt x="27286" y="12285"/>
                    </a:lnTo>
                    <a:cubicBezTo>
                      <a:pt x="27250" y="11838"/>
                      <a:pt x="27178" y="11392"/>
                      <a:pt x="27098" y="10981"/>
                    </a:cubicBezTo>
                    <a:cubicBezTo>
                      <a:pt x="27098" y="10909"/>
                      <a:pt x="27062" y="10873"/>
                      <a:pt x="27062" y="10793"/>
                    </a:cubicBezTo>
                    <a:cubicBezTo>
                      <a:pt x="27026" y="10650"/>
                      <a:pt x="26991" y="10498"/>
                      <a:pt x="26955" y="10346"/>
                    </a:cubicBezTo>
                    <a:cubicBezTo>
                      <a:pt x="26955" y="10275"/>
                      <a:pt x="26910" y="10239"/>
                      <a:pt x="26910" y="10203"/>
                    </a:cubicBezTo>
                    <a:cubicBezTo>
                      <a:pt x="26910" y="10159"/>
                      <a:pt x="26910" y="10123"/>
                      <a:pt x="26875" y="10087"/>
                    </a:cubicBezTo>
                    <a:cubicBezTo>
                      <a:pt x="26205" y="7595"/>
                      <a:pt x="24864" y="5397"/>
                      <a:pt x="23006" y="3681"/>
                    </a:cubicBezTo>
                    <a:cubicBezTo>
                      <a:pt x="20549" y="1376"/>
                      <a:pt x="17270" y="1"/>
                      <a:pt x="13661" y="1"/>
                    </a:cubicBez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6605;p77">
                <a:extLst>
                  <a:ext uri="{FF2B5EF4-FFF2-40B4-BE49-F238E27FC236}">
                    <a16:creationId xmlns:a16="http://schemas.microsoft.com/office/drawing/2014/main" id="{ADB1FB1F-EB3E-4DB9-80AA-03AAAAC4EBE5}"/>
                  </a:ext>
                </a:extLst>
              </p:cNvPr>
              <p:cNvSpPr/>
              <p:nvPr/>
            </p:nvSpPr>
            <p:spPr>
              <a:xfrm>
                <a:off x="2762606" y="4252906"/>
                <a:ext cx="828676" cy="373095"/>
              </a:xfrm>
              <a:custGeom>
                <a:avLst/>
                <a:gdLst/>
                <a:ahLst/>
                <a:cxnLst/>
                <a:rect l="l" t="t" r="r" b="b"/>
                <a:pathLst>
                  <a:path w="27286" h="12285" extrusionOk="0">
                    <a:moveTo>
                      <a:pt x="13661" y="1"/>
                    </a:moveTo>
                    <a:cubicBezTo>
                      <a:pt x="10793" y="1"/>
                      <a:pt x="8149" y="858"/>
                      <a:pt x="5960" y="2341"/>
                    </a:cubicBezTo>
                    <a:cubicBezTo>
                      <a:pt x="5692" y="2529"/>
                      <a:pt x="5468" y="2681"/>
                      <a:pt x="5245" y="2868"/>
                    </a:cubicBezTo>
                    <a:cubicBezTo>
                      <a:pt x="4021" y="3798"/>
                      <a:pt x="2976" y="4950"/>
                      <a:pt x="2163" y="6219"/>
                    </a:cubicBezTo>
                    <a:cubicBezTo>
                      <a:pt x="1787" y="6808"/>
                      <a:pt x="1448" y="7407"/>
                      <a:pt x="1153" y="8041"/>
                    </a:cubicBezTo>
                    <a:cubicBezTo>
                      <a:pt x="1117" y="8113"/>
                      <a:pt x="1082" y="8193"/>
                      <a:pt x="1082" y="8265"/>
                    </a:cubicBezTo>
                    <a:cubicBezTo>
                      <a:pt x="519" y="9533"/>
                      <a:pt x="153" y="10873"/>
                      <a:pt x="1" y="12285"/>
                    </a:cubicBezTo>
                    <a:lnTo>
                      <a:pt x="27286" y="12285"/>
                    </a:lnTo>
                    <a:cubicBezTo>
                      <a:pt x="27250" y="11838"/>
                      <a:pt x="27178" y="11392"/>
                      <a:pt x="27098" y="10981"/>
                    </a:cubicBezTo>
                    <a:cubicBezTo>
                      <a:pt x="27098" y="10909"/>
                      <a:pt x="27062" y="10873"/>
                      <a:pt x="27062" y="10793"/>
                    </a:cubicBezTo>
                    <a:cubicBezTo>
                      <a:pt x="27026" y="10650"/>
                      <a:pt x="26991" y="10498"/>
                      <a:pt x="26955" y="10346"/>
                    </a:cubicBezTo>
                    <a:cubicBezTo>
                      <a:pt x="26955" y="10275"/>
                      <a:pt x="26910" y="10239"/>
                      <a:pt x="26910" y="10203"/>
                    </a:cubicBezTo>
                    <a:cubicBezTo>
                      <a:pt x="26910" y="10159"/>
                      <a:pt x="26910" y="10123"/>
                      <a:pt x="26875" y="10087"/>
                    </a:cubicBezTo>
                    <a:cubicBezTo>
                      <a:pt x="26205" y="7595"/>
                      <a:pt x="24864" y="5397"/>
                      <a:pt x="23006" y="3681"/>
                    </a:cubicBezTo>
                    <a:cubicBezTo>
                      <a:pt x="20549" y="1376"/>
                      <a:pt x="17270" y="1"/>
                      <a:pt x="13661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7FBE4C10-6375-4E0B-9DCE-2F9CD931F620}"/>
              </a:ext>
            </a:extLst>
          </p:cNvPr>
          <p:cNvSpPr txBox="1"/>
          <p:nvPr/>
        </p:nvSpPr>
        <p:spPr>
          <a:xfrm>
            <a:off x="1331640" y="1957557"/>
            <a:ext cx="7218643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>
                <a:solidFill>
                  <a:schemeClr val="bg1"/>
                </a:solidFill>
                <a:latin typeface="Righteous" panose="020B0604020202020204" charset="0"/>
              </a:rPr>
              <a:t>Las APIS NO devuelven HTML</a:t>
            </a:r>
          </a:p>
          <a:p>
            <a:endParaRPr lang="es-ES" sz="2400" dirty="0">
              <a:solidFill>
                <a:schemeClr val="bg1"/>
              </a:solidFill>
              <a:latin typeface="Righteous" panose="020B0604020202020204" charset="0"/>
            </a:endParaRPr>
          </a:p>
          <a:p>
            <a:r>
              <a:rPr lang="es-ES" sz="2400" dirty="0">
                <a:solidFill>
                  <a:schemeClr val="bg1"/>
                </a:solidFill>
                <a:latin typeface="Righteous" panose="020B0604020202020204" charset="0"/>
              </a:rPr>
              <a:t>Pueden responder:</a:t>
            </a:r>
          </a:p>
          <a:p>
            <a:endParaRPr lang="es-ES" sz="2400" dirty="0">
              <a:solidFill>
                <a:schemeClr val="bg1"/>
              </a:solidFill>
              <a:latin typeface="Righteous" panose="020B0604020202020204" charset="0"/>
            </a:endParaRPr>
          </a:p>
          <a:p>
            <a:pPr marL="342900" indent="-342900">
              <a:buClr>
                <a:schemeClr val="accent2">
                  <a:lumMod val="60000"/>
                  <a:lumOff val="40000"/>
                </a:schemeClr>
              </a:buClr>
              <a:buFont typeface="Wingdings" panose="05000000000000000000" pitchFamily="2" charset="2"/>
              <a:buChar char="Ø"/>
            </a:pPr>
            <a:r>
              <a:rPr lang="es-ES" sz="2400" dirty="0">
                <a:solidFill>
                  <a:schemeClr val="bg1"/>
                </a:solidFill>
                <a:latin typeface="Righteous" panose="020B0604020202020204" charset="0"/>
              </a:rPr>
              <a:t>Una Imagen (ex: PNG)</a:t>
            </a:r>
          </a:p>
          <a:p>
            <a:pPr marL="342900" indent="-342900">
              <a:buClr>
                <a:schemeClr val="accent2">
                  <a:lumMod val="60000"/>
                  <a:lumOff val="40000"/>
                </a:schemeClr>
              </a:buClr>
              <a:buFont typeface="Wingdings" panose="05000000000000000000" pitchFamily="2" charset="2"/>
              <a:buChar char="Ø"/>
            </a:pPr>
            <a:r>
              <a:rPr lang="es-ES" sz="2400" dirty="0">
                <a:solidFill>
                  <a:schemeClr val="bg1"/>
                </a:solidFill>
                <a:latin typeface="Righteous" panose="020B0604020202020204" charset="0"/>
              </a:rPr>
              <a:t>Un Vector  (ex: </a:t>
            </a:r>
            <a:r>
              <a:rPr lang="es-ES" sz="2400" dirty="0" err="1">
                <a:solidFill>
                  <a:schemeClr val="bg1"/>
                </a:solidFill>
                <a:latin typeface="Righteous" panose="020B0604020202020204" charset="0"/>
              </a:rPr>
              <a:t>pbf</a:t>
            </a:r>
            <a:r>
              <a:rPr lang="es-ES" sz="2400" dirty="0">
                <a:solidFill>
                  <a:schemeClr val="bg1"/>
                </a:solidFill>
                <a:latin typeface="Righteous" panose="020B0604020202020204" charset="0"/>
              </a:rPr>
              <a:t>)</a:t>
            </a:r>
          </a:p>
          <a:p>
            <a:pPr marL="342900" indent="-342900">
              <a:buClr>
                <a:schemeClr val="accent2">
                  <a:lumMod val="60000"/>
                  <a:lumOff val="40000"/>
                </a:schemeClr>
              </a:buClr>
              <a:buFont typeface="Wingdings" panose="05000000000000000000" pitchFamily="2" charset="2"/>
              <a:buChar char="Ø"/>
            </a:pPr>
            <a:r>
              <a:rPr lang="es-ES" sz="2400" dirty="0">
                <a:solidFill>
                  <a:schemeClr val="bg1"/>
                </a:solidFill>
                <a:latin typeface="Righteous" panose="020B0604020202020204" charset="0"/>
              </a:rPr>
              <a:t>Una archivo / mensaje (JSON, </a:t>
            </a:r>
            <a:r>
              <a:rPr lang="es-ES" sz="2400" dirty="0" err="1">
                <a:solidFill>
                  <a:schemeClr val="bg1"/>
                </a:solidFill>
                <a:latin typeface="Righteous" panose="020B0604020202020204" charset="0"/>
              </a:rPr>
              <a:t>GEOJson</a:t>
            </a:r>
            <a:r>
              <a:rPr lang="es-ES" sz="2400" dirty="0">
                <a:solidFill>
                  <a:schemeClr val="bg1"/>
                </a:solidFill>
                <a:latin typeface="Righteous" panose="020B0604020202020204" charset="0"/>
              </a:rPr>
              <a:t>, CSV..)</a:t>
            </a:r>
          </a:p>
        </p:txBody>
      </p:sp>
    </p:spTree>
    <p:extLst>
      <p:ext uri="{BB962C8B-B14F-4D97-AF65-F5344CB8AC3E}">
        <p14:creationId xmlns:p14="http://schemas.microsoft.com/office/powerpoint/2010/main" val="40879873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s-ES_tradnl" sz="20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2"/>
              </a:rPr>
              <a:t>http://x.osm.omniscale.net/proxy/service?LAYERS=osm&amp;FORMAT=image%2Fpng&amp;SPHERICALMERCATOR=true&amp;SERVICE=WMS&amp;VERSION=1.1.1&amp;REQUEST=GetMap&amp;STYLES=&amp;SRS=EPSG%3A900913&amp;BBOX=-14094493.390318,1847225.2678577,-8517647.8076302,3804013.1916077&amp;WIDTH=1140&amp;HEIGHT=400</a:t>
            </a:r>
            <a:endParaRPr lang="es-ES_tradnl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4725144"/>
            <a:ext cx="4464496" cy="15664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Shape 177">
            <a:extLst>
              <a:ext uri="{FF2B5EF4-FFF2-40B4-BE49-F238E27FC236}">
                <a16:creationId xmlns:a16="http://schemas.microsoft.com/office/drawing/2014/main" id="{D1C99DCE-8AEB-41B9-AE2C-7283D9D41259}"/>
              </a:ext>
            </a:extLst>
          </p:cNvPr>
          <p:cNvSpPr/>
          <p:nvPr/>
        </p:nvSpPr>
        <p:spPr>
          <a:xfrm>
            <a:off x="251520" y="533400"/>
            <a:ext cx="9034780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</a:pPr>
            <a:r>
              <a:rPr lang="es-ES" sz="2400" b="1" strike="noStrike" cap="none" dirty="0">
                <a:solidFill>
                  <a:schemeClr val="bg1"/>
                </a:solidFill>
                <a:latin typeface="Righteous" panose="020B0604020202020204" charset="0"/>
                <a:sym typeface="Arial"/>
              </a:rPr>
              <a:t>Imagen</a:t>
            </a:r>
          </a:p>
        </p:txBody>
      </p:sp>
    </p:spTree>
    <p:extLst>
      <p:ext uri="{BB962C8B-B14F-4D97-AF65-F5344CB8AC3E}">
        <p14:creationId xmlns:p14="http://schemas.microsoft.com/office/powerpoint/2010/main" val="405462658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3829" y="374791"/>
            <a:ext cx="8835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ct val="0"/>
              </a:spcAft>
              <a:buSzPct val="4500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s-ES_tradnl" sz="2000" b="1" u="sng" dirty="0">
                <a:solidFill>
                  <a:schemeClr val="bg1"/>
                </a:solidFill>
                <a:latin typeface="Righteous" panose="020B0604020202020204" charset="0"/>
                <a:ea typeface="Tahoma" panose="020B0604030504040204" pitchFamily="34" charset="0"/>
                <a:cs typeface="Tahoma" panose="020B0604030504040204" pitchFamily="34" charset="0"/>
              </a:rPr>
              <a:t>JSON</a:t>
            </a:r>
          </a:p>
        </p:txBody>
      </p:sp>
      <p:sp>
        <p:nvSpPr>
          <p:cNvPr id="3" name="Rectangle 2"/>
          <p:cNvSpPr/>
          <p:nvPr/>
        </p:nvSpPr>
        <p:spPr>
          <a:xfrm>
            <a:off x="3635896" y="2348880"/>
            <a:ext cx="4572000" cy="267765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" altLang="ca-ES" dirty="0">
                <a:solidFill>
                  <a:schemeClr val="bg1"/>
                </a:solidFill>
                <a:latin typeface="Righteous" panose="020B0604020202020204" charset="0"/>
                <a:cs typeface="Tahoma" pitchFamily="32" charset="0"/>
              </a:rPr>
              <a:t>JSON:</a:t>
            </a:r>
          </a:p>
          <a:p>
            <a:r>
              <a:rPr lang="es-ES" altLang="ca-ES" dirty="0">
                <a:solidFill>
                  <a:schemeClr val="bg1"/>
                </a:solidFill>
                <a:latin typeface="Righteous" panose="020B0604020202020204" charset="0"/>
                <a:cs typeface="Tahoma" pitchFamily="32" charset="0"/>
              </a:rPr>
              <a:t>{"</a:t>
            </a:r>
            <a:r>
              <a:rPr lang="es-ES" altLang="ca-ES" dirty="0" err="1">
                <a:solidFill>
                  <a:schemeClr val="bg1"/>
                </a:solidFill>
                <a:latin typeface="Righteous" panose="020B0604020202020204" charset="0"/>
                <a:cs typeface="Tahoma" pitchFamily="32" charset="0"/>
              </a:rPr>
              <a:t>menu</a:t>
            </a:r>
            <a:r>
              <a:rPr lang="es-ES" altLang="ca-ES" dirty="0">
                <a:solidFill>
                  <a:schemeClr val="bg1"/>
                </a:solidFill>
                <a:latin typeface="Righteous" panose="020B0604020202020204" charset="0"/>
                <a:cs typeface="Tahoma" pitchFamily="32" charset="0"/>
              </a:rPr>
              <a:t>": {</a:t>
            </a:r>
          </a:p>
          <a:p>
            <a:r>
              <a:rPr lang="es-ES" altLang="ca-ES" dirty="0">
                <a:solidFill>
                  <a:schemeClr val="bg1"/>
                </a:solidFill>
                <a:latin typeface="Righteous" panose="020B0604020202020204" charset="0"/>
                <a:cs typeface="Tahoma" pitchFamily="32" charset="0"/>
              </a:rPr>
              <a:t>"id": "file",</a:t>
            </a:r>
          </a:p>
          <a:p>
            <a:r>
              <a:rPr lang="es-ES" altLang="ca-ES" dirty="0">
                <a:solidFill>
                  <a:schemeClr val="bg1"/>
                </a:solidFill>
                <a:latin typeface="Righteous" panose="020B0604020202020204" charset="0"/>
                <a:cs typeface="Tahoma" pitchFamily="32" charset="0"/>
              </a:rPr>
              <a:t>"</a:t>
            </a:r>
            <a:r>
              <a:rPr lang="es-ES" altLang="ca-ES" dirty="0" err="1">
                <a:solidFill>
                  <a:schemeClr val="bg1"/>
                </a:solidFill>
                <a:latin typeface="Righteous" panose="020B0604020202020204" charset="0"/>
                <a:cs typeface="Tahoma" pitchFamily="32" charset="0"/>
              </a:rPr>
              <a:t>value</a:t>
            </a:r>
            <a:r>
              <a:rPr lang="es-ES" altLang="ca-ES" dirty="0">
                <a:solidFill>
                  <a:schemeClr val="bg1"/>
                </a:solidFill>
                <a:latin typeface="Righteous" panose="020B0604020202020204" charset="0"/>
                <a:cs typeface="Tahoma" pitchFamily="32" charset="0"/>
              </a:rPr>
              <a:t>": "File",</a:t>
            </a:r>
          </a:p>
          <a:p>
            <a:r>
              <a:rPr lang="es-ES" altLang="ca-ES" dirty="0">
                <a:solidFill>
                  <a:schemeClr val="bg1"/>
                </a:solidFill>
                <a:latin typeface="Righteous" panose="020B0604020202020204" charset="0"/>
                <a:cs typeface="Tahoma" pitchFamily="32" charset="0"/>
              </a:rPr>
              <a:t>"</a:t>
            </a:r>
            <a:r>
              <a:rPr lang="es-ES" altLang="ca-ES" dirty="0" err="1">
                <a:solidFill>
                  <a:schemeClr val="bg1"/>
                </a:solidFill>
                <a:latin typeface="Righteous" panose="020B0604020202020204" charset="0"/>
                <a:cs typeface="Tahoma" pitchFamily="32" charset="0"/>
              </a:rPr>
              <a:t>popup</a:t>
            </a:r>
            <a:r>
              <a:rPr lang="es-ES" altLang="ca-ES" dirty="0">
                <a:solidFill>
                  <a:schemeClr val="bg1"/>
                </a:solidFill>
                <a:latin typeface="Righteous" panose="020B0604020202020204" charset="0"/>
                <a:cs typeface="Tahoma" pitchFamily="32" charset="0"/>
              </a:rPr>
              <a:t>": {</a:t>
            </a:r>
          </a:p>
          <a:p>
            <a:r>
              <a:rPr lang="es-ES" altLang="ca-ES" dirty="0">
                <a:solidFill>
                  <a:schemeClr val="bg1"/>
                </a:solidFill>
                <a:latin typeface="Righteous" panose="020B0604020202020204" charset="0"/>
                <a:cs typeface="Tahoma" pitchFamily="32" charset="0"/>
              </a:rPr>
              <a:t>"</a:t>
            </a:r>
            <a:r>
              <a:rPr lang="es-ES" altLang="ca-ES" dirty="0" err="1">
                <a:solidFill>
                  <a:schemeClr val="bg1"/>
                </a:solidFill>
                <a:latin typeface="Righteous" panose="020B0604020202020204" charset="0"/>
                <a:cs typeface="Tahoma" pitchFamily="32" charset="0"/>
              </a:rPr>
              <a:t>menuitem</a:t>
            </a:r>
            <a:r>
              <a:rPr lang="es-ES" altLang="ca-ES" dirty="0">
                <a:solidFill>
                  <a:schemeClr val="bg1"/>
                </a:solidFill>
                <a:latin typeface="Righteous" panose="020B0604020202020204" charset="0"/>
                <a:cs typeface="Tahoma" pitchFamily="32" charset="0"/>
              </a:rPr>
              <a:t>": [</a:t>
            </a:r>
          </a:p>
          <a:p>
            <a:r>
              <a:rPr lang="es-ES" altLang="ca-ES" dirty="0">
                <a:solidFill>
                  <a:schemeClr val="bg1"/>
                </a:solidFill>
                <a:latin typeface="Righteous" panose="020B0604020202020204" charset="0"/>
                <a:cs typeface="Tahoma" pitchFamily="32" charset="0"/>
              </a:rPr>
              <a:t>{"</a:t>
            </a:r>
            <a:r>
              <a:rPr lang="es-ES" altLang="ca-ES" dirty="0" err="1">
                <a:solidFill>
                  <a:schemeClr val="bg1"/>
                </a:solidFill>
                <a:latin typeface="Righteous" panose="020B0604020202020204" charset="0"/>
                <a:cs typeface="Tahoma" pitchFamily="32" charset="0"/>
              </a:rPr>
              <a:t>value</a:t>
            </a:r>
            <a:r>
              <a:rPr lang="es-ES" altLang="ca-ES" dirty="0">
                <a:solidFill>
                  <a:schemeClr val="bg1"/>
                </a:solidFill>
                <a:latin typeface="Righteous" panose="020B0604020202020204" charset="0"/>
                <a:cs typeface="Tahoma" pitchFamily="32" charset="0"/>
              </a:rPr>
              <a:t>": "New", "</a:t>
            </a:r>
            <a:r>
              <a:rPr lang="es-ES" altLang="ca-ES" dirty="0" err="1">
                <a:solidFill>
                  <a:schemeClr val="bg1"/>
                </a:solidFill>
                <a:latin typeface="Righteous" panose="020B0604020202020204" charset="0"/>
                <a:cs typeface="Tahoma" pitchFamily="32" charset="0"/>
              </a:rPr>
              <a:t>onclick</a:t>
            </a:r>
            <a:r>
              <a:rPr lang="es-ES" altLang="ca-ES" dirty="0">
                <a:solidFill>
                  <a:schemeClr val="bg1"/>
                </a:solidFill>
                <a:latin typeface="Righteous" panose="020B0604020202020204" charset="0"/>
                <a:cs typeface="Tahoma" pitchFamily="32" charset="0"/>
              </a:rPr>
              <a:t>": "</a:t>
            </a:r>
            <a:r>
              <a:rPr lang="es-ES" altLang="ca-ES" dirty="0" err="1">
                <a:solidFill>
                  <a:schemeClr val="bg1"/>
                </a:solidFill>
                <a:latin typeface="Righteous" panose="020B0604020202020204" charset="0"/>
                <a:cs typeface="Tahoma" pitchFamily="32" charset="0"/>
              </a:rPr>
              <a:t>CreateNewDoc</a:t>
            </a:r>
            <a:r>
              <a:rPr lang="es-ES" altLang="ca-ES" dirty="0">
                <a:solidFill>
                  <a:schemeClr val="bg1"/>
                </a:solidFill>
                <a:latin typeface="Righteous" panose="020B0604020202020204" charset="0"/>
                <a:cs typeface="Tahoma" pitchFamily="32" charset="0"/>
              </a:rPr>
              <a:t>()"},</a:t>
            </a:r>
          </a:p>
          <a:p>
            <a:r>
              <a:rPr lang="es-ES" altLang="ca-ES" dirty="0">
                <a:solidFill>
                  <a:schemeClr val="bg1"/>
                </a:solidFill>
                <a:latin typeface="Righteous" panose="020B0604020202020204" charset="0"/>
                <a:cs typeface="Tahoma" pitchFamily="32" charset="0"/>
              </a:rPr>
              <a:t>{"</a:t>
            </a:r>
            <a:r>
              <a:rPr lang="es-ES" altLang="ca-ES" dirty="0" err="1">
                <a:solidFill>
                  <a:schemeClr val="bg1"/>
                </a:solidFill>
                <a:latin typeface="Righteous" panose="020B0604020202020204" charset="0"/>
                <a:cs typeface="Tahoma" pitchFamily="32" charset="0"/>
              </a:rPr>
              <a:t>value</a:t>
            </a:r>
            <a:r>
              <a:rPr lang="es-ES" altLang="ca-ES" dirty="0">
                <a:solidFill>
                  <a:schemeClr val="bg1"/>
                </a:solidFill>
                <a:latin typeface="Righteous" panose="020B0604020202020204" charset="0"/>
                <a:cs typeface="Tahoma" pitchFamily="32" charset="0"/>
              </a:rPr>
              <a:t>": "Open", "</a:t>
            </a:r>
            <a:r>
              <a:rPr lang="es-ES" altLang="ca-ES" dirty="0" err="1">
                <a:solidFill>
                  <a:schemeClr val="bg1"/>
                </a:solidFill>
                <a:latin typeface="Righteous" panose="020B0604020202020204" charset="0"/>
                <a:cs typeface="Tahoma" pitchFamily="32" charset="0"/>
              </a:rPr>
              <a:t>onclick</a:t>
            </a:r>
            <a:r>
              <a:rPr lang="es-ES" altLang="ca-ES" dirty="0">
                <a:solidFill>
                  <a:schemeClr val="bg1"/>
                </a:solidFill>
                <a:latin typeface="Righteous" panose="020B0604020202020204" charset="0"/>
                <a:cs typeface="Tahoma" pitchFamily="32" charset="0"/>
              </a:rPr>
              <a:t>": "</a:t>
            </a:r>
            <a:r>
              <a:rPr lang="es-ES" altLang="ca-ES" dirty="0" err="1">
                <a:solidFill>
                  <a:schemeClr val="bg1"/>
                </a:solidFill>
                <a:latin typeface="Righteous" panose="020B0604020202020204" charset="0"/>
                <a:cs typeface="Tahoma" pitchFamily="32" charset="0"/>
              </a:rPr>
              <a:t>OpenDoc</a:t>
            </a:r>
            <a:r>
              <a:rPr lang="es-ES" altLang="ca-ES" dirty="0">
                <a:solidFill>
                  <a:schemeClr val="bg1"/>
                </a:solidFill>
                <a:latin typeface="Righteous" panose="020B0604020202020204" charset="0"/>
                <a:cs typeface="Tahoma" pitchFamily="32" charset="0"/>
              </a:rPr>
              <a:t>()"},</a:t>
            </a:r>
          </a:p>
          <a:p>
            <a:r>
              <a:rPr lang="es-ES" altLang="ca-ES" dirty="0">
                <a:solidFill>
                  <a:schemeClr val="bg1"/>
                </a:solidFill>
                <a:latin typeface="Righteous" panose="020B0604020202020204" charset="0"/>
                <a:cs typeface="Tahoma" pitchFamily="32" charset="0"/>
              </a:rPr>
              <a:t>{"</a:t>
            </a:r>
            <a:r>
              <a:rPr lang="es-ES" altLang="ca-ES" dirty="0" err="1">
                <a:solidFill>
                  <a:schemeClr val="bg1"/>
                </a:solidFill>
                <a:latin typeface="Righteous" panose="020B0604020202020204" charset="0"/>
                <a:cs typeface="Tahoma" pitchFamily="32" charset="0"/>
              </a:rPr>
              <a:t>value</a:t>
            </a:r>
            <a:r>
              <a:rPr lang="es-ES" altLang="ca-ES" dirty="0">
                <a:solidFill>
                  <a:schemeClr val="bg1"/>
                </a:solidFill>
                <a:latin typeface="Righteous" panose="020B0604020202020204" charset="0"/>
                <a:cs typeface="Tahoma" pitchFamily="32" charset="0"/>
              </a:rPr>
              <a:t>": "</a:t>
            </a:r>
            <a:r>
              <a:rPr lang="es-ES" altLang="ca-ES" dirty="0" err="1">
                <a:solidFill>
                  <a:schemeClr val="bg1"/>
                </a:solidFill>
                <a:latin typeface="Righteous" panose="020B0604020202020204" charset="0"/>
                <a:cs typeface="Tahoma" pitchFamily="32" charset="0"/>
              </a:rPr>
              <a:t>Close</a:t>
            </a:r>
            <a:r>
              <a:rPr lang="es-ES" altLang="ca-ES" dirty="0">
                <a:solidFill>
                  <a:schemeClr val="bg1"/>
                </a:solidFill>
                <a:latin typeface="Righteous" panose="020B0604020202020204" charset="0"/>
                <a:cs typeface="Tahoma" pitchFamily="32" charset="0"/>
              </a:rPr>
              <a:t>", "</a:t>
            </a:r>
            <a:r>
              <a:rPr lang="es-ES" altLang="ca-ES" dirty="0" err="1">
                <a:solidFill>
                  <a:schemeClr val="bg1"/>
                </a:solidFill>
                <a:latin typeface="Righteous" panose="020B0604020202020204" charset="0"/>
                <a:cs typeface="Tahoma" pitchFamily="32" charset="0"/>
              </a:rPr>
              <a:t>onclick</a:t>
            </a:r>
            <a:r>
              <a:rPr lang="es-ES" altLang="ca-ES" dirty="0">
                <a:solidFill>
                  <a:schemeClr val="bg1"/>
                </a:solidFill>
                <a:latin typeface="Righteous" panose="020B0604020202020204" charset="0"/>
                <a:cs typeface="Tahoma" pitchFamily="32" charset="0"/>
              </a:rPr>
              <a:t>": "</a:t>
            </a:r>
            <a:r>
              <a:rPr lang="es-ES" altLang="ca-ES" dirty="0" err="1">
                <a:solidFill>
                  <a:schemeClr val="bg1"/>
                </a:solidFill>
                <a:latin typeface="Righteous" panose="020B0604020202020204" charset="0"/>
                <a:cs typeface="Tahoma" pitchFamily="32" charset="0"/>
              </a:rPr>
              <a:t>CloseDoc</a:t>
            </a:r>
            <a:r>
              <a:rPr lang="es-ES" altLang="ca-ES" dirty="0">
                <a:solidFill>
                  <a:schemeClr val="bg1"/>
                </a:solidFill>
                <a:latin typeface="Righteous" panose="020B0604020202020204" charset="0"/>
                <a:cs typeface="Tahoma" pitchFamily="32" charset="0"/>
              </a:rPr>
              <a:t>()"}</a:t>
            </a:r>
          </a:p>
          <a:p>
            <a:r>
              <a:rPr lang="es-ES" altLang="ca-ES" dirty="0">
                <a:solidFill>
                  <a:schemeClr val="bg1"/>
                </a:solidFill>
                <a:latin typeface="Righteous" panose="020B0604020202020204" charset="0"/>
                <a:cs typeface="Tahoma" pitchFamily="32" charset="0"/>
              </a:rPr>
              <a:t>]</a:t>
            </a:r>
          </a:p>
          <a:p>
            <a:r>
              <a:rPr lang="es-ES" altLang="ca-ES" dirty="0">
                <a:solidFill>
                  <a:schemeClr val="bg1"/>
                </a:solidFill>
                <a:latin typeface="Righteous" panose="020B0604020202020204" charset="0"/>
                <a:cs typeface="Tahoma" pitchFamily="32" charset="0"/>
              </a:rPr>
              <a:t>}</a:t>
            </a:r>
          </a:p>
          <a:p>
            <a:r>
              <a:rPr lang="es-ES" altLang="ca-ES" dirty="0">
                <a:solidFill>
                  <a:schemeClr val="bg1"/>
                </a:solidFill>
                <a:latin typeface="Righteous" panose="020B0604020202020204" charset="0"/>
                <a:cs typeface="Tahoma" pitchFamily="32" charset="0"/>
              </a:rPr>
              <a:t>}}</a:t>
            </a:r>
          </a:p>
        </p:txBody>
      </p:sp>
      <p:sp>
        <p:nvSpPr>
          <p:cNvPr id="4" name="Rectangle 3"/>
          <p:cNvSpPr/>
          <p:nvPr/>
        </p:nvSpPr>
        <p:spPr>
          <a:xfrm>
            <a:off x="467544" y="808956"/>
            <a:ext cx="72008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s-ES_tradnl" dirty="0">
              <a:solidFill>
                <a:schemeClr val="bg1"/>
              </a:solidFill>
              <a:latin typeface="Righteous" panose="020B0604020202020204" charset="0"/>
            </a:endParaRPr>
          </a:p>
          <a:p>
            <a:r>
              <a:rPr lang="en-US" b="1" dirty="0">
                <a:solidFill>
                  <a:schemeClr val="bg1"/>
                </a:solidFill>
                <a:latin typeface="Righteous" panose="020B0604020202020204" charset="0"/>
              </a:rPr>
              <a:t>JavaScript Object Notation</a:t>
            </a:r>
            <a:r>
              <a:rPr lang="en-US" dirty="0">
                <a:solidFill>
                  <a:schemeClr val="bg1"/>
                </a:solidFill>
                <a:latin typeface="Righteous" panose="020B0604020202020204" charset="0"/>
              </a:rPr>
              <a:t>, is an open standard format that uses human-readable text to transmit data objects consisting of attribute–value pairs. It is used primarily to transmit data between a server and web application, as an </a:t>
            </a:r>
            <a:r>
              <a:rPr lang="en-US" b="1" dirty="0">
                <a:solidFill>
                  <a:schemeClr val="bg1"/>
                </a:solidFill>
                <a:latin typeface="Righteous" panose="020B0604020202020204" charset="0"/>
              </a:rPr>
              <a:t>alternative to XML. </a:t>
            </a:r>
            <a:endParaRPr lang="en-US" dirty="0">
              <a:solidFill>
                <a:schemeClr val="bg1"/>
              </a:solidFill>
              <a:latin typeface="Righteou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08455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3829" y="374791"/>
            <a:ext cx="45817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ct val="0"/>
              </a:spcAft>
              <a:buSzPct val="4500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s-ES_tradnl" sz="2000" b="1" u="sng" dirty="0">
                <a:solidFill>
                  <a:schemeClr val="bg1"/>
                </a:solidFill>
                <a:latin typeface="Righteous" panose="020B0604020202020204" charset="0"/>
                <a:ea typeface="Tahoma" panose="020B0604030504040204" pitchFamily="34" charset="0"/>
                <a:cs typeface="Tahoma" panose="020B0604030504040204" pitchFamily="34" charset="0"/>
              </a:rPr>
              <a:t>(GEO) JSON : </a:t>
            </a:r>
            <a:r>
              <a:rPr lang="es-ES_tradnl" sz="2000" dirty="0">
                <a:solidFill>
                  <a:schemeClr val="bg1"/>
                </a:solidFill>
                <a:latin typeface="Righteous" panose="020B0604020202020204" charset="0"/>
                <a:ea typeface="Tahoma" panose="020B0604030504040204" pitchFamily="34" charset="0"/>
                <a:cs typeface="Tahoma" panose="020B0604030504040204" pitchFamily="34" charset="0"/>
              </a:rPr>
              <a:t>Nuevos Formatos GEO</a:t>
            </a:r>
          </a:p>
          <a:p>
            <a:pPr>
              <a:spcAft>
                <a:spcPct val="0"/>
              </a:spcAft>
              <a:buSzPct val="4500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s-ES_tradnl" sz="2000" b="1" u="sng" dirty="0">
              <a:solidFill>
                <a:schemeClr val="bg1"/>
              </a:solidFill>
              <a:latin typeface="Righteous" panose="020B060402020202020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altLang="ca-ES" sz="2000" dirty="0">
                <a:solidFill>
                  <a:schemeClr val="bg1"/>
                </a:solidFill>
                <a:latin typeface="Righteous" panose="020B0604020202020204" charset="0"/>
                <a:ea typeface="Tahoma" panose="020B0604030504040204" pitchFamily="34" charset="0"/>
                <a:cs typeface="Tahoma" panose="020B0604030504040204" pitchFamily="34" charset="0"/>
              </a:rPr>
              <a:t>Basados en JavaScript!!</a:t>
            </a:r>
          </a:p>
          <a:p>
            <a:endParaRPr lang="es-ES_tradnl" altLang="ca-ES" sz="2000" dirty="0">
              <a:solidFill>
                <a:schemeClr val="bg1"/>
              </a:solidFill>
              <a:latin typeface="Righteous" panose="020B060402020202020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s-ES_tradnl" altLang="ca-ES" sz="2000" b="1" dirty="0" err="1">
                <a:solidFill>
                  <a:schemeClr val="bg1"/>
                </a:solidFill>
                <a:latin typeface="Righteous" panose="020B0604020202020204" charset="0"/>
                <a:ea typeface="Tahoma" panose="020B0604030504040204" pitchFamily="34" charset="0"/>
                <a:cs typeface="Tahoma" panose="020B0604030504040204" pitchFamily="34" charset="0"/>
              </a:rPr>
              <a:t>GeoJSON</a:t>
            </a:r>
            <a:endParaRPr lang="es-ES_tradnl" altLang="ca-ES" sz="2000" b="1" dirty="0">
              <a:solidFill>
                <a:schemeClr val="bg1"/>
              </a:solidFill>
              <a:latin typeface="Righteous" panose="020B060402020202020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s-ES_tradnl" altLang="ca-ES" sz="2000" dirty="0">
              <a:solidFill>
                <a:schemeClr val="bg1"/>
              </a:solidFill>
              <a:latin typeface="Righteous" panose="020B060402020202020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s-ES_tradnl" altLang="ca-ES" sz="2000" b="1" dirty="0" err="1">
                <a:solidFill>
                  <a:schemeClr val="bg1"/>
                </a:solidFill>
                <a:latin typeface="Righteous" panose="020B0604020202020204" charset="0"/>
                <a:ea typeface="Tahoma" panose="020B0604030504040204" pitchFamily="34" charset="0"/>
                <a:cs typeface="Tahoma" panose="020B0604030504040204" pitchFamily="34" charset="0"/>
              </a:rPr>
              <a:t>TopoJSON</a:t>
            </a:r>
            <a:endParaRPr lang="es-ES_tradnl" altLang="ca-ES" sz="2000" b="1" dirty="0">
              <a:solidFill>
                <a:schemeClr val="bg1"/>
              </a:solidFill>
              <a:latin typeface="Righteous" panose="020B060402020202020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s-ES_tradnl" altLang="ca-ES" sz="2000" dirty="0">
              <a:solidFill>
                <a:schemeClr val="bg1"/>
              </a:solidFill>
              <a:latin typeface="Righteous" panose="020B060402020202020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920" y="2132856"/>
            <a:ext cx="2753146" cy="17451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3"/>
          <p:cNvSpPr txBox="1">
            <a:spLocks noChangeArrowheads="1"/>
          </p:cNvSpPr>
          <p:nvPr/>
        </p:nvSpPr>
        <p:spPr bwMode="auto">
          <a:xfrm>
            <a:off x="1042988" y="5084763"/>
            <a:ext cx="405431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altLang="ca-ES" dirty="0">
                <a:solidFill>
                  <a:schemeClr val="bg1"/>
                </a:solidFill>
                <a:latin typeface="Righteous" panose="020B0604020202020204" charset="0"/>
              </a:rPr>
              <a:t>Permite definir geometrías, estilos y atributos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altLang="ca-ES" dirty="0">
                <a:solidFill>
                  <a:schemeClr val="bg1"/>
                </a:solidFill>
                <a:latin typeface="Righteous" panose="020B0604020202020204" charset="0"/>
              </a:rPr>
              <a:t>100% integrable en entorno web</a:t>
            </a:r>
          </a:p>
        </p:txBody>
      </p:sp>
      <p:sp>
        <p:nvSpPr>
          <p:cNvPr id="3" name="Rectángulo 2"/>
          <p:cNvSpPr/>
          <p:nvPr/>
        </p:nvSpPr>
        <p:spPr>
          <a:xfrm>
            <a:off x="6605066" y="401375"/>
            <a:ext cx="161614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Righteous" panose="020B0604020202020204" charset="0"/>
              </a:rPr>
              <a:t>http://geojson.org/</a:t>
            </a:r>
          </a:p>
        </p:txBody>
      </p:sp>
    </p:spTree>
    <p:extLst>
      <p:ext uri="{BB962C8B-B14F-4D97-AF65-F5344CB8AC3E}">
        <p14:creationId xmlns:p14="http://schemas.microsoft.com/office/powerpoint/2010/main" val="12939819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ext Box 2"/>
          <p:cNvSpPr txBox="1">
            <a:spLocks noChangeArrowheads="1"/>
          </p:cNvSpPr>
          <p:nvPr/>
        </p:nvSpPr>
        <p:spPr bwMode="auto">
          <a:xfrm>
            <a:off x="349250" y="117475"/>
            <a:ext cx="631031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s-ES" altLang="ca-ES" sz="2000" dirty="0">
                <a:solidFill>
                  <a:schemeClr val="accent2">
                    <a:lumMod val="60000"/>
                    <a:lumOff val="40000"/>
                  </a:schemeClr>
                </a:solidFill>
                <a:latin typeface="Swis721 Ex BT" pitchFamily="34" charset="0"/>
              </a:rPr>
              <a:t>CALENDARIO DEL CURSO</a:t>
            </a:r>
          </a:p>
        </p:txBody>
      </p:sp>
      <p:graphicFrame>
        <p:nvGraphicFramePr>
          <p:cNvPr id="15886" name="Group 155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9994165"/>
              </p:ext>
            </p:extLst>
          </p:nvPr>
        </p:nvGraphicFramePr>
        <p:xfrm>
          <a:off x="467544" y="620688"/>
          <a:ext cx="7820025" cy="5181294"/>
        </p:xfrm>
        <a:graphic>
          <a:graphicData uri="http://schemas.openxmlformats.org/drawingml/2006/table">
            <a:tbl>
              <a:tblPr/>
              <a:tblGrid>
                <a:gridCol w="11064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902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2328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725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Righteous" panose="020B0604020202020204" charset="0"/>
                          <a:ea typeface="Times New Roman" pitchFamily="18" charset="0"/>
                          <a:cs typeface="Tahoma" pitchFamily="34" charset="0"/>
                        </a:rPr>
                        <a:t>DÍA</a:t>
                      </a:r>
                      <a:endParaRPr kumimoji="0" lang="es-E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Righteous" panose="020B0604020202020204" charset="0"/>
                        <a:ea typeface="Times New Roman" pitchFamily="18" charset="0"/>
                        <a:cs typeface="Tahoma" pitchFamily="34" charset="0"/>
                      </a:endParaRPr>
                    </a:p>
                  </a:txBody>
                  <a:tcPr marT="45703" marB="4570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Righteous" panose="020B0604020202020204" charset="0"/>
                          <a:ea typeface="Times New Roman" pitchFamily="18" charset="0"/>
                          <a:cs typeface="Tahoma" pitchFamily="34" charset="0"/>
                        </a:rPr>
                        <a:t>TEMA</a:t>
                      </a:r>
                      <a:endParaRPr kumimoji="0" lang="es-E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Righteous" panose="020B0604020202020204" charset="0"/>
                        <a:ea typeface="Times New Roman" pitchFamily="18" charset="0"/>
                        <a:cs typeface="Tahoma" pitchFamily="34" charset="0"/>
                      </a:endParaRPr>
                    </a:p>
                  </a:txBody>
                  <a:tcPr marT="45703" marB="4570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Righteous" panose="020B0604020202020204" charset="0"/>
                          <a:ea typeface="Times New Roman" pitchFamily="18" charset="0"/>
                          <a:cs typeface="Tahoma" pitchFamily="34" charset="0"/>
                        </a:rPr>
                        <a:t>PROFESOR</a:t>
                      </a:r>
                      <a:endParaRPr kumimoji="0" lang="es-E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Righteous" panose="020B0604020202020204" charset="0"/>
                        <a:ea typeface="Times New Roman" pitchFamily="18" charset="0"/>
                        <a:cs typeface="Tahoma" pitchFamily="34" charset="0"/>
                      </a:endParaRPr>
                    </a:p>
                  </a:txBody>
                  <a:tcPr marT="45703" marB="4570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7253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Righteous" panose="020B0604020202020204" charset="0"/>
                          <a:ea typeface="Times New Roman" pitchFamily="18" charset="0"/>
                          <a:cs typeface="Tahoma" pitchFamily="34" charset="0"/>
                        </a:rPr>
                        <a:t>11/01/21</a:t>
                      </a: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Righteous" panose="020B0604020202020204" charset="0"/>
                          <a:ea typeface="Times New Roman" pitchFamily="18" charset="0"/>
                          <a:cs typeface="Tahoma" pitchFamily="34" charset="0"/>
                        </a:rPr>
                        <a:t>Sesión 1</a:t>
                      </a:r>
                    </a:p>
                  </a:txBody>
                  <a:tcPr marT="45703" marB="4570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Righteous" panose="020B0604020202020204" charset="0"/>
                          <a:ea typeface="Times New Roman" pitchFamily="18" charset="0"/>
                          <a:cs typeface="Tahoma" pitchFamily="34" charset="0"/>
                        </a:rPr>
                        <a:t>1. Introducción a la </a:t>
                      </a:r>
                      <a:r>
                        <a:rPr kumimoji="0" lang="es-ES" sz="11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Righteous" panose="020B0604020202020204" charset="0"/>
                          <a:ea typeface="Times New Roman" pitchFamily="18" charset="0"/>
                          <a:cs typeface="Tahoma" pitchFamily="34" charset="0"/>
                        </a:rPr>
                        <a:t>GeoWeb</a:t>
                      </a:r>
                      <a:r>
                        <a:rPr kumimoji="0" lang="es-E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Righteous" panose="020B0604020202020204" charset="0"/>
                          <a:ea typeface="Times New Roman" pitchFamily="18" charset="0"/>
                          <a:cs typeface="Tahoma" pitchFamily="34" charset="0"/>
                        </a:rPr>
                        <a:t> : Herramientas, Servicios y Conceptos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Righteous" panose="020B0604020202020204" charset="0"/>
                          <a:ea typeface="Times New Roman" pitchFamily="18" charset="0"/>
                          <a:cs typeface="Tahoma" pitchFamily="34" charset="0"/>
                        </a:rPr>
                        <a:t>2. Plataforma GitHub. Órdenes básicas Git.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Righteous" panose="020B0604020202020204" charset="0"/>
                          <a:ea typeface="Times New Roman" pitchFamily="18" charset="0"/>
                          <a:cs typeface="Tahoma" pitchFamily="34" charset="0"/>
                        </a:rPr>
                        <a:t>3. Mi primer proyecto en GitHub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Righteous" panose="020B0604020202020204" charset="0"/>
                          <a:ea typeface="Times New Roman" pitchFamily="18" charset="0"/>
                          <a:cs typeface="Tahoma" pitchFamily="34" charset="0"/>
                        </a:rPr>
                        <a:t>(Videos 1, 2, 3 y 4) </a:t>
                      </a:r>
                    </a:p>
                  </a:txBody>
                  <a:tcPr marT="45703" marB="4570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Righteous" panose="020B0604020202020204" charset="0"/>
                          <a:ea typeface="Times New Roman" pitchFamily="18" charset="0"/>
                          <a:cs typeface="Tahoma" pitchFamily="34" charset="0"/>
                        </a:rPr>
                        <a:t>Víctor Pascual</a:t>
                      </a:r>
                    </a:p>
                  </a:txBody>
                  <a:tcPr marT="45703" marB="4570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8911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Righteous" panose="020B0604020202020204" charset="0"/>
                          <a:ea typeface="Times New Roman" pitchFamily="18" charset="0"/>
                          <a:cs typeface="Tahoma" pitchFamily="34" charset="0"/>
                        </a:rPr>
                        <a:t>13/01/21</a:t>
                      </a: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Righteous" panose="020B0604020202020204" charset="0"/>
                          <a:ea typeface="Times New Roman" pitchFamily="18" charset="0"/>
                          <a:cs typeface="Tahoma" pitchFamily="34" charset="0"/>
                        </a:rPr>
                        <a:t>Sesión 2</a:t>
                      </a: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s-ES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FFFF00"/>
                        </a:solidFill>
                        <a:effectLst/>
                        <a:latin typeface="Righteous" panose="020B0604020202020204" charset="0"/>
                        <a:ea typeface="Times New Roman" pitchFamily="18" charset="0"/>
                        <a:cs typeface="Tahoma" pitchFamily="34" charset="0"/>
                      </a:endParaRPr>
                    </a:p>
                  </a:txBody>
                  <a:tcPr marT="45703" marB="4570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Righteous" panose="020B0604020202020204" charset="0"/>
                          <a:ea typeface="Times New Roman" pitchFamily="18" charset="0"/>
                          <a:cs typeface="Tahoma" pitchFamily="34" charset="0"/>
                        </a:rPr>
                        <a:t>4- Introducción a </a:t>
                      </a:r>
                      <a:r>
                        <a:rPr kumimoji="0" lang="es-ES" sz="11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Righteous" panose="020B0604020202020204" charset="0"/>
                          <a:ea typeface="Times New Roman" pitchFamily="18" charset="0"/>
                          <a:cs typeface="Tahoma" pitchFamily="34" charset="0"/>
                        </a:rPr>
                        <a:t>Leaflet</a:t>
                      </a:r>
                      <a:endParaRPr kumimoji="0" lang="es-ES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FFFF00"/>
                        </a:solidFill>
                        <a:effectLst/>
                        <a:latin typeface="Righteous" panose="020B0604020202020204" charset="0"/>
                        <a:ea typeface="Times New Roman" pitchFamily="18" charset="0"/>
                        <a:cs typeface="Tahoma" pitchFamily="34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Righteous" panose="020B0604020202020204" charset="0"/>
                          <a:ea typeface="Times New Roman" pitchFamily="18" charset="0"/>
                          <a:cs typeface="Tahoma" pitchFamily="34" charset="0"/>
                        </a:rPr>
                        <a:t>5- </a:t>
                      </a:r>
                      <a:r>
                        <a:rPr kumimoji="0" lang="es-ES" sz="11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Righteous" panose="020B0604020202020204" charset="0"/>
                          <a:ea typeface="Times New Roman" pitchFamily="18" charset="0"/>
                          <a:cs typeface="Tahoma" pitchFamily="34" charset="0"/>
                        </a:rPr>
                        <a:t>Plugins</a:t>
                      </a:r>
                      <a:r>
                        <a:rPr kumimoji="0" lang="es-E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Righteous" panose="020B0604020202020204" charset="0"/>
                          <a:ea typeface="Times New Roman" pitchFamily="18" charset="0"/>
                          <a:cs typeface="Tahoma" pitchFamily="34" charset="0"/>
                        </a:rPr>
                        <a:t> de </a:t>
                      </a:r>
                      <a:r>
                        <a:rPr kumimoji="0" lang="es-ES" sz="11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Righteous" panose="020B0604020202020204" charset="0"/>
                          <a:ea typeface="Times New Roman" pitchFamily="18" charset="0"/>
                          <a:cs typeface="Tahoma" pitchFamily="34" charset="0"/>
                        </a:rPr>
                        <a:t>Leaflet</a:t>
                      </a:r>
                      <a:r>
                        <a:rPr kumimoji="0" lang="es-E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Righteous" panose="020B0604020202020204" charset="0"/>
                          <a:ea typeface="Times New Roman" pitchFamily="18" charset="0"/>
                          <a:cs typeface="Tahoma" pitchFamily="34" charset="0"/>
                        </a:rPr>
                        <a:t>	</a:t>
                      </a: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Righteous" panose="020B0604020202020204" charset="0"/>
                          <a:ea typeface="Times New Roman" pitchFamily="18" charset="0"/>
                          <a:cs typeface="Tahoma" pitchFamily="34" charset="0"/>
                        </a:rPr>
                        <a:t>6. Buscador de Farmacias con </a:t>
                      </a:r>
                      <a:r>
                        <a:rPr kumimoji="0" lang="es-ES" sz="11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Righteous" panose="020B0604020202020204" charset="0"/>
                          <a:ea typeface="Times New Roman" pitchFamily="18" charset="0"/>
                          <a:cs typeface="Tahoma" pitchFamily="34" charset="0"/>
                        </a:rPr>
                        <a:t>Leaflet</a:t>
                      </a:r>
                      <a:endParaRPr kumimoji="0" lang="es-ES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FFFF00"/>
                        </a:solidFill>
                        <a:effectLst/>
                        <a:latin typeface="Righteous" panose="020B0604020202020204" charset="0"/>
                        <a:ea typeface="Times New Roman" pitchFamily="18" charset="0"/>
                        <a:cs typeface="Tahoma" pitchFamily="34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Righteous" panose="020B0604020202020204" charset="0"/>
                          <a:ea typeface="Times New Roman" pitchFamily="18" charset="0"/>
                          <a:cs typeface="Tahoma" pitchFamily="34" charset="0"/>
                        </a:rPr>
                        <a:t>(Videos 5, 6 y 7)</a:t>
                      </a:r>
                    </a:p>
                  </a:txBody>
                  <a:tcPr marT="45703" marB="4570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Righteous" panose="020B0604020202020204" charset="0"/>
                          <a:ea typeface="Times New Roman" pitchFamily="18" charset="0"/>
                          <a:cs typeface="Tahoma" pitchFamily="34" charset="0"/>
                        </a:rPr>
                        <a:t>Víctor Pascual</a:t>
                      </a:r>
                    </a:p>
                  </a:txBody>
                  <a:tcPr marT="45703" marB="4570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5527277"/>
                  </a:ext>
                </a:extLst>
              </a:tr>
              <a:tr h="257253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Righteous" panose="020B0604020202020204" charset="0"/>
                          <a:ea typeface="Times New Roman" pitchFamily="18" charset="0"/>
                          <a:cs typeface="Tahoma" pitchFamily="34" charset="0"/>
                        </a:rPr>
                        <a:t>15/01/21</a:t>
                      </a: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Righteous" panose="020B0604020202020204" charset="0"/>
                          <a:ea typeface="Times New Roman" pitchFamily="18" charset="0"/>
                          <a:cs typeface="Tahoma" pitchFamily="34" charset="0"/>
                        </a:rPr>
                        <a:t>Sesión 3</a:t>
                      </a: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s-E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Righteous" panose="020B0604020202020204" charset="0"/>
                        <a:ea typeface="Times New Roman" pitchFamily="18" charset="0"/>
                        <a:cs typeface="Tahoma" pitchFamily="34" charset="0"/>
                      </a:endParaRPr>
                    </a:p>
                  </a:txBody>
                  <a:tcPr marT="45703" marB="4570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" sz="1100" b="0" kern="1200" noProof="0" dirty="0">
                          <a:solidFill>
                            <a:schemeClr val="bg1"/>
                          </a:solidFill>
                          <a:effectLst/>
                          <a:latin typeface="Righteous" panose="020B0604020202020204"/>
                          <a:ea typeface="+mn-ea"/>
                          <a:cs typeface="+mn-cs"/>
                        </a:rPr>
                        <a:t>7. Introducción a Vector-Tiles y </a:t>
                      </a:r>
                      <a:r>
                        <a:rPr lang="es-ES" sz="1100" b="0" kern="1200" noProof="0" dirty="0" err="1">
                          <a:solidFill>
                            <a:schemeClr val="bg1"/>
                          </a:solidFill>
                          <a:effectLst/>
                          <a:latin typeface="Righteous" panose="020B0604020202020204"/>
                          <a:ea typeface="+mn-ea"/>
                          <a:cs typeface="+mn-cs"/>
                        </a:rPr>
                        <a:t>Mapbox</a:t>
                      </a:r>
                      <a:r>
                        <a:rPr lang="es-ES" sz="1100" b="0" kern="1200" noProof="0" dirty="0">
                          <a:solidFill>
                            <a:schemeClr val="bg1"/>
                          </a:solidFill>
                          <a:effectLst/>
                          <a:latin typeface="Righteous" panose="020B0604020202020204"/>
                          <a:ea typeface="+mn-ea"/>
                          <a:cs typeface="+mn-cs"/>
                        </a:rPr>
                        <a:t> </a:t>
                      </a:r>
                      <a:r>
                        <a:rPr lang="es-ES" sz="1100" b="0" kern="1200" noProof="0" dirty="0" err="1">
                          <a:solidFill>
                            <a:schemeClr val="bg1"/>
                          </a:solidFill>
                          <a:effectLst/>
                          <a:latin typeface="Righteous" panose="020B0604020202020204"/>
                          <a:ea typeface="+mn-ea"/>
                          <a:cs typeface="+mn-cs"/>
                        </a:rPr>
                        <a:t>Styles</a:t>
                      </a:r>
                      <a:endParaRPr lang="es-ES" sz="1100" b="0" kern="1200" noProof="0" dirty="0">
                        <a:solidFill>
                          <a:schemeClr val="bg1"/>
                        </a:solidFill>
                        <a:effectLst/>
                        <a:latin typeface="Righteous" panose="020B0604020202020204"/>
                        <a:ea typeface="+mn-ea"/>
                        <a:cs typeface="+mn-cs"/>
                      </a:endParaRPr>
                    </a:p>
                    <a:p>
                      <a:r>
                        <a:rPr lang="es-ES" sz="1100" b="0" kern="1200" noProof="0" dirty="0">
                          <a:solidFill>
                            <a:schemeClr val="bg1"/>
                          </a:solidFill>
                          <a:effectLst/>
                          <a:latin typeface="Righteous" panose="020B0604020202020204"/>
                          <a:ea typeface="+mn-ea"/>
                          <a:cs typeface="+mn-cs"/>
                        </a:rPr>
                        <a:t>8. </a:t>
                      </a:r>
                      <a:r>
                        <a:rPr lang="es-ES" sz="1100" b="0" kern="1200" noProof="0" dirty="0" err="1">
                          <a:solidFill>
                            <a:schemeClr val="bg1"/>
                          </a:solidFill>
                          <a:effectLst/>
                          <a:latin typeface="Righteous" panose="020B0604020202020204"/>
                          <a:ea typeface="+mn-ea"/>
                          <a:cs typeface="+mn-cs"/>
                        </a:rPr>
                        <a:t>MapBox</a:t>
                      </a:r>
                      <a:r>
                        <a:rPr lang="es-ES" sz="1100" b="0" kern="1200" noProof="0" dirty="0">
                          <a:solidFill>
                            <a:schemeClr val="bg1"/>
                          </a:solidFill>
                          <a:effectLst/>
                          <a:latin typeface="Righteous" panose="020B0604020202020204"/>
                          <a:ea typeface="+mn-ea"/>
                          <a:cs typeface="+mn-cs"/>
                        </a:rPr>
                        <a:t> Studio y </a:t>
                      </a:r>
                      <a:r>
                        <a:rPr lang="es-ES" sz="1100" b="0" kern="1200" noProof="0" dirty="0" err="1">
                          <a:solidFill>
                            <a:schemeClr val="bg1"/>
                          </a:solidFill>
                          <a:effectLst/>
                          <a:latin typeface="Righteous" panose="020B0604020202020204"/>
                          <a:ea typeface="+mn-ea"/>
                          <a:cs typeface="+mn-cs"/>
                        </a:rPr>
                        <a:t>MapBox</a:t>
                      </a:r>
                      <a:r>
                        <a:rPr lang="es-ES" sz="1100" b="0" kern="1200" noProof="0" dirty="0">
                          <a:solidFill>
                            <a:schemeClr val="bg1"/>
                          </a:solidFill>
                          <a:effectLst/>
                          <a:latin typeface="Righteous" panose="020B0604020202020204"/>
                          <a:ea typeface="+mn-ea"/>
                          <a:cs typeface="+mn-cs"/>
                        </a:rPr>
                        <a:t> GL JS</a:t>
                      </a:r>
                    </a:p>
                    <a:p>
                      <a:r>
                        <a:rPr lang="es-ES" sz="1100" b="0" kern="1200" noProof="0" dirty="0">
                          <a:solidFill>
                            <a:schemeClr val="bg1"/>
                          </a:solidFill>
                          <a:effectLst/>
                          <a:latin typeface="Righteous" panose="020B0604020202020204"/>
                          <a:ea typeface="+mn-ea"/>
                          <a:cs typeface="+mn-cs"/>
                        </a:rPr>
                        <a:t>9. Práctica Cementerio</a:t>
                      </a:r>
                    </a:p>
                    <a:p>
                      <a:r>
                        <a:rPr lang="es-ES" sz="1100" b="0" kern="1200" noProof="0" dirty="0">
                          <a:solidFill>
                            <a:schemeClr val="bg1"/>
                          </a:solidFill>
                          <a:effectLst/>
                          <a:latin typeface="Righteous" panose="020B0604020202020204"/>
                          <a:ea typeface="+mn-ea"/>
                          <a:cs typeface="+mn-cs"/>
                        </a:rPr>
                        <a:t>10. Visor edificios Catastro</a:t>
                      </a:r>
                    </a:p>
                  </a:txBody>
                  <a:tcPr marT="45703" marB="4570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Righteous" panose="020B0604020202020204" charset="0"/>
                          <a:ea typeface="Times New Roman" pitchFamily="18" charset="0"/>
                          <a:cs typeface="Tahoma" pitchFamily="34" charset="0"/>
                        </a:rPr>
                        <a:t>Víctor Pascual</a:t>
                      </a: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Righteous" panose="020B0604020202020204" charset="0"/>
                        <a:ea typeface="Times New Roman" pitchFamily="18" charset="0"/>
                        <a:cs typeface="Tahoma" pitchFamily="34" charset="0"/>
                      </a:endParaRPr>
                    </a:p>
                  </a:txBody>
                  <a:tcPr marT="45703" marB="4570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1988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Righteous" panose="020B0604020202020204" charset="0"/>
                          <a:ea typeface="Times New Roman" pitchFamily="18" charset="0"/>
                          <a:cs typeface="Tahoma" pitchFamily="34" charset="0"/>
                        </a:rPr>
                        <a:t>18/01/21</a:t>
                      </a: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Righteous" panose="020B0604020202020204" charset="0"/>
                          <a:ea typeface="Times New Roman" pitchFamily="18" charset="0"/>
                          <a:cs typeface="Tahoma" pitchFamily="34" charset="0"/>
                        </a:rPr>
                        <a:t>Sesión 4</a:t>
                      </a:r>
                    </a:p>
                  </a:txBody>
                  <a:tcPr marT="45703" marB="4570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0" lang="es-ES" sz="11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Righteous" panose="020B0604020202020204" charset="0"/>
                          <a:ea typeface="Times New Roman" pitchFamily="18" charset="0"/>
                          <a:cs typeface="Tahoma" pitchFamily="34" charset="0"/>
                        </a:rPr>
                        <a:t>11. Introducción Mapas 3D</a:t>
                      </a:r>
                    </a:p>
                    <a:p>
                      <a:r>
                        <a:rPr kumimoji="0" lang="es-ES" sz="11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Righteous" panose="020B0604020202020204" charset="0"/>
                          <a:ea typeface="Times New Roman" pitchFamily="18" charset="0"/>
                          <a:cs typeface="Tahoma" pitchFamily="34" charset="0"/>
                        </a:rPr>
                        <a:t>12. Mapa de rutas</a:t>
                      </a:r>
                      <a:endParaRPr kumimoji="0" lang="ca-ES" sz="11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Righteous" panose="020B0604020202020204" charset="0"/>
                        <a:ea typeface="Times New Roman" pitchFamily="18" charset="0"/>
                        <a:cs typeface="Tahoma" pitchFamily="34" charset="0"/>
                      </a:endParaRPr>
                    </a:p>
                  </a:txBody>
                  <a:tcPr marT="45703" marB="4570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Righteous" panose="020B0604020202020204" charset="0"/>
                          <a:ea typeface="Times New Roman" pitchFamily="18" charset="0"/>
                          <a:cs typeface="Tahoma" pitchFamily="34" charset="0"/>
                        </a:rPr>
                        <a:t>Víctor Pascual</a:t>
                      </a:r>
                    </a:p>
                  </a:txBody>
                  <a:tcPr marT="45703" marB="4570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3140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Righteous" panose="020B0604020202020204" charset="0"/>
                          <a:ea typeface="Times New Roman" pitchFamily="18" charset="0"/>
                          <a:cs typeface="Tahoma" pitchFamily="34" charset="0"/>
                        </a:rPr>
                        <a:t>20/01/21</a:t>
                      </a: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Righteous" panose="020B0604020202020204" charset="0"/>
                          <a:ea typeface="Times New Roman" pitchFamily="18" charset="0"/>
                          <a:cs typeface="Tahoma" pitchFamily="34" charset="0"/>
                        </a:rPr>
                        <a:t>Sesión 5</a:t>
                      </a:r>
                    </a:p>
                  </a:txBody>
                  <a:tcPr marT="45703" marB="4570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uLnTx/>
                          <a:uFillTx/>
                          <a:latin typeface="Righteous" panose="020B0604020202020204" charset="0"/>
                          <a:ea typeface="Times New Roman" pitchFamily="18" charset="0"/>
                          <a:cs typeface="Tahoma" pitchFamily="34" charset="0"/>
                        </a:rPr>
                        <a:t>13. </a:t>
                      </a:r>
                      <a:r>
                        <a:rPr kumimoji="0" lang="es-ES" sz="11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uLnTx/>
                          <a:uFillTx/>
                          <a:latin typeface="Righteous" panose="020B0604020202020204" charset="0"/>
                          <a:ea typeface="Times New Roman" pitchFamily="18" charset="0"/>
                          <a:cs typeface="Tahoma" pitchFamily="34" charset="0"/>
                        </a:rPr>
                        <a:t>StoryTelling</a:t>
                      </a:r>
                      <a:endParaRPr kumimoji="0" lang="es-E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00"/>
                        </a:solidFill>
                        <a:effectLst/>
                        <a:uLnTx/>
                        <a:uFillTx/>
                        <a:latin typeface="Righteous" panose="020B0604020202020204" charset="0"/>
                        <a:ea typeface="Times New Roman" pitchFamily="18" charset="0"/>
                        <a:cs typeface="Tahoma" pitchFamily="34" charset="0"/>
                      </a:endParaRPr>
                    </a:p>
                    <a:p>
                      <a:pPr marL="0" marR="0" lvl="0" indent="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uLnTx/>
                          <a:uFillTx/>
                          <a:latin typeface="Righteous" panose="020B0604020202020204" charset="0"/>
                          <a:ea typeface="Times New Roman" pitchFamily="18" charset="0"/>
                          <a:cs typeface="Tahoma" pitchFamily="34" charset="0"/>
                        </a:rPr>
                        <a:t>(Videos 8 y 9 )</a:t>
                      </a:r>
                    </a:p>
                  </a:txBody>
                  <a:tcPr marT="45703" marB="4570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Righteous" panose="020B0604020202020204" charset="0"/>
                          <a:ea typeface="Times New Roman" pitchFamily="18" charset="0"/>
                          <a:cs typeface="Tahoma" pitchFamily="34" charset="0"/>
                        </a:rPr>
                        <a:t>Víctor Pascual</a:t>
                      </a:r>
                    </a:p>
                  </a:txBody>
                  <a:tcPr marT="45703" marB="4570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3140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Righteous" panose="020B0604020202020204" charset="0"/>
                          <a:ea typeface="Times New Roman" pitchFamily="18" charset="0"/>
                          <a:cs typeface="Tahoma" pitchFamily="34" charset="0"/>
                        </a:rPr>
                        <a:t>25/01/21</a:t>
                      </a: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Righteous" panose="020B0604020202020204" charset="0"/>
                          <a:ea typeface="Times New Roman" pitchFamily="18" charset="0"/>
                          <a:cs typeface="Tahoma" pitchFamily="34" charset="0"/>
                        </a:rPr>
                        <a:t>Sesión 6</a:t>
                      </a: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s-E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Righteous" panose="020B0604020202020204" charset="0"/>
                        <a:ea typeface="Times New Roman" pitchFamily="18" charset="0"/>
                        <a:cs typeface="Tahoma" pitchFamily="34" charset="0"/>
                      </a:endParaRPr>
                    </a:p>
                  </a:txBody>
                  <a:tcPr marT="45703" marB="4570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0" lang="es-ES" sz="11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Righteous" panose="020B0604020202020204" charset="0"/>
                          <a:ea typeface="Times New Roman" pitchFamily="18" charset="0"/>
                          <a:cs typeface="Tahoma" pitchFamily="34" charset="0"/>
                        </a:rPr>
                        <a:t>14. Mapas personalizados con </a:t>
                      </a:r>
                      <a:r>
                        <a:rPr kumimoji="0" lang="es-ES" sz="11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Righteous" panose="020B0604020202020204" charset="0"/>
                          <a:ea typeface="Times New Roman" pitchFamily="18" charset="0"/>
                          <a:cs typeface="Tahoma" pitchFamily="34" charset="0"/>
                        </a:rPr>
                        <a:t>Maputnik</a:t>
                      </a:r>
                      <a:r>
                        <a:rPr kumimoji="0" lang="es-ES" sz="11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Righteous" panose="020B0604020202020204" charset="0"/>
                          <a:ea typeface="Times New Roman" pitchFamily="18" charset="0"/>
                          <a:cs typeface="Tahoma" pitchFamily="34" charset="0"/>
                        </a:rPr>
                        <a:t> y </a:t>
                      </a:r>
                      <a:r>
                        <a:rPr kumimoji="0" lang="es-ES" sz="11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Righteous" panose="020B0604020202020204" charset="0"/>
                          <a:ea typeface="Times New Roman" pitchFamily="18" charset="0"/>
                          <a:cs typeface="Tahoma" pitchFamily="34" charset="0"/>
                        </a:rPr>
                        <a:t>MapBox</a:t>
                      </a:r>
                      <a:r>
                        <a:rPr kumimoji="0" lang="es-ES" sz="11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Righteous" panose="020B0604020202020204" charset="0"/>
                          <a:ea typeface="Times New Roman" pitchFamily="18" charset="0"/>
                          <a:cs typeface="Tahoma" pitchFamily="34" charset="0"/>
                        </a:rPr>
                        <a:t> GL JS</a:t>
                      </a:r>
                    </a:p>
                    <a:p>
                      <a:r>
                        <a:rPr kumimoji="0" lang="es-ES" sz="11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Righteous" panose="020B0604020202020204" charset="0"/>
                          <a:ea typeface="Times New Roman" pitchFamily="18" charset="0"/>
                          <a:cs typeface="Tahoma" pitchFamily="34" charset="0"/>
                        </a:rPr>
                        <a:t>15. </a:t>
                      </a:r>
                      <a:r>
                        <a:rPr kumimoji="0" lang="es-ES" sz="11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Righteous" panose="020B0604020202020204" charset="0"/>
                          <a:ea typeface="Times New Roman" pitchFamily="18" charset="0"/>
                          <a:cs typeface="Tahoma" pitchFamily="34" charset="0"/>
                        </a:rPr>
                        <a:t>MapBox</a:t>
                      </a:r>
                      <a:r>
                        <a:rPr kumimoji="0" lang="es-ES" sz="11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Righteous" panose="020B0604020202020204" charset="0"/>
                          <a:ea typeface="Times New Roman" pitchFamily="18" charset="0"/>
                          <a:cs typeface="Tahoma" pitchFamily="34" charset="0"/>
                        </a:rPr>
                        <a:t> GL JS avanzado</a:t>
                      </a:r>
                    </a:p>
                    <a:p>
                      <a:r>
                        <a:rPr kumimoji="0" lang="es-ES" sz="11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Righteous" panose="020B0604020202020204" charset="0"/>
                          <a:ea typeface="Times New Roman" pitchFamily="18" charset="0"/>
                          <a:cs typeface="Tahoma" pitchFamily="34" charset="0"/>
                        </a:rPr>
                        <a:t>16. Visor de terremotos</a:t>
                      </a:r>
                      <a:endParaRPr kumimoji="0" lang="ca-ES" sz="11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Righteous" panose="020B0604020202020204" charset="0"/>
                        <a:ea typeface="Times New Roman" pitchFamily="18" charset="0"/>
                        <a:cs typeface="Tahoma" pitchFamily="34" charset="0"/>
                      </a:endParaRPr>
                    </a:p>
                  </a:txBody>
                  <a:tcPr marT="45703" marB="4570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Righteous" panose="020B0604020202020204" charset="0"/>
                          <a:ea typeface="Times New Roman" pitchFamily="18" charset="0"/>
                          <a:cs typeface="Tahoma" pitchFamily="34" charset="0"/>
                        </a:rPr>
                        <a:t>Víctor Pascual</a:t>
                      </a:r>
                    </a:p>
                  </a:txBody>
                  <a:tcPr marT="45703" marB="4570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3140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Righteous" panose="020B0604020202020204" charset="0"/>
                          <a:ea typeface="Times New Roman" pitchFamily="18" charset="0"/>
                          <a:cs typeface="Tahoma" pitchFamily="34" charset="0"/>
                        </a:rPr>
                        <a:t>27/01/21</a:t>
                      </a: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Righteous" panose="020B0604020202020204" charset="0"/>
                          <a:ea typeface="Times New Roman" pitchFamily="18" charset="0"/>
                          <a:cs typeface="Tahoma" pitchFamily="34" charset="0"/>
                        </a:rPr>
                        <a:t>Sesión 7</a:t>
                      </a: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s-ES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FFFF00"/>
                        </a:solidFill>
                        <a:effectLst/>
                        <a:latin typeface="Righteous" panose="020B0604020202020204" charset="0"/>
                        <a:ea typeface="Times New Roman" pitchFamily="18" charset="0"/>
                        <a:cs typeface="Tahoma" pitchFamily="34" charset="0"/>
                      </a:endParaRPr>
                    </a:p>
                  </a:txBody>
                  <a:tcPr marT="45703" marB="4570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0" lang="es-ES" sz="11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Righteous" panose="020B0604020202020204" charset="0"/>
                          <a:ea typeface="Times New Roman" pitchFamily="18" charset="0"/>
                          <a:cs typeface="Tahoma" pitchFamily="34" charset="0"/>
                        </a:rPr>
                        <a:t>17. Mallas discretas y algoritmos en JS</a:t>
                      </a:r>
                    </a:p>
                    <a:p>
                      <a:r>
                        <a:rPr kumimoji="0" lang="es-ES" sz="11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Righteous" panose="020B0604020202020204" charset="0"/>
                          <a:ea typeface="Times New Roman" pitchFamily="18" charset="0"/>
                          <a:cs typeface="Tahoma" pitchFamily="34" charset="0"/>
                        </a:rPr>
                        <a:t>18. Visualización y publicación con Kepler GL</a:t>
                      </a:r>
                    </a:p>
                    <a:p>
                      <a:r>
                        <a:rPr kumimoji="0" lang="es-ES" sz="11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Righteous" panose="020B0604020202020204" charset="0"/>
                          <a:ea typeface="Times New Roman" pitchFamily="18" charset="0"/>
                          <a:cs typeface="Tahoma" pitchFamily="34" charset="0"/>
                        </a:rPr>
                        <a:t>(Videos 10, 11 y 12)</a:t>
                      </a:r>
                      <a:endParaRPr kumimoji="0" lang="ca-ES" sz="11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FFFF00"/>
                        </a:solidFill>
                        <a:effectLst/>
                        <a:latin typeface="Righteous" panose="020B0604020202020204" charset="0"/>
                        <a:ea typeface="Times New Roman" pitchFamily="18" charset="0"/>
                        <a:cs typeface="Tahoma" pitchFamily="34" charset="0"/>
                      </a:endParaRPr>
                    </a:p>
                  </a:txBody>
                  <a:tcPr marT="45703" marB="4570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uLnTx/>
                          <a:uFillTx/>
                          <a:latin typeface="Righteous" panose="020B0604020202020204" charset="0"/>
                          <a:ea typeface="Times New Roman" pitchFamily="18" charset="0"/>
                          <a:cs typeface="Tahoma" pitchFamily="34" charset="0"/>
                        </a:rPr>
                        <a:t>Víctor Pascual</a:t>
                      </a:r>
                    </a:p>
                  </a:txBody>
                  <a:tcPr marT="45703" marB="4570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3733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1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Righteous" panose="020B0604020202020204" charset="0"/>
                          <a:ea typeface="Times New Roman" pitchFamily="18" charset="0"/>
                          <a:cs typeface="Tahoma" pitchFamily="34" charset="0"/>
                        </a:rPr>
                        <a:t>01/02/21</a:t>
                      </a: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Righteous" panose="020B0604020202020204" charset="0"/>
                          <a:ea typeface="Times New Roman" pitchFamily="18" charset="0"/>
                          <a:cs typeface="Tahoma" pitchFamily="34" charset="0"/>
                        </a:rPr>
                        <a:t>Sesión 8</a:t>
                      </a: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11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Righteous" panose="020B0604020202020204" charset="0"/>
                        <a:ea typeface="Times New Roman" pitchFamily="18" charset="0"/>
                        <a:cs typeface="Tahoma" pitchFamily="34" charset="0"/>
                      </a:endParaRPr>
                    </a:p>
                  </a:txBody>
                  <a:tcPr marT="45703" marB="4570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0" lang="es-ES" sz="11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Righteous" panose="020B0604020202020204" charset="0"/>
                          <a:ea typeface="Times New Roman" pitchFamily="18" charset="0"/>
                          <a:cs typeface="Tahoma" pitchFamily="34" charset="0"/>
                        </a:rPr>
                        <a:t>19. Recursos </a:t>
                      </a:r>
                      <a:r>
                        <a:rPr kumimoji="0" lang="es-ES" sz="11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Righteous" panose="020B0604020202020204" charset="0"/>
                          <a:ea typeface="Times New Roman" pitchFamily="18" charset="0"/>
                          <a:cs typeface="Tahoma" pitchFamily="34" charset="0"/>
                        </a:rPr>
                        <a:t>OpenData</a:t>
                      </a:r>
                      <a:endParaRPr kumimoji="0" lang="es-ES" sz="11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Righteous" panose="020B0604020202020204" charset="0"/>
                        <a:ea typeface="Times New Roman" pitchFamily="18" charset="0"/>
                        <a:cs typeface="Tahoma" pitchFamily="34" charset="0"/>
                      </a:endParaRPr>
                    </a:p>
                    <a:p>
                      <a:r>
                        <a:rPr kumimoji="0" lang="es-ES" sz="11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Righteous" panose="020B0604020202020204" charset="0"/>
                          <a:ea typeface="Times New Roman" pitchFamily="18" charset="0"/>
                          <a:cs typeface="Tahoma" pitchFamily="34" charset="0"/>
                        </a:rPr>
                        <a:t>20. Taller de Medium</a:t>
                      </a:r>
                    </a:p>
                  </a:txBody>
                  <a:tcPr marT="45703" marB="4570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Righteous" panose="020B0604020202020204" charset="0"/>
                          <a:ea typeface="Times New Roman" pitchFamily="18" charset="0"/>
                          <a:cs typeface="Tahoma" pitchFamily="34" charset="0"/>
                        </a:rPr>
                        <a:t>Víctor Pascual</a:t>
                      </a: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Righteous" panose="020B0604020202020204" charset="0"/>
                        <a:ea typeface="Times New Roman" pitchFamily="18" charset="0"/>
                        <a:cs typeface="Tahoma" pitchFamily="34" charset="0"/>
                      </a:endParaRPr>
                    </a:p>
                  </a:txBody>
                  <a:tcPr marT="45703" marB="4570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pSp>
        <p:nvGrpSpPr>
          <p:cNvPr id="4" name="Google Shape;7105;p79">
            <a:extLst>
              <a:ext uri="{FF2B5EF4-FFF2-40B4-BE49-F238E27FC236}">
                <a16:creationId xmlns:a16="http://schemas.microsoft.com/office/drawing/2014/main" id="{E48F6729-7E74-421A-BD93-2A4683447C50}"/>
              </a:ext>
            </a:extLst>
          </p:cNvPr>
          <p:cNvGrpSpPr/>
          <p:nvPr/>
        </p:nvGrpSpPr>
        <p:grpSpPr>
          <a:xfrm>
            <a:off x="7668344" y="165544"/>
            <a:ext cx="339253" cy="339253"/>
            <a:chOff x="5660400" y="238125"/>
            <a:chExt cx="481825" cy="481825"/>
          </a:xfrm>
        </p:grpSpPr>
        <p:sp>
          <p:nvSpPr>
            <p:cNvPr id="5" name="Google Shape;7106;p79">
              <a:extLst>
                <a:ext uri="{FF2B5EF4-FFF2-40B4-BE49-F238E27FC236}">
                  <a16:creationId xmlns:a16="http://schemas.microsoft.com/office/drawing/2014/main" id="{09E4C2B4-24B5-4168-BEF9-E96893DCBEF6}"/>
                </a:ext>
              </a:extLst>
            </p:cNvPr>
            <p:cNvSpPr/>
            <p:nvPr/>
          </p:nvSpPr>
          <p:spPr>
            <a:xfrm>
              <a:off x="5660400" y="436700"/>
              <a:ext cx="481825" cy="283250"/>
            </a:xfrm>
            <a:custGeom>
              <a:avLst/>
              <a:gdLst/>
              <a:ahLst/>
              <a:cxnLst/>
              <a:rect l="l" t="t" r="r" b="b"/>
              <a:pathLst>
                <a:path w="19273" h="11330" extrusionOk="0">
                  <a:moveTo>
                    <a:pt x="5120" y="1130"/>
                  </a:moveTo>
                  <a:cubicBezTo>
                    <a:pt x="5433" y="1130"/>
                    <a:pt x="5683" y="1380"/>
                    <a:pt x="5683" y="1693"/>
                  </a:cubicBezTo>
                  <a:cubicBezTo>
                    <a:pt x="5683" y="2006"/>
                    <a:pt x="5433" y="2259"/>
                    <a:pt x="5120" y="2259"/>
                  </a:cubicBezTo>
                  <a:lnTo>
                    <a:pt x="2861" y="2259"/>
                  </a:lnTo>
                  <a:cubicBezTo>
                    <a:pt x="2548" y="2259"/>
                    <a:pt x="2298" y="2006"/>
                    <a:pt x="2298" y="1693"/>
                  </a:cubicBezTo>
                  <a:cubicBezTo>
                    <a:pt x="2298" y="1380"/>
                    <a:pt x="2548" y="1130"/>
                    <a:pt x="2861" y="1130"/>
                  </a:cubicBezTo>
                  <a:close/>
                  <a:moveTo>
                    <a:pt x="10766" y="1130"/>
                  </a:moveTo>
                  <a:cubicBezTo>
                    <a:pt x="11079" y="1130"/>
                    <a:pt x="11329" y="1380"/>
                    <a:pt x="11329" y="1693"/>
                  </a:cubicBezTo>
                  <a:cubicBezTo>
                    <a:pt x="11329" y="2006"/>
                    <a:pt x="11079" y="2259"/>
                    <a:pt x="10766" y="2259"/>
                  </a:cubicBezTo>
                  <a:lnTo>
                    <a:pt x="8507" y="2259"/>
                  </a:lnTo>
                  <a:cubicBezTo>
                    <a:pt x="8194" y="2259"/>
                    <a:pt x="7944" y="2006"/>
                    <a:pt x="7944" y="1693"/>
                  </a:cubicBezTo>
                  <a:cubicBezTo>
                    <a:pt x="7944" y="1380"/>
                    <a:pt x="8194" y="1130"/>
                    <a:pt x="8507" y="1130"/>
                  </a:cubicBezTo>
                  <a:close/>
                  <a:moveTo>
                    <a:pt x="16412" y="1130"/>
                  </a:moveTo>
                  <a:cubicBezTo>
                    <a:pt x="16725" y="1130"/>
                    <a:pt x="16975" y="1380"/>
                    <a:pt x="16975" y="1693"/>
                  </a:cubicBezTo>
                  <a:cubicBezTo>
                    <a:pt x="16975" y="2006"/>
                    <a:pt x="16725" y="2259"/>
                    <a:pt x="16412" y="2259"/>
                  </a:cubicBezTo>
                  <a:lnTo>
                    <a:pt x="14153" y="2259"/>
                  </a:lnTo>
                  <a:cubicBezTo>
                    <a:pt x="13840" y="2259"/>
                    <a:pt x="13590" y="2006"/>
                    <a:pt x="13590" y="1693"/>
                  </a:cubicBezTo>
                  <a:cubicBezTo>
                    <a:pt x="13590" y="1380"/>
                    <a:pt x="13840" y="1130"/>
                    <a:pt x="14153" y="1130"/>
                  </a:cubicBezTo>
                  <a:close/>
                  <a:moveTo>
                    <a:pt x="5120" y="4518"/>
                  </a:moveTo>
                  <a:cubicBezTo>
                    <a:pt x="5433" y="4518"/>
                    <a:pt x="5683" y="4767"/>
                    <a:pt x="5683" y="5081"/>
                  </a:cubicBezTo>
                  <a:cubicBezTo>
                    <a:pt x="5683" y="5394"/>
                    <a:pt x="5433" y="5647"/>
                    <a:pt x="5120" y="5647"/>
                  </a:cubicBezTo>
                  <a:lnTo>
                    <a:pt x="2861" y="5647"/>
                  </a:lnTo>
                  <a:cubicBezTo>
                    <a:pt x="2548" y="5647"/>
                    <a:pt x="2298" y="5394"/>
                    <a:pt x="2298" y="5081"/>
                  </a:cubicBezTo>
                  <a:cubicBezTo>
                    <a:pt x="2298" y="4767"/>
                    <a:pt x="2548" y="4518"/>
                    <a:pt x="2861" y="4518"/>
                  </a:cubicBezTo>
                  <a:close/>
                  <a:moveTo>
                    <a:pt x="10766" y="4518"/>
                  </a:moveTo>
                  <a:cubicBezTo>
                    <a:pt x="11079" y="4518"/>
                    <a:pt x="11329" y="4767"/>
                    <a:pt x="11329" y="5081"/>
                  </a:cubicBezTo>
                  <a:cubicBezTo>
                    <a:pt x="11329" y="5394"/>
                    <a:pt x="11079" y="5647"/>
                    <a:pt x="10766" y="5647"/>
                  </a:cubicBezTo>
                  <a:lnTo>
                    <a:pt x="8507" y="5647"/>
                  </a:lnTo>
                  <a:cubicBezTo>
                    <a:pt x="8194" y="5647"/>
                    <a:pt x="7944" y="5394"/>
                    <a:pt x="7944" y="5081"/>
                  </a:cubicBezTo>
                  <a:cubicBezTo>
                    <a:pt x="7944" y="4767"/>
                    <a:pt x="8194" y="4518"/>
                    <a:pt x="8507" y="4518"/>
                  </a:cubicBezTo>
                  <a:close/>
                  <a:moveTo>
                    <a:pt x="16412" y="4518"/>
                  </a:moveTo>
                  <a:cubicBezTo>
                    <a:pt x="16725" y="4518"/>
                    <a:pt x="16975" y="4767"/>
                    <a:pt x="16975" y="5081"/>
                  </a:cubicBezTo>
                  <a:cubicBezTo>
                    <a:pt x="16975" y="5394"/>
                    <a:pt x="16725" y="5647"/>
                    <a:pt x="16412" y="5647"/>
                  </a:cubicBezTo>
                  <a:lnTo>
                    <a:pt x="14153" y="5647"/>
                  </a:lnTo>
                  <a:cubicBezTo>
                    <a:pt x="13840" y="5647"/>
                    <a:pt x="13590" y="5394"/>
                    <a:pt x="13590" y="5081"/>
                  </a:cubicBezTo>
                  <a:cubicBezTo>
                    <a:pt x="13590" y="4767"/>
                    <a:pt x="13840" y="4518"/>
                    <a:pt x="14153" y="4518"/>
                  </a:cubicBezTo>
                  <a:close/>
                  <a:moveTo>
                    <a:pt x="5120" y="7941"/>
                  </a:moveTo>
                  <a:cubicBezTo>
                    <a:pt x="5433" y="7941"/>
                    <a:pt x="5683" y="8194"/>
                    <a:pt x="5683" y="8507"/>
                  </a:cubicBezTo>
                  <a:cubicBezTo>
                    <a:pt x="5683" y="8818"/>
                    <a:pt x="5433" y="9071"/>
                    <a:pt x="5120" y="9071"/>
                  </a:cubicBezTo>
                  <a:lnTo>
                    <a:pt x="2861" y="9071"/>
                  </a:lnTo>
                  <a:cubicBezTo>
                    <a:pt x="2548" y="9071"/>
                    <a:pt x="2298" y="8818"/>
                    <a:pt x="2298" y="8507"/>
                  </a:cubicBezTo>
                  <a:cubicBezTo>
                    <a:pt x="2298" y="8194"/>
                    <a:pt x="2548" y="7941"/>
                    <a:pt x="2861" y="7941"/>
                  </a:cubicBezTo>
                  <a:close/>
                  <a:moveTo>
                    <a:pt x="10766" y="7941"/>
                  </a:moveTo>
                  <a:cubicBezTo>
                    <a:pt x="11079" y="7941"/>
                    <a:pt x="11329" y="8194"/>
                    <a:pt x="11329" y="8507"/>
                  </a:cubicBezTo>
                  <a:cubicBezTo>
                    <a:pt x="11329" y="8818"/>
                    <a:pt x="11079" y="9071"/>
                    <a:pt x="10766" y="9071"/>
                  </a:cubicBezTo>
                  <a:lnTo>
                    <a:pt x="8507" y="9071"/>
                  </a:lnTo>
                  <a:cubicBezTo>
                    <a:pt x="8194" y="9071"/>
                    <a:pt x="7944" y="8818"/>
                    <a:pt x="7944" y="8507"/>
                  </a:cubicBezTo>
                  <a:cubicBezTo>
                    <a:pt x="7944" y="8194"/>
                    <a:pt x="8194" y="7941"/>
                    <a:pt x="8507" y="7941"/>
                  </a:cubicBezTo>
                  <a:close/>
                  <a:moveTo>
                    <a:pt x="16412" y="7941"/>
                  </a:moveTo>
                  <a:cubicBezTo>
                    <a:pt x="16725" y="7941"/>
                    <a:pt x="16975" y="8194"/>
                    <a:pt x="16975" y="8507"/>
                  </a:cubicBezTo>
                  <a:cubicBezTo>
                    <a:pt x="16975" y="8818"/>
                    <a:pt x="16725" y="9071"/>
                    <a:pt x="16412" y="9071"/>
                  </a:cubicBezTo>
                  <a:lnTo>
                    <a:pt x="14153" y="9071"/>
                  </a:lnTo>
                  <a:cubicBezTo>
                    <a:pt x="13840" y="9071"/>
                    <a:pt x="13590" y="8818"/>
                    <a:pt x="13590" y="8507"/>
                  </a:cubicBezTo>
                  <a:cubicBezTo>
                    <a:pt x="13590" y="8194"/>
                    <a:pt x="13840" y="7941"/>
                    <a:pt x="14153" y="7941"/>
                  </a:cubicBezTo>
                  <a:close/>
                  <a:moveTo>
                    <a:pt x="1" y="1"/>
                  </a:moveTo>
                  <a:lnTo>
                    <a:pt x="1" y="9637"/>
                  </a:lnTo>
                  <a:cubicBezTo>
                    <a:pt x="1" y="10570"/>
                    <a:pt x="759" y="11329"/>
                    <a:pt x="1696" y="11329"/>
                  </a:cubicBezTo>
                  <a:lnTo>
                    <a:pt x="17580" y="11329"/>
                  </a:lnTo>
                  <a:cubicBezTo>
                    <a:pt x="18514" y="11329"/>
                    <a:pt x="19273" y="10570"/>
                    <a:pt x="19273" y="9637"/>
                  </a:cubicBezTo>
                  <a:lnTo>
                    <a:pt x="1927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" name="Google Shape;7107;p79">
              <a:extLst>
                <a:ext uri="{FF2B5EF4-FFF2-40B4-BE49-F238E27FC236}">
                  <a16:creationId xmlns:a16="http://schemas.microsoft.com/office/drawing/2014/main" id="{F528A5D5-3CED-40FE-80F2-4964346A69A4}"/>
                </a:ext>
              </a:extLst>
            </p:cNvPr>
            <p:cNvSpPr/>
            <p:nvPr/>
          </p:nvSpPr>
          <p:spPr>
            <a:xfrm>
              <a:off x="5660400" y="238125"/>
              <a:ext cx="481825" cy="170375"/>
            </a:xfrm>
            <a:custGeom>
              <a:avLst/>
              <a:gdLst/>
              <a:ahLst/>
              <a:cxnLst/>
              <a:rect l="l" t="t" r="r" b="b"/>
              <a:pathLst>
                <a:path w="19273" h="6815" extrusionOk="0">
                  <a:moveTo>
                    <a:pt x="3990" y="1129"/>
                  </a:moveTo>
                  <a:cubicBezTo>
                    <a:pt x="4304" y="1129"/>
                    <a:pt x="4557" y="1382"/>
                    <a:pt x="4557" y="1695"/>
                  </a:cubicBezTo>
                  <a:lnTo>
                    <a:pt x="4557" y="3954"/>
                  </a:lnTo>
                  <a:cubicBezTo>
                    <a:pt x="4557" y="4264"/>
                    <a:pt x="4304" y="4517"/>
                    <a:pt x="3990" y="4517"/>
                  </a:cubicBezTo>
                  <a:cubicBezTo>
                    <a:pt x="3677" y="4517"/>
                    <a:pt x="3427" y="4264"/>
                    <a:pt x="3427" y="3954"/>
                  </a:cubicBezTo>
                  <a:lnTo>
                    <a:pt x="3427" y="1695"/>
                  </a:lnTo>
                  <a:cubicBezTo>
                    <a:pt x="3427" y="1382"/>
                    <a:pt x="3677" y="1129"/>
                    <a:pt x="3990" y="1129"/>
                  </a:cubicBezTo>
                  <a:close/>
                  <a:moveTo>
                    <a:pt x="9637" y="1129"/>
                  </a:moveTo>
                  <a:cubicBezTo>
                    <a:pt x="9950" y="1129"/>
                    <a:pt x="10203" y="1382"/>
                    <a:pt x="10203" y="1695"/>
                  </a:cubicBezTo>
                  <a:lnTo>
                    <a:pt x="10203" y="3954"/>
                  </a:lnTo>
                  <a:cubicBezTo>
                    <a:pt x="10203" y="4264"/>
                    <a:pt x="9950" y="4517"/>
                    <a:pt x="9637" y="4517"/>
                  </a:cubicBezTo>
                  <a:cubicBezTo>
                    <a:pt x="9323" y="4517"/>
                    <a:pt x="9073" y="4264"/>
                    <a:pt x="9073" y="3954"/>
                  </a:cubicBezTo>
                  <a:lnTo>
                    <a:pt x="9073" y="1695"/>
                  </a:lnTo>
                  <a:cubicBezTo>
                    <a:pt x="9073" y="1382"/>
                    <a:pt x="9323" y="1129"/>
                    <a:pt x="9637" y="1129"/>
                  </a:cubicBezTo>
                  <a:close/>
                  <a:moveTo>
                    <a:pt x="15283" y="1129"/>
                  </a:moveTo>
                  <a:cubicBezTo>
                    <a:pt x="15596" y="1129"/>
                    <a:pt x="15849" y="1382"/>
                    <a:pt x="15849" y="1695"/>
                  </a:cubicBezTo>
                  <a:lnTo>
                    <a:pt x="15849" y="3954"/>
                  </a:lnTo>
                  <a:cubicBezTo>
                    <a:pt x="15849" y="4264"/>
                    <a:pt x="15596" y="4517"/>
                    <a:pt x="15283" y="4517"/>
                  </a:cubicBezTo>
                  <a:cubicBezTo>
                    <a:pt x="14969" y="4517"/>
                    <a:pt x="14719" y="4264"/>
                    <a:pt x="14719" y="3954"/>
                  </a:cubicBezTo>
                  <a:lnTo>
                    <a:pt x="14719" y="1695"/>
                  </a:lnTo>
                  <a:cubicBezTo>
                    <a:pt x="14719" y="1382"/>
                    <a:pt x="14969" y="1129"/>
                    <a:pt x="15283" y="1129"/>
                  </a:cubicBezTo>
                  <a:close/>
                  <a:moveTo>
                    <a:pt x="3990" y="0"/>
                  </a:moveTo>
                  <a:cubicBezTo>
                    <a:pt x="3054" y="0"/>
                    <a:pt x="2298" y="759"/>
                    <a:pt x="2298" y="1695"/>
                  </a:cubicBezTo>
                  <a:lnTo>
                    <a:pt x="2298" y="2258"/>
                  </a:lnTo>
                  <a:lnTo>
                    <a:pt x="1696" y="2258"/>
                  </a:lnTo>
                  <a:cubicBezTo>
                    <a:pt x="759" y="2258"/>
                    <a:pt x="1" y="3017"/>
                    <a:pt x="1" y="3954"/>
                  </a:cubicBezTo>
                  <a:lnTo>
                    <a:pt x="1" y="6814"/>
                  </a:lnTo>
                  <a:lnTo>
                    <a:pt x="19273" y="6814"/>
                  </a:lnTo>
                  <a:lnTo>
                    <a:pt x="19273" y="3954"/>
                  </a:lnTo>
                  <a:cubicBezTo>
                    <a:pt x="19273" y="3017"/>
                    <a:pt x="18514" y="2258"/>
                    <a:pt x="17580" y="2258"/>
                  </a:cubicBezTo>
                  <a:lnTo>
                    <a:pt x="16978" y="2258"/>
                  </a:lnTo>
                  <a:lnTo>
                    <a:pt x="16978" y="1695"/>
                  </a:lnTo>
                  <a:cubicBezTo>
                    <a:pt x="16978" y="759"/>
                    <a:pt x="16219" y="0"/>
                    <a:pt x="15283" y="0"/>
                  </a:cubicBezTo>
                  <a:cubicBezTo>
                    <a:pt x="14346" y="0"/>
                    <a:pt x="13590" y="759"/>
                    <a:pt x="13590" y="1695"/>
                  </a:cubicBezTo>
                  <a:lnTo>
                    <a:pt x="13590" y="2258"/>
                  </a:lnTo>
                  <a:lnTo>
                    <a:pt x="11332" y="2258"/>
                  </a:lnTo>
                  <a:lnTo>
                    <a:pt x="11332" y="1695"/>
                  </a:lnTo>
                  <a:cubicBezTo>
                    <a:pt x="11332" y="759"/>
                    <a:pt x="10573" y="0"/>
                    <a:pt x="9637" y="0"/>
                  </a:cubicBezTo>
                  <a:cubicBezTo>
                    <a:pt x="8700" y="0"/>
                    <a:pt x="7944" y="759"/>
                    <a:pt x="7944" y="1695"/>
                  </a:cubicBezTo>
                  <a:lnTo>
                    <a:pt x="7944" y="2258"/>
                  </a:lnTo>
                  <a:lnTo>
                    <a:pt x="5686" y="2258"/>
                  </a:lnTo>
                  <a:lnTo>
                    <a:pt x="5686" y="1695"/>
                  </a:lnTo>
                  <a:cubicBezTo>
                    <a:pt x="5686" y="759"/>
                    <a:pt x="4927" y="0"/>
                    <a:pt x="399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3" name="Google Shape;7288;p79">
            <a:extLst>
              <a:ext uri="{FF2B5EF4-FFF2-40B4-BE49-F238E27FC236}">
                <a16:creationId xmlns:a16="http://schemas.microsoft.com/office/drawing/2014/main" id="{C1510F80-3054-460B-9776-8232C1F09C3A}"/>
              </a:ext>
            </a:extLst>
          </p:cNvPr>
          <p:cNvGrpSpPr/>
          <p:nvPr/>
        </p:nvGrpSpPr>
        <p:grpSpPr>
          <a:xfrm>
            <a:off x="1226718" y="3252564"/>
            <a:ext cx="265571" cy="248444"/>
            <a:chOff x="5049725" y="2635825"/>
            <a:chExt cx="481825" cy="451700"/>
          </a:xfrm>
        </p:grpSpPr>
        <p:sp>
          <p:nvSpPr>
            <p:cNvPr id="24" name="Google Shape;7289;p79">
              <a:extLst>
                <a:ext uri="{FF2B5EF4-FFF2-40B4-BE49-F238E27FC236}">
                  <a16:creationId xmlns:a16="http://schemas.microsoft.com/office/drawing/2014/main" id="{2C469DEC-3654-4E8D-8DCA-DE25FE7DB06E}"/>
                </a:ext>
              </a:extLst>
            </p:cNvPr>
            <p:cNvSpPr/>
            <p:nvPr/>
          </p:nvSpPr>
          <p:spPr>
            <a:xfrm>
              <a:off x="5135325" y="3031050"/>
              <a:ext cx="310550" cy="56475"/>
            </a:xfrm>
            <a:custGeom>
              <a:avLst/>
              <a:gdLst/>
              <a:ahLst/>
              <a:cxnLst/>
              <a:rect l="l" t="t" r="r" b="b"/>
              <a:pathLst>
                <a:path w="12422" h="2259" extrusionOk="0">
                  <a:moveTo>
                    <a:pt x="2791" y="0"/>
                  </a:moveTo>
                  <a:lnTo>
                    <a:pt x="2415" y="1130"/>
                  </a:lnTo>
                  <a:lnTo>
                    <a:pt x="566" y="1130"/>
                  </a:lnTo>
                  <a:cubicBezTo>
                    <a:pt x="253" y="1130"/>
                    <a:pt x="0" y="1383"/>
                    <a:pt x="0" y="1696"/>
                  </a:cubicBezTo>
                  <a:cubicBezTo>
                    <a:pt x="0" y="2006"/>
                    <a:pt x="253" y="2259"/>
                    <a:pt x="566" y="2259"/>
                  </a:cubicBezTo>
                  <a:lnTo>
                    <a:pt x="11858" y="2259"/>
                  </a:lnTo>
                  <a:cubicBezTo>
                    <a:pt x="12169" y="2259"/>
                    <a:pt x="12421" y="2006"/>
                    <a:pt x="12421" y="1696"/>
                  </a:cubicBezTo>
                  <a:cubicBezTo>
                    <a:pt x="12421" y="1383"/>
                    <a:pt x="12169" y="1130"/>
                    <a:pt x="11858" y="1130"/>
                  </a:cubicBezTo>
                  <a:lnTo>
                    <a:pt x="10006" y="1130"/>
                  </a:lnTo>
                  <a:lnTo>
                    <a:pt x="963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435D74"/>
                </a:solidFill>
              </a:endParaRPr>
            </a:p>
          </p:txBody>
        </p:sp>
        <p:sp>
          <p:nvSpPr>
            <p:cNvPr id="25" name="Google Shape;7290;p79">
              <a:extLst>
                <a:ext uri="{FF2B5EF4-FFF2-40B4-BE49-F238E27FC236}">
                  <a16:creationId xmlns:a16="http://schemas.microsoft.com/office/drawing/2014/main" id="{6A3FEB82-877B-4EC3-8EFE-810E527E0D9E}"/>
                </a:ext>
              </a:extLst>
            </p:cNvPr>
            <p:cNvSpPr/>
            <p:nvPr/>
          </p:nvSpPr>
          <p:spPr>
            <a:xfrm>
              <a:off x="5049725" y="2946350"/>
              <a:ext cx="481825" cy="56500"/>
            </a:xfrm>
            <a:custGeom>
              <a:avLst/>
              <a:gdLst/>
              <a:ahLst/>
              <a:cxnLst/>
              <a:rect l="l" t="t" r="r" b="b"/>
              <a:pathLst>
                <a:path w="19273" h="2260" extrusionOk="0">
                  <a:moveTo>
                    <a:pt x="0" y="1"/>
                  </a:moveTo>
                  <a:lnTo>
                    <a:pt x="0" y="567"/>
                  </a:lnTo>
                  <a:cubicBezTo>
                    <a:pt x="0" y="1500"/>
                    <a:pt x="756" y="2259"/>
                    <a:pt x="1693" y="2259"/>
                  </a:cubicBezTo>
                  <a:lnTo>
                    <a:pt x="17577" y="2259"/>
                  </a:lnTo>
                  <a:cubicBezTo>
                    <a:pt x="18513" y="2259"/>
                    <a:pt x="19269" y="1500"/>
                    <a:pt x="19272" y="567"/>
                  </a:cubicBezTo>
                  <a:lnTo>
                    <a:pt x="1927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435D74"/>
                </a:solidFill>
              </a:endParaRPr>
            </a:p>
          </p:txBody>
        </p:sp>
        <p:sp>
          <p:nvSpPr>
            <p:cNvPr id="26" name="Google Shape;7291;p79">
              <a:extLst>
                <a:ext uri="{FF2B5EF4-FFF2-40B4-BE49-F238E27FC236}">
                  <a16:creationId xmlns:a16="http://schemas.microsoft.com/office/drawing/2014/main" id="{4EDA2725-B17E-4A5B-89BF-C8169F89911F}"/>
                </a:ext>
              </a:extLst>
            </p:cNvPr>
            <p:cNvSpPr/>
            <p:nvPr/>
          </p:nvSpPr>
          <p:spPr>
            <a:xfrm>
              <a:off x="5049725" y="2635825"/>
              <a:ext cx="481825" cy="282325"/>
            </a:xfrm>
            <a:custGeom>
              <a:avLst/>
              <a:gdLst/>
              <a:ahLst/>
              <a:cxnLst/>
              <a:rect l="l" t="t" r="r" b="b"/>
              <a:pathLst>
                <a:path w="19273" h="11293" extrusionOk="0">
                  <a:moveTo>
                    <a:pt x="1693" y="0"/>
                  </a:moveTo>
                  <a:cubicBezTo>
                    <a:pt x="756" y="0"/>
                    <a:pt x="0" y="759"/>
                    <a:pt x="0" y="1696"/>
                  </a:cubicBezTo>
                  <a:lnTo>
                    <a:pt x="0" y="11293"/>
                  </a:lnTo>
                  <a:lnTo>
                    <a:pt x="19272" y="11293"/>
                  </a:lnTo>
                  <a:lnTo>
                    <a:pt x="19272" y="1696"/>
                  </a:lnTo>
                  <a:cubicBezTo>
                    <a:pt x="19269" y="759"/>
                    <a:pt x="18513" y="0"/>
                    <a:pt x="1757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435D74"/>
                </a:solidFill>
              </a:endParaRPr>
            </a:p>
          </p:txBody>
        </p:sp>
      </p:grpSp>
      <p:grpSp>
        <p:nvGrpSpPr>
          <p:cNvPr id="59" name="Google Shape;7288;p79">
            <a:extLst>
              <a:ext uri="{FF2B5EF4-FFF2-40B4-BE49-F238E27FC236}">
                <a16:creationId xmlns:a16="http://schemas.microsoft.com/office/drawing/2014/main" id="{6C6371BB-4824-4C4D-99E0-4360F5E376D5}"/>
              </a:ext>
            </a:extLst>
          </p:cNvPr>
          <p:cNvGrpSpPr/>
          <p:nvPr/>
        </p:nvGrpSpPr>
        <p:grpSpPr>
          <a:xfrm>
            <a:off x="1226718" y="1052736"/>
            <a:ext cx="265571" cy="248444"/>
            <a:chOff x="5049725" y="2635825"/>
            <a:chExt cx="481825" cy="451700"/>
          </a:xfrm>
        </p:grpSpPr>
        <p:sp>
          <p:nvSpPr>
            <p:cNvPr id="60" name="Google Shape;7289;p79">
              <a:extLst>
                <a:ext uri="{FF2B5EF4-FFF2-40B4-BE49-F238E27FC236}">
                  <a16:creationId xmlns:a16="http://schemas.microsoft.com/office/drawing/2014/main" id="{C68A99D6-FB58-48A9-9BA6-6E162E4AF84D}"/>
                </a:ext>
              </a:extLst>
            </p:cNvPr>
            <p:cNvSpPr/>
            <p:nvPr/>
          </p:nvSpPr>
          <p:spPr>
            <a:xfrm>
              <a:off x="5135325" y="3031050"/>
              <a:ext cx="310550" cy="56475"/>
            </a:xfrm>
            <a:custGeom>
              <a:avLst/>
              <a:gdLst/>
              <a:ahLst/>
              <a:cxnLst/>
              <a:rect l="l" t="t" r="r" b="b"/>
              <a:pathLst>
                <a:path w="12422" h="2259" extrusionOk="0">
                  <a:moveTo>
                    <a:pt x="2791" y="0"/>
                  </a:moveTo>
                  <a:lnTo>
                    <a:pt x="2415" y="1130"/>
                  </a:lnTo>
                  <a:lnTo>
                    <a:pt x="566" y="1130"/>
                  </a:lnTo>
                  <a:cubicBezTo>
                    <a:pt x="253" y="1130"/>
                    <a:pt x="0" y="1383"/>
                    <a:pt x="0" y="1696"/>
                  </a:cubicBezTo>
                  <a:cubicBezTo>
                    <a:pt x="0" y="2006"/>
                    <a:pt x="253" y="2259"/>
                    <a:pt x="566" y="2259"/>
                  </a:cubicBezTo>
                  <a:lnTo>
                    <a:pt x="11858" y="2259"/>
                  </a:lnTo>
                  <a:cubicBezTo>
                    <a:pt x="12169" y="2259"/>
                    <a:pt x="12421" y="2006"/>
                    <a:pt x="12421" y="1696"/>
                  </a:cubicBezTo>
                  <a:cubicBezTo>
                    <a:pt x="12421" y="1383"/>
                    <a:pt x="12169" y="1130"/>
                    <a:pt x="11858" y="1130"/>
                  </a:cubicBezTo>
                  <a:lnTo>
                    <a:pt x="10006" y="1130"/>
                  </a:lnTo>
                  <a:lnTo>
                    <a:pt x="963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435D74"/>
                </a:solidFill>
              </a:endParaRPr>
            </a:p>
          </p:txBody>
        </p:sp>
        <p:sp>
          <p:nvSpPr>
            <p:cNvPr id="61" name="Google Shape;7290;p79">
              <a:extLst>
                <a:ext uri="{FF2B5EF4-FFF2-40B4-BE49-F238E27FC236}">
                  <a16:creationId xmlns:a16="http://schemas.microsoft.com/office/drawing/2014/main" id="{1E20C1AD-3235-40D6-8163-AE0587AAC26F}"/>
                </a:ext>
              </a:extLst>
            </p:cNvPr>
            <p:cNvSpPr/>
            <p:nvPr/>
          </p:nvSpPr>
          <p:spPr>
            <a:xfrm>
              <a:off x="5049725" y="2946350"/>
              <a:ext cx="481825" cy="56500"/>
            </a:xfrm>
            <a:custGeom>
              <a:avLst/>
              <a:gdLst/>
              <a:ahLst/>
              <a:cxnLst/>
              <a:rect l="l" t="t" r="r" b="b"/>
              <a:pathLst>
                <a:path w="19273" h="2260" extrusionOk="0">
                  <a:moveTo>
                    <a:pt x="0" y="1"/>
                  </a:moveTo>
                  <a:lnTo>
                    <a:pt x="0" y="567"/>
                  </a:lnTo>
                  <a:cubicBezTo>
                    <a:pt x="0" y="1500"/>
                    <a:pt x="756" y="2259"/>
                    <a:pt x="1693" y="2259"/>
                  </a:cubicBezTo>
                  <a:lnTo>
                    <a:pt x="17577" y="2259"/>
                  </a:lnTo>
                  <a:cubicBezTo>
                    <a:pt x="18513" y="2259"/>
                    <a:pt x="19269" y="1500"/>
                    <a:pt x="19272" y="567"/>
                  </a:cubicBezTo>
                  <a:lnTo>
                    <a:pt x="1927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435D74"/>
                </a:solidFill>
              </a:endParaRPr>
            </a:p>
          </p:txBody>
        </p:sp>
        <p:sp>
          <p:nvSpPr>
            <p:cNvPr id="62" name="Google Shape;7291;p79">
              <a:extLst>
                <a:ext uri="{FF2B5EF4-FFF2-40B4-BE49-F238E27FC236}">
                  <a16:creationId xmlns:a16="http://schemas.microsoft.com/office/drawing/2014/main" id="{EA1ED075-C3D0-49BD-8BBA-7B51F7CAEA07}"/>
                </a:ext>
              </a:extLst>
            </p:cNvPr>
            <p:cNvSpPr/>
            <p:nvPr/>
          </p:nvSpPr>
          <p:spPr>
            <a:xfrm>
              <a:off x="5049725" y="2635825"/>
              <a:ext cx="481825" cy="282325"/>
            </a:xfrm>
            <a:custGeom>
              <a:avLst/>
              <a:gdLst/>
              <a:ahLst/>
              <a:cxnLst/>
              <a:rect l="l" t="t" r="r" b="b"/>
              <a:pathLst>
                <a:path w="19273" h="11293" extrusionOk="0">
                  <a:moveTo>
                    <a:pt x="1693" y="0"/>
                  </a:moveTo>
                  <a:cubicBezTo>
                    <a:pt x="756" y="0"/>
                    <a:pt x="0" y="759"/>
                    <a:pt x="0" y="1696"/>
                  </a:cubicBezTo>
                  <a:lnTo>
                    <a:pt x="0" y="11293"/>
                  </a:lnTo>
                  <a:lnTo>
                    <a:pt x="19272" y="11293"/>
                  </a:lnTo>
                  <a:lnTo>
                    <a:pt x="19272" y="1696"/>
                  </a:lnTo>
                  <a:cubicBezTo>
                    <a:pt x="19269" y="759"/>
                    <a:pt x="18513" y="0"/>
                    <a:pt x="1757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435D74"/>
                </a:solidFill>
              </a:endParaRPr>
            </a:p>
          </p:txBody>
        </p:sp>
      </p:grpSp>
      <p:grpSp>
        <p:nvGrpSpPr>
          <p:cNvPr id="63" name="Google Shape;7288;p79">
            <a:extLst>
              <a:ext uri="{FF2B5EF4-FFF2-40B4-BE49-F238E27FC236}">
                <a16:creationId xmlns:a16="http://schemas.microsoft.com/office/drawing/2014/main" id="{25A057EA-6C8A-4E3A-AFFC-4909D899AA86}"/>
              </a:ext>
            </a:extLst>
          </p:cNvPr>
          <p:cNvGrpSpPr/>
          <p:nvPr/>
        </p:nvGrpSpPr>
        <p:grpSpPr>
          <a:xfrm>
            <a:off x="1226718" y="4260676"/>
            <a:ext cx="265571" cy="248444"/>
            <a:chOff x="5049725" y="2635825"/>
            <a:chExt cx="481825" cy="451700"/>
          </a:xfrm>
        </p:grpSpPr>
        <p:sp>
          <p:nvSpPr>
            <p:cNvPr id="64" name="Google Shape;7289;p79">
              <a:extLst>
                <a:ext uri="{FF2B5EF4-FFF2-40B4-BE49-F238E27FC236}">
                  <a16:creationId xmlns:a16="http://schemas.microsoft.com/office/drawing/2014/main" id="{2CE28EC0-95F0-4710-A6E4-BB32934F802A}"/>
                </a:ext>
              </a:extLst>
            </p:cNvPr>
            <p:cNvSpPr/>
            <p:nvPr/>
          </p:nvSpPr>
          <p:spPr>
            <a:xfrm>
              <a:off x="5135325" y="3031050"/>
              <a:ext cx="310550" cy="56475"/>
            </a:xfrm>
            <a:custGeom>
              <a:avLst/>
              <a:gdLst/>
              <a:ahLst/>
              <a:cxnLst/>
              <a:rect l="l" t="t" r="r" b="b"/>
              <a:pathLst>
                <a:path w="12422" h="2259" extrusionOk="0">
                  <a:moveTo>
                    <a:pt x="2791" y="0"/>
                  </a:moveTo>
                  <a:lnTo>
                    <a:pt x="2415" y="1130"/>
                  </a:lnTo>
                  <a:lnTo>
                    <a:pt x="566" y="1130"/>
                  </a:lnTo>
                  <a:cubicBezTo>
                    <a:pt x="253" y="1130"/>
                    <a:pt x="0" y="1383"/>
                    <a:pt x="0" y="1696"/>
                  </a:cubicBezTo>
                  <a:cubicBezTo>
                    <a:pt x="0" y="2006"/>
                    <a:pt x="253" y="2259"/>
                    <a:pt x="566" y="2259"/>
                  </a:cubicBezTo>
                  <a:lnTo>
                    <a:pt x="11858" y="2259"/>
                  </a:lnTo>
                  <a:cubicBezTo>
                    <a:pt x="12169" y="2259"/>
                    <a:pt x="12421" y="2006"/>
                    <a:pt x="12421" y="1696"/>
                  </a:cubicBezTo>
                  <a:cubicBezTo>
                    <a:pt x="12421" y="1383"/>
                    <a:pt x="12169" y="1130"/>
                    <a:pt x="11858" y="1130"/>
                  </a:cubicBezTo>
                  <a:lnTo>
                    <a:pt x="10006" y="1130"/>
                  </a:lnTo>
                  <a:lnTo>
                    <a:pt x="963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435D74"/>
                </a:solidFill>
              </a:endParaRPr>
            </a:p>
          </p:txBody>
        </p:sp>
        <p:sp>
          <p:nvSpPr>
            <p:cNvPr id="65" name="Google Shape;7290;p79">
              <a:extLst>
                <a:ext uri="{FF2B5EF4-FFF2-40B4-BE49-F238E27FC236}">
                  <a16:creationId xmlns:a16="http://schemas.microsoft.com/office/drawing/2014/main" id="{8C7DED23-74E4-455B-AC2B-BE7567F34077}"/>
                </a:ext>
              </a:extLst>
            </p:cNvPr>
            <p:cNvSpPr/>
            <p:nvPr/>
          </p:nvSpPr>
          <p:spPr>
            <a:xfrm>
              <a:off x="5049725" y="2946350"/>
              <a:ext cx="481825" cy="56500"/>
            </a:xfrm>
            <a:custGeom>
              <a:avLst/>
              <a:gdLst/>
              <a:ahLst/>
              <a:cxnLst/>
              <a:rect l="l" t="t" r="r" b="b"/>
              <a:pathLst>
                <a:path w="19273" h="2260" extrusionOk="0">
                  <a:moveTo>
                    <a:pt x="0" y="1"/>
                  </a:moveTo>
                  <a:lnTo>
                    <a:pt x="0" y="567"/>
                  </a:lnTo>
                  <a:cubicBezTo>
                    <a:pt x="0" y="1500"/>
                    <a:pt x="756" y="2259"/>
                    <a:pt x="1693" y="2259"/>
                  </a:cubicBezTo>
                  <a:lnTo>
                    <a:pt x="17577" y="2259"/>
                  </a:lnTo>
                  <a:cubicBezTo>
                    <a:pt x="18513" y="2259"/>
                    <a:pt x="19269" y="1500"/>
                    <a:pt x="19272" y="567"/>
                  </a:cubicBezTo>
                  <a:lnTo>
                    <a:pt x="1927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435D74"/>
                </a:solidFill>
              </a:endParaRPr>
            </a:p>
          </p:txBody>
        </p:sp>
        <p:sp>
          <p:nvSpPr>
            <p:cNvPr id="66" name="Google Shape;7291;p79">
              <a:extLst>
                <a:ext uri="{FF2B5EF4-FFF2-40B4-BE49-F238E27FC236}">
                  <a16:creationId xmlns:a16="http://schemas.microsoft.com/office/drawing/2014/main" id="{D154B0EF-411D-4ADE-AFF7-001F1C0F972E}"/>
                </a:ext>
              </a:extLst>
            </p:cNvPr>
            <p:cNvSpPr/>
            <p:nvPr/>
          </p:nvSpPr>
          <p:spPr>
            <a:xfrm>
              <a:off x="5049725" y="2635825"/>
              <a:ext cx="481825" cy="282325"/>
            </a:xfrm>
            <a:custGeom>
              <a:avLst/>
              <a:gdLst/>
              <a:ahLst/>
              <a:cxnLst/>
              <a:rect l="l" t="t" r="r" b="b"/>
              <a:pathLst>
                <a:path w="19273" h="11293" extrusionOk="0">
                  <a:moveTo>
                    <a:pt x="1693" y="0"/>
                  </a:moveTo>
                  <a:cubicBezTo>
                    <a:pt x="756" y="0"/>
                    <a:pt x="0" y="759"/>
                    <a:pt x="0" y="1696"/>
                  </a:cubicBezTo>
                  <a:lnTo>
                    <a:pt x="0" y="11293"/>
                  </a:lnTo>
                  <a:lnTo>
                    <a:pt x="19272" y="11293"/>
                  </a:lnTo>
                  <a:lnTo>
                    <a:pt x="19272" y="1696"/>
                  </a:lnTo>
                  <a:cubicBezTo>
                    <a:pt x="19269" y="759"/>
                    <a:pt x="18513" y="0"/>
                    <a:pt x="1757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435D74"/>
                </a:solidFill>
              </a:endParaRPr>
            </a:p>
          </p:txBody>
        </p:sp>
      </p:grpSp>
      <p:grpSp>
        <p:nvGrpSpPr>
          <p:cNvPr id="67" name="Google Shape;7384;p79">
            <a:extLst>
              <a:ext uri="{FF2B5EF4-FFF2-40B4-BE49-F238E27FC236}">
                <a16:creationId xmlns:a16="http://schemas.microsoft.com/office/drawing/2014/main" id="{EFBF9AA9-8FBA-432C-A97A-EFB917791686}"/>
              </a:ext>
            </a:extLst>
          </p:cNvPr>
          <p:cNvGrpSpPr/>
          <p:nvPr/>
        </p:nvGrpSpPr>
        <p:grpSpPr>
          <a:xfrm>
            <a:off x="1187624" y="4745913"/>
            <a:ext cx="343759" cy="339271"/>
            <a:chOff x="6232000" y="1435050"/>
            <a:chExt cx="488225" cy="481850"/>
          </a:xfrm>
        </p:grpSpPr>
        <p:sp>
          <p:nvSpPr>
            <p:cNvPr id="68" name="Google Shape;7385;p79">
              <a:extLst>
                <a:ext uri="{FF2B5EF4-FFF2-40B4-BE49-F238E27FC236}">
                  <a16:creationId xmlns:a16="http://schemas.microsoft.com/office/drawing/2014/main" id="{9838123D-2B61-4683-B428-F015E75405B5}"/>
                </a:ext>
              </a:extLst>
            </p:cNvPr>
            <p:cNvSpPr/>
            <p:nvPr/>
          </p:nvSpPr>
          <p:spPr>
            <a:xfrm>
              <a:off x="6578000" y="1463375"/>
              <a:ext cx="83150" cy="78250"/>
            </a:xfrm>
            <a:custGeom>
              <a:avLst/>
              <a:gdLst/>
              <a:ahLst/>
              <a:cxnLst/>
              <a:rect l="l" t="t" r="r" b="b"/>
              <a:pathLst>
                <a:path w="3326" h="3130" extrusionOk="0">
                  <a:moveTo>
                    <a:pt x="482" y="1"/>
                  </a:moveTo>
                  <a:cubicBezTo>
                    <a:pt x="280" y="1"/>
                    <a:pt x="95" y="114"/>
                    <a:pt x="1" y="293"/>
                  </a:cubicBezTo>
                  <a:lnTo>
                    <a:pt x="3322" y="3130"/>
                  </a:lnTo>
                  <a:lnTo>
                    <a:pt x="3322" y="564"/>
                  </a:lnTo>
                  <a:cubicBezTo>
                    <a:pt x="3325" y="253"/>
                    <a:pt x="3072" y="1"/>
                    <a:pt x="2761" y="1"/>
                  </a:cubicBezTo>
                  <a:cubicBezTo>
                    <a:pt x="2760" y="1"/>
                    <a:pt x="2758" y="1"/>
                    <a:pt x="2756" y="1"/>
                  </a:cubicBezTo>
                  <a:lnTo>
                    <a:pt x="497" y="1"/>
                  </a:lnTo>
                  <a:cubicBezTo>
                    <a:pt x="492" y="1"/>
                    <a:pt x="487" y="1"/>
                    <a:pt x="48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435D74"/>
                </a:solidFill>
              </a:endParaRPr>
            </a:p>
          </p:txBody>
        </p:sp>
        <p:sp>
          <p:nvSpPr>
            <p:cNvPr id="69" name="Google Shape;7386;p79">
              <a:extLst>
                <a:ext uri="{FF2B5EF4-FFF2-40B4-BE49-F238E27FC236}">
                  <a16:creationId xmlns:a16="http://schemas.microsoft.com/office/drawing/2014/main" id="{D9F58931-AC5D-4ECF-B50C-3EC5838AA430}"/>
                </a:ext>
              </a:extLst>
            </p:cNvPr>
            <p:cNvSpPr/>
            <p:nvPr/>
          </p:nvSpPr>
          <p:spPr>
            <a:xfrm>
              <a:off x="6421725" y="1773850"/>
              <a:ext cx="112950" cy="143050"/>
            </a:xfrm>
            <a:custGeom>
              <a:avLst/>
              <a:gdLst/>
              <a:ahLst/>
              <a:cxnLst/>
              <a:rect l="l" t="t" r="r" b="b"/>
              <a:pathLst>
                <a:path w="4518" h="5722" extrusionOk="0">
                  <a:moveTo>
                    <a:pt x="2822" y="1130"/>
                  </a:moveTo>
                  <a:cubicBezTo>
                    <a:pt x="3325" y="1130"/>
                    <a:pt x="3578" y="1738"/>
                    <a:pt x="3222" y="2093"/>
                  </a:cubicBezTo>
                  <a:cubicBezTo>
                    <a:pt x="3106" y="2209"/>
                    <a:pt x="2964" y="2260"/>
                    <a:pt x="2825" y="2260"/>
                  </a:cubicBezTo>
                  <a:cubicBezTo>
                    <a:pt x="2535" y="2260"/>
                    <a:pt x="2259" y="2036"/>
                    <a:pt x="2259" y="1696"/>
                  </a:cubicBezTo>
                  <a:cubicBezTo>
                    <a:pt x="2259" y="1383"/>
                    <a:pt x="2509" y="1130"/>
                    <a:pt x="2822" y="1130"/>
                  </a:cubicBezTo>
                  <a:close/>
                  <a:moveTo>
                    <a:pt x="0" y="1"/>
                  </a:moveTo>
                  <a:lnTo>
                    <a:pt x="0" y="5722"/>
                  </a:lnTo>
                  <a:lnTo>
                    <a:pt x="4517" y="5722"/>
                  </a:lnTo>
                  <a:lnTo>
                    <a:pt x="451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435D74"/>
                </a:solidFill>
              </a:endParaRPr>
            </a:p>
          </p:txBody>
        </p:sp>
        <p:sp>
          <p:nvSpPr>
            <p:cNvPr id="70" name="Google Shape;7387;p79">
              <a:extLst>
                <a:ext uri="{FF2B5EF4-FFF2-40B4-BE49-F238E27FC236}">
                  <a16:creationId xmlns:a16="http://schemas.microsoft.com/office/drawing/2014/main" id="{FC3C226F-BF9A-4067-8035-736A2EA477B6}"/>
                </a:ext>
              </a:extLst>
            </p:cNvPr>
            <p:cNvSpPr/>
            <p:nvPr/>
          </p:nvSpPr>
          <p:spPr>
            <a:xfrm>
              <a:off x="6448975" y="1632700"/>
              <a:ext cx="56475" cy="56475"/>
            </a:xfrm>
            <a:custGeom>
              <a:avLst/>
              <a:gdLst/>
              <a:ahLst/>
              <a:cxnLst/>
              <a:rect l="l" t="t" r="r" b="b"/>
              <a:pathLst>
                <a:path w="2259" h="2259" extrusionOk="0">
                  <a:moveTo>
                    <a:pt x="0" y="0"/>
                  </a:moveTo>
                  <a:lnTo>
                    <a:pt x="0" y="2259"/>
                  </a:lnTo>
                  <a:lnTo>
                    <a:pt x="2259" y="2259"/>
                  </a:lnTo>
                  <a:lnTo>
                    <a:pt x="225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435D74"/>
                </a:solidFill>
              </a:endParaRPr>
            </a:p>
          </p:txBody>
        </p:sp>
        <p:sp>
          <p:nvSpPr>
            <p:cNvPr id="71" name="Google Shape;7388;p79">
              <a:extLst>
                <a:ext uri="{FF2B5EF4-FFF2-40B4-BE49-F238E27FC236}">
                  <a16:creationId xmlns:a16="http://schemas.microsoft.com/office/drawing/2014/main" id="{F1E5C357-A2B8-4388-9798-3463ED43A4DC}"/>
                </a:ext>
              </a:extLst>
            </p:cNvPr>
            <p:cNvSpPr/>
            <p:nvPr/>
          </p:nvSpPr>
          <p:spPr>
            <a:xfrm>
              <a:off x="6232000" y="1435050"/>
              <a:ext cx="488225" cy="237825"/>
            </a:xfrm>
            <a:custGeom>
              <a:avLst/>
              <a:gdLst/>
              <a:ahLst/>
              <a:cxnLst/>
              <a:rect l="l" t="t" r="r" b="b"/>
              <a:pathLst>
                <a:path w="19529" h="9513" extrusionOk="0">
                  <a:moveTo>
                    <a:pt x="9821" y="0"/>
                  </a:moveTo>
                  <a:cubicBezTo>
                    <a:pt x="9559" y="0"/>
                    <a:pt x="9297" y="92"/>
                    <a:pt x="9086" y="276"/>
                  </a:cubicBezTo>
                  <a:lnTo>
                    <a:pt x="531" y="7521"/>
                  </a:lnTo>
                  <a:cubicBezTo>
                    <a:pt x="61" y="7921"/>
                    <a:pt x="1" y="8626"/>
                    <a:pt x="395" y="9099"/>
                  </a:cubicBezTo>
                  <a:cubicBezTo>
                    <a:pt x="620" y="9369"/>
                    <a:pt x="942" y="9508"/>
                    <a:pt x="1266" y="9508"/>
                  </a:cubicBezTo>
                  <a:cubicBezTo>
                    <a:pt x="1525" y="9508"/>
                    <a:pt x="1785" y="9419"/>
                    <a:pt x="1997" y="9237"/>
                  </a:cubicBezTo>
                  <a:lnTo>
                    <a:pt x="9821" y="2622"/>
                  </a:lnTo>
                  <a:lnTo>
                    <a:pt x="17544" y="9240"/>
                  </a:lnTo>
                  <a:cubicBezTo>
                    <a:pt x="17759" y="9425"/>
                    <a:pt x="18019" y="9513"/>
                    <a:pt x="18278" y="9513"/>
                  </a:cubicBezTo>
                  <a:cubicBezTo>
                    <a:pt x="18661" y="9513"/>
                    <a:pt x="19039" y="9318"/>
                    <a:pt x="19252" y="8954"/>
                  </a:cubicBezTo>
                  <a:cubicBezTo>
                    <a:pt x="19529" y="8482"/>
                    <a:pt x="19430" y="7879"/>
                    <a:pt x="19014" y="7524"/>
                  </a:cubicBezTo>
                  <a:lnTo>
                    <a:pt x="10555" y="276"/>
                  </a:lnTo>
                  <a:cubicBezTo>
                    <a:pt x="10345" y="92"/>
                    <a:pt x="10083" y="0"/>
                    <a:pt x="982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435D74"/>
                </a:solidFill>
              </a:endParaRPr>
            </a:p>
          </p:txBody>
        </p:sp>
        <p:sp>
          <p:nvSpPr>
            <p:cNvPr id="72" name="Google Shape;7389;p79">
              <a:extLst>
                <a:ext uri="{FF2B5EF4-FFF2-40B4-BE49-F238E27FC236}">
                  <a16:creationId xmlns:a16="http://schemas.microsoft.com/office/drawing/2014/main" id="{E56BF534-6448-4A5A-B444-03140A31C284}"/>
                </a:ext>
              </a:extLst>
            </p:cNvPr>
            <p:cNvSpPr/>
            <p:nvPr/>
          </p:nvSpPr>
          <p:spPr>
            <a:xfrm>
              <a:off x="6291025" y="1537700"/>
              <a:ext cx="369800" cy="379200"/>
            </a:xfrm>
            <a:custGeom>
              <a:avLst/>
              <a:gdLst/>
              <a:ahLst/>
              <a:cxnLst/>
              <a:rect l="l" t="t" r="r" b="b"/>
              <a:pathLst>
                <a:path w="14792" h="15168" extrusionOk="0">
                  <a:moveTo>
                    <a:pt x="9143" y="2671"/>
                  </a:moveTo>
                  <a:cubicBezTo>
                    <a:pt x="9453" y="2671"/>
                    <a:pt x="9706" y="2924"/>
                    <a:pt x="9706" y="3237"/>
                  </a:cubicBezTo>
                  <a:lnTo>
                    <a:pt x="9706" y="6625"/>
                  </a:lnTo>
                  <a:cubicBezTo>
                    <a:pt x="9706" y="6935"/>
                    <a:pt x="9453" y="7188"/>
                    <a:pt x="9143" y="7188"/>
                  </a:cubicBezTo>
                  <a:lnTo>
                    <a:pt x="5755" y="7188"/>
                  </a:lnTo>
                  <a:cubicBezTo>
                    <a:pt x="5442" y="7188"/>
                    <a:pt x="5189" y="6935"/>
                    <a:pt x="5189" y="6625"/>
                  </a:cubicBezTo>
                  <a:lnTo>
                    <a:pt x="5189" y="3237"/>
                  </a:lnTo>
                  <a:cubicBezTo>
                    <a:pt x="5189" y="2924"/>
                    <a:pt x="5442" y="2671"/>
                    <a:pt x="5755" y="2671"/>
                  </a:cubicBezTo>
                  <a:close/>
                  <a:moveTo>
                    <a:pt x="7448" y="0"/>
                  </a:moveTo>
                  <a:lnTo>
                    <a:pt x="4" y="6291"/>
                  </a:lnTo>
                  <a:lnTo>
                    <a:pt x="4" y="14605"/>
                  </a:lnTo>
                  <a:cubicBezTo>
                    <a:pt x="1" y="14913"/>
                    <a:pt x="254" y="15168"/>
                    <a:pt x="564" y="15168"/>
                  </a:cubicBezTo>
                  <a:cubicBezTo>
                    <a:pt x="566" y="15168"/>
                    <a:pt x="568" y="15168"/>
                    <a:pt x="570" y="15168"/>
                  </a:cubicBezTo>
                  <a:lnTo>
                    <a:pt x="4060" y="15168"/>
                  </a:lnTo>
                  <a:lnTo>
                    <a:pt x="4060" y="8883"/>
                  </a:lnTo>
                  <a:cubicBezTo>
                    <a:pt x="4060" y="8570"/>
                    <a:pt x="4313" y="8317"/>
                    <a:pt x="4626" y="8317"/>
                  </a:cubicBezTo>
                  <a:lnTo>
                    <a:pt x="10272" y="8317"/>
                  </a:lnTo>
                  <a:cubicBezTo>
                    <a:pt x="10582" y="8317"/>
                    <a:pt x="10835" y="8570"/>
                    <a:pt x="10835" y="8883"/>
                  </a:cubicBezTo>
                  <a:lnTo>
                    <a:pt x="10835" y="15168"/>
                  </a:lnTo>
                  <a:lnTo>
                    <a:pt x="14223" y="15168"/>
                  </a:lnTo>
                  <a:cubicBezTo>
                    <a:pt x="14225" y="15168"/>
                    <a:pt x="14227" y="15168"/>
                    <a:pt x="14228" y="15168"/>
                  </a:cubicBezTo>
                  <a:cubicBezTo>
                    <a:pt x="14539" y="15168"/>
                    <a:pt x="14792" y="14913"/>
                    <a:pt x="14789" y="14605"/>
                  </a:cubicBezTo>
                  <a:lnTo>
                    <a:pt x="14789" y="6291"/>
                  </a:lnTo>
                  <a:lnTo>
                    <a:pt x="744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435D74"/>
                </a:solidFill>
              </a:endParaRPr>
            </a:p>
          </p:txBody>
        </p:sp>
      </p:grpSp>
      <p:grpSp>
        <p:nvGrpSpPr>
          <p:cNvPr id="73" name="Google Shape;7288;p79">
            <a:extLst>
              <a:ext uri="{FF2B5EF4-FFF2-40B4-BE49-F238E27FC236}">
                <a16:creationId xmlns:a16="http://schemas.microsoft.com/office/drawing/2014/main" id="{B4A8B392-D812-4306-9E56-FED88A3EF31A}"/>
              </a:ext>
            </a:extLst>
          </p:cNvPr>
          <p:cNvGrpSpPr/>
          <p:nvPr/>
        </p:nvGrpSpPr>
        <p:grpSpPr>
          <a:xfrm>
            <a:off x="1226718" y="5340796"/>
            <a:ext cx="265571" cy="248444"/>
            <a:chOff x="5049725" y="2635825"/>
            <a:chExt cx="481825" cy="451700"/>
          </a:xfrm>
        </p:grpSpPr>
        <p:sp>
          <p:nvSpPr>
            <p:cNvPr id="74" name="Google Shape;7289;p79">
              <a:extLst>
                <a:ext uri="{FF2B5EF4-FFF2-40B4-BE49-F238E27FC236}">
                  <a16:creationId xmlns:a16="http://schemas.microsoft.com/office/drawing/2014/main" id="{C21369CE-64E5-41FA-A096-14611229B7E5}"/>
                </a:ext>
              </a:extLst>
            </p:cNvPr>
            <p:cNvSpPr/>
            <p:nvPr/>
          </p:nvSpPr>
          <p:spPr>
            <a:xfrm>
              <a:off x="5135325" y="3031050"/>
              <a:ext cx="310550" cy="56475"/>
            </a:xfrm>
            <a:custGeom>
              <a:avLst/>
              <a:gdLst/>
              <a:ahLst/>
              <a:cxnLst/>
              <a:rect l="l" t="t" r="r" b="b"/>
              <a:pathLst>
                <a:path w="12422" h="2259" extrusionOk="0">
                  <a:moveTo>
                    <a:pt x="2791" y="0"/>
                  </a:moveTo>
                  <a:lnTo>
                    <a:pt x="2415" y="1130"/>
                  </a:lnTo>
                  <a:lnTo>
                    <a:pt x="566" y="1130"/>
                  </a:lnTo>
                  <a:cubicBezTo>
                    <a:pt x="253" y="1130"/>
                    <a:pt x="0" y="1383"/>
                    <a:pt x="0" y="1696"/>
                  </a:cubicBezTo>
                  <a:cubicBezTo>
                    <a:pt x="0" y="2006"/>
                    <a:pt x="253" y="2259"/>
                    <a:pt x="566" y="2259"/>
                  </a:cubicBezTo>
                  <a:lnTo>
                    <a:pt x="11858" y="2259"/>
                  </a:lnTo>
                  <a:cubicBezTo>
                    <a:pt x="12169" y="2259"/>
                    <a:pt x="12421" y="2006"/>
                    <a:pt x="12421" y="1696"/>
                  </a:cubicBezTo>
                  <a:cubicBezTo>
                    <a:pt x="12421" y="1383"/>
                    <a:pt x="12169" y="1130"/>
                    <a:pt x="11858" y="1130"/>
                  </a:cubicBezTo>
                  <a:lnTo>
                    <a:pt x="10006" y="1130"/>
                  </a:lnTo>
                  <a:lnTo>
                    <a:pt x="963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435D74"/>
                </a:solidFill>
              </a:endParaRPr>
            </a:p>
          </p:txBody>
        </p:sp>
        <p:sp>
          <p:nvSpPr>
            <p:cNvPr id="75" name="Google Shape;7290;p79">
              <a:extLst>
                <a:ext uri="{FF2B5EF4-FFF2-40B4-BE49-F238E27FC236}">
                  <a16:creationId xmlns:a16="http://schemas.microsoft.com/office/drawing/2014/main" id="{371599A3-BEA3-40DE-936D-790B58FCA9E1}"/>
                </a:ext>
              </a:extLst>
            </p:cNvPr>
            <p:cNvSpPr/>
            <p:nvPr/>
          </p:nvSpPr>
          <p:spPr>
            <a:xfrm>
              <a:off x="5049725" y="2946350"/>
              <a:ext cx="481825" cy="56500"/>
            </a:xfrm>
            <a:custGeom>
              <a:avLst/>
              <a:gdLst/>
              <a:ahLst/>
              <a:cxnLst/>
              <a:rect l="l" t="t" r="r" b="b"/>
              <a:pathLst>
                <a:path w="19273" h="2260" extrusionOk="0">
                  <a:moveTo>
                    <a:pt x="0" y="1"/>
                  </a:moveTo>
                  <a:lnTo>
                    <a:pt x="0" y="567"/>
                  </a:lnTo>
                  <a:cubicBezTo>
                    <a:pt x="0" y="1500"/>
                    <a:pt x="756" y="2259"/>
                    <a:pt x="1693" y="2259"/>
                  </a:cubicBezTo>
                  <a:lnTo>
                    <a:pt x="17577" y="2259"/>
                  </a:lnTo>
                  <a:cubicBezTo>
                    <a:pt x="18513" y="2259"/>
                    <a:pt x="19269" y="1500"/>
                    <a:pt x="19272" y="567"/>
                  </a:cubicBezTo>
                  <a:lnTo>
                    <a:pt x="1927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435D74"/>
                </a:solidFill>
              </a:endParaRPr>
            </a:p>
          </p:txBody>
        </p:sp>
        <p:sp>
          <p:nvSpPr>
            <p:cNvPr id="76" name="Google Shape;7291;p79">
              <a:extLst>
                <a:ext uri="{FF2B5EF4-FFF2-40B4-BE49-F238E27FC236}">
                  <a16:creationId xmlns:a16="http://schemas.microsoft.com/office/drawing/2014/main" id="{A530E400-BF15-4DA8-B70F-9E517CD3F970}"/>
                </a:ext>
              </a:extLst>
            </p:cNvPr>
            <p:cNvSpPr/>
            <p:nvPr/>
          </p:nvSpPr>
          <p:spPr>
            <a:xfrm>
              <a:off x="5049725" y="2635825"/>
              <a:ext cx="481825" cy="282325"/>
            </a:xfrm>
            <a:custGeom>
              <a:avLst/>
              <a:gdLst/>
              <a:ahLst/>
              <a:cxnLst/>
              <a:rect l="l" t="t" r="r" b="b"/>
              <a:pathLst>
                <a:path w="19273" h="11293" extrusionOk="0">
                  <a:moveTo>
                    <a:pt x="1693" y="0"/>
                  </a:moveTo>
                  <a:cubicBezTo>
                    <a:pt x="756" y="0"/>
                    <a:pt x="0" y="759"/>
                    <a:pt x="0" y="1696"/>
                  </a:cubicBezTo>
                  <a:lnTo>
                    <a:pt x="0" y="11293"/>
                  </a:lnTo>
                  <a:lnTo>
                    <a:pt x="19272" y="11293"/>
                  </a:lnTo>
                  <a:lnTo>
                    <a:pt x="19272" y="1696"/>
                  </a:lnTo>
                  <a:cubicBezTo>
                    <a:pt x="19269" y="759"/>
                    <a:pt x="18513" y="0"/>
                    <a:pt x="1757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435D74"/>
                </a:solidFill>
              </a:endParaRPr>
            </a:p>
          </p:txBody>
        </p:sp>
      </p:grpSp>
      <p:grpSp>
        <p:nvGrpSpPr>
          <p:cNvPr id="77" name="Google Shape;7288;p79">
            <a:extLst>
              <a:ext uri="{FF2B5EF4-FFF2-40B4-BE49-F238E27FC236}">
                <a16:creationId xmlns:a16="http://schemas.microsoft.com/office/drawing/2014/main" id="{B569395E-BAD5-4936-9009-FBA81CD9CBF9}"/>
              </a:ext>
            </a:extLst>
          </p:cNvPr>
          <p:cNvGrpSpPr/>
          <p:nvPr/>
        </p:nvGrpSpPr>
        <p:grpSpPr>
          <a:xfrm>
            <a:off x="1226718" y="2748508"/>
            <a:ext cx="265571" cy="248444"/>
            <a:chOff x="5049725" y="2635825"/>
            <a:chExt cx="481825" cy="451700"/>
          </a:xfrm>
        </p:grpSpPr>
        <p:sp>
          <p:nvSpPr>
            <p:cNvPr id="78" name="Google Shape;7289;p79">
              <a:extLst>
                <a:ext uri="{FF2B5EF4-FFF2-40B4-BE49-F238E27FC236}">
                  <a16:creationId xmlns:a16="http://schemas.microsoft.com/office/drawing/2014/main" id="{95724FD5-CA7E-48FB-BA88-B2E64F057696}"/>
                </a:ext>
              </a:extLst>
            </p:cNvPr>
            <p:cNvSpPr/>
            <p:nvPr/>
          </p:nvSpPr>
          <p:spPr>
            <a:xfrm>
              <a:off x="5135325" y="3031050"/>
              <a:ext cx="310550" cy="56475"/>
            </a:xfrm>
            <a:custGeom>
              <a:avLst/>
              <a:gdLst/>
              <a:ahLst/>
              <a:cxnLst/>
              <a:rect l="l" t="t" r="r" b="b"/>
              <a:pathLst>
                <a:path w="12422" h="2259" extrusionOk="0">
                  <a:moveTo>
                    <a:pt x="2791" y="0"/>
                  </a:moveTo>
                  <a:lnTo>
                    <a:pt x="2415" y="1130"/>
                  </a:lnTo>
                  <a:lnTo>
                    <a:pt x="566" y="1130"/>
                  </a:lnTo>
                  <a:cubicBezTo>
                    <a:pt x="253" y="1130"/>
                    <a:pt x="0" y="1383"/>
                    <a:pt x="0" y="1696"/>
                  </a:cubicBezTo>
                  <a:cubicBezTo>
                    <a:pt x="0" y="2006"/>
                    <a:pt x="253" y="2259"/>
                    <a:pt x="566" y="2259"/>
                  </a:cubicBezTo>
                  <a:lnTo>
                    <a:pt x="11858" y="2259"/>
                  </a:lnTo>
                  <a:cubicBezTo>
                    <a:pt x="12169" y="2259"/>
                    <a:pt x="12421" y="2006"/>
                    <a:pt x="12421" y="1696"/>
                  </a:cubicBezTo>
                  <a:cubicBezTo>
                    <a:pt x="12421" y="1383"/>
                    <a:pt x="12169" y="1130"/>
                    <a:pt x="11858" y="1130"/>
                  </a:cubicBezTo>
                  <a:lnTo>
                    <a:pt x="10006" y="1130"/>
                  </a:lnTo>
                  <a:lnTo>
                    <a:pt x="963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435D74"/>
                </a:solidFill>
              </a:endParaRPr>
            </a:p>
          </p:txBody>
        </p:sp>
        <p:sp>
          <p:nvSpPr>
            <p:cNvPr id="79" name="Google Shape;7290;p79">
              <a:extLst>
                <a:ext uri="{FF2B5EF4-FFF2-40B4-BE49-F238E27FC236}">
                  <a16:creationId xmlns:a16="http://schemas.microsoft.com/office/drawing/2014/main" id="{00CB48D3-A01A-4517-9DFA-F9339A99D531}"/>
                </a:ext>
              </a:extLst>
            </p:cNvPr>
            <p:cNvSpPr/>
            <p:nvPr/>
          </p:nvSpPr>
          <p:spPr>
            <a:xfrm>
              <a:off x="5049725" y="2946350"/>
              <a:ext cx="481825" cy="56500"/>
            </a:xfrm>
            <a:custGeom>
              <a:avLst/>
              <a:gdLst/>
              <a:ahLst/>
              <a:cxnLst/>
              <a:rect l="l" t="t" r="r" b="b"/>
              <a:pathLst>
                <a:path w="19273" h="2260" extrusionOk="0">
                  <a:moveTo>
                    <a:pt x="0" y="1"/>
                  </a:moveTo>
                  <a:lnTo>
                    <a:pt x="0" y="567"/>
                  </a:lnTo>
                  <a:cubicBezTo>
                    <a:pt x="0" y="1500"/>
                    <a:pt x="756" y="2259"/>
                    <a:pt x="1693" y="2259"/>
                  </a:cubicBezTo>
                  <a:lnTo>
                    <a:pt x="17577" y="2259"/>
                  </a:lnTo>
                  <a:cubicBezTo>
                    <a:pt x="18513" y="2259"/>
                    <a:pt x="19269" y="1500"/>
                    <a:pt x="19272" y="567"/>
                  </a:cubicBezTo>
                  <a:lnTo>
                    <a:pt x="1927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435D74"/>
                </a:solidFill>
              </a:endParaRPr>
            </a:p>
          </p:txBody>
        </p:sp>
        <p:sp>
          <p:nvSpPr>
            <p:cNvPr id="80" name="Google Shape;7291;p79">
              <a:extLst>
                <a:ext uri="{FF2B5EF4-FFF2-40B4-BE49-F238E27FC236}">
                  <a16:creationId xmlns:a16="http://schemas.microsoft.com/office/drawing/2014/main" id="{2907509B-2B09-4EEA-80B0-76D8D17DAAD9}"/>
                </a:ext>
              </a:extLst>
            </p:cNvPr>
            <p:cNvSpPr/>
            <p:nvPr/>
          </p:nvSpPr>
          <p:spPr>
            <a:xfrm>
              <a:off x="5049725" y="2635825"/>
              <a:ext cx="481825" cy="282325"/>
            </a:xfrm>
            <a:custGeom>
              <a:avLst/>
              <a:gdLst/>
              <a:ahLst/>
              <a:cxnLst/>
              <a:rect l="l" t="t" r="r" b="b"/>
              <a:pathLst>
                <a:path w="19273" h="11293" extrusionOk="0">
                  <a:moveTo>
                    <a:pt x="1693" y="0"/>
                  </a:moveTo>
                  <a:cubicBezTo>
                    <a:pt x="756" y="0"/>
                    <a:pt x="0" y="759"/>
                    <a:pt x="0" y="1696"/>
                  </a:cubicBezTo>
                  <a:lnTo>
                    <a:pt x="0" y="11293"/>
                  </a:lnTo>
                  <a:lnTo>
                    <a:pt x="19272" y="11293"/>
                  </a:lnTo>
                  <a:lnTo>
                    <a:pt x="19272" y="1696"/>
                  </a:lnTo>
                  <a:cubicBezTo>
                    <a:pt x="19269" y="759"/>
                    <a:pt x="18513" y="0"/>
                    <a:pt x="1757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435D74"/>
                </a:solidFill>
              </a:endParaRPr>
            </a:p>
          </p:txBody>
        </p:sp>
      </p:grpSp>
      <p:grpSp>
        <p:nvGrpSpPr>
          <p:cNvPr id="81" name="Google Shape;7384;p79">
            <a:extLst>
              <a:ext uri="{FF2B5EF4-FFF2-40B4-BE49-F238E27FC236}">
                <a16:creationId xmlns:a16="http://schemas.microsoft.com/office/drawing/2014/main" id="{EFE07A89-BC29-4DA0-B523-A6C6BBB31C46}"/>
              </a:ext>
            </a:extLst>
          </p:cNvPr>
          <p:cNvGrpSpPr/>
          <p:nvPr/>
        </p:nvGrpSpPr>
        <p:grpSpPr>
          <a:xfrm>
            <a:off x="1187624" y="1865593"/>
            <a:ext cx="343759" cy="339271"/>
            <a:chOff x="6232000" y="1435050"/>
            <a:chExt cx="488225" cy="481850"/>
          </a:xfrm>
        </p:grpSpPr>
        <p:sp>
          <p:nvSpPr>
            <p:cNvPr id="82" name="Google Shape;7385;p79">
              <a:extLst>
                <a:ext uri="{FF2B5EF4-FFF2-40B4-BE49-F238E27FC236}">
                  <a16:creationId xmlns:a16="http://schemas.microsoft.com/office/drawing/2014/main" id="{16B9E5D9-D865-4429-BEA5-02492E11F1E5}"/>
                </a:ext>
              </a:extLst>
            </p:cNvPr>
            <p:cNvSpPr/>
            <p:nvPr/>
          </p:nvSpPr>
          <p:spPr>
            <a:xfrm>
              <a:off x="6578000" y="1463375"/>
              <a:ext cx="83150" cy="78250"/>
            </a:xfrm>
            <a:custGeom>
              <a:avLst/>
              <a:gdLst/>
              <a:ahLst/>
              <a:cxnLst/>
              <a:rect l="l" t="t" r="r" b="b"/>
              <a:pathLst>
                <a:path w="3326" h="3130" extrusionOk="0">
                  <a:moveTo>
                    <a:pt x="482" y="1"/>
                  </a:moveTo>
                  <a:cubicBezTo>
                    <a:pt x="280" y="1"/>
                    <a:pt x="95" y="114"/>
                    <a:pt x="1" y="293"/>
                  </a:cubicBezTo>
                  <a:lnTo>
                    <a:pt x="3322" y="3130"/>
                  </a:lnTo>
                  <a:lnTo>
                    <a:pt x="3322" y="564"/>
                  </a:lnTo>
                  <a:cubicBezTo>
                    <a:pt x="3325" y="253"/>
                    <a:pt x="3072" y="1"/>
                    <a:pt x="2761" y="1"/>
                  </a:cubicBezTo>
                  <a:cubicBezTo>
                    <a:pt x="2760" y="1"/>
                    <a:pt x="2758" y="1"/>
                    <a:pt x="2756" y="1"/>
                  </a:cubicBezTo>
                  <a:lnTo>
                    <a:pt x="497" y="1"/>
                  </a:lnTo>
                  <a:cubicBezTo>
                    <a:pt x="492" y="1"/>
                    <a:pt x="487" y="1"/>
                    <a:pt x="48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435D74"/>
                </a:solidFill>
              </a:endParaRPr>
            </a:p>
          </p:txBody>
        </p:sp>
        <p:sp>
          <p:nvSpPr>
            <p:cNvPr id="83" name="Google Shape;7386;p79">
              <a:extLst>
                <a:ext uri="{FF2B5EF4-FFF2-40B4-BE49-F238E27FC236}">
                  <a16:creationId xmlns:a16="http://schemas.microsoft.com/office/drawing/2014/main" id="{6E67B996-821F-4BFF-B353-C8E2E60BF389}"/>
                </a:ext>
              </a:extLst>
            </p:cNvPr>
            <p:cNvSpPr/>
            <p:nvPr/>
          </p:nvSpPr>
          <p:spPr>
            <a:xfrm>
              <a:off x="6421725" y="1773850"/>
              <a:ext cx="112950" cy="143050"/>
            </a:xfrm>
            <a:custGeom>
              <a:avLst/>
              <a:gdLst/>
              <a:ahLst/>
              <a:cxnLst/>
              <a:rect l="l" t="t" r="r" b="b"/>
              <a:pathLst>
                <a:path w="4518" h="5722" extrusionOk="0">
                  <a:moveTo>
                    <a:pt x="2822" y="1130"/>
                  </a:moveTo>
                  <a:cubicBezTo>
                    <a:pt x="3325" y="1130"/>
                    <a:pt x="3578" y="1738"/>
                    <a:pt x="3222" y="2093"/>
                  </a:cubicBezTo>
                  <a:cubicBezTo>
                    <a:pt x="3106" y="2209"/>
                    <a:pt x="2964" y="2260"/>
                    <a:pt x="2825" y="2260"/>
                  </a:cubicBezTo>
                  <a:cubicBezTo>
                    <a:pt x="2535" y="2260"/>
                    <a:pt x="2259" y="2036"/>
                    <a:pt x="2259" y="1696"/>
                  </a:cubicBezTo>
                  <a:cubicBezTo>
                    <a:pt x="2259" y="1383"/>
                    <a:pt x="2509" y="1130"/>
                    <a:pt x="2822" y="1130"/>
                  </a:cubicBezTo>
                  <a:close/>
                  <a:moveTo>
                    <a:pt x="0" y="1"/>
                  </a:moveTo>
                  <a:lnTo>
                    <a:pt x="0" y="5722"/>
                  </a:lnTo>
                  <a:lnTo>
                    <a:pt x="4517" y="5722"/>
                  </a:lnTo>
                  <a:lnTo>
                    <a:pt x="451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435D74"/>
                </a:solidFill>
              </a:endParaRPr>
            </a:p>
          </p:txBody>
        </p:sp>
        <p:sp>
          <p:nvSpPr>
            <p:cNvPr id="84" name="Google Shape;7387;p79">
              <a:extLst>
                <a:ext uri="{FF2B5EF4-FFF2-40B4-BE49-F238E27FC236}">
                  <a16:creationId xmlns:a16="http://schemas.microsoft.com/office/drawing/2014/main" id="{CF7EC6E4-3CD3-45AA-9C50-53E2432D882C}"/>
                </a:ext>
              </a:extLst>
            </p:cNvPr>
            <p:cNvSpPr/>
            <p:nvPr/>
          </p:nvSpPr>
          <p:spPr>
            <a:xfrm>
              <a:off x="6448975" y="1632700"/>
              <a:ext cx="56475" cy="56475"/>
            </a:xfrm>
            <a:custGeom>
              <a:avLst/>
              <a:gdLst/>
              <a:ahLst/>
              <a:cxnLst/>
              <a:rect l="l" t="t" r="r" b="b"/>
              <a:pathLst>
                <a:path w="2259" h="2259" extrusionOk="0">
                  <a:moveTo>
                    <a:pt x="0" y="0"/>
                  </a:moveTo>
                  <a:lnTo>
                    <a:pt x="0" y="2259"/>
                  </a:lnTo>
                  <a:lnTo>
                    <a:pt x="2259" y="2259"/>
                  </a:lnTo>
                  <a:lnTo>
                    <a:pt x="225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435D74"/>
                </a:solidFill>
              </a:endParaRPr>
            </a:p>
          </p:txBody>
        </p:sp>
        <p:sp>
          <p:nvSpPr>
            <p:cNvPr id="85" name="Google Shape;7388;p79">
              <a:extLst>
                <a:ext uri="{FF2B5EF4-FFF2-40B4-BE49-F238E27FC236}">
                  <a16:creationId xmlns:a16="http://schemas.microsoft.com/office/drawing/2014/main" id="{3E735AFF-B389-428F-A306-641808C1C030}"/>
                </a:ext>
              </a:extLst>
            </p:cNvPr>
            <p:cNvSpPr/>
            <p:nvPr/>
          </p:nvSpPr>
          <p:spPr>
            <a:xfrm>
              <a:off x="6232000" y="1435050"/>
              <a:ext cx="488225" cy="237825"/>
            </a:xfrm>
            <a:custGeom>
              <a:avLst/>
              <a:gdLst/>
              <a:ahLst/>
              <a:cxnLst/>
              <a:rect l="l" t="t" r="r" b="b"/>
              <a:pathLst>
                <a:path w="19529" h="9513" extrusionOk="0">
                  <a:moveTo>
                    <a:pt x="9821" y="0"/>
                  </a:moveTo>
                  <a:cubicBezTo>
                    <a:pt x="9559" y="0"/>
                    <a:pt x="9297" y="92"/>
                    <a:pt x="9086" y="276"/>
                  </a:cubicBezTo>
                  <a:lnTo>
                    <a:pt x="531" y="7521"/>
                  </a:lnTo>
                  <a:cubicBezTo>
                    <a:pt x="61" y="7921"/>
                    <a:pt x="1" y="8626"/>
                    <a:pt x="395" y="9099"/>
                  </a:cubicBezTo>
                  <a:cubicBezTo>
                    <a:pt x="620" y="9369"/>
                    <a:pt x="942" y="9508"/>
                    <a:pt x="1266" y="9508"/>
                  </a:cubicBezTo>
                  <a:cubicBezTo>
                    <a:pt x="1525" y="9508"/>
                    <a:pt x="1785" y="9419"/>
                    <a:pt x="1997" y="9237"/>
                  </a:cubicBezTo>
                  <a:lnTo>
                    <a:pt x="9821" y="2622"/>
                  </a:lnTo>
                  <a:lnTo>
                    <a:pt x="17544" y="9240"/>
                  </a:lnTo>
                  <a:cubicBezTo>
                    <a:pt x="17759" y="9425"/>
                    <a:pt x="18019" y="9513"/>
                    <a:pt x="18278" y="9513"/>
                  </a:cubicBezTo>
                  <a:cubicBezTo>
                    <a:pt x="18661" y="9513"/>
                    <a:pt x="19039" y="9318"/>
                    <a:pt x="19252" y="8954"/>
                  </a:cubicBezTo>
                  <a:cubicBezTo>
                    <a:pt x="19529" y="8482"/>
                    <a:pt x="19430" y="7879"/>
                    <a:pt x="19014" y="7524"/>
                  </a:cubicBezTo>
                  <a:lnTo>
                    <a:pt x="10555" y="276"/>
                  </a:lnTo>
                  <a:cubicBezTo>
                    <a:pt x="10345" y="92"/>
                    <a:pt x="10083" y="0"/>
                    <a:pt x="982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435D74"/>
                </a:solidFill>
              </a:endParaRPr>
            </a:p>
          </p:txBody>
        </p:sp>
        <p:sp>
          <p:nvSpPr>
            <p:cNvPr id="86" name="Google Shape;7389;p79">
              <a:extLst>
                <a:ext uri="{FF2B5EF4-FFF2-40B4-BE49-F238E27FC236}">
                  <a16:creationId xmlns:a16="http://schemas.microsoft.com/office/drawing/2014/main" id="{1A9451EC-E7E9-44A2-B38E-C2633683F66C}"/>
                </a:ext>
              </a:extLst>
            </p:cNvPr>
            <p:cNvSpPr/>
            <p:nvPr/>
          </p:nvSpPr>
          <p:spPr>
            <a:xfrm>
              <a:off x="6291025" y="1537700"/>
              <a:ext cx="369800" cy="379200"/>
            </a:xfrm>
            <a:custGeom>
              <a:avLst/>
              <a:gdLst/>
              <a:ahLst/>
              <a:cxnLst/>
              <a:rect l="l" t="t" r="r" b="b"/>
              <a:pathLst>
                <a:path w="14792" h="15168" extrusionOk="0">
                  <a:moveTo>
                    <a:pt x="9143" y="2671"/>
                  </a:moveTo>
                  <a:cubicBezTo>
                    <a:pt x="9453" y="2671"/>
                    <a:pt x="9706" y="2924"/>
                    <a:pt x="9706" y="3237"/>
                  </a:cubicBezTo>
                  <a:lnTo>
                    <a:pt x="9706" y="6625"/>
                  </a:lnTo>
                  <a:cubicBezTo>
                    <a:pt x="9706" y="6935"/>
                    <a:pt x="9453" y="7188"/>
                    <a:pt x="9143" y="7188"/>
                  </a:cubicBezTo>
                  <a:lnTo>
                    <a:pt x="5755" y="7188"/>
                  </a:lnTo>
                  <a:cubicBezTo>
                    <a:pt x="5442" y="7188"/>
                    <a:pt x="5189" y="6935"/>
                    <a:pt x="5189" y="6625"/>
                  </a:cubicBezTo>
                  <a:lnTo>
                    <a:pt x="5189" y="3237"/>
                  </a:lnTo>
                  <a:cubicBezTo>
                    <a:pt x="5189" y="2924"/>
                    <a:pt x="5442" y="2671"/>
                    <a:pt x="5755" y="2671"/>
                  </a:cubicBezTo>
                  <a:close/>
                  <a:moveTo>
                    <a:pt x="7448" y="0"/>
                  </a:moveTo>
                  <a:lnTo>
                    <a:pt x="4" y="6291"/>
                  </a:lnTo>
                  <a:lnTo>
                    <a:pt x="4" y="14605"/>
                  </a:lnTo>
                  <a:cubicBezTo>
                    <a:pt x="1" y="14913"/>
                    <a:pt x="254" y="15168"/>
                    <a:pt x="564" y="15168"/>
                  </a:cubicBezTo>
                  <a:cubicBezTo>
                    <a:pt x="566" y="15168"/>
                    <a:pt x="568" y="15168"/>
                    <a:pt x="570" y="15168"/>
                  </a:cubicBezTo>
                  <a:lnTo>
                    <a:pt x="4060" y="15168"/>
                  </a:lnTo>
                  <a:lnTo>
                    <a:pt x="4060" y="8883"/>
                  </a:lnTo>
                  <a:cubicBezTo>
                    <a:pt x="4060" y="8570"/>
                    <a:pt x="4313" y="8317"/>
                    <a:pt x="4626" y="8317"/>
                  </a:cubicBezTo>
                  <a:lnTo>
                    <a:pt x="10272" y="8317"/>
                  </a:lnTo>
                  <a:cubicBezTo>
                    <a:pt x="10582" y="8317"/>
                    <a:pt x="10835" y="8570"/>
                    <a:pt x="10835" y="8883"/>
                  </a:cubicBezTo>
                  <a:lnTo>
                    <a:pt x="10835" y="15168"/>
                  </a:lnTo>
                  <a:lnTo>
                    <a:pt x="14223" y="15168"/>
                  </a:lnTo>
                  <a:cubicBezTo>
                    <a:pt x="14225" y="15168"/>
                    <a:pt x="14227" y="15168"/>
                    <a:pt x="14228" y="15168"/>
                  </a:cubicBezTo>
                  <a:cubicBezTo>
                    <a:pt x="14539" y="15168"/>
                    <a:pt x="14792" y="14913"/>
                    <a:pt x="14789" y="14605"/>
                  </a:cubicBezTo>
                  <a:lnTo>
                    <a:pt x="14789" y="6291"/>
                  </a:lnTo>
                  <a:lnTo>
                    <a:pt x="744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435D74"/>
                </a:solidFill>
              </a:endParaRPr>
            </a:p>
          </p:txBody>
        </p:sp>
      </p:grpSp>
      <p:grpSp>
        <p:nvGrpSpPr>
          <p:cNvPr id="87" name="Google Shape;7384;p79">
            <a:extLst>
              <a:ext uri="{FF2B5EF4-FFF2-40B4-BE49-F238E27FC236}">
                <a16:creationId xmlns:a16="http://schemas.microsoft.com/office/drawing/2014/main" id="{8F40533C-D366-44CD-8489-D28B042A2206}"/>
              </a:ext>
            </a:extLst>
          </p:cNvPr>
          <p:cNvGrpSpPr/>
          <p:nvPr/>
        </p:nvGrpSpPr>
        <p:grpSpPr>
          <a:xfrm>
            <a:off x="1187624" y="3645024"/>
            <a:ext cx="343759" cy="339271"/>
            <a:chOff x="6232000" y="1435050"/>
            <a:chExt cx="488225" cy="481850"/>
          </a:xfrm>
        </p:grpSpPr>
        <p:sp>
          <p:nvSpPr>
            <p:cNvPr id="88" name="Google Shape;7385;p79">
              <a:extLst>
                <a:ext uri="{FF2B5EF4-FFF2-40B4-BE49-F238E27FC236}">
                  <a16:creationId xmlns:a16="http://schemas.microsoft.com/office/drawing/2014/main" id="{D07FE44E-7AD8-4E6F-A6AA-18F88AA6A1B5}"/>
                </a:ext>
              </a:extLst>
            </p:cNvPr>
            <p:cNvSpPr/>
            <p:nvPr/>
          </p:nvSpPr>
          <p:spPr>
            <a:xfrm>
              <a:off x="6578000" y="1463375"/>
              <a:ext cx="83150" cy="78250"/>
            </a:xfrm>
            <a:custGeom>
              <a:avLst/>
              <a:gdLst/>
              <a:ahLst/>
              <a:cxnLst/>
              <a:rect l="l" t="t" r="r" b="b"/>
              <a:pathLst>
                <a:path w="3326" h="3130" extrusionOk="0">
                  <a:moveTo>
                    <a:pt x="482" y="1"/>
                  </a:moveTo>
                  <a:cubicBezTo>
                    <a:pt x="280" y="1"/>
                    <a:pt x="95" y="114"/>
                    <a:pt x="1" y="293"/>
                  </a:cubicBezTo>
                  <a:lnTo>
                    <a:pt x="3322" y="3130"/>
                  </a:lnTo>
                  <a:lnTo>
                    <a:pt x="3322" y="564"/>
                  </a:lnTo>
                  <a:cubicBezTo>
                    <a:pt x="3325" y="253"/>
                    <a:pt x="3072" y="1"/>
                    <a:pt x="2761" y="1"/>
                  </a:cubicBezTo>
                  <a:cubicBezTo>
                    <a:pt x="2760" y="1"/>
                    <a:pt x="2758" y="1"/>
                    <a:pt x="2756" y="1"/>
                  </a:cubicBezTo>
                  <a:lnTo>
                    <a:pt x="497" y="1"/>
                  </a:lnTo>
                  <a:cubicBezTo>
                    <a:pt x="492" y="1"/>
                    <a:pt x="487" y="1"/>
                    <a:pt x="48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435D74"/>
                </a:solidFill>
              </a:endParaRPr>
            </a:p>
          </p:txBody>
        </p:sp>
        <p:sp>
          <p:nvSpPr>
            <p:cNvPr id="89" name="Google Shape;7386;p79">
              <a:extLst>
                <a:ext uri="{FF2B5EF4-FFF2-40B4-BE49-F238E27FC236}">
                  <a16:creationId xmlns:a16="http://schemas.microsoft.com/office/drawing/2014/main" id="{AB791584-0DF8-4D4C-85DB-8D324D8BA0FA}"/>
                </a:ext>
              </a:extLst>
            </p:cNvPr>
            <p:cNvSpPr/>
            <p:nvPr/>
          </p:nvSpPr>
          <p:spPr>
            <a:xfrm>
              <a:off x="6421725" y="1773850"/>
              <a:ext cx="112950" cy="143050"/>
            </a:xfrm>
            <a:custGeom>
              <a:avLst/>
              <a:gdLst/>
              <a:ahLst/>
              <a:cxnLst/>
              <a:rect l="l" t="t" r="r" b="b"/>
              <a:pathLst>
                <a:path w="4518" h="5722" extrusionOk="0">
                  <a:moveTo>
                    <a:pt x="2822" y="1130"/>
                  </a:moveTo>
                  <a:cubicBezTo>
                    <a:pt x="3325" y="1130"/>
                    <a:pt x="3578" y="1738"/>
                    <a:pt x="3222" y="2093"/>
                  </a:cubicBezTo>
                  <a:cubicBezTo>
                    <a:pt x="3106" y="2209"/>
                    <a:pt x="2964" y="2260"/>
                    <a:pt x="2825" y="2260"/>
                  </a:cubicBezTo>
                  <a:cubicBezTo>
                    <a:pt x="2535" y="2260"/>
                    <a:pt x="2259" y="2036"/>
                    <a:pt x="2259" y="1696"/>
                  </a:cubicBezTo>
                  <a:cubicBezTo>
                    <a:pt x="2259" y="1383"/>
                    <a:pt x="2509" y="1130"/>
                    <a:pt x="2822" y="1130"/>
                  </a:cubicBezTo>
                  <a:close/>
                  <a:moveTo>
                    <a:pt x="0" y="1"/>
                  </a:moveTo>
                  <a:lnTo>
                    <a:pt x="0" y="5722"/>
                  </a:lnTo>
                  <a:lnTo>
                    <a:pt x="4517" y="5722"/>
                  </a:lnTo>
                  <a:lnTo>
                    <a:pt x="451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435D74"/>
                </a:solidFill>
              </a:endParaRPr>
            </a:p>
          </p:txBody>
        </p:sp>
        <p:sp>
          <p:nvSpPr>
            <p:cNvPr id="90" name="Google Shape;7387;p79">
              <a:extLst>
                <a:ext uri="{FF2B5EF4-FFF2-40B4-BE49-F238E27FC236}">
                  <a16:creationId xmlns:a16="http://schemas.microsoft.com/office/drawing/2014/main" id="{A97ED6B8-15EA-4814-9D04-27E6E635C6B1}"/>
                </a:ext>
              </a:extLst>
            </p:cNvPr>
            <p:cNvSpPr/>
            <p:nvPr/>
          </p:nvSpPr>
          <p:spPr>
            <a:xfrm>
              <a:off x="6448975" y="1632700"/>
              <a:ext cx="56475" cy="56475"/>
            </a:xfrm>
            <a:custGeom>
              <a:avLst/>
              <a:gdLst/>
              <a:ahLst/>
              <a:cxnLst/>
              <a:rect l="l" t="t" r="r" b="b"/>
              <a:pathLst>
                <a:path w="2259" h="2259" extrusionOk="0">
                  <a:moveTo>
                    <a:pt x="0" y="0"/>
                  </a:moveTo>
                  <a:lnTo>
                    <a:pt x="0" y="2259"/>
                  </a:lnTo>
                  <a:lnTo>
                    <a:pt x="2259" y="2259"/>
                  </a:lnTo>
                  <a:lnTo>
                    <a:pt x="225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435D74"/>
                </a:solidFill>
              </a:endParaRPr>
            </a:p>
          </p:txBody>
        </p:sp>
        <p:sp>
          <p:nvSpPr>
            <p:cNvPr id="91" name="Google Shape;7388;p79">
              <a:extLst>
                <a:ext uri="{FF2B5EF4-FFF2-40B4-BE49-F238E27FC236}">
                  <a16:creationId xmlns:a16="http://schemas.microsoft.com/office/drawing/2014/main" id="{0B25DE39-B394-4BB8-B33F-B58A54038E49}"/>
                </a:ext>
              </a:extLst>
            </p:cNvPr>
            <p:cNvSpPr/>
            <p:nvPr/>
          </p:nvSpPr>
          <p:spPr>
            <a:xfrm>
              <a:off x="6232000" y="1435050"/>
              <a:ext cx="488225" cy="237825"/>
            </a:xfrm>
            <a:custGeom>
              <a:avLst/>
              <a:gdLst/>
              <a:ahLst/>
              <a:cxnLst/>
              <a:rect l="l" t="t" r="r" b="b"/>
              <a:pathLst>
                <a:path w="19529" h="9513" extrusionOk="0">
                  <a:moveTo>
                    <a:pt x="9821" y="0"/>
                  </a:moveTo>
                  <a:cubicBezTo>
                    <a:pt x="9559" y="0"/>
                    <a:pt x="9297" y="92"/>
                    <a:pt x="9086" y="276"/>
                  </a:cubicBezTo>
                  <a:lnTo>
                    <a:pt x="531" y="7521"/>
                  </a:lnTo>
                  <a:cubicBezTo>
                    <a:pt x="61" y="7921"/>
                    <a:pt x="1" y="8626"/>
                    <a:pt x="395" y="9099"/>
                  </a:cubicBezTo>
                  <a:cubicBezTo>
                    <a:pt x="620" y="9369"/>
                    <a:pt x="942" y="9508"/>
                    <a:pt x="1266" y="9508"/>
                  </a:cubicBezTo>
                  <a:cubicBezTo>
                    <a:pt x="1525" y="9508"/>
                    <a:pt x="1785" y="9419"/>
                    <a:pt x="1997" y="9237"/>
                  </a:cubicBezTo>
                  <a:lnTo>
                    <a:pt x="9821" y="2622"/>
                  </a:lnTo>
                  <a:lnTo>
                    <a:pt x="17544" y="9240"/>
                  </a:lnTo>
                  <a:cubicBezTo>
                    <a:pt x="17759" y="9425"/>
                    <a:pt x="18019" y="9513"/>
                    <a:pt x="18278" y="9513"/>
                  </a:cubicBezTo>
                  <a:cubicBezTo>
                    <a:pt x="18661" y="9513"/>
                    <a:pt x="19039" y="9318"/>
                    <a:pt x="19252" y="8954"/>
                  </a:cubicBezTo>
                  <a:cubicBezTo>
                    <a:pt x="19529" y="8482"/>
                    <a:pt x="19430" y="7879"/>
                    <a:pt x="19014" y="7524"/>
                  </a:cubicBezTo>
                  <a:lnTo>
                    <a:pt x="10555" y="276"/>
                  </a:lnTo>
                  <a:cubicBezTo>
                    <a:pt x="10345" y="92"/>
                    <a:pt x="10083" y="0"/>
                    <a:pt x="982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435D74"/>
                </a:solidFill>
              </a:endParaRPr>
            </a:p>
          </p:txBody>
        </p:sp>
        <p:sp>
          <p:nvSpPr>
            <p:cNvPr id="92" name="Google Shape;7389;p79">
              <a:extLst>
                <a:ext uri="{FF2B5EF4-FFF2-40B4-BE49-F238E27FC236}">
                  <a16:creationId xmlns:a16="http://schemas.microsoft.com/office/drawing/2014/main" id="{CF870D43-4188-4184-A807-5CAE2A4CDA0B}"/>
                </a:ext>
              </a:extLst>
            </p:cNvPr>
            <p:cNvSpPr/>
            <p:nvPr/>
          </p:nvSpPr>
          <p:spPr>
            <a:xfrm>
              <a:off x="6291025" y="1537700"/>
              <a:ext cx="369800" cy="379200"/>
            </a:xfrm>
            <a:custGeom>
              <a:avLst/>
              <a:gdLst/>
              <a:ahLst/>
              <a:cxnLst/>
              <a:rect l="l" t="t" r="r" b="b"/>
              <a:pathLst>
                <a:path w="14792" h="15168" extrusionOk="0">
                  <a:moveTo>
                    <a:pt x="9143" y="2671"/>
                  </a:moveTo>
                  <a:cubicBezTo>
                    <a:pt x="9453" y="2671"/>
                    <a:pt x="9706" y="2924"/>
                    <a:pt x="9706" y="3237"/>
                  </a:cubicBezTo>
                  <a:lnTo>
                    <a:pt x="9706" y="6625"/>
                  </a:lnTo>
                  <a:cubicBezTo>
                    <a:pt x="9706" y="6935"/>
                    <a:pt x="9453" y="7188"/>
                    <a:pt x="9143" y="7188"/>
                  </a:cubicBezTo>
                  <a:lnTo>
                    <a:pt x="5755" y="7188"/>
                  </a:lnTo>
                  <a:cubicBezTo>
                    <a:pt x="5442" y="7188"/>
                    <a:pt x="5189" y="6935"/>
                    <a:pt x="5189" y="6625"/>
                  </a:cubicBezTo>
                  <a:lnTo>
                    <a:pt x="5189" y="3237"/>
                  </a:lnTo>
                  <a:cubicBezTo>
                    <a:pt x="5189" y="2924"/>
                    <a:pt x="5442" y="2671"/>
                    <a:pt x="5755" y="2671"/>
                  </a:cubicBezTo>
                  <a:close/>
                  <a:moveTo>
                    <a:pt x="7448" y="0"/>
                  </a:moveTo>
                  <a:lnTo>
                    <a:pt x="4" y="6291"/>
                  </a:lnTo>
                  <a:lnTo>
                    <a:pt x="4" y="14605"/>
                  </a:lnTo>
                  <a:cubicBezTo>
                    <a:pt x="1" y="14913"/>
                    <a:pt x="254" y="15168"/>
                    <a:pt x="564" y="15168"/>
                  </a:cubicBezTo>
                  <a:cubicBezTo>
                    <a:pt x="566" y="15168"/>
                    <a:pt x="568" y="15168"/>
                    <a:pt x="570" y="15168"/>
                  </a:cubicBezTo>
                  <a:lnTo>
                    <a:pt x="4060" y="15168"/>
                  </a:lnTo>
                  <a:lnTo>
                    <a:pt x="4060" y="8883"/>
                  </a:lnTo>
                  <a:cubicBezTo>
                    <a:pt x="4060" y="8570"/>
                    <a:pt x="4313" y="8317"/>
                    <a:pt x="4626" y="8317"/>
                  </a:cubicBezTo>
                  <a:lnTo>
                    <a:pt x="10272" y="8317"/>
                  </a:lnTo>
                  <a:cubicBezTo>
                    <a:pt x="10582" y="8317"/>
                    <a:pt x="10835" y="8570"/>
                    <a:pt x="10835" y="8883"/>
                  </a:cubicBezTo>
                  <a:lnTo>
                    <a:pt x="10835" y="15168"/>
                  </a:lnTo>
                  <a:lnTo>
                    <a:pt x="14223" y="15168"/>
                  </a:lnTo>
                  <a:cubicBezTo>
                    <a:pt x="14225" y="15168"/>
                    <a:pt x="14227" y="15168"/>
                    <a:pt x="14228" y="15168"/>
                  </a:cubicBezTo>
                  <a:cubicBezTo>
                    <a:pt x="14539" y="15168"/>
                    <a:pt x="14792" y="14913"/>
                    <a:pt x="14789" y="14605"/>
                  </a:cubicBezTo>
                  <a:lnTo>
                    <a:pt x="14789" y="6291"/>
                  </a:lnTo>
                  <a:lnTo>
                    <a:pt x="744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435D74"/>
                </a:solidFill>
              </a:endParaRPr>
            </a:p>
          </p:txBody>
        </p:sp>
      </p:grpSp>
      <p:sp>
        <p:nvSpPr>
          <p:cNvPr id="45" name="Text Box 4">
            <a:extLst>
              <a:ext uri="{FF2B5EF4-FFF2-40B4-BE49-F238E27FC236}">
                <a16:creationId xmlns:a16="http://schemas.microsoft.com/office/drawing/2014/main" id="{D4BC0915-7AFC-4D15-8B23-6895BFE5E2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536" y="6231107"/>
            <a:ext cx="19050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s-ES" altLang="ca-ES" sz="1200" dirty="0">
                <a:solidFill>
                  <a:schemeClr val="accent1">
                    <a:lumMod val="40000"/>
                    <a:lumOff val="60000"/>
                  </a:schemeClr>
                </a:solidFill>
                <a:latin typeface="Righteous" panose="020B0604020202020204" charset="0"/>
              </a:rPr>
              <a:t>Máster SIG – 2020/2021</a:t>
            </a:r>
            <a:endParaRPr lang="fr-FR" altLang="ca-ES" sz="1200" dirty="0">
              <a:solidFill>
                <a:schemeClr val="accent1">
                  <a:lumMod val="40000"/>
                  <a:lumOff val="60000"/>
                </a:schemeClr>
              </a:solidFill>
              <a:latin typeface="Righteou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589096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C01389-9A78-499F-AE90-F24CD80A49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9E0A4B-E5A7-445C-80A3-377804C541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3BD54E-F5E6-40AD-A974-DA6883C3D891}"/>
              </a:ext>
            </a:extLst>
          </p:cNvPr>
          <p:cNvSpPr txBox="1"/>
          <p:nvPr/>
        </p:nvSpPr>
        <p:spPr>
          <a:xfrm>
            <a:off x="539552" y="5157192"/>
            <a:ext cx="792088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hlinkClick r:id="rId2"/>
              </a:rPr>
              <a:t>https://geoserveis.icgc.cat/icc_mapesmultibase/noutm/wmts/orto/GRID3857/18/132634/97923.png</a:t>
            </a:r>
            <a:endParaRPr lang="es-E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DB5DB23-E0E9-44BC-8C64-83E444CDAA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2800" y="2209800"/>
            <a:ext cx="2438400" cy="2438400"/>
          </a:xfrm>
          <a:prstGeom prst="rect">
            <a:avLst/>
          </a:prstGeom>
        </p:spPr>
      </p:pic>
      <p:sp>
        <p:nvSpPr>
          <p:cNvPr id="9" name="Shape 177">
            <a:extLst>
              <a:ext uri="{FF2B5EF4-FFF2-40B4-BE49-F238E27FC236}">
                <a16:creationId xmlns:a16="http://schemas.microsoft.com/office/drawing/2014/main" id="{ED5D6ECA-6370-4AB4-A4E9-05114BE87C6E}"/>
              </a:ext>
            </a:extLst>
          </p:cNvPr>
          <p:cNvSpPr/>
          <p:nvPr/>
        </p:nvSpPr>
        <p:spPr>
          <a:xfrm>
            <a:off x="187438" y="1110792"/>
            <a:ext cx="9034780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</a:pPr>
            <a:r>
              <a:rPr lang="es-ES" sz="2400" b="1" strike="noStrike" cap="none" dirty="0">
                <a:solidFill>
                  <a:schemeClr val="bg1"/>
                </a:solidFill>
                <a:latin typeface="Righteous" panose="020B0604020202020204" charset="0"/>
                <a:sym typeface="Arial"/>
              </a:rPr>
              <a:t>Imagen</a:t>
            </a:r>
          </a:p>
        </p:txBody>
      </p:sp>
    </p:spTree>
    <p:extLst>
      <p:ext uri="{BB962C8B-B14F-4D97-AF65-F5344CB8AC3E}">
        <p14:creationId xmlns:p14="http://schemas.microsoft.com/office/powerpoint/2010/main" val="262873143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11760" y="2093947"/>
            <a:ext cx="37935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800" dirty="0">
                <a:solidFill>
                  <a:srgbClr val="FFC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 Paréntesis 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872" y="3212976"/>
            <a:ext cx="2132856" cy="2132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95687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3829" y="44624"/>
            <a:ext cx="44374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ct val="0"/>
              </a:spcAft>
              <a:buSzPct val="4500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s-ES_tradnl" sz="2000" b="1" u="sng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Piràmides</a:t>
            </a:r>
            <a:r>
              <a:rPr lang="es-ES_tradnl" sz="2000" b="1" u="sng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de tiles (tiles </a:t>
            </a:r>
            <a:r>
              <a:rPr lang="es-ES_tradnl" sz="2000" b="1" u="sng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services</a:t>
            </a:r>
            <a:r>
              <a:rPr lang="es-ES_tradnl" sz="2000" b="1" u="sng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084" y="836712"/>
            <a:ext cx="4464496" cy="2232248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8064" y="2420888"/>
            <a:ext cx="3983858" cy="2736304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1547664" y="5445224"/>
            <a:ext cx="482221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C000"/>
                </a:solidFill>
                <a:hlinkClick r:id="rId4"/>
              </a:rPr>
              <a:t>http://betaserver.icgc.cat/visor/calculator.html</a:t>
            </a:r>
            <a:endParaRPr lang="en-US" dirty="0">
              <a:solidFill>
                <a:srgbClr val="FFC000"/>
              </a:solidFill>
            </a:endParaRPr>
          </a:p>
          <a:p>
            <a:endParaRPr lang="en-US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858282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3829" y="44624"/>
            <a:ext cx="44374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ct val="0"/>
              </a:spcAft>
              <a:buSzPct val="4500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s-ES_tradnl" sz="2000" b="1" u="sng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Piràmides</a:t>
            </a:r>
            <a:r>
              <a:rPr lang="es-ES_tradnl" sz="2000" b="1" u="sng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de tiles (tiles </a:t>
            </a:r>
            <a:r>
              <a:rPr lang="es-ES_tradnl" sz="2000" b="1" u="sng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services</a:t>
            </a:r>
            <a:r>
              <a:rPr lang="es-ES_tradnl" sz="2000" b="1" u="sng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223" y="1099032"/>
            <a:ext cx="2980644" cy="3096344"/>
          </a:xfrm>
          <a:prstGeom prst="rect">
            <a:avLst/>
          </a:prstGeom>
        </p:spPr>
      </p:pic>
      <p:sp>
        <p:nvSpPr>
          <p:cNvPr id="13" name="Rectángulo 12"/>
          <p:cNvSpPr/>
          <p:nvPr/>
        </p:nvSpPr>
        <p:spPr>
          <a:xfrm>
            <a:off x="4499992" y="1369931"/>
            <a:ext cx="4572000" cy="295465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 err="1">
                <a:solidFill>
                  <a:schemeClr val="bg1"/>
                </a:solidFill>
              </a:rPr>
              <a:t>Tipos</a:t>
            </a:r>
            <a:r>
              <a:rPr lang="en-US" sz="1600" dirty="0">
                <a:solidFill>
                  <a:schemeClr val="bg1"/>
                </a:solidFill>
              </a:rPr>
              <a:t> de </a:t>
            </a:r>
            <a:r>
              <a:rPr lang="en-US" sz="1600" dirty="0" err="1">
                <a:solidFill>
                  <a:schemeClr val="bg1"/>
                </a:solidFill>
              </a:rPr>
              <a:t>servicios</a:t>
            </a:r>
            <a:r>
              <a:rPr lang="en-US" sz="1600" dirty="0">
                <a:solidFill>
                  <a:schemeClr val="bg1"/>
                </a:solidFill>
              </a:rPr>
              <a:t>	</a:t>
            </a:r>
          </a:p>
          <a:p>
            <a:endParaRPr lang="en-US" sz="1600" dirty="0">
              <a:solidFill>
                <a:schemeClr val="bg1"/>
              </a:solidFill>
            </a:endParaRPr>
          </a:p>
          <a:p>
            <a:r>
              <a:rPr lang="en-US" sz="1600" dirty="0">
                <a:solidFill>
                  <a:schemeClr val="bg1"/>
                </a:solidFill>
              </a:rPr>
              <a:t>WMTS: (OGC) </a:t>
            </a:r>
            <a:r>
              <a:rPr lang="en-US" sz="14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http://www.opengeospatial.org/standards/wmts</a:t>
            </a:r>
            <a:endParaRPr lang="en-US" sz="1400" dirty="0">
              <a:solidFill>
                <a:schemeClr val="bg1"/>
              </a:solidFill>
            </a:endParaRPr>
          </a:p>
          <a:p>
            <a:endParaRPr lang="en-US" sz="1600" dirty="0">
              <a:solidFill>
                <a:schemeClr val="bg1"/>
              </a:solidFill>
            </a:endParaRPr>
          </a:p>
          <a:p>
            <a:r>
              <a:rPr lang="en-US" sz="1600" dirty="0">
                <a:solidFill>
                  <a:schemeClr val="bg1"/>
                </a:solidFill>
              </a:rPr>
              <a:t>TMS:</a:t>
            </a:r>
            <a:r>
              <a:rPr lang="en-US" sz="1600" dirty="0">
                <a:solidFill>
                  <a:schemeClr val="bg1"/>
                </a:solidFill>
                <a:sym typeface="Wingdings" panose="05000000000000000000" pitchFamily="2" charset="2"/>
              </a:rPr>
              <a:t>(</a:t>
            </a:r>
            <a:r>
              <a:rPr lang="en-US" sz="1600" dirty="0" err="1">
                <a:solidFill>
                  <a:schemeClr val="bg1"/>
                </a:solidFill>
                <a:sym typeface="Wingdings" panose="05000000000000000000" pitchFamily="2" charset="2"/>
              </a:rPr>
              <a:t>Osgeo</a:t>
            </a:r>
            <a:r>
              <a:rPr lang="en-US" sz="1600" dirty="0">
                <a:solidFill>
                  <a:schemeClr val="bg1"/>
                </a:solidFill>
                <a:sym typeface="Wingdings" panose="05000000000000000000" pitchFamily="2" charset="2"/>
              </a:rPr>
              <a:t>)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400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http://wiki.osgeo.org/wiki/Tile_Map_Service_Specification</a:t>
            </a:r>
            <a:endParaRPr lang="en-US" sz="1400" dirty="0">
              <a:solidFill>
                <a:schemeClr val="bg1"/>
              </a:solidFill>
            </a:endParaRPr>
          </a:p>
          <a:p>
            <a:endParaRPr lang="en-US" sz="1600" dirty="0">
              <a:solidFill>
                <a:schemeClr val="bg1"/>
              </a:solidFill>
            </a:endParaRPr>
          </a:p>
          <a:p>
            <a:r>
              <a:rPr lang="en-US" sz="1600" dirty="0">
                <a:solidFill>
                  <a:schemeClr val="bg1"/>
                </a:solidFill>
              </a:rPr>
              <a:t>XYZ</a:t>
            </a:r>
            <a:r>
              <a:rPr lang="en-US" sz="1600" dirty="0">
                <a:solidFill>
                  <a:schemeClr val="bg1"/>
                </a:solidFill>
                <a:sym typeface="Wingdings" panose="05000000000000000000" pitchFamily="2" charset="2"/>
              </a:rPr>
              <a:t> (OSM)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400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https://en.wikipedia.org/wiki/Tiled_web_map</a:t>
            </a:r>
            <a:endParaRPr lang="en-US" sz="1400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" name="Rectángulo 14"/>
          <p:cNvSpPr/>
          <p:nvPr/>
        </p:nvSpPr>
        <p:spPr>
          <a:xfrm>
            <a:off x="232625" y="5026499"/>
            <a:ext cx="79563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16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http://cesiumjs.org/tilesets/imagery/naturalearthii/2/2/2.jpg</a:t>
            </a:r>
            <a:endParaRPr lang="es-ES_tradnl" sz="16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8" name="Rectángulo 27"/>
          <p:cNvSpPr/>
          <p:nvPr/>
        </p:nvSpPr>
        <p:spPr>
          <a:xfrm>
            <a:off x="232625" y="5538939"/>
            <a:ext cx="79563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160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http://cesiumjs.org/tilesets/imagery/naturalearthii</a:t>
            </a:r>
            <a:r>
              <a:rPr lang="es-ES_tradnl" sz="1600" b="1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/{z}/{x}/{y}.</a:t>
            </a:r>
            <a:r>
              <a:rPr lang="es-ES_tradnl" sz="16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jpg</a:t>
            </a:r>
            <a:endParaRPr lang="es-ES_tradnl" sz="16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331372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11760" y="2093947"/>
            <a:ext cx="520097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800" dirty="0">
                <a:solidFill>
                  <a:srgbClr val="FFC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 </a:t>
            </a:r>
            <a:r>
              <a:rPr lang="es-ES_tradnl" sz="4800" dirty="0" err="1">
                <a:solidFill>
                  <a:srgbClr val="FFC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Fin</a:t>
            </a:r>
            <a:r>
              <a:rPr lang="es-ES_tradnl" sz="4800" dirty="0" err="1">
                <a:solidFill>
                  <a:srgbClr val="FFC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</a:t>
            </a:r>
            <a:r>
              <a:rPr lang="es-ES_tradnl" sz="4800" dirty="0" err="1">
                <a:solidFill>
                  <a:srgbClr val="FFC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Paréntesis</a:t>
            </a:r>
            <a:r>
              <a:rPr lang="es-ES_tradnl" sz="4800" dirty="0">
                <a:solidFill>
                  <a:srgbClr val="FFC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872" y="3212976"/>
            <a:ext cx="2132856" cy="2132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54128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_tradnl" sz="2000" b="1" dirty="0">
                <a:solidFill>
                  <a:schemeClr val="bg1"/>
                </a:solidFill>
                <a:latin typeface="Righteous" panose="020B0604020202020204" charset="0"/>
                <a:ea typeface="Tahoma" panose="020B0604030504040204" pitchFamily="34" charset="0"/>
                <a:cs typeface="Tahoma" panose="020B0604030504040204" pitchFamily="34" charset="0"/>
              </a:rPr>
              <a:t>Algunos estándares OGC  </a:t>
            </a:r>
          </a:p>
        </p:txBody>
      </p:sp>
      <p:sp>
        <p:nvSpPr>
          <p:cNvPr id="4" name="Rectangle 3"/>
          <p:cNvSpPr/>
          <p:nvPr/>
        </p:nvSpPr>
        <p:spPr>
          <a:xfrm>
            <a:off x="431139" y="2852936"/>
            <a:ext cx="4572000" cy="397031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_tradnl" sz="1200" dirty="0" err="1">
                <a:solidFill>
                  <a:schemeClr val="bg1"/>
                </a:solidFill>
                <a:latin typeface="Righteous" panose="020B0604020202020204" charset="0"/>
                <a:ea typeface="Tahoma" panose="020B0604030504040204" pitchFamily="34" charset="0"/>
                <a:cs typeface="Tahoma" panose="020B0604030504040204" pitchFamily="34" charset="0"/>
              </a:rPr>
              <a:t>Geography</a:t>
            </a:r>
            <a:r>
              <a:rPr lang="es-ES_tradnl" sz="1200" dirty="0">
                <a:solidFill>
                  <a:schemeClr val="bg1"/>
                </a:solidFill>
                <a:latin typeface="Righteous" panose="020B060402020202020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s-ES_tradnl" sz="1200" dirty="0" err="1">
                <a:solidFill>
                  <a:schemeClr val="bg1"/>
                </a:solidFill>
                <a:latin typeface="Righteous" panose="020B0604020202020204" charset="0"/>
                <a:ea typeface="Tahoma" panose="020B0604030504040204" pitchFamily="34" charset="0"/>
                <a:cs typeface="Tahoma" panose="020B0604030504040204" pitchFamily="34" charset="0"/>
              </a:rPr>
              <a:t>Markup</a:t>
            </a:r>
            <a:r>
              <a:rPr lang="es-ES_tradnl" sz="1200" dirty="0">
                <a:solidFill>
                  <a:schemeClr val="bg1"/>
                </a:solidFill>
                <a:latin typeface="Righteous" panose="020B060402020202020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s-ES_tradnl" sz="1200" dirty="0" err="1">
                <a:solidFill>
                  <a:schemeClr val="bg1"/>
                </a:solidFill>
                <a:latin typeface="Righteous" panose="020B0604020202020204" charset="0"/>
                <a:ea typeface="Tahoma" panose="020B0604030504040204" pitchFamily="34" charset="0"/>
                <a:cs typeface="Tahoma" panose="020B0604030504040204" pitchFamily="34" charset="0"/>
              </a:rPr>
              <a:t>Language</a:t>
            </a:r>
            <a:r>
              <a:rPr lang="es-ES_tradnl" sz="1200" dirty="0">
                <a:solidFill>
                  <a:schemeClr val="bg1"/>
                </a:solidFill>
                <a:latin typeface="Righteous" panose="020B0604020202020204" charset="0"/>
                <a:ea typeface="Tahoma" panose="020B0604030504040204" pitchFamily="34" charset="0"/>
                <a:cs typeface="Tahoma" panose="020B0604030504040204" pitchFamily="34" charset="0"/>
              </a:rPr>
              <a:t> (GML) </a:t>
            </a:r>
          </a:p>
          <a:p>
            <a:endParaRPr lang="es-ES_tradnl" sz="1200" dirty="0">
              <a:solidFill>
                <a:schemeClr val="bg1"/>
              </a:solidFill>
              <a:latin typeface="Righteous" panose="020B060402020202020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s-ES_tradnl" sz="1200" dirty="0" err="1">
                <a:solidFill>
                  <a:schemeClr val="bg1"/>
                </a:solidFill>
                <a:latin typeface="Righteous" panose="020B0604020202020204" charset="0"/>
                <a:ea typeface="Tahoma" panose="020B0604030504040204" pitchFamily="34" charset="0"/>
                <a:cs typeface="Tahoma" panose="020B0604030504040204" pitchFamily="34" charset="0"/>
              </a:rPr>
              <a:t>GeoPackage</a:t>
            </a:r>
            <a:r>
              <a:rPr lang="es-ES_tradnl" sz="1200" dirty="0">
                <a:solidFill>
                  <a:schemeClr val="bg1"/>
                </a:solidFill>
                <a:latin typeface="Righteous" panose="020B0604020202020204" charset="0"/>
                <a:ea typeface="Tahoma" panose="020B0604030504040204" pitchFamily="34" charset="0"/>
                <a:cs typeface="Tahoma" panose="020B0604030504040204" pitchFamily="34" charset="0"/>
              </a:rPr>
              <a:t> (</a:t>
            </a:r>
            <a:r>
              <a:rPr lang="es-ES_tradnl" sz="1200" dirty="0" err="1">
                <a:solidFill>
                  <a:schemeClr val="bg1"/>
                </a:solidFill>
                <a:latin typeface="Righteous" panose="020B0604020202020204" charset="0"/>
                <a:ea typeface="Tahoma" panose="020B0604030504040204" pitchFamily="34" charset="0"/>
                <a:cs typeface="Tahoma" panose="020B0604030504040204" pitchFamily="34" charset="0"/>
              </a:rPr>
              <a:t>gpkg</a:t>
            </a:r>
            <a:r>
              <a:rPr lang="es-ES_tradnl" sz="1200" dirty="0">
                <a:solidFill>
                  <a:schemeClr val="bg1"/>
                </a:solidFill>
                <a:latin typeface="Righteous" panose="020B060402020202020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</a:p>
          <a:p>
            <a:endParaRPr lang="es-ES_tradnl" sz="1200" dirty="0">
              <a:solidFill>
                <a:schemeClr val="bg1"/>
              </a:solidFill>
              <a:latin typeface="Righteous" panose="020B060402020202020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s-ES_tradnl" sz="1200" dirty="0">
                <a:solidFill>
                  <a:schemeClr val="bg1"/>
                </a:solidFill>
                <a:latin typeface="Righteous" panose="020B0604020202020204" charset="0"/>
                <a:ea typeface="Tahoma" panose="020B0604030504040204" pitchFamily="34" charset="0"/>
                <a:cs typeface="Tahoma" panose="020B0604030504040204" pitchFamily="34" charset="0"/>
              </a:rPr>
              <a:t>Web </a:t>
            </a:r>
            <a:r>
              <a:rPr lang="es-ES_tradnl" sz="1200" dirty="0" err="1">
                <a:solidFill>
                  <a:schemeClr val="bg1"/>
                </a:solidFill>
                <a:latin typeface="Righteous" panose="020B0604020202020204" charset="0"/>
                <a:ea typeface="Tahoma" panose="020B0604030504040204" pitchFamily="34" charset="0"/>
                <a:cs typeface="Tahoma" panose="020B0604030504040204" pitchFamily="34" charset="0"/>
              </a:rPr>
              <a:t>Feature</a:t>
            </a:r>
            <a:r>
              <a:rPr lang="es-ES_tradnl" sz="1200" dirty="0">
                <a:solidFill>
                  <a:schemeClr val="bg1"/>
                </a:solidFill>
                <a:latin typeface="Righteous" panose="020B060402020202020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s-ES_tradnl" sz="1200" dirty="0" err="1">
                <a:solidFill>
                  <a:schemeClr val="bg1"/>
                </a:solidFill>
                <a:latin typeface="Righteous" panose="020B0604020202020204" charset="0"/>
                <a:ea typeface="Tahoma" panose="020B0604030504040204" pitchFamily="34" charset="0"/>
                <a:cs typeface="Tahoma" panose="020B0604030504040204" pitchFamily="34" charset="0"/>
              </a:rPr>
              <a:t>Service</a:t>
            </a:r>
            <a:r>
              <a:rPr lang="es-ES_tradnl" sz="1200" dirty="0">
                <a:solidFill>
                  <a:schemeClr val="bg1"/>
                </a:solidFill>
                <a:latin typeface="Righteous" panose="020B0604020202020204" charset="0"/>
                <a:ea typeface="Tahoma" panose="020B0604030504040204" pitchFamily="34" charset="0"/>
                <a:cs typeface="Tahoma" panose="020B0604030504040204" pitchFamily="34" charset="0"/>
              </a:rPr>
              <a:t> (WFS) </a:t>
            </a:r>
          </a:p>
          <a:p>
            <a:endParaRPr lang="es-ES_tradnl" sz="1200" dirty="0">
              <a:solidFill>
                <a:schemeClr val="bg1"/>
              </a:solidFill>
              <a:latin typeface="Righteous" panose="020B060402020202020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s-ES_tradnl" sz="1200" dirty="0">
                <a:solidFill>
                  <a:schemeClr val="bg1"/>
                </a:solidFill>
                <a:latin typeface="Righteous" panose="020B0604020202020204" charset="0"/>
                <a:ea typeface="Tahoma" panose="020B0604030504040204" pitchFamily="34" charset="0"/>
                <a:cs typeface="Tahoma" panose="020B0604030504040204" pitchFamily="34" charset="0"/>
              </a:rPr>
              <a:t>WEB MAP CONTEXT (WMC) </a:t>
            </a:r>
          </a:p>
          <a:p>
            <a:endParaRPr lang="es-ES_tradnl" sz="1200" dirty="0">
              <a:solidFill>
                <a:schemeClr val="bg1"/>
              </a:solidFill>
              <a:latin typeface="Righteous" panose="020B060402020202020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sz="1200" dirty="0">
                <a:solidFill>
                  <a:schemeClr val="bg1"/>
                </a:solidFill>
                <a:latin typeface="Righteous" panose="020B0604020202020204" charset="0"/>
                <a:ea typeface="Tahoma" panose="020B0604030504040204" pitchFamily="34" charset="0"/>
                <a:cs typeface="Tahoma" panose="020B0604030504040204" pitchFamily="34" charset="0"/>
              </a:rPr>
              <a:t>STYLE LAYER DESCRIPTOR (SLD) </a:t>
            </a:r>
          </a:p>
          <a:p>
            <a:endParaRPr lang="en-US" sz="1200" dirty="0">
              <a:solidFill>
                <a:schemeClr val="bg1"/>
              </a:solidFill>
              <a:latin typeface="Righteous" panose="020B060402020202020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s-ES_tradnl" sz="1200" dirty="0">
                <a:solidFill>
                  <a:schemeClr val="bg1"/>
                </a:solidFill>
                <a:latin typeface="Righteous" panose="020B0604020202020204" charset="0"/>
                <a:ea typeface="Tahoma" panose="020B0604030504040204" pitchFamily="34" charset="0"/>
                <a:cs typeface="Tahoma" panose="020B0604030504040204" pitchFamily="34" charset="0"/>
              </a:rPr>
              <a:t>WEB COVERAGE SERVICE (WCS) </a:t>
            </a:r>
          </a:p>
          <a:p>
            <a:endParaRPr lang="es-ES_tradnl" sz="1200" dirty="0">
              <a:solidFill>
                <a:schemeClr val="bg1"/>
              </a:solidFill>
              <a:latin typeface="Righteous" panose="020B060402020202020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s-ES_tradnl" sz="1200" dirty="0">
                <a:solidFill>
                  <a:schemeClr val="bg1"/>
                </a:solidFill>
                <a:latin typeface="Righteous" panose="020B0604020202020204" charset="0"/>
                <a:ea typeface="Tahoma" panose="020B0604030504040204" pitchFamily="34" charset="0"/>
                <a:cs typeface="Tahoma" panose="020B0604030504040204" pitchFamily="34" charset="0"/>
              </a:rPr>
              <a:t>Web </a:t>
            </a:r>
            <a:r>
              <a:rPr lang="es-ES_tradnl" sz="1200" dirty="0" err="1">
                <a:solidFill>
                  <a:schemeClr val="bg1"/>
                </a:solidFill>
                <a:latin typeface="Righteous" panose="020B0604020202020204" charset="0"/>
                <a:ea typeface="Tahoma" panose="020B0604030504040204" pitchFamily="34" charset="0"/>
                <a:cs typeface="Tahoma" panose="020B0604030504040204" pitchFamily="34" charset="0"/>
              </a:rPr>
              <a:t>Processing</a:t>
            </a:r>
            <a:r>
              <a:rPr lang="es-ES_tradnl" sz="1200" dirty="0">
                <a:solidFill>
                  <a:schemeClr val="bg1"/>
                </a:solidFill>
                <a:latin typeface="Righteous" panose="020B060402020202020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s-ES_tradnl" sz="1200" dirty="0" err="1">
                <a:solidFill>
                  <a:schemeClr val="bg1"/>
                </a:solidFill>
                <a:latin typeface="Righteous" panose="020B0604020202020204" charset="0"/>
                <a:ea typeface="Tahoma" panose="020B0604030504040204" pitchFamily="34" charset="0"/>
                <a:cs typeface="Tahoma" panose="020B0604030504040204" pitchFamily="34" charset="0"/>
              </a:rPr>
              <a:t>Services</a:t>
            </a:r>
            <a:r>
              <a:rPr lang="es-ES_tradnl" sz="1200" dirty="0">
                <a:solidFill>
                  <a:schemeClr val="bg1"/>
                </a:solidFill>
                <a:latin typeface="Righteous" panose="020B0604020202020204" charset="0"/>
                <a:ea typeface="Tahoma" panose="020B0604030504040204" pitchFamily="34" charset="0"/>
                <a:cs typeface="Tahoma" panose="020B0604030504040204" pitchFamily="34" charset="0"/>
              </a:rPr>
              <a:t> (WPS) </a:t>
            </a:r>
          </a:p>
          <a:p>
            <a:endParaRPr lang="es-ES_tradnl" sz="1200" dirty="0">
              <a:solidFill>
                <a:schemeClr val="bg1"/>
              </a:solidFill>
              <a:latin typeface="Righteous" panose="020B060402020202020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sz="1200" dirty="0">
                <a:solidFill>
                  <a:schemeClr val="bg1"/>
                </a:solidFill>
                <a:latin typeface="Righteous" panose="020B0604020202020204" charset="0"/>
                <a:ea typeface="Tahoma" panose="020B0604030504040204" pitchFamily="34" charset="0"/>
                <a:cs typeface="Tahoma" panose="020B0604030504040204" pitchFamily="34" charset="0"/>
              </a:rPr>
              <a:t>Catalogue Services for the Web (CSW)</a:t>
            </a:r>
          </a:p>
          <a:p>
            <a:r>
              <a:rPr lang="en-US" sz="1200" dirty="0">
                <a:solidFill>
                  <a:schemeClr val="bg1"/>
                </a:solidFill>
                <a:latin typeface="Righteous" panose="020B060402020202020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  <a:p>
            <a:r>
              <a:rPr lang="es-ES_tradnl" sz="1200" dirty="0" err="1">
                <a:solidFill>
                  <a:schemeClr val="bg1"/>
                </a:solidFill>
                <a:latin typeface="Righteous" panose="020B0604020202020204" charset="0"/>
                <a:ea typeface="Tahoma" panose="020B0604030504040204" pitchFamily="34" charset="0"/>
                <a:cs typeface="Tahoma" panose="020B0604030504040204" pitchFamily="34" charset="0"/>
              </a:rPr>
              <a:t>Keyhole</a:t>
            </a:r>
            <a:r>
              <a:rPr lang="es-ES_tradnl" sz="1200" dirty="0">
                <a:solidFill>
                  <a:schemeClr val="bg1"/>
                </a:solidFill>
                <a:latin typeface="Righteous" panose="020B060402020202020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s-ES_tradnl" sz="1200" dirty="0" err="1">
                <a:solidFill>
                  <a:schemeClr val="bg1"/>
                </a:solidFill>
                <a:latin typeface="Righteous" panose="020B0604020202020204" charset="0"/>
                <a:ea typeface="Tahoma" panose="020B0604030504040204" pitchFamily="34" charset="0"/>
                <a:cs typeface="Tahoma" panose="020B0604030504040204" pitchFamily="34" charset="0"/>
              </a:rPr>
              <a:t>Markup</a:t>
            </a:r>
            <a:r>
              <a:rPr lang="es-ES_tradnl" sz="1200" dirty="0">
                <a:solidFill>
                  <a:schemeClr val="bg1"/>
                </a:solidFill>
                <a:latin typeface="Righteous" panose="020B060402020202020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s-ES_tradnl" sz="1200" dirty="0" err="1">
                <a:solidFill>
                  <a:schemeClr val="bg1"/>
                </a:solidFill>
                <a:latin typeface="Righteous" panose="020B0604020202020204" charset="0"/>
                <a:ea typeface="Tahoma" panose="020B0604030504040204" pitchFamily="34" charset="0"/>
                <a:cs typeface="Tahoma" panose="020B0604030504040204" pitchFamily="34" charset="0"/>
              </a:rPr>
              <a:t>Language</a:t>
            </a:r>
            <a:r>
              <a:rPr lang="es-ES_tradnl" sz="1200" dirty="0">
                <a:solidFill>
                  <a:schemeClr val="bg1"/>
                </a:solidFill>
                <a:latin typeface="Righteous" panose="020B0604020202020204" charset="0"/>
                <a:ea typeface="Tahoma" panose="020B0604030504040204" pitchFamily="34" charset="0"/>
                <a:cs typeface="Tahoma" panose="020B0604030504040204" pitchFamily="34" charset="0"/>
              </a:rPr>
              <a:t> (KML) </a:t>
            </a:r>
          </a:p>
          <a:p>
            <a:endParaRPr lang="es-ES_tradnl" sz="1200" dirty="0">
              <a:solidFill>
                <a:schemeClr val="bg1"/>
              </a:solidFill>
              <a:latin typeface="Righteous" panose="020B060402020202020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s-ES_tradnl" sz="1200" dirty="0">
                <a:solidFill>
                  <a:schemeClr val="bg1"/>
                </a:solidFill>
                <a:latin typeface="Righteous" panose="020B0604020202020204" charset="0"/>
                <a:ea typeface="Tahoma" panose="020B0604030504040204" pitchFamily="34" charset="0"/>
                <a:cs typeface="Tahoma" panose="020B0604030504040204" pitchFamily="34" charset="0"/>
              </a:rPr>
              <a:t>Sensor </a:t>
            </a:r>
            <a:r>
              <a:rPr lang="es-ES_tradnl" sz="1200" dirty="0" err="1">
                <a:solidFill>
                  <a:schemeClr val="bg1"/>
                </a:solidFill>
                <a:latin typeface="Righteous" panose="020B0604020202020204" charset="0"/>
                <a:ea typeface="Tahoma" panose="020B0604030504040204" pitchFamily="34" charset="0"/>
                <a:cs typeface="Tahoma" panose="020B0604030504040204" pitchFamily="34" charset="0"/>
              </a:rPr>
              <a:t>Observation</a:t>
            </a:r>
            <a:r>
              <a:rPr lang="es-ES_tradnl" sz="1200" dirty="0">
                <a:solidFill>
                  <a:schemeClr val="bg1"/>
                </a:solidFill>
                <a:latin typeface="Righteous" panose="020B060402020202020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s-ES_tradnl" sz="1200" dirty="0" err="1">
                <a:solidFill>
                  <a:schemeClr val="bg1"/>
                </a:solidFill>
                <a:latin typeface="Righteous" panose="020B0604020202020204" charset="0"/>
                <a:ea typeface="Tahoma" panose="020B0604030504040204" pitchFamily="34" charset="0"/>
                <a:cs typeface="Tahoma" panose="020B0604030504040204" pitchFamily="34" charset="0"/>
              </a:rPr>
              <a:t>Service</a:t>
            </a:r>
            <a:r>
              <a:rPr lang="es-ES_tradnl" sz="1200" dirty="0">
                <a:solidFill>
                  <a:schemeClr val="bg1"/>
                </a:solidFill>
                <a:latin typeface="Righteous" panose="020B0604020202020204" charset="0"/>
                <a:ea typeface="Tahoma" panose="020B0604030504040204" pitchFamily="34" charset="0"/>
                <a:cs typeface="Tahoma" panose="020B0604030504040204" pitchFamily="34" charset="0"/>
              </a:rPr>
              <a:t> (SOS)</a:t>
            </a:r>
          </a:p>
          <a:p>
            <a:endParaRPr lang="es-ES_tradnl" sz="1200" b="1" dirty="0">
              <a:solidFill>
                <a:schemeClr val="bg1"/>
              </a:solidFill>
              <a:latin typeface="Righteous" panose="020B060402020202020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s-ES_tradnl" sz="1200" b="1" dirty="0">
                <a:solidFill>
                  <a:schemeClr val="bg1"/>
                </a:solidFill>
                <a:latin typeface="Righteous" panose="020B0604020202020204" charset="0"/>
                <a:ea typeface="Tahoma" panose="020B0604030504040204" pitchFamily="34" charset="0"/>
                <a:cs typeface="Tahoma" panose="020B0604030504040204" pitchFamily="34" charset="0"/>
              </a:rPr>
              <a:t>…….</a:t>
            </a:r>
            <a:endParaRPr lang="es-ES_tradnl" sz="1200" dirty="0">
              <a:solidFill>
                <a:schemeClr val="bg1"/>
              </a:solidFill>
              <a:latin typeface="Righteous" panose="020B060402020202020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7B978C-9024-4BC5-8AA9-E8BE196D2BCC}"/>
              </a:ext>
            </a:extLst>
          </p:cNvPr>
          <p:cNvSpPr txBox="1"/>
          <p:nvPr/>
        </p:nvSpPr>
        <p:spPr>
          <a:xfrm>
            <a:off x="539552" y="1339334"/>
            <a:ext cx="30748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a-ES" sz="2000" dirty="0">
                <a:solidFill>
                  <a:schemeClr val="bg1"/>
                </a:solidFill>
                <a:latin typeface="Righteous" panose="020B0604020202020204" charset="0"/>
              </a:rPr>
              <a:t>Web </a:t>
            </a:r>
            <a:r>
              <a:rPr lang="ca-ES" sz="2000" dirty="0" err="1">
                <a:solidFill>
                  <a:schemeClr val="bg1"/>
                </a:solidFill>
                <a:latin typeface="Righteous" panose="020B0604020202020204" charset="0"/>
              </a:rPr>
              <a:t>Map</a:t>
            </a:r>
            <a:r>
              <a:rPr lang="ca-ES" sz="2000" dirty="0">
                <a:solidFill>
                  <a:schemeClr val="bg1"/>
                </a:solidFill>
                <a:latin typeface="Righteous" panose="020B0604020202020204" charset="0"/>
              </a:rPr>
              <a:t> Service (WMS)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6958A6-BBF4-4D19-80D6-75B44CF2CED7}"/>
              </a:ext>
            </a:extLst>
          </p:cNvPr>
          <p:cNvSpPr txBox="1"/>
          <p:nvPr/>
        </p:nvSpPr>
        <p:spPr>
          <a:xfrm>
            <a:off x="611560" y="1835532"/>
            <a:ext cx="38266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a-ES" sz="2000" dirty="0">
                <a:solidFill>
                  <a:schemeClr val="bg1"/>
                </a:solidFill>
                <a:latin typeface="Righteous" panose="020B0604020202020204" charset="0"/>
              </a:rPr>
              <a:t>Web </a:t>
            </a:r>
            <a:r>
              <a:rPr lang="ca-ES" sz="2000" dirty="0" err="1">
                <a:solidFill>
                  <a:schemeClr val="bg1"/>
                </a:solidFill>
                <a:latin typeface="Righteous" panose="020B0604020202020204" charset="0"/>
              </a:rPr>
              <a:t>Map</a:t>
            </a:r>
            <a:r>
              <a:rPr lang="ca-ES" sz="2000" dirty="0">
                <a:solidFill>
                  <a:schemeClr val="bg1"/>
                </a:solidFill>
                <a:latin typeface="Righteous" panose="020B0604020202020204" charset="0"/>
              </a:rPr>
              <a:t> </a:t>
            </a:r>
            <a:r>
              <a:rPr lang="ca-ES" sz="2000" dirty="0" err="1">
                <a:solidFill>
                  <a:schemeClr val="bg1"/>
                </a:solidFill>
                <a:latin typeface="Righteous" panose="020B0604020202020204" charset="0"/>
              </a:rPr>
              <a:t>Tile</a:t>
            </a:r>
            <a:r>
              <a:rPr lang="ca-ES" sz="2000" dirty="0">
                <a:solidFill>
                  <a:schemeClr val="bg1"/>
                </a:solidFill>
                <a:latin typeface="Righteous" panose="020B0604020202020204" charset="0"/>
              </a:rPr>
              <a:t> Service (WMTS)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D02D1D-A4C8-4AE2-9C82-8E238D82AE6E}"/>
              </a:ext>
            </a:extLst>
          </p:cNvPr>
          <p:cNvSpPr txBox="1"/>
          <p:nvPr/>
        </p:nvSpPr>
        <p:spPr>
          <a:xfrm>
            <a:off x="5292080" y="3933056"/>
            <a:ext cx="24482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solidFill>
                  <a:srgbClr val="DE8B74"/>
                </a:solidFill>
              </a:rPr>
              <a:t>https://www.ogc.org/docs/is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CC6C528-7D68-4DB0-B115-EABB82B5A9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3081" y="645976"/>
            <a:ext cx="4211960" cy="2990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62414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56;p39">
            <a:extLst>
              <a:ext uri="{FF2B5EF4-FFF2-40B4-BE49-F238E27FC236}">
                <a16:creationId xmlns:a16="http://schemas.microsoft.com/office/drawing/2014/main" id="{96C140DA-4BDA-4436-9A67-A55848F6D9A7}"/>
              </a:ext>
            </a:extLst>
          </p:cNvPr>
          <p:cNvSpPr txBox="1">
            <a:spLocks/>
          </p:cNvSpPr>
          <p:nvPr/>
        </p:nvSpPr>
        <p:spPr>
          <a:xfrm>
            <a:off x="1844288" y="2811750"/>
            <a:ext cx="24357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  <a:buClrTx/>
              <a:buFontTx/>
            </a:pPr>
            <a:endParaRPr lang="en" dirty="0"/>
          </a:p>
        </p:txBody>
      </p:sp>
      <p:sp>
        <p:nvSpPr>
          <p:cNvPr id="3" name="Google Shape;657;p39">
            <a:extLst>
              <a:ext uri="{FF2B5EF4-FFF2-40B4-BE49-F238E27FC236}">
                <a16:creationId xmlns:a16="http://schemas.microsoft.com/office/drawing/2014/main" id="{A5963B0E-76B1-483F-B674-F929AE6B9597}"/>
              </a:ext>
            </a:extLst>
          </p:cNvPr>
          <p:cNvSpPr/>
          <p:nvPr/>
        </p:nvSpPr>
        <p:spPr>
          <a:xfrm>
            <a:off x="1905350" y="1864500"/>
            <a:ext cx="5333311" cy="826119"/>
          </a:xfrm>
          <a:custGeom>
            <a:avLst/>
            <a:gdLst/>
            <a:ahLst/>
            <a:cxnLst/>
            <a:rect l="l" t="t" r="r" b="b"/>
            <a:pathLst>
              <a:path w="272073" h="179396" extrusionOk="0">
                <a:moveTo>
                  <a:pt x="1" y="1"/>
                </a:moveTo>
                <a:lnTo>
                  <a:pt x="1" y="179396"/>
                </a:lnTo>
                <a:lnTo>
                  <a:pt x="272073" y="179396"/>
                </a:lnTo>
                <a:lnTo>
                  <a:pt x="27207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622;p38">
            <a:extLst>
              <a:ext uri="{FF2B5EF4-FFF2-40B4-BE49-F238E27FC236}">
                <a16:creationId xmlns:a16="http://schemas.microsoft.com/office/drawing/2014/main" id="{85BC20F9-56CB-4A6A-8CAE-C4D3ED698F5F}"/>
              </a:ext>
            </a:extLst>
          </p:cNvPr>
          <p:cNvSpPr txBox="1">
            <a:spLocks noGrp="1"/>
          </p:cNvSpPr>
          <p:nvPr/>
        </p:nvSpPr>
        <p:spPr>
          <a:xfrm>
            <a:off x="4716016" y="2971800"/>
            <a:ext cx="35937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ighteous"/>
              <a:buNone/>
              <a:defRPr sz="22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 sz="1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 sz="1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 sz="1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 sz="1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 sz="1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 sz="1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 sz="1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ighteous"/>
              <a:buNone/>
              <a:defRPr sz="1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2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¿Cómo </a:t>
            </a:r>
            <a:r>
              <a:rPr lang="es-ES" sz="32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sé</a:t>
            </a:r>
            <a:r>
              <a:rPr lang="en" sz="32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 cómo utilizar una </a:t>
            </a:r>
            <a:r>
              <a:rPr lang="es-ES" sz="32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librería / API</a:t>
            </a:r>
            <a:r>
              <a:rPr lang="en" sz="32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?</a:t>
            </a:r>
            <a:endParaRPr sz="3200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35803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261A504-A703-43BB-B586-5E741C87A070}"/>
              </a:ext>
            </a:extLst>
          </p:cNvPr>
          <p:cNvSpPr txBox="1"/>
          <p:nvPr/>
        </p:nvSpPr>
        <p:spPr>
          <a:xfrm>
            <a:off x="863588" y="548680"/>
            <a:ext cx="74168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800" dirty="0">
                <a:solidFill>
                  <a:schemeClr val="accent2">
                    <a:lumMod val="20000"/>
                    <a:lumOff val="80000"/>
                  </a:schemeClr>
                </a:solidFill>
                <a:latin typeface="Righteous" panose="020B0604020202020204" charset="0"/>
              </a:rPr>
              <a:t>Todas las librerías /API DEBEN estar documentadas, es lo que se llama la API Reference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ED4C47-954C-4608-B260-2BA645631F2D}"/>
              </a:ext>
            </a:extLst>
          </p:cNvPr>
          <p:cNvSpPr txBox="1"/>
          <p:nvPr/>
        </p:nvSpPr>
        <p:spPr>
          <a:xfrm>
            <a:off x="1079948" y="1763787"/>
            <a:ext cx="243848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>
                <a:solidFill>
                  <a:schemeClr val="accent2">
                    <a:lumMod val="20000"/>
                    <a:lumOff val="80000"/>
                  </a:schemeClr>
                </a:solidFill>
                <a:latin typeface="Righteous" panose="020B0604020202020204" charset="0"/>
              </a:rPr>
              <a:t>Página de ejemplos</a:t>
            </a:r>
          </a:p>
          <a:p>
            <a:endParaRPr lang="es-ES" sz="2000" dirty="0">
              <a:solidFill>
                <a:schemeClr val="accent2">
                  <a:lumMod val="20000"/>
                  <a:lumOff val="80000"/>
                </a:schemeClr>
              </a:solidFill>
              <a:latin typeface="Righteous" panose="020B0604020202020204" charset="0"/>
            </a:endParaRPr>
          </a:p>
          <a:p>
            <a:r>
              <a:rPr lang="es-ES" sz="2000" dirty="0">
                <a:solidFill>
                  <a:schemeClr val="accent2">
                    <a:lumMod val="20000"/>
                    <a:lumOff val="80000"/>
                  </a:schemeClr>
                </a:solidFill>
                <a:latin typeface="Righteous" panose="020B0604020202020204" charset="0"/>
              </a:rPr>
              <a:t>API Reference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863331-D1CF-4367-9369-21B84FAAE9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7944" y="1358452"/>
            <a:ext cx="3996108" cy="284199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11D6D63-3E5A-4EFA-8859-72F4BC81747D}"/>
              </a:ext>
            </a:extLst>
          </p:cNvPr>
          <p:cNvSpPr txBox="1"/>
          <p:nvPr/>
        </p:nvSpPr>
        <p:spPr>
          <a:xfrm>
            <a:off x="1760261" y="4941168"/>
            <a:ext cx="5753498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i="1" dirty="0" err="1">
                <a:solidFill>
                  <a:srgbClr val="DE8B74"/>
                </a:solidFill>
              </a:rPr>
              <a:t>const</a:t>
            </a:r>
            <a:r>
              <a:rPr lang="es-ES" i="1" dirty="0">
                <a:solidFill>
                  <a:srgbClr val="DE8B74"/>
                </a:solidFill>
              </a:rPr>
              <a:t> </a:t>
            </a:r>
            <a:r>
              <a:rPr lang="es-ES" i="1" dirty="0" err="1">
                <a:solidFill>
                  <a:srgbClr val="DE8B74"/>
                </a:solidFill>
              </a:rPr>
              <a:t>map</a:t>
            </a:r>
            <a:r>
              <a:rPr lang="es-ES" i="1" dirty="0">
                <a:solidFill>
                  <a:srgbClr val="DE8B74"/>
                </a:solidFill>
              </a:rPr>
              <a:t> = New Objeto (“identificador”, { </a:t>
            </a:r>
            <a:r>
              <a:rPr lang="es-ES" i="1" dirty="0" err="1">
                <a:solidFill>
                  <a:srgbClr val="DE8B74"/>
                </a:solidFill>
              </a:rPr>
              <a:t>option:true</a:t>
            </a:r>
            <a:r>
              <a:rPr lang="es-ES" i="1" dirty="0">
                <a:solidFill>
                  <a:srgbClr val="DE8B74"/>
                </a:solidFill>
              </a:rPr>
              <a:t>, option2:visible});</a:t>
            </a:r>
          </a:p>
          <a:p>
            <a:endParaRPr lang="es-ES" i="1" dirty="0">
              <a:solidFill>
                <a:srgbClr val="DE8B74"/>
              </a:solidFill>
            </a:endParaRPr>
          </a:p>
          <a:p>
            <a:r>
              <a:rPr lang="es-ES" i="1" dirty="0" err="1">
                <a:solidFill>
                  <a:srgbClr val="DE8B74"/>
                </a:solidFill>
              </a:rPr>
              <a:t>map.addData</a:t>
            </a:r>
            <a:r>
              <a:rPr lang="es-ES" i="1" dirty="0">
                <a:solidFill>
                  <a:srgbClr val="DE8B74"/>
                </a:solidFill>
              </a:rPr>
              <a:t>(data);</a:t>
            </a:r>
          </a:p>
          <a:p>
            <a:endParaRPr lang="es-ES" i="1" dirty="0">
              <a:solidFill>
                <a:srgbClr val="DE8B74"/>
              </a:solidFill>
            </a:endParaRPr>
          </a:p>
          <a:p>
            <a:r>
              <a:rPr lang="es-ES" i="1" dirty="0" err="1">
                <a:solidFill>
                  <a:srgbClr val="DE8B74"/>
                </a:solidFill>
              </a:rPr>
              <a:t>map.on</a:t>
            </a:r>
            <a:r>
              <a:rPr lang="es-ES" i="1" dirty="0">
                <a:solidFill>
                  <a:srgbClr val="DE8B74"/>
                </a:solidFill>
              </a:rPr>
              <a:t>(“</a:t>
            </a:r>
            <a:r>
              <a:rPr lang="es-ES" i="1" dirty="0" err="1">
                <a:solidFill>
                  <a:srgbClr val="DE8B74"/>
                </a:solidFill>
              </a:rPr>
              <a:t>click</a:t>
            </a:r>
            <a:r>
              <a:rPr lang="es-ES" i="1" dirty="0">
                <a:solidFill>
                  <a:srgbClr val="DE8B74"/>
                </a:solidFill>
              </a:rPr>
              <a:t>”, </a:t>
            </a:r>
            <a:r>
              <a:rPr lang="es-ES" i="1" dirty="0" err="1">
                <a:solidFill>
                  <a:srgbClr val="DE8B74"/>
                </a:solidFill>
              </a:rPr>
              <a:t>function</a:t>
            </a:r>
            <a:r>
              <a:rPr lang="es-ES" i="1" dirty="0">
                <a:solidFill>
                  <a:srgbClr val="DE8B74"/>
                </a:solidFill>
              </a:rPr>
              <a:t>(){</a:t>
            </a:r>
            <a:r>
              <a:rPr lang="es-ES" i="1" dirty="0" err="1">
                <a:solidFill>
                  <a:srgbClr val="DE8B74"/>
                </a:solidFill>
              </a:rPr>
              <a:t>hazAlgo</a:t>
            </a:r>
            <a:r>
              <a:rPr lang="es-ES" i="1" dirty="0">
                <a:solidFill>
                  <a:srgbClr val="DE8B74"/>
                </a:solidFill>
              </a:rPr>
              <a:t>});</a:t>
            </a:r>
          </a:p>
          <a:p>
            <a:endParaRPr lang="es-ES" i="1" dirty="0">
              <a:solidFill>
                <a:srgbClr val="DE8B7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380675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56;p39">
            <a:extLst>
              <a:ext uri="{FF2B5EF4-FFF2-40B4-BE49-F238E27FC236}">
                <a16:creationId xmlns:a16="http://schemas.microsoft.com/office/drawing/2014/main" id="{96C140DA-4BDA-4436-9A67-A55848F6D9A7}"/>
              </a:ext>
            </a:extLst>
          </p:cNvPr>
          <p:cNvSpPr txBox="1">
            <a:spLocks/>
          </p:cNvSpPr>
          <p:nvPr/>
        </p:nvSpPr>
        <p:spPr>
          <a:xfrm>
            <a:off x="1844288" y="2811750"/>
            <a:ext cx="24357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  <a:buClrTx/>
              <a:buFontTx/>
            </a:pPr>
            <a:endParaRPr lang="en" dirty="0"/>
          </a:p>
        </p:txBody>
      </p:sp>
      <p:sp>
        <p:nvSpPr>
          <p:cNvPr id="3" name="Google Shape;657;p39">
            <a:extLst>
              <a:ext uri="{FF2B5EF4-FFF2-40B4-BE49-F238E27FC236}">
                <a16:creationId xmlns:a16="http://schemas.microsoft.com/office/drawing/2014/main" id="{A5963B0E-76B1-483F-B674-F929AE6B9597}"/>
              </a:ext>
            </a:extLst>
          </p:cNvPr>
          <p:cNvSpPr/>
          <p:nvPr/>
        </p:nvSpPr>
        <p:spPr>
          <a:xfrm>
            <a:off x="1905350" y="1864500"/>
            <a:ext cx="5333311" cy="826119"/>
          </a:xfrm>
          <a:custGeom>
            <a:avLst/>
            <a:gdLst/>
            <a:ahLst/>
            <a:cxnLst/>
            <a:rect l="l" t="t" r="r" b="b"/>
            <a:pathLst>
              <a:path w="272073" h="179396" extrusionOk="0">
                <a:moveTo>
                  <a:pt x="1" y="1"/>
                </a:moveTo>
                <a:lnTo>
                  <a:pt x="1" y="179396"/>
                </a:lnTo>
                <a:lnTo>
                  <a:pt x="272073" y="179396"/>
                </a:lnTo>
                <a:lnTo>
                  <a:pt x="27207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622;p38">
            <a:extLst>
              <a:ext uri="{FF2B5EF4-FFF2-40B4-BE49-F238E27FC236}">
                <a16:creationId xmlns:a16="http://schemas.microsoft.com/office/drawing/2014/main" id="{85BC20F9-56CB-4A6A-8CAE-C4D3ED698F5F}"/>
              </a:ext>
            </a:extLst>
          </p:cNvPr>
          <p:cNvSpPr txBox="1">
            <a:spLocks noGrp="1"/>
          </p:cNvSpPr>
          <p:nvPr/>
        </p:nvSpPr>
        <p:spPr>
          <a:xfrm>
            <a:off x="4716016" y="2971800"/>
            <a:ext cx="35937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ighteous"/>
              <a:buNone/>
              <a:defRPr sz="22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 sz="1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 sz="1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 sz="1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 sz="1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 sz="1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 sz="1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 sz="1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ighteous"/>
              <a:buNone/>
              <a:defRPr sz="1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2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¿Cómo </a:t>
            </a:r>
            <a:r>
              <a:rPr lang="es-ES" sz="32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vamos a trabajar</a:t>
            </a:r>
            <a:r>
              <a:rPr lang="en" sz="32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?</a:t>
            </a:r>
            <a:endParaRPr sz="3200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869793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22;p38">
            <a:extLst>
              <a:ext uri="{FF2B5EF4-FFF2-40B4-BE49-F238E27FC236}">
                <a16:creationId xmlns:a16="http://schemas.microsoft.com/office/drawing/2014/main" id="{F560F9E0-8584-4F93-89CD-7E1D516F90D4}"/>
              </a:ext>
            </a:extLst>
          </p:cNvPr>
          <p:cNvSpPr txBox="1">
            <a:spLocks noGrp="1"/>
          </p:cNvSpPr>
          <p:nvPr/>
        </p:nvSpPr>
        <p:spPr>
          <a:xfrm>
            <a:off x="1005616" y="764704"/>
            <a:ext cx="6590719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ighteous"/>
              <a:buNone/>
              <a:defRPr sz="22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 sz="1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 sz="1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 sz="1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 sz="1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 sz="1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 sz="1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 sz="1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ighteous"/>
              <a:buNone/>
              <a:defRPr sz="1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-ES" sz="32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Seguiremos los pasos de la documentación del curso</a:t>
            </a:r>
            <a:endParaRPr sz="3200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CuadroTexto 1">
            <a:extLst>
              <a:ext uri="{FF2B5EF4-FFF2-40B4-BE49-F238E27FC236}">
                <a16:creationId xmlns:a16="http://schemas.microsoft.com/office/drawing/2014/main" id="{EF74C3C9-87C4-404E-BC2E-B0D9461F845C}"/>
              </a:ext>
            </a:extLst>
          </p:cNvPr>
          <p:cNvSpPr txBox="1"/>
          <p:nvPr/>
        </p:nvSpPr>
        <p:spPr>
          <a:xfrm>
            <a:off x="541089" y="3136612"/>
            <a:ext cx="80618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>
                <a:solidFill>
                  <a:srgbClr val="92D050"/>
                </a:solidFill>
                <a:latin typeface="Righteous" panose="020B060402020202020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https://gis-master-m2.github.io/m2-geoweb/</a:t>
            </a:r>
            <a:endParaRPr lang="es-ES" sz="3200" dirty="0">
              <a:solidFill>
                <a:srgbClr val="92D050"/>
              </a:solidFill>
              <a:latin typeface="Righteou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66821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ext Box 2"/>
          <p:cNvSpPr txBox="1">
            <a:spLocks noChangeArrowheads="1"/>
          </p:cNvSpPr>
          <p:nvPr/>
        </p:nvSpPr>
        <p:spPr bwMode="auto">
          <a:xfrm>
            <a:off x="323528" y="404664"/>
            <a:ext cx="631031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s-ES" altLang="ca-ES" sz="2000" dirty="0">
                <a:solidFill>
                  <a:srgbClr val="FFFF99"/>
                </a:solidFill>
                <a:latin typeface="Swis721 Ex BT" pitchFamily="34" charset="0"/>
              </a:rPr>
              <a:t>CALENDARIO DEL CURSO</a:t>
            </a:r>
          </a:p>
        </p:txBody>
      </p:sp>
      <p:graphicFrame>
        <p:nvGraphicFramePr>
          <p:cNvPr id="15886" name="Group 155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6479994"/>
              </p:ext>
            </p:extLst>
          </p:nvPr>
        </p:nvGraphicFramePr>
        <p:xfrm>
          <a:off x="467544" y="1212839"/>
          <a:ext cx="7820025" cy="2780957"/>
        </p:xfrm>
        <a:graphic>
          <a:graphicData uri="http://schemas.openxmlformats.org/drawingml/2006/table">
            <a:tbl>
              <a:tblPr/>
              <a:tblGrid>
                <a:gridCol w="11064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4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1923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725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ahoma" pitchFamily="34" charset="0"/>
                          <a:ea typeface="Times New Roman" pitchFamily="18" charset="0"/>
                          <a:cs typeface="Tahoma" pitchFamily="34" charset="0"/>
                        </a:rPr>
                        <a:t>DÍA</a:t>
                      </a:r>
                      <a:endParaRPr kumimoji="0" lang="es-E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Times New Roman" pitchFamily="18" charset="0"/>
                        <a:cs typeface="Tahoma" pitchFamily="34" charset="0"/>
                      </a:endParaRPr>
                    </a:p>
                  </a:txBody>
                  <a:tcPr marT="45703" marB="4570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ahoma" pitchFamily="34" charset="0"/>
                          <a:ea typeface="Times New Roman" pitchFamily="18" charset="0"/>
                          <a:cs typeface="Tahoma" pitchFamily="34" charset="0"/>
                        </a:rPr>
                        <a:t>TEMA</a:t>
                      </a:r>
                      <a:endParaRPr kumimoji="0" lang="es-E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Times New Roman" pitchFamily="18" charset="0"/>
                        <a:cs typeface="Tahoma" pitchFamily="34" charset="0"/>
                      </a:endParaRPr>
                    </a:p>
                  </a:txBody>
                  <a:tcPr marT="45703" marB="4570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ahoma" pitchFamily="34" charset="0"/>
                          <a:ea typeface="Times New Roman" pitchFamily="18" charset="0"/>
                          <a:cs typeface="Tahoma" pitchFamily="34" charset="0"/>
                        </a:rPr>
                        <a:t>PROFESOR</a:t>
                      </a:r>
                      <a:endParaRPr kumimoji="0" lang="es-E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Times New Roman" pitchFamily="18" charset="0"/>
                        <a:cs typeface="Tahoma" pitchFamily="34" charset="0"/>
                      </a:endParaRPr>
                    </a:p>
                  </a:txBody>
                  <a:tcPr marT="45703" marB="4570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6201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ea typeface="Times New Roman" pitchFamily="18" charset="0"/>
                        <a:cs typeface="Tahoma" pitchFamily="34" charset="0"/>
                      </a:endParaRPr>
                    </a:p>
                  </a:txBody>
                  <a:tcPr marT="45703" marB="4570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kumimoji="0" lang="es-ES" sz="11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ahoma" pitchFamily="34" charset="0"/>
                          <a:ea typeface="Times New Roman" pitchFamily="18" charset="0"/>
                          <a:cs typeface="Tahoma" pitchFamily="34" charset="0"/>
                        </a:rPr>
                        <a:t>Introducción a </a:t>
                      </a:r>
                      <a:r>
                        <a:rPr kumimoji="0" lang="es-ES" sz="11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ahoma" pitchFamily="34" charset="0"/>
                          <a:ea typeface="Times New Roman" pitchFamily="18" charset="0"/>
                          <a:cs typeface="Tahoma" pitchFamily="34" charset="0"/>
                        </a:rPr>
                        <a:t>cordova</a:t>
                      </a:r>
                      <a:r>
                        <a:rPr kumimoji="0" lang="es-ES" sz="11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ahoma" pitchFamily="34" charset="0"/>
                          <a:ea typeface="Times New Roman" pitchFamily="18" charset="0"/>
                          <a:cs typeface="Tahoma" pitchFamily="34" charset="0"/>
                        </a:rPr>
                        <a:t>/</a:t>
                      </a:r>
                      <a:r>
                        <a:rPr kumimoji="0" lang="es-ES" sz="11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ahoma" pitchFamily="34" charset="0"/>
                          <a:ea typeface="Times New Roman" pitchFamily="18" charset="0"/>
                          <a:cs typeface="Tahoma" pitchFamily="34" charset="0"/>
                        </a:rPr>
                        <a:t>phonegap</a:t>
                      </a:r>
                      <a:r>
                        <a:rPr kumimoji="0" lang="es-ES" sz="11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ahoma" pitchFamily="34" charset="0"/>
                          <a:ea typeface="Times New Roman" pitchFamily="18" charset="0"/>
                          <a:cs typeface="Tahoma" pitchFamily="34" charset="0"/>
                        </a:rPr>
                        <a:t>. Creación de una aplicación </a:t>
                      </a:r>
                      <a:r>
                        <a:rPr kumimoji="0" lang="es-ES" sz="11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ahoma" pitchFamily="34" charset="0"/>
                          <a:ea typeface="Times New Roman" pitchFamily="18" charset="0"/>
                          <a:cs typeface="Tahoma" pitchFamily="34" charset="0"/>
                        </a:rPr>
                        <a:t>cordova</a:t>
                      </a:r>
                      <a:endParaRPr kumimoji="0" lang="ca-ES" sz="11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ahoma" pitchFamily="34" charset="0"/>
                        <a:ea typeface="Times New Roman" pitchFamily="18" charset="0"/>
                        <a:cs typeface="Tahoma" pitchFamily="34" charset="0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kumimoji="0" lang="es-ES" sz="11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ahoma" pitchFamily="34" charset="0"/>
                          <a:ea typeface="Times New Roman" pitchFamily="18" charset="0"/>
                          <a:cs typeface="Tahoma" pitchFamily="34" charset="0"/>
                        </a:rPr>
                        <a:t>Programación modular. Conexión a fuente de datos REST.</a:t>
                      </a:r>
                      <a:endParaRPr kumimoji="0" lang="ca-ES" sz="11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ahoma" pitchFamily="34" charset="0"/>
                        <a:ea typeface="Times New Roman" pitchFamily="18" charset="0"/>
                        <a:cs typeface="Tahoma" pitchFamily="34" charset="0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kumimoji="0" lang="es-ES" sz="11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ahoma" pitchFamily="34" charset="0"/>
                          <a:ea typeface="Times New Roman" pitchFamily="18" charset="0"/>
                          <a:cs typeface="Tahoma" pitchFamily="34" charset="0"/>
                        </a:rPr>
                        <a:t> </a:t>
                      </a:r>
                      <a:endParaRPr kumimoji="0" lang="ca-ES" sz="11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ahoma" pitchFamily="34" charset="0"/>
                        <a:ea typeface="Times New Roman" pitchFamily="18" charset="0"/>
                        <a:cs typeface="Tahoma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ca-ES" sz="11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ahoma" pitchFamily="34" charset="0"/>
                          <a:ea typeface="Times New Roman" pitchFamily="18" charset="0"/>
                          <a:cs typeface="Tahoma" pitchFamily="34" charset="0"/>
                        </a:rPr>
                        <a:t>Colin </a:t>
                      </a:r>
                      <a:r>
                        <a:rPr kumimoji="0" lang="ca-ES" sz="11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ahoma" pitchFamily="34" charset="0"/>
                          <a:ea typeface="Times New Roman" pitchFamily="18" charset="0"/>
                          <a:cs typeface="Tahoma" pitchFamily="34" charset="0"/>
                        </a:rPr>
                        <a:t>Mahoney</a:t>
                      </a:r>
                      <a:endParaRPr kumimoji="0" lang="es-ES" sz="11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ahoma" pitchFamily="34" charset="0"/>
                        <a:ea typeface="Times New Roman" pitchFamily="18" charset="0"/>
                        <a:cs typeface="Tahoma" pitchFamily="34" charset="0"/>
                      </a:endParaRPr>
                    </a:p>
                  </a:txBody>
                  <a:tcPr marT="45703" marB="4570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18153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ea typeface="Times New Roman" pitchFamily="18" charset="0"/>
                        <a:cs typeface="Tahoma" pitchFamily="34" charset="0"/>
                      </a:endParaRPr>
                    </a:p>
                  </a:txBody>
                  <a:tcPr marT="45703" marB="4570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11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ahoma" pitchFamily="34" charset="0"/>
                          <a:ea typeface="Times New Roman" pitchFamily="18" charset="0"/>
                          <a:cs typeface="Tahoma" pitchFamily="34" charset="0"/>
                        </a:rPr>
                        <a:t>Taller - Implementación de un módulo AMD </a:t>
                      </a:r>
                      <a:endParaRPr kumimoji="0" lang="es-ES" sz="1100" b="0" i="0" u="none" strike="noStrike" kern="1200" cap="none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ahoma" pitchFamily="34" charset="0"/>
                        <a:ea typeface="Times New Roman" pitchFamily="18" charset="0"/>
                        <a:cs typeface="Tahoma" pitchFamily="34" charset="0"/>
                      </a:endParaRPr>
                    </a:p>
                  </a:txBody>
                  <a:tcPr marT="45703" marB="4570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ca-ES" sz="11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ahoma" pitchFamily="34" charset="0"/>
                          <a:ea typeface="Times New Roman" pitchFamily="18" charset="0"/>
                          <a:cs typeface="Tahoma" pitchFamily="34" charset="0"/>
                        </a:rPr>
                        <a:t>Colin </a:t>
                      </a:r>
                      <a:r>
                        <a:rPr kumimoji="0" lang="ca-ES" sz="11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ahoma" pitchFamily="34" charset="0"/>
                          <a:ea typeface="Times New Roman" pitchFamily="18" charset="0"/>
                          <a:cs typeface="Tahoma" pitchFamily="34" charset="0"/>
                        </a:rPr>
                        <a:t>Mahoney</a:t>
                      </a:r>
                      <a:endParaRPr kumimoji="0" lang="es-ES" sz="11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ahoma" pitchFamily="34" charset="0"/>
                        <a:ea typeface="Times New Roman" pitchFamily="18" charset="0"/>
                        <a:cs typeface="Tahoma" pitchFamily="34" charset="0"/>
                      </a:endParaRPr>
                    </a:p>
                  </a:txBody>
                  <a:tcPr marT="45703" marB="4570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23733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ea typeface="Times New Roman" pitchFamily="18" charset="0"/>
                        <a:cs typeface="Tahoma" pitchFamily="34" charset="0"/>
                      </a:endParaRPr>
                    </a:p>
                  </a:txBody>
                  <a:tcPr marT="45703" marB="4570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0" lang="ca-ES" sz="11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ahoma" pitchFamily="34" charset="0"/>
                          <a:ea typeface="Times New Roman" pitchFamily="18" charset="0"/>
                          <a:cs typeface="Tahoma" pitchFamily="34" charset="0"/>
                        </a:rPr>
                        <a:t>Arquitectura de la </a:t>
                      </a:r>
                      <a:r>
                        <a:rPr kumimoji="0" lang="ca-ES" sz="11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ahoma" pitchFamily="34" charset="0"/>
                          <a:ea typeface="Times New Roman" pitchFamily="18" charset="0"/>
                          <a:cs typeface="Tahoma" pitchFamily="34" charset="0"/>
                        </a:rPr>
                        <a:t>aplicación</a:t>
                      </a:r>
                      <a:r>
                        <a:rPr kumimoji="0" lang="ca-ES" sz="11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ahoma" pitchFamily="34" charset="0"/>
                          <a:ea typeface="Times New Roman" pitchFamily="18" charset="0"/>
                          <a:cs typeface="Tahoma" pitchFamily="34" charset="0"/>
                        </a:rPr>
                        <a:t>. Model/</a:t>
                      </a:r>
                      <a:r>
                        <a:rPr kumimoji="0" lang="ca-ES" sz="11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ahoma" pitchFamily="34" charset="0"/>
                          <a:ea typeface="Times New Roman" pitchFamily="18" charset="0"/>
                          <a:cs typeface="Tahoma" pitchFamily="34" charset="0"/>
                        </a:rPr>
                        <a:t>View</a:t>
                      </a:r>
                      <a:r>
                        <a:rPr kumimoji="0" lang="ca-ES" sz="11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ahoma" pitchFamily="34" charset="0"/>
                          <a:ea typeface="Times New Roman" pitchFamily="18" charset="0"/>
                          <a:cs typeface="Tahoma" pitchFamily="34" charset="0"/>
                        </a:rPr>
                        <a:t>/</a:t>
                      </a:r>
                      <a:r>
                        <a:rPr kumimoji="0" lang="ca-ES" sz="11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ahoma" pitchFamily="34" charset="0"/>
                          <a:ea typeface="Times New Roman" pitchFamily="18" charset="0"/>
                          <a:cs typeface="Tahoma" pitchFamily="34" charset="0"/>
                        </a:rPr>
                        <a:t>Controller</a:t>
                      </a:r>
                      <a:r>
                        <a:rPr kumimoji="0" lang="ca-ES" sz="11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ahoma" pitchFamily="34" charset="0"/>
                          <a:ea typeface="Times New Roman" pitchFamily="18" charset="0"/>
                          <a:cs typeface="Tahoma" pitchFamily="34" charset="0"/>
                        </a:rPr>
                        <a:t>.</a:t>
                      </a:r>
                    </a:p>
                    <a:p>
                      <a:r>
                        <a:rPr kumimoji="0" lang="ca-ES" sz="11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ahoma" pitchFamily="34" charset="0"/>
                          <a:ea typeface="Times New Roman" pitchFamily="18" charset="0"/>
                          <a:cs typeface="Tahoma" pitchFamily="34" charset="0"/>
                        </a:rPr>
                        <a:t>Implementación</a:t>
                      </a:r>
                      <a:r>
                        <a:rPr kumimoji="0" lang="ca-ES" sz="11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ahoma" pitchFamily="34" charset="0"/>
                          <a:ea typeface="Times New Roman" pitchFamily="18" charset="0"/>
                          <a:cs typeface="Tahoma" pitchFamily="34" charset="0"/>
                        </a:rPr>
                        <a:t> Modelo de </a:t>
                      </a:r>
                      <a:r>
                        <a:rPr kumimoji="0" lang="ca-ES" sz="11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ahoma" pitchFamily="34" charset="0"/>
                          <a:ea typeface="Times New Roman" pitchFamily="18" charset="0"/>
                          <a:cs typeface="Tahoma" pitchFamily="34" charset="0"/>
                        </a:rPr>
                        <a:t>datos</a:t>
                      </a:r>
                      <a:r>
                        <a:rPr kumimoji="0" lang="ca-ES" sz="11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ahoma" pitchFamily="34" charset="0"/>
                          <a:ea typeface="Times New Roman" pitchFamily="18" charset="0"/>
                          <a:cs typeface="Tahoma" pitchFamily="34" charset="0"/>
                        </a:rPr>
                        <a:t>/vista con mapa </a:t>
                      </a:r>
                      <a:r>
                        <a:rPr kumimoji="0" lang="ca-ES" sz="11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ahoma" pitchFamily="34" charset="0"/>
                          <a:ea typeface="Times New Roman" pitchFamily="18" charset="0"/>
                          <a:cs typeface="Tahoma" pitchFamily="34" charset="0"/>
                        </a:rPr>
                        <a:t>Leaflet</a:t>
                      </a:r>
                      <a:endParaRPr kumimoji="0" lang="es-ES" sz="1100" b="0" i="0" u="none" strike="noStrike" kern="1200" cap="none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ahoma" pitchFamily="34" charset="0"/>
                        <a:ea typeface="Times New Roman" pitchFamily="18" charset="0"/>
                        <a:cs typeface="Tahoma" pitchFamily="34" charset="0"/>
                      </a:endParaRPr>
                    </a:p>
                  </a:txBody>
                  <a:tcPr marT="45703" marB="4570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ca-ES" sz="11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ahoma" pitchFamily="34" charset="0"/>
                          <a:ea typeface="Times New Roman" pitchFamily="18" charset="0"/>
                          <a:cs typeface="Tahoma" pitchFamily="34" charset="0"/>
                        </a:rPr>
                        <a:t>Colin </a:t>
                      </a:r>
                      <a:r>
                        <a:rPr kumimoji="0" lang="ca-ES" sz="11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ahoma" pitchFamily="34" charset="0"/>
                          <a:ea typeface="Times New Roman" pitchFamily="18" charset="0"/>
                          <a:cs typeface="Tahoma" pitchFamily="34" charset="0"/>
                        </a:rPr>
                        <a:t>Mahoney</a:t>
                      </a:r>
                      <a:endParaRPr kumimoji="0" lang="es-ES" sz="11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ahoma" pitchFamily="34" charset="0"/>
                        <a:ea typeface="Times New Roman" pitchFamily="18" charset="0"/>
                        <a:cs typeface="Tahoma" pitchFamily="34" charset="0"/>
                      </a:endParaRPr>
                    </a:p>
                  </a:txBody>
                  <a:tcPr marT="45703" marB="4570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423733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ea typeface="Times New Roman" pitchFamily="18" charset="0"/>
                        <a:cs typeface="Tahoma" pitchFamily="34" charset="0"/>
                      </a:endParaRPr>
                    </a:p>
                  </a:txBody>
                  <a:tcPr marT="45703" marB="4570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0" lang="es-ES" sz="11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ahoma" pitchFamily="34" charset="0"/>
                          <a:ea typeface="Times New Roman" pitchFamily="18" charset="0"/>
                          <a:cs typeface="Tahoma" pitchFamily="34" charset="0"/>
                        </a:rPr>
                        <a:t>Taller - Implementación de una vista sencilla con backbone.js</a:t>
                      </a:r>
                      <a:endParaRPr kumimoji="0" lang="ca-ES" sz="11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ahoma" pitchFamily="34" charset="0"/>
                        <a:ea typeface="Times New Roman" pitchFamily="18" charset="0"/>
                        <a:cs typeface="Tahoma" pitchFamily="34" charset="0"/>
                      </a:endParaRPr>
                    </a:p>
                  </a:txBody>
                  <a:tcPr marT="45703" marB="4570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ca-ES" sz="11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ahoma" pitchFamily="34" charset="0"/>
                          <a:ea typeface="Times New Roman" pitchFamily="18" charset="0"/>
                          <a:cs typeface="Tahoma" pitchFamily="34" charset="0"/>
                        </a:rPr>
                        <a:t>Colin </a:t>
                      </a:r>
                      <a:r>
                        <a:rPr kumimoji="0" lang="ca-ES" sz="11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ahoma" pitchFamily="34" charset="0"/>
                          <a:ea typeface="Times New Roman" pitchFamily="18" charset="0"/>
                          <a:cs typeface="Tahoma" pitchFamily="34" charset="0"/>
                        </a:rPr>
                        <a:t>Mahoney</a:t>
                      </a:r>
                      <a:endParaRPr kumimoji="0" lang="es-ES" sz="11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ahoma" pitchFamily="34" charset="0"/>
                        <a:ea typeface="Times New Roman" pitchFamily="18" charset="0"/>
                        <a:cs typeface="Tahoma" pitchFamily="34" charset="0"/>
                      </a:endParaRPr>
                    </a:p>
                  </a:txBody>
                  <a:tcPr marT="45703" marB="4570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423733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11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ahoma" pitchFamily="34" charset="0"/>
                        <a:ea typeface="Times New Roman" pitchFamily="18" charset="0"/>
                        <a:cs typeface="Tahoma" pitchFamily="34" charset="0"/>
                      </a:endParaRPr>
                    </a:p>
                  </a:txBody>
                  <a:tcPr marT="45703" marB="4570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0" lang="es-ES" sz="11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ahoma" pitchFamily="34" charset="0"/>
                          <a:ea typeface="Times New Roman" pitchFamily="18" charset="0"/>
                          <a:cs typeface="Tahoma" pitchFamily="34" charset="0"/>
                        </a:rPr>
                        <a:t>Implementación vista alfanumérica. Sincronización de vistas con eventos. </a:t>
                      </a:r>
                      <a:endParaRPr kumimoji="0" lang="ca-ES" sz="11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ahoma" pitchFamily="34" charset="0"/>
                        <a:ea typeface="Times New Roman" pitchFamily="18" charset="0"/>
                        <a:cs typeface="Tahoma" pitchFamily="34" charset="0"/>
                      </a:endParaRPr>
                    </a:p>
                  </a:txBody>
                  <a:tcPr marT="45703" marB="4570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ca-ES" sz="11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ahoma" pitchFamily="34" charset="0"/>
                          <a:ea typeface="Times New Roman" pitchFamily="18" charset="0"/>
                          <a:cs typeface="Tahoma" pitchFamily="34" charset="0"/>
                        </a:rPr>
                        <a:t>Colin </a:t>
                      </a:r>
                      <a:r>
                        <a:rPr kumimoji="0" lang="ca-ES" sz="11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ahoma" pitchFamily="34" charset="0"/>
                          <a:ea typeface="Times New Roman" pitchFamily="18" charset="0"/>
                          <a:cs typeface="Tahoma" pitchFamily="34" charset="0"/>
                        </a:rPr>
                        <a:t>Mahoney</a:t>
                      </a:r>
                      <a:endParaRPr kumimoji="0" lang="es-ES" sz="11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ahoma" pitchFamily="34" charset="0"/>
                        <a:ea typeface="Times New Roman" pitchFamily="18" charset="0"/>
                        <a:cs typeface="Tahoma" pitchFamily="34" charset="0"/>
                      </a:endParaRPr>
                    </a:p>
                  </a:txBody>
                  <a:tcPr marT="45703" marB="4570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4236274"/>
                  </a:ext>
                </a:extLst>
              </a:tr>
              <a:tr h="423733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11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ahoma" pitchFamily="34" charset="0"/>
                        <a:ea typeface="Times New Roman" pitchFamily="18" charset="0"/>
                        <a:cs typeface="Tahoma" pitchFamily="34" charset="0"/>
                      </a:endParaRPr>
                    </a:p>
                  </a:txBody>
                  <a:tcPr marT="45703" marB="4570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0" lang="es-ES" sz="11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ahoma" pitchFamily="34" charset="0"/>
                          <a:ea typeface="Times New Roman" pitchFamily="18" charset="0"/>
                          <a:cs typeface="Tahoma" pitchFamily="34" charset="0"/>
                        </a:rPr>
                        <a:t>Taller -Implementación de una vista con API </a:t>
                      </a:r>
                      <a:r>
                        <a:rPr kumimoji="0" lang="es-ES" sz="11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ahoma" pitchFamily="34" charset="0"/>
                          <a:ea typeface="Times New Roman" pitchFamily="18" charset="0"/>
                          <a:cs typeface="Tahoma" pitchFamily="34" charset="0"/>
                        </a:rPr>
                        <a:t>Mapbox</a:t>
                      </a:r>
                      <a:r>
                        <a:rPr kumimoji="0" lang="es-ES" sz="11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ahoma" pitchFamily="34" charset="0"/>
                          <a:ea typeface="Times New Roman" pitchFamily="18" charset="0"/>
                          <a:cs typeface="Tahoma" pitchFamily="34" charset="0"/>
                        </a:rPr>
                        <a:t> GL</a:t>
                      </a:r>
                      <a:endParaRPr kumimoji="0" lang="ca-ES" sz="11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ahoma" pitchFamily="34" charset="0"/>
                        <a:ea typeface="Times New Roman" pitchFamily="18" charset="0"/>
                        <a:cs typeface="Tahoma" pitchFamily="34" charset="0"/>
                      </a:endParaRPr>
                    </a:p>
                  </a:txBody>
                  <a:tcPr marT="45703" marB="4570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ca-ES" sz="11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ahoma" pitchFamily="34" charset="0"/>
                          <a:ea typeface="Times New Roman" pitchFamily="18" charset="0"/>
                          <a:cs typeface="Tahoma" pitchFamily="34" charset="0"/>
                        </a:rPr>
                        <a:t>Colin </a:t>
                      </a:r>
                      <a:r>
                        <a:rPr kumimoji="0" lang="ca-ES" sz="11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ahoma" pitchFamily="34" charset="0"/>
                          <a:ea typeface="Times New Roman" pitchFamily="18" charset="0"/>
                          <a:cs typeface="Tahoma" pitchFamily="34" charset="0"/>
                        </a:rPr>
                        <a:t>Mahoney</a:t>
                      </a:r>
                      <a:endParaRPr kumimoji="0" lang="es-ES" sz="11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ahoma" pitchFamily="34" charset="0"/>
                        <a:ea typeface="Times New Roman" pitchFamily="18" charset="0"/>
                        <a:cs typeface="Tahoma" pitchFamily="34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s-ES" sz="11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ahoma" pitchFamily="34" charset="0"/>
                        <a:ea typeface="Times New Roman" pitchFamily="18" charset="0"/>
                        <a:cs typeface="Tahoma" pitchFamily="34" charset="0"/>
                      </a:endParaRPr>
                    </a:p>
                  </a:txBody>
                  <a:tcPr marT="45703" marB="4570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7371657"/>
                  </a:ext>
                </a:extLst>
              </a:tr>
            </a:tbl>
          </a:graphicData>
        </a:graphic>
      </p:graphicFrame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228600" y="6248400"/>
            <a:ext cx="19050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s-ES" altLang="ca-ES" sz="1200" dirty="0">
                <a:solidFill>
                  <a:srgbClr val="DDDDDD"/>
                </a:solidFill>
                <a:latin typeface="Swis721 Ex BT" pitchFamily="34" charset="0"/>
              </a:rPr>
              <a:t>Máster SIG – 2020/2021</a:t>
            </a:r>
            <a:endParaRPr lang="fr-FR" altLang="ca-ES" sz="1200" dirty="0">
              <a:solidFill>
                <a:srgbClr val="DDDDDD"/>
              </a:solidFill>
              <a:latin typeface="Swis721 Ex BT" pitchFamily="34" charset="0"/>
            </a:endParaRPr>
          </a:p>
        </p:txBody>
      </p:sp>
      <p:grpSp>
        <p:nvGrpSpPr>
          <p:cNvPr id="5" name="Google Shape;7105;p79">
            <a:extLst>
              <a:ext uri="{FF2B5EF4-FFF2-40B4-BE49-F238E27FC236}">
                <a16:creationId xmlns:a16="http://schemas.microsoft.com/office/drawing/2014/main" id="{D306D973-D842-4D07-9820-D08F9527B5D4}"/>
              </a:ext>
            </a:extLst>
          </p:cNvPr>
          <p:cNvGrpSpPr/>
          <p:nvPr/>
        </p:nvGrpSpPr>
        <p:grpSpPr>
          <a:xfrm>
            <a:off x="7668344" y="165544"/>
            <a:ext cx="339253" cy="339253"/>
            <a:chOff x="5660400" y="238125"/>
            <a:chExt cx="481825" cy="481825"/>
          </a:xfrm>
        </p:grpSpPr>
        <p:sp>
          <p:nvSpPr>
            <p:cNvPr id="6" name="Google Shape;7106;p79">
              <a:extLst>
                <a:ext uri="{FF2B5EF4-FFF2-40B4-BE49-F238E27FC236}">
                  <a16:creationId xmlns:a16="http://schemas.microsoft.com/office/drawing/2014/main" id="{2CEB695C-9D61-4307-8AF5-D44E3EFC0E0B}"/>
                </a:ext>
              </a:extLst>
            </p:cNvPr>
            <p:cNvSpPr/>
            <p:nvPr/>
          </p:nvSpPr>
          <p:spPr>
            <a:xfrm>
              <a:off x="5660400" y="436700"/>
              <a:ext cx="481825" cy="283250"/>
            </a:xfrm>
            <a:custGeom>
              <a:avLst/>
              <a:gdLst/>
              <a:ahLst/>
              <a:cxnLst/>
              <a:rect l="l" t="t" r="r" b="b"/>
              <a:pathLst>
                <a:path w="19273" h="11330" extrusionOk="0">
                  <a:moveTo>
                    <a:pt x="5120" y="1130"/>
                  </a:moveTo>
                  <a:cubicBezTo>
                    <a:pt x="5433" y="1130"/>
                    <a:pt x="5683" y="1380"/>
                    <a:pt x="5683" y="1693"/>
                  </a:cubicBezTo>
                  <a:cubicBezTo>
                    <a:pt x="5683" y="2006"/>
                    <a:pt x="5433" y="2259"/>
                    <a:pt x="5120" y="2259"/>
                  </a:cubicBezTo>
                  <a:lnTo>
                    <a:pt x="2861" y="2259"/>
                  </a:lnTo>
                  <a:cubicBezTo>
                    <a:pt x="2548" y="2259"/>
                    <a:pt x="2298" y="2006"/>
                    <a:pt x="2298" y="1693"/>
                  </a:cubicBezTo>
                  <a:cubicBezTo>
                    <a:pt x="2298" y="1380"/>
                    <a:pt x="2548" y="1130"/>
                    <a:pt x="2861" y="1130"/>
                  </a:cubicBezTo>
                  <a:close/>
                  <a:moveTo>
                    <a:pt x="10766" y="1130"/>
                  </a:moveTo>
                  <a:cubicBezTo>
                    <a:pt x="11079" y="1130"/>
                    <a:pt x="11329" y="1380"/>
                    <a:pt x="11329" y="1693"/>
                  </a:cubicBezTo>
                  <a:cubicBezTo>
                    <a:pt x="11329" y="2006"/>
                    <a:pt x="11079" y="2259"/>
                    <a:pt x="10766" y="2259"/>
                  </a:cubicBezTo>
                  <a:lnTo>
                    <a:pt x="8507" y="2259"/>
                  </a:lnTo>
                  <a:cubicBezTo>
                    <a:pt x="8194" y="2259"/>
                    <a:pt x="7944" y="2006"/>
                    <a:pt x="7944" y="1693"/>
                  </a:cubicBezTo>
                  <a:cubicBezTo>
                    <a:pt x="7944" y="1380"/>
                    <a:pt x="8194" y="1130"/>
                    <a:pt x="8507" y="1130"/>
                  </a:cubicBezTo>
                  <a:close/>
                  <a:moveTo>
                    <a:pt x="16412" y="1130"/>
                  </a:moveTo>
                  <a:cubicBezTo>
                    <a:pt x="16725" y="1130"/>
                    <a:pt x="16975" y="1380"/>
                    <a:pt x="16975" y="1693"/>
                  </a:cubicBezTo>
                  <a:cubicBezTo>
                    <a:pt x="16975" y="2006"/>
                    <a:pt x="16725" y="2259"/>
                    <a:pt x="16412" y="2259"/>
                  </a:cubicBezTo>
                  <a:lnTo>
                    <a:pt x="14153" y="2259"/>
                  </a:lnTo>
                  <a:cubicBezTo>
                    <a:pt x="13840" y="2259"/>
                    <a:pt x="13590" y="2006"/>
                    <a:pt x="13590" y="1693"/>
                  </a:cubicBezTo>
                  <a:cubicBezTo>
                    <a:pt x="13590" y="1380"/>
                    <a:pt x="13840" y="1130"/>
                    <a:pt x="14153" y="1130"/>
                  </a:cubicBezTo>
                  <a:close/>
                  <a:moveTo>
                    <a:pt x="5120" y="4518"/>
                  </a:moveTo>
                  <a:cubicBezTo>
                    <a:pt x="5433" y="4518"/>
                    <a:pt x="5683" y="4767"/>
                    <a:pt x="5683" y="5081"/>
                  </a:cubicBezTo>
                  <a:cubicBezTo>
                    <a:pt x="5683" y="5394"/>
                    <a:pt x="5433" y="5647"/>
                    <a:pt x="5120" y="5647"/>
                  </a:cubicBezTo>
                  <a:lnTo>
                    <a:pt x="2861" y="5647"/>
                  </a:lnTo>
                  <a:cubicBezTo>
                    <a:pt x="2548" y="5647"/>
                    <a:pt x="2298" y="5394"/>
                    <a:pt x="2298" y="5081"/>
                  </a:cubicBezTo>
                  <a:cubicBezTo>
                    <a:pt x="2298" y="4767"/>
                    <a:pt x="2548" y="4518"/>
                    <a:pt x="2861" y="4518"/>
                  </a:cubicBezTo>
                  <a:close/>
                  <a:moveTo>
                    <a:pt x="10766" y="4518"/>
                  </a:moveTo>
                  <a:cubicBezTo>
                    <a:pt x="11079" y="4518"/>
                    <a:pt x="11329" y="4767"/>
                    <a:pt x="11329" y="5081"/>
                  </a:cubicBezTo>
                  <a:cubicBezTo>
                    <a:pt x="11329" y="5394"/>
                    <a:pt x="11079" y="5647"/>
                    <a:pt x="10766" y="5647"/>
                  </a:cubicBezTo>
                  <a:lnTo>
                    <a:pt x="8507" y="5647"/>
                  </a:lnTo>
                  <a:cubicBezTo>
                    <a:pt x="8194" y="5647"/>
                    <a:pt x="7944" y="5394"/>
                    <a:pt x="7944" y="5081"/>
                  </a:cubicBezTo>
                  <a:cubicBezTo>
                    <a:pt x="7944" y="4767"/>
                    <a:pt x="8194" y="4518"/>
                    <a:pt x="8507" y="4518"/>
                  </a:cubicBezTo>
                  <a:close/>
                  <a:moveTo>
                    <a:pt x="16412" y="4518"/>
                  </a:moveTo>
                  <a:cubicBezTo>
                    <a:pt x="16725" y="4518"/>
                    <a:pt x="16975" y="4767"/>
                    <a:pt x="16975" y="5081"/>
                  </a:cubicBezTo>
                  <a:cubicBezTo>
                    <a:pt x="16975" y="5394"/>
                    <a:pt x="16725" y="5647"/>
                    <a:pt x="16412" y="5647"/>
                  </a:cubicBezTo>
                  <a:lnTo>
                    <a:pt x="14153" y="5647"/>
                  </a:lnTo>
                  <a:cubicBezTo>
                    <a:pt x="13840" y="5647"/>
                    <a:pt x="13590" y="5394"/>
                    <a:pt x="13590" y="5081"/>
                  </a:cubicBezTo>
                  <a:cubicBezTo>
                    <a:pt x="13590" y="4767"/>
                    <a:pt x="13840" y="4518"/>
                    <a:pt x="14153" y="4518"/>
                  </a:cubicBezTo>
                  <a:close/>
                  <a:moveTo>
                    <a:pt x="5120" y="7941"/>
                  </a:moveTo>
                  <a:cubicBezTo>
                    <a:pt x="5433" y="7941"/>
                    <a:pt x="5683" y="8194"/>
                    <a:pt x="5683" y="8507"/>
                  </a:cubicBezTo>
                  <a:cubicBezTo>
                    <a:pt x="5683" y="8818"/>
                    <a:pt x="5433" y="9071"/>
                    <a:pt x="5120" y="9071"/>
                  </a:cubicBezTo>
                  <a:lnTo>
                    <a:pt x="2861" y="9071"/>
                  </a:lnTo>
                  <a:cubicBezTo>
                    <a:pt x="2548" y="9071"/>
                    <a:pt x="2298" y="8818"/>
                    <a:pt x="2298" y="8507"/>
                  </a:cubicBezTo>
                  <a:cubicBezTo>
                    <a:pt x="2298" y="8194"/>
                    <a:pt x="2548" y="7941"/>
                    <a:pt x="2861" y="7941"/>
                  </a:cubicBezTo>
                  <a:close/>
                  <a:moveTo>
                    <a:pt x="10766" y="7941"/>
                  </a:moveTo>
                  <a:cubicBezTo>
                    <a:pt x="11079" y="7941"/>
                    <a:pt x="11329" y="8194"/>
                    <a:pt x="11329" y="8507"/>
                  </a:cubicBezTo>
                  <a:cubicBezTo>
                    <a:pt x="11329" y="8818"/>
                    <a:pt x="11079" y="9071"/>
                    <a:pt x="10766" y="9071"/>
                  </a:cubicBezTo>
                  <a:lnTo>
                    <a:pt x="8507" y="9071"/>
                  </a:lnTo>
                  <a:cubicBezTo>
                    <a:pt x="8194" y="9071"/>
                    <a:pt x="7944" y="8818"/>
                    <a:pt x="7944" y="8507"/>
                  </a:cubicBezTo>
                  <a:cubicBezTo>
                    <a:pt x="7944" y="8194"/>
                    <a:pt x="8194" y="7941"/>
                    <a:pt x="8507" y="7941"/>
                  </a:cubicBezTo>
                  <a:close/>
                  <a:moveTo>
                    <a:pt x="16412" y="7941"/>
                  </a:moveTo>
                  <a:cubicBezTo>
                    <a:pt x="16725" y="7941"/>
                    <a:pt x="16975" y="8194"/>
                    <a:pt x="16975" y="8507"/>
                  </a:cubicBezTo>
                  <a:cubicBezTo>
                    <a:pt x="16975" y="8818"/>
                    <a:pt x="16725" y="9071"/>
                    <a:pt x="16412" y="9071"/>
                  </a:cubicBezTo>
                  <a:lnTo>
                    <a:pt x="14153" y="9071"/>
                  </a:lnTo>
                  <a:cubicBezTo>
                    <a:pt x="13840" y="9071"/>
                    <a:pt x="13590" y="8818"/>
                    <a:pt x="13590" y="8507"/>
                  </a:cubicBezTo>
                  <a:cubicBezTo>
                    <a:pt x="13590" y="8194"/>
                    <a:pt x="13840" y="7941"/>
                    <a:pt x="14153" y="7941"/>
                  </a:cubicBezTo>
                  <a:close/>
                  <a:moveTo>
                    <a:pt x="1" y="1"/>
                  </a:moveTo>
                  <a:lnTo>
                    <a:pt x="1" y="9637"/>
                  </a:lnTo>
                  <a:cubicBezTo>
                    <a:pt x="1" y="10570"/>
                    <a:pt x="759" y="11329"/>
                    <a:pt x="1696" y="11329"/>
                  </a:cubicBezTo>
                  <a:lnTo>
                    <a:pt x="17580" y="11329"/>
                  </a:lnTo>
                  <a:cubicBezTo>
                    <a:pt x="18514" y="11329"/>
                    <a:pt x="19273" y="10570"/>
                    <a:pt x="19273" y="9637"/>
                  </a:cubicBezTo>
                  <a:lnTo>
                    <a:pt x="1927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" name="Google Shape;7107;p79">
              <a:extLst>
                <a:ext uri="{FF2B5EF4-FFF2-40B4-BE49-F238E27FC236}">
                  <a16:creationId xmlns:a16="http://schemas.microsoft.com/office/drawing/2014/main" id="{34BD8045-8F2A-41C1-9505-2E984AD87D1D}"/>
                </a:ext>
              </a:extLst>
            </p:cNvPr>
            <p:cNvSpPr/>
            <p:nvPr/>
          </p:nvSpPr>
          <p:spPr>
            <a:xfrm>
              <a:off x="5660400" y="238125"/>
              <a:ext cx="481825" cy="170375"/>
            </a:xfrm>
            <a:custGeom>
              <a:avLst/>
              <a:gdLst/>
              <a:ahLst/>
              <a:cxnLst/>
              <a:rect l="l" t="t" r="r" b="b"/>
              <a:pathLst>
                <a:path w="19273" h="6815" extrusionOk="0">
                  <a:moveTo>
                    <a:pt x="3990" y="1129"/>
                  </a:moveTo>
                  <a:cubicBezTo>
                    <a:pt x="4304" y="1129"/>
                    <a:pt x="4557" y="1382"/>
                    <a:pt x="4557" y="1695"/>
                  </a:cubicBezTo>
                  <a:lnTo>
                    <a:pt x="4557" y="3954"/>
                  </a:lnTo>
                  <a:cubicBezTo>
                    <a:pt x="4557" y="4264"/>
                    <a:pt x="4304" y="4517"/>
                    <a:pt x="3990" y="4517"/>
                  </a:cubicBezTo>
                  <a:cubicBezTo>
                    <a:pt x="3677" y="4517"/>
                    <a:pt x="3427" y="4264"/>
                    <a:pt x="3427" y="3954"/>
                  </a:cubicBezTo>
                  <a:lnTo>
                    <a:pt x="3427" y="1695"/>
                  </a:lnTo>
                  <a:cubicBezTo>
                    <a:pt x="3427" y="1382"/>
                    <a:pt x="3677" y="1129"/>
                    <a:pt x="3990" y="1129"/>
                  </a:cubicBezTo>
                  <a:close/>
                  <a:moveTo>
                    <a:pt x="9637" y="1129"/>
                  </a:moveTo>
                  <a:cubicBezTo>
                    <a:pt x="9950" y="1129"/>
                    <a:pt x="10203" y="1382"/>
                    <a:pt x="10203" y="1695"/>
                  </a:cubicBezTo>
                  <a:lnTo>
                    <a:pt x="10203" y="3954"/>
                  </a:lnTo>
                  <a:cubicBezTo>
                    <a:pt x="10203" y="4264"/>
                    <a:pt x="9950" y="4517"/>
                    <a:pt x="9637" y="4517"/>
                  </a:cubicBezTo>
                  <a:cubicBezTo>
                    <a:pt x="9323" y="4517"/>
                    <a:pt x="9073" y="4264"/>
                    <a:pt x="9073" y="3954"/>
                  </a:cubicBezTo>
                  <a:lnTo>
                    <a:pt x="9073" y="1695"/>
                  </a:lnTo>
                  <a:cubicBezTo>
                    <a:pt x="9073" y="1382"/>
                    <a:pt x="9323" y="1129"/>
                    <a:pt x="9637" y="1129"/>
                  </a:cubicBezTo>
                  <a:close/>
                  <a:moveTo>
                    <a:pt x="15283" y="1129"/>
                  </a:moveTo>
                  <a:cubicBezTo>
                    <a:pt x="15596" y="1129"/>
                    <a:pt x="15849" y="1382"/>
                    <a:pt x="15849" y="1695"/>
                  </a:cubicBezTo>
                  <a:lnTo>
                    <a:pt x="15849" y="3954"/>
                  </a:lnTo>
                  <a:cubicBezTo>
                    <a:pt x="15849" y="4264"/>
                    <a:pt x="15596" y="4517"/>
                    <a:pt x="15283" y="4517"/>
                  </a:cubicBezTo>
                  <a:cubicBezTo>
                    <a:pt x="14969" y="4517"/>
                    <a:pt x="14719" y="4264"/>
                    <a:pt x="14719" y="3954"/>
                  </a:cubicBezTo>
                  <a:lnTo>
                    <a:pt x="14719" y="1695"/>
                  </a:lnTo>
                  <a:cubicBezTo>
                    <a:pt x="14719" y="1382"/>
                    <a:pt x="14969" y="1129"/>
                    <a:pt x="15283" y="1129"/>
                  </a:cubicBezTo>
                  <a:close/>
                  <a:moveTo>
                    <a:pt x="3990" y="0"/>
                  </a:moveTo>
                  <a:cubicBezTo>
                    <a:pt x="3054" y="0"/>
                    <a:pt x="2298" y="759"/>
                    <a:pt x="2298" y="1695"/>
                  </a:cubicBezTo>
                  <a:lnTo>
                    <a:pt x="2298" y="2258"/>
                  </a:lnTo>
                  <a:lnTo>
                    <a:pt x="1696" y="2258"/>
                  </a:lnTo>
                  <a:cubicBezTo>
                    <a:pt x="759" y="2258"/>
                    <a:pt x="1" y="3017"/>
                    <a:pt x="1" y="3954"/>
                  </a:cubicBezTo>
                  <a:lnTo>
                    <a:pt x="1" y="6814"/>
                  </a:lnTo>
                  <a:lnTo>
                    <a:pt x="19273" y="6814"/>
                  </a:lnTo>
                  <a:lnTo>
                    <a:pt x="19273" y="3954"/>
                  </a:lnTo>
                  <a:cubicBezTo>
                    <a:pt x="19273" y="3017"/>
                    <a:pt x="18514" y="2258"/>
                    <a:pt x="17580" y="2258"/>
                  </a:cubicBezTo>
                  <a:lnTo>
                    <a:pt x="16978" y="2258"/>
                  </a:lnTo>
                  <a:lnTo>
                    <a:pt x="16978" y="1695"/>
                  </a:lnTo>
                  <a:cubicBezTo>
                    <a:pt x="16978" y="759"/>
                    <a:pt x="16219" y="0"/>
                    <a:pt x="15283" y="0"/>
                  </a:cubicBezTo>
                  <a:cubicBezTo>
                    <a:pt x="14346" y="0"/>
                    <a:pt x="13590" y="759"/>
                    <a:pt x="13590" y="1695"/>
                  </a:cubicBezTo>
                  <a:lnTo>
                    <a:pt x="13590" y="2258"/>
                  </a:lnTo>
                  <a:lnTo>
                    <a:pt x="11332" y="2258"/>
                  </a:lnTo>
                  <a:lnTo>
                    <a:pt x="11332" y="1695"/>
                  </a:lnTo>
                  <a:cubicBezTo>
                    <a:pt x="11332" y="759"/>
                    <a:pt x="10573" y="0"/>
                    <a:pt x="9637" y="0"/>
                  </a:cubicBezTo>
                  <a:cubicBezTo>
                    <a:pt x="8700" y="0"/>
                    <a:pt x="7944" y="759"/>
                    <a:pt x="7944" y="1695"/>
                  </a:cubicBezTo>
                  <a:lnTo>
                    <a:pt x="7944" y="2258"/>
                  </a:lnTo>
                  <a:lnTo>
                    <a:pt x="5686" y="2258"/>
                  </a:lnTo>
                  <a:lnTo>
                    <a:pt x="5686" y="1695"/>
                  </a:lnTo>
                  <a:cubicBezTo>
                    <a:pt x="5686" y="759"/>
                    <a:pt x="4927" y="0"/>
                    <a:pt x="399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2548390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ext Box 2"/>
          <p:cNvSpPr txBox="1">
            <a:spLocks noChangeArrowheads="1"/>
          </p:cNvSpPr>
          <p:nvPr/>
        </p:nvSpPr>
        <p:spPr bwMode="auto">
          <a:xfrm>
            <a:off x="323528" y="404664"/>
            <a:ext cx="631031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s-ES" altLang="ca-ES" sz="2000" b="0" i="0" u="none" strike="noStrike" kern="0" cap="none" spc="0" normalizeH="0" baseline="0" noProof="0" dirty="0">
                <a:ln>
                  <a:noFill/>
                </a:ln>
                <a:solidFill>
                  <a:srgbClr val="8CBABE">
                    <a:lumMod val="40000"/>
                    <a:lumOff val="60000"/>
                  </a:srgbClr>
                </a:solidFill>
                <a:effectLst/>
                <a:uLnTx/>
                <a:uFillTx/>
                <a:latin typeface="Swis721 Ex BT" pitchFamily="34" charset="0"/>
                <a:cs typeface="Arial"/>
                <a:sym typeface="Arial"/>
              </a:rPr>
              <a:t>Utilizaremos estas herramientas</a:t>
            </a:r>
          </a:p>
        </p:txBody>
      </p:sp>
      <p:pic>
        <p:nvPicPr>
          <p:cNvPr id="1026" name="Picture 2" descr="Resultat d'imatges per a &quot;vscode&quot;&quot;">
            <a:extLst>
              <a:ext uri="{FF2B5EF4-FFF2-40B4-BE49-F238E27FC236}">
                <a16:creationId xmlns:a16="http://schemas.microsoft.com/office/drawing/2014/main" id="{297036AD-0DFD-4A14-93BA-FE4581BF32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2350376"/>
            <a:ext cx="894752" cy="891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C1C4F9A6-BC4D-4EC1-AAA0-7B247637B8A4}"/>
              </a:ext>
            </a:extLst>
          </p:cNvPr>
          <p:cNvSpPr txBox="1"/>
          <p:nvPr/>
        </p:nvSpPr>
        <p:spPr>
          <a:xfrm>
            <a:off x="3632698" y="2309408"/>
            <a:ext cx="300114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ES" sz="1400" b="0" i="0" u="none" strike="noStrike" kern="0" cap="none" spc="0" normalizeH="0" baseline="0" noProof="0" dirty="0">
                <a:ln>
                  <a:noFill/>
                </a:ln>
                <a:solidFill>
                  <a:srgbClr val="8CBABE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Visual Studio </a:t>
            </a:r>
            <a:r>
              <a:rPr kumimoji="0" lang="es-E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8CBABE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Code</a:t>
            </a:r>
            <a:r>
              <a:rPr kumimoji="0" lang="es-ES" sz="1400" b="0" i="0" u="none" strike="noStrike" kern="0" cap="none" spc="0" normalizeH="0" baseline="0" noProof="0" dirty="0">
                <a:ln>
                  <a:noFill/>
                </a:ln>
                <a:solidFill>
                  <a:srgbClr val="8CBABE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ES" sz="1400" b="0" i="0" u="none" strike="noStrike" kern="0" cap="none" spc="0" normalizeH="0" baseline="0" noProof="0" dirty="0">
                <a:ln>
                  <a:noFill/>
                </a:ln>
                <a:solidFill>
                  <a:srgbClr val="8CBABE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Es el editor de código más utilizado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ES" sz="1400" b="0" i="0" u="none" strike="noStrike" kern="0" cap="none" spc="0" normalizeH="0" baseline="0" noProof="0" dirty="0">
                <a:ln>
                  <a:noFill/>
                </a:ln>
                <a:solidFill>
                  <a:srgbClr val="8CBABE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actualmente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B3D7E3E0-77A6-42A7-BA25-B06D76D2ED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616" y="3686833"/>
            <a:ext cx="1392945" cy="783532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B03A68EF-C18C-4B3B-A578-949B95E77C11}"/>
              </a:ext>
            </a:extLst>
          </p:cNvPr>
          <p:cNvSpPr txBox="1"/>
          <p:nvPr/>
        </p:nvSpPr>
        <p:spPr>
          <a:xfrm>
            <a:off x="3707904" y="3596777"/>
            <a:ext cx="327685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ES" sz="1400" b="0" i="0" u="none" strike="noStrike" kern="0" cap="none" spc="0" normalizeH="0" baseline="0" noProof="0" dirty="0">
                <a:ln>
                  <a:noFill/>
                </a:ln>
                <a:solidFill>
                  <a:srgbClr val="8CBABE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Repositorio de código.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ES" sz="1400" b="0" i="0" u="none" strike="noStrike" kern="0" cap="none" spc="0" normalizeH="0" baseline="0" noProof="0" dirty="0">
                <a:ln>
                  <a:noFill/>
                </a:ln>
                <a:solidFill>
                  <a:srgbClr val="8CBABE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Nos permite gestionar, enseñar y crear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ES" sz="1400" b="0" i="0" u="none" strike="noStrike" kern="0" cap="none" spc="0" normalizeH="0" baseline="0" noProof="0" dirty="0">
                <a:ln>
                  <a:noFill/>
                </a:ln>
                <a:solidFill>
                  <a:srgbClr val="8CBABE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Páginas web con nuestro código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222EB8F-ED2D-495C-B1DA-2A3B9108DD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3608" y="5117148"/>
            <a:ext cx="1677345" cy="939313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C9C6F009-7567-4E53-8A31-AFE0B5D1497F}"/>
              </a:ext>
            </a:extLst>
          </p:cNvPr>
          <p:cNvSpPr txBox="1"/>
          <p:nvPr/>
        </p:nvSpPr>
        <p:spPr>
          <a:xfrm>
            <a:off x="3707904" y="5294605"/>
            <a:ext cx="42931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ES" sz="1400" b="0" i="0" u="none" strike="noStrike" kern="0" cap="none" spc="0" normalizeH="0" baseline="0" noProof="0" dirty="0">
                <a:ln>
                  <a:noFill/>
                </a:ln>
                <a:solidFill>
                  <a:srgbClr val="8CBABE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Servicio de publicación blog profesional, para dar a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ES" sz="1400" b="0" i="0" u="none" strike="noStrike" kern="0" cap="none" spc="0" normalizeH="0" baseline="0" noProof="0" dirty="0">
                <a:ln>
                  <a:noFill/>
                </a:ln>
                <a:solidFill>
                  <a:srgbClr val="8CBABE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Conocer nuestro trabajo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4281AD-C076-4F0D-B1DA-D094C46778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3305" y="1042355"/>
            <a:ext cx="962431" cy="962431"/>
          </a:xfrm>
          <a:prstGeom prst="rect">
            <a:avLst/>
          </a:prstGeom>
        </p:spPr>
      </p:pic>
      <p:sp>
        <p:nvSpPr>
          <p:cNvPr id="10" name="CuadroTexto 1">
            <a:extLst>
              <a:ext uri="{FF2B5EF4-FFF2-40B4-BE49-F238E27FC236}">
                <a16:creationId xmlns:a16="http://schemas.microsoft.com/office/drawing/2014/main" id="{A7A3C796-C8F8-47CF-8FC6-87CBE1422231}"/>
              </a:ext>
            </a:extLst>
          </p:cNvPr>
          <p:cNvSpPr txBox="1"/>
          <p:nvPr/>
        </p:nvSpPr>
        <p:spPr>
          <a:xfrm>
            <a:off x="3707904" y="928426"/>
            <a:ext cx="409278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ES" sz="1400" b="0" i="0" u="none" strike="noStrike" kern="0" cap="none" spc="0" normalizeH="0" baseline="0" noProof="0" dirty="0">
                <a:ln>
                  <a:noFill/>
                </a:ln>
                <a:solidFill>
                  <a:srgbClr val="8CBABE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Navegador web, preferiblemente Google Chrome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lang="es-ES" dirty="0">
              <a:solidFill>
                <a:srgbClr val="8CBABE">
                  <a:lumMod val="40000"/>
                  <a:lumOff val="60000"/>
                </a:srgbClr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ES" sz="1400" b="0" i="0" u="none" strike="noStrike" kern="0" cap="none" spc="0" normalizeH="0" baseline="0" noProof="0" dirty="0">
                <a:ln>
                  <a:noFill/>
                </a:ln>
                <a:solidFill>
                  <a:srgbClr val="8CBABE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NO utilizar Internet Explorer ni Edge!!!</a:t>
            </a:r>
          </a:p>
        </p:txBody>
      </p:sp>
    </p:spTree>
    <p:extLst>
      <p:ext uri="{BB962C8B-B14F-4D97-AF65-F5344CB8AC3E}">
        <p14:creationId xmlns:p14="http://schemas.microsoft.com/office/powerpoint/2010/main" val="16300556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2">
            <a:extLst>
              <a:ext uri="{FF2B5EF4-FFF2-40B4-BE49-F238E27FC236}">
                <a16:creationId xmlns:a16="http://schemas.microsoft.com/office/drawing/2014/main" id="{9B73A55D-E84C-40D7-AF5F-F27B9EACEC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15816" y="2564904"/>
            <a:ext cx="4320480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s-ES" altLang="ca-ES" sz="6000" b="0" i="0" u="none" strike="noStrike" kern="0" cap="none" spc="0" normalizeH="0" baseline="0" noProof="0" dirty="0" err="1">
                <a:ln>
                  <a:noFill/>
                </a:ln>
                <a:solidFill>
                  <a:srgbClr val="8CBABE">
                    <a:lumMod val="40000"/>
                    <a:lumOff val="60000"/>
                  </a:srgbClr>
                </a:solidFill>
                <a:effectLst/>
                <a:uLnTx/>
                <a:uFillTx/>
                <a:latin typeface="Swis721 Ex BT" pitchFamily="34" charset="0"/>
                <a:cs typeface="Arial"/>
                <a:sym typeface="Arial"/>
              </a:rPr>
              <a:t>Javascript</a:t>
            </a:r>
            <a:endParaRPr kumimoji="0" lang="es-ES" altLang="ca-ES" sz="6000" b="0" i="0" u="none" strike="noStrike" kern="0" cap="none" spc="0" normalizeH="0" baseline="0" noProof="0" dirty="0">
              <a:ln>
                <a:noFill/>
              </a:ln>
              <a:solidFill>
                <a:srgbClr val="8CBABE">
                  <a:lumMod val="40000"/>
                  <a:lumOff val="60000"/>
                </a:srgbClr>
              </a:solidFill>
              <a:effectLst/>
              <a:uLnTx/>
              <a:uFillTx/>
              <a:latin typeface="Swis721 Ex BT" pitchFamily="34" charset="0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6353240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>
            <a:extLst>
              <a:ext uri="{FF2B5EF4-FFF2-40B4-BE49-F238E27FC236}">
                <a16:creationId xmlns:a16="http://schemas.microsoft.com/office/drawing/2014/main" id="{6D7650AE-C4F3-47FE-B940-CE2F450738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528" y="404664"/>
            <a:ext cx="631031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s-ES" altLang="ca-E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FFFF99"/>
                </a:solidFill>
                <a:effectLst/>
                <a:uLnTx/>
                <a:uFillTx/>
                <a:latin typeface="Swis721 Ex BT" pitchFamily="34" charset="0"/>
                <a:cs typeface="Arial"/>
                <a:sym typeface="Arial"/>
              </a:rPr>
              <a:t>Javascript</a:t>
            </a:r>
            <a:r>
              <a:rPr kumimoji="0" lang="es-ES" altLang="ca-ES" sz="2000" b="0" i="0" u="none" strike="noStrike" kern="0" cap="none" spc="0" normalizeH="0" baseline="0" noProof="0" dirty="0">
                <a:ln>
                  <a:noFill/>
                </a:ln>
                <a:solidFill>
                  <a:srgbClr val="FFFF99"/>
                </a:solidFill>
                <a:effectLst/>
                <a:uLnTx/>
                <a:uFillTx/>
                <a:latin typeface="Swis721 Ex BT" pitchFamily="34" charset="0"/>
                <a:cs typeface="Arial"/>
                <a:sym typeface="Arial"/>
              </a:rPr>
              <a:t>¿?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3342A9B8-F4CF-4D64-B04B-72CB56D5E9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1268760"/>
            <a:ext cx="8014589" cy="4680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07375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>
            <a:extLst>
              <a:ext uri="{FF2B5EF4-FFF2-40B4-BE49-F238E27FC236}">
                <a16:creationId xmlns:a16="http://schemas.microsoft.com/office/drawing/2014/main" id="{6D7650AE-C4F3-47FE-B940-CE2F450738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528" y="404664"/>
            <a:ext cx="631031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s-ES" altLang="ca-E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FFFF99"/>
                </a:solidFill>
                <a:effectLst/>
                <a:uLnTx/>
                <a:uFillTx/>
                <a:latin typeface="Swis721 Ex BT" pitchFamily="34" charset="0"/>
                <a:cs typeface="Arial"/>
                <a:sym typeface="Arial"/>
              </a:rPr>
              <a:t>Javascript</a:t>
            </a:r>
            <a:r>
              <a:rPr kumimoji="0" lang="es-ES" altLang="ca-ES" sz="2000" b="0" i="0" u="none" strike="noStrike" kern="0" cap="none" spc="0" normalizeH="0" baseline="0" noProof="0" dirty="0">
                <a:ln>
                  <a:noFill/>
                </a:ln>
                <a:solidFill>
                  <a:srgbClr val="FFFF99"/>
                </a:solidFill>
                <a:effectLst/>
                <a:uLnTx/>
                <a:uFillTx/>
                <a:latin typeface="Swis721 Ex BT" pitchFamily="34" charset="0"/>
                <a:cs typeface="Arial"/>
                <a:sym typeface="Arial"/>
              </a:rPr>
              <a:t>¿?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A6345476-4D35-45F9-AB66-35BB06F8BD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908720"/>
            <a:ext cx="6806530" cy="544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66780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>
            <a:extLst>
              <a:ext uri="{FF2B5EF4-FFF2-40B4-BE49-F238E27FC236}">
                <a16:creationId xmlns:a16="http://schemas.microsoft.com/office/drawing/2014/main" id="{6D7650AE-C4F3-47FE-B940-CE2F450738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520" y="404664"/>
            <a:ext cx="631031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s-ES" altLang="ca-E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8CBABE">
                    <a:lumMod val="40000"/>
                    <a:lumOff val="60000"/>
                  </a:srgbClr>
                </a:solidFill>
                <a:effectLst/>
                <a:uLnTx/>
                <a:uFillTx/>
                <a:latin typeface="Righteous" panose="020B0604020202020204" charset="0"/>
                <a:cs typeface="Arial"/>
                <a:sym typeface="Arial"/>
              </a:rPr>
              <a:t>Javascript</a:t>
            </a:r>
            <a:r>
              <a:rPr kumimoji="0" lang="es-ES" altLang="ca-ES" sz="2000" b="0" i="0" u="none" strike="noStrike" kern="0" cap="none" spc="0" normalizeH="0" baseline="0" noProof="0" dirty="0">
                <a:ln>
                  <a:noFill/>
                </a:ln>
                <a:solidFill>
                  <a:srgbClr val="8CBABE">
                    <a:lumMod val="40000"/>
                    <a:lumOff val="60000"/>
                  </a:srgbClr>
                </a:solidFill>
                <a:effectLst/>
                <a:uLnTx/>
                <a:uFillTx/>
                <a:latin typeface="Righteous" panose="020B0604020202020204" charset="0"/>
                <a:cs typeface="Arial"/>
                <a:sym typeface="Arial"/>
              </a:rPr>
              <a:t> puro o </a:t>
            </a:r>
            <a:r>
              <a:rPr kumimoji="0" lang="es-ES" altLang="ca-E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8CBABE">
                    <a:lumMod val="40000"/>
                    <a:lumOff val="60000"/>
                  </a:srgbClr>
                </a:solidFill>
                <a:effectLst/>
                <a:uLnTx/>
                <a:uFillTx/>
                <a:latin typeface="Righteous" panose="020B0604020202020204" charset="0"/>
                <a:cs typeface="Arial"/>
                <a:sym typeface="Arial"/>
              </a:rPr>
              <a:t>Vanilla</a:t>
            </a:r>
            <a:r>
              <a:rPr kumimoji="0" lang="es-ES" altLang="ca-ES" sz="2000" b="0" i="0" u="none" strike="noStrike" kern="0" cap="none" spc="0" normalizeH="0" baseline="0" noProof="0" dirty="0">
                <a:ln>
                  <a:noFill/>
                </a:ln>
                <a:solidFill>
                  <a:srgbClr val="8CBABE">
                    <a:lumMod val="40000"/>
                    <a:lumOff val="60000"/>
                  </a:srgbClr>
                </a:solidFill>
                <a:effectLst/>
                <a:uLnTx/>
                <a:uFillTx/>
                <a:latin typeface="Righteous" panose="020B0604020202020204" charset="0"/>
                <a:cs typeface="Arial"/>
                <a:sym typeface="Arial"/>
              </a:rPr>
              <a:t> </a:t>
            </a:r>
            <a:r>
              <a:rPr kumimoji="0" lang="es-ES" altLang="ca-E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8CBABE">
                    <a:lumMod val="40000"/>
                    <a:lumOff val="60000"/>
                  </a:srgbClr>
                </a:solidFill>
                <a:effectLst/>
                <a:uLnTx/>
                <a:uFillTx/>
                <a:latin typeface="Righteous" panose="020B0604020202020204" charset="0"/>
                <a:cs typeface="Arial"/>
                <a:sym typeface="Arial"/>
              </a:rPr>
              <a:t>Javascript</a:t>
            </a:r>
            <a:endParaRPr kumimoji="0" lang="es-ES" altLang="ca-ES" sz="2000" b="0" i="0" u="none" strike="noStrike" kern="0" cap="none" spc="0" normalizeH="0" baseline="0" noProof="0" dirty="0">
              <a:ln>
                <a:noFill/>
              </a:ln>
              <a:solidFill>
                <a:srgbClr val="8CBABE">
                  <a:lumMod val="40000"/>
                  <a:lumOff val="60000"/>
                </a:srgbClr>
              </a:solidFill>
              <a:effectLst/>
              <a:uLnTx/>
              <a:uFillTx/>
              <a:latin typeface="Righteous" panose="020B0604020202020204" charset="0"/>
              <a:cs typeface="Arial"/>
              <a:sym typeface="Arial"/>
            </a:endParaRP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C20349E6-0793-4C7C-A7B9-EC587CCAA0FF}"/>
              </a:ext>
            </a:extLst>
          </p:cNvPr>
          <p:cNvSpPr/>
          <p:nvPr/>
        </p:nvSpPr>
        <p:spPr>
          <a:xfrm>
            <a:off x="3491880" y="5877272"/>
            <a:ext cx="195598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ES" sz="1400" b="0" i="0" u="none" strike="noStrike" kern="0" cap="none" spc="0" normalizeH="0" baseline="0" noProof="0" dirty="0">
                <a:ln>
                  <a:noFill/>
                </a:ln>
                <a:solidFill>
                  <a:srgbClr val="8CBABE">
                    <a:lumMod val="40000"/>
                    <a:lumOff val="60000"/>
                  </a:srgbClr>
                </a:solidFill>
                <a:effectLst/>
                <a:uLnTx/>
                <a:uFillTx/>
                <a:latin typeface="Righteous" panose="020B0604020202020204" charset="0"/>
                <a:cs typeface="Arial"/>
                <a:sym typeface="Arial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http://vanilla-js.com/</a:t>
            </a:r>
            <a:r>
              <a:rPr kumimoji="0" lang="es-ES" sz="1400" b="0" i="0" u="none" strike="noStrike" kern="0" cap="none" spc="0" normalizeH="0" baseline="0" noProof="0" dirty="0">
                <a:ln>
                  <a:noFill/>
                </a:ln>
                <a:solidFill>
                  <a:srgbClr val="8CBABE">
                    <a:lumMod val="40000"/>
                    <a:lumOff val="60000"/>
                  </a:srgbClr>
                </a:solidFill>
                <a:effectLst/>
                <a:uLnTx/>
                <a:uFillTx/>
                <a:latin typeface="Righteous" panose="020B0604020202020204" charset="0"/>
                <a:cs typeface="Arial"/>
                <a:sym typeface="Arial"/>
              </a:rPr>
              <a:t>(*)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7C98AA02-7354-432A-8000-3B4E6C2DED80}"/>
              </a:ext>
            </a:extLst>
          </p:cNvPr>
          <p:cNvSpPr/>
          <p:nvPr/>
        </p:nvSpPr>
        <p:spPr>
          <a:xfrm>
            <a:off x="827584" y="1484784"/>
            <a:ext cx="763284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8CBABE">
                    <a:lumMod val="40000"/>
                    <a:lumOff val="60000"/>
                  </a:srgbClr>
                </a:solidFill>
                <a:effectLst/>
                <a:uLnTx/>
                <a:uFillTx/>
                <a:latin typeface="Righteous" panose="020B0604020202020204" charset="0"/>
                <a:cs typeface="Arial"/>
                <a:sym typeface="Arial"/>
              </a:rPr>
              <a:t>The terms Vanilla JavaScript and Vanilla JS refer to JavaScript not extended by any frameworks or additional libraries. Scripts written in Vanilla JS are plain JavaScript code.</a:t>
            </a:r>
            <a:endParaRPr kumimoji="0" lang="es-ES" sz="1600" b="0" i="0" u="none" strike="noStrike" kern="0" cap="none" spc="0" normalizeH="0" baseline="0" noProof="0" dirty="0">
              <a:ln>
                <a:noFill/>
              </a:ln>
              <a:solidFill>
                <a:srgbClr val="8CBABE">
                  <a:lumMod val="40000"/>
                  <a:lumOff val="60000"/>
                </a:srgbClr>
              </a:solidFill>
              <a:effectLst/>
              <a:uLnTx/>
              <a:uFillTx/>
              <a:latin typeface="Righteous" panose="020B0604020202020204" charset="0"/>
              <a:cs typeface="Arial"/>
              <a:sym typeface="Arial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C7812A46-27F2-44F5-943C-392D4AEA310D}"/>
              </a:ext>
            </a:extLst>
          </p:cNvPr>
          <p:cNvSpPr txBox="1"/>
          <p:nvPr/>
        </p:nvSpPr>
        <p:spPr>
          <a:xfrm>
            <a:off x="827584" y="3284984"/>
            <a:ext cx="712879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E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8CBABE">
                    <a:lumMod val="40000"/>
                    <a:lumOff val="60000"/>
                  </a:srgbClr>
                </a:solidFill>
                <a:effectLst/>
                <a:uLnTx/>
                <a:uFillTx/>
                <a:latin typeface="Righteous" panose="020B0604020202020204" charset="0"/>
                <a:cs typeface="Arial"/>
                <a:sym typeface="Arial"/>
              </a:rPr>
              <a:t>Vanilla</a:t>
            </a:r>
            <a:r>
              <a:rPr kumimoji="0" lang="es-ES" sz="1600" b="0" i="0" u="none" strike="noStrike" kern="0" cap="none" spc="0" normalizeH="0" baseline="0" noProof="0" dirty="0">
                <a:ln>
                  <a:noFill/>
                </a:ln>
                <a:solidFill>
                  <a:srgbClr val="8CBABE">
                    <a:lumMod val="40000"/>
                    <a:lumOff val="60000"/>
                  </a:srgbClr>
                </a:solidFill>
                <a:effectLst/>
                <a:uLnTx/>
                <a:uFillTx/>
                <a:latin typeface="Righteous" panose="020B0604020202020204" charset="0"/>
                <a:cs typeface="Arial"/>
                <a:sym typeface="Arial"/>
              </a:rPr>
              <a:t> JS es una iniciativa, en forma de </a:t>
            </a:r>
            <a:r>
              <a:rPr kumimoji="0" lang="es-E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8CBABE">
                    <a:lumMod val="40000"/>
                    <a:lumOff val="60000"/>
                  </a:srgbClr>
                </a:solidFill>
                <a:effectLst/>
                <a:uLnTx/>
                <a:uFillTx/>
                <a:latin typeface="Righteous" panose="020B0604020202020204" charset="0"/>
                <a:cs typeface="Arial"/>
                <a:sym typeface="Arial"/>
              </a:rPr>
              <a:t>framework</a:t>
            </a:r>
            <a:r>
              <a:rPr kumimoji="0" lang="es-ES" sz="1600" b="0" i="0" u="none" strike="noStrike" kern="0" cap="none" spc="0" normalizeH="0" baseline="0" noProof="0" dirty="0">
                <a:ln>
                  <a:noFill/>
                </a:ln>
                <a:solidFill>
                  <a:srgbClr val="8CBABE">
                    <a:lumMod val="40000"/>
                    <a:lumOff val="60000"/>
                  </a:srgbClr>
                </a:solidFill>
                <a:effectLst/>
                <a:uLnTx/>
                <a:uFillTx/>
                <a:latin typeface="Righteous" panose="020B0604020202020204" charset="0"/>
                <a:cs typeface="Arial"/>
                <a:sym typeface="Arial"/>
              </a:rPr>
              <a:t>(*) que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ES" sz="1600" b="0" i="0" u="none" strike="noStrike" kern="0" cap="none" spc="0" normalizeH="0" baseline="0" noProof="0" dirty="0">
                <a:ln>
                  <a:noFill/>
                </a:ln>
                <a:solidFill>
                  <a:srgbClr val="8CBABE">
                    <a:lumMod val="40000"/>
                    <a:lumOff val="60000"/>
                  </a:srgbClr>
                </a:solidFill>
                <a:effectLst/>
                <a:uLnTx/>
                <a:uFillTx/>
                <a:latin typeface="Righteous" panose="020B0604020202020204" charset="0"/>
                <a:cs typeface="Arial"/>
                <a:sym typeface="Arial"/>
              </a:rPr>
              <a:t> intenta enseñar las grandes ventajas de no usar </a:t>
            </a:r>
            <a:r>
              <a:rPr kumimoji="0" lang="es-E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8CBABE">
                    <a:lumMod val="40000"/>
                    <a:lumOff val="60000"/>
                  </a:srgbClr>
                </a:solidFill>
                <a:effectLst/>
                <a:uLnTx/>
                <a:uFillTx/>
                <a:latin typeface="Righteous" panose="020B0604020202020204" charset="0"/>
                <a:cs typeface="Arial"/>
                <a:sym typeface="Arial"/>
              </a:rPr>
              <a:t>frameworks</a:t>
            </a:r>
            <a:r>
              <a:rPr kumimoji="0" lang="es-ES" sz="1600" b="0" i="0" u="none" strike="noStrike" kern="0" cap="none" spc="0" normalizeH="0" baseline="0" noProof="0" dirty="0">
                <a:ln>
                  <a:noFill/>
                </a:ln>
                <a:solidFill>
                  <a:srgbClr val="8CBABE">
                    <a:lumMod val="40000"/>
                    <a:lumOff val="60000"/>
                  </a:srgbClr>
                </a:solidFill>
                <a:effectLst/>
                <a:uLnTx/>
                <a:uFillTx/>
                <a:latin typeface="Righteous" panose="020B0604020202020204" charset="0"/>
                <a:cs typeface="Arial"/>
                <a:sym typeface="Arial"/>
              </a:rPr>
              <a:t> 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ES" sz="1600" b="0" i="0" u="none" strike="noStrike" kern="0" cap="none" spc="0" normalizeH="0" baseline="0" noProof="0" dirty="0">
                <a:ln>
                  <a:noFill/>
                </a:ln>
                <a:solidFill>
                  <a:srgbClr val="8CBABE">
                    <a:lumMod val="40000"/>
                    <a:lumOff val="60000"/>
                  </a:srgbClr>
                </a:solidFill>
                <a:effectLst/>
                <a:uLnTx/>
                <a:uFillTx/>
                <a:latin typeface="Righteous" panose="020B0604020202020204" charset="0"/>
                <a:cs typeface="Arial"/>
                <a:sym typeface="Arial"/>
              </a:rPr>
              <a:t> potenciar nuestras aplicaciones sin necesidad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ES" sz="1600" b="0" i="0" u="none" strike="noStrike" kern="0" cap="none" spc="0" normalizeH="0" baseline="0" noProof="0" dirty="0">
                <a:ln>
                  <a:noFill/>
                </a:ln>
                <a:solidFill>
                  <a:srgbClr val="8CBABE">
                    <a:lumMod val="40000"/>
                    <a:lumOff val="60000"/>
                  </a:srgbClr>
                </a:solidFill>
                <a:effectLst/>
                <a:uLnTx/>
                <a:uFillTx/>
                <a:latin typeface="Righteous" panose="020B0604020202020204" charset="0"/>
                <a:cs typeface="Arial"/>
                <a:sym typeface="Arial"/>
              </a:rPr>
              <a:t>de añadir grandes archivos extra.</a:t>
            </a:r>
          </a:p>
        </p:txBody>
      </p:sp>
    </p:spTree>
    <p:extLst>
      <p:ext uri="{BB962C8B-B14F-4D97-AF65-F5344CB8AC3E}">
        <p14:creationId xmlns:p14="http://schemas.microsoft.com/office/powerpoint/2010/main" val="410427639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49F7C9CC-51EC-4094-B84D-8EDCDB974E7C}"/>
              </a:ext>
            </a:extLst>
          </p:cNvPr>
          <p:cNvSpPr txBox="1"/>
          <p:nvPr/>
        </p:nvSpPr>
        <p:spPr>
          <a:xfrm>
            <a:off x="541089" y="3019224"/>
            <a:ext cx="80618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>
                <a:latin typeface="Righteous" panose="020B0604020202020204" charset="0"/>
                <a:hlinkClick r:id="rId2"/>
              </a:rPr>
              <a:t>https://gis-master-m2.github.io/m2-geoweb/</a:t>
            </a:r>
            <a:endParaRPr lang="es-ES" sz="3200" dirty="0">
              <a:latin typeface="Righteous" panose="020B0604020202020204" charset="0"/>
            </a:endParaRPr>
          </a:p>
        </p:txBody>
      </p:sp>
      <p:sp>
        <p:nvSpPr>
          <p:cNvPr id="3" name="Text Box 2">
            <a:extLst>
              <a:ext uri="{FF2B5EF4-FFF2-40B4-BE49-F238E27FC236}">
                <a16:creationId xmlns:a16="http://schemas.microsoft.com/office/drawing/2014/main" id="{BDFF69E3-1008-41C2-A315-04751B6835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5856" y="548680"/>
            <a:ext cx="280831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s-ES" altLang="ca-ES" sz="2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ighteous" panose="020B0604020202020204" charset="0"/>
                <a:sym typeface="Arial"/>
              </a:rPr>
              <a:t>Empezamos !!!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D48A91-111E-487E-9123-FC7ACBE96348}"/>
              </a:ext>
            </a:extLst>
          </p:cNvPr>
          <p:cNvSpPr txBox="1"/>
          <p:nvPr/>
        </p:nvSpPr>
        <p:spPr>
          <a:xfrm>
            <a:off x="6490989" y="6381328"/>
            <a:ext cx="262778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" sz="1100" i="1" u="sng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Iconas </a:t>
            </a:r>
            <a:r>
              <a:rPr lang="ca-ES" sz="1100" i="1" u="sng" dirty="0">
                <a:solidFill>
                  <a:schemeClr val="bg1"/>
                </a:solidFill>
              </a:rPr>
              <a:t>y </a:t>
            </a:r>
            <a:r>
              <a:rPr lang="ca-ES" sz="1100" dirty="0">
                <a:solidFill>
                  <a:schemeClr val="bg1"/>
                </a:solidFill>
              </a:rPr>
              <a:t>template</a:t>
            </a:r>
            <a:r>
              <a:rPr lang="ca-ES" sz="1100" i="1" u="sng" dirty="0">
                <a:solidFill>
                  <a:schemeClr val="bg1"/>
                </a:solidFill>
              </a:rPr>
              <a:t> from </a:t>
            </a:r>
            <a:r>
              <a:rPr kumimoji="0" lang="en" sz="1100" i="1" u="sng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S</a:t>
            </a:r>
            <a:r>
              <a:rPr kumimoji="0" lang="en" sz="1200" i="1" u="sng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lidesgo</a:t>
            </a:r>
            <a:endParaRPr lang="es-ES" i="1" dirty="0">
              <a:solidFill>
                <a:schemeClr val="bg1"/>
              </a:solidFill>
            </a:endParaRPr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39D04E39-3FF1-4AB8-8334-4AC56A3024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80533" y="1844824"/>
            <a:ext cx="358293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s-ES" altLang="ca-ES" sz="2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ighteous" panose="020B0604020202020204" charset="0"/>
                <a:sym typeface="Arial"/>
              </a:rPr>
              <a:t>Documentación del módulo</a:t>
            </a:r>
          </a:p>
        </p:txBody>
      </p:sp>
    </p:spTree>
    <p:extLst>
      <p:ext uri="{BB962C8B-B14F-4D97-AF65-F5344CB8AC3E}">
        <p14:creationId xmlns:p14="http://schemas.microsoft.com/office/powerpoint/2010/main" val="19621359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ext Box 2"/>
          <p:cNvSpPr txBox="1">
            <a:spLocks noChangeArrowheads="1"/>
          </p:cNvSpPr>
          <p:nvPr/>
        </p:nvSpPr>
        <p:spPr bwMode="auto">
          <a:xfrm>
            <a:off x="228600" y="6248400"/>
            <a:ext cx="19050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s-ES" altLang="ca-ES" sz="1200" dirty="0">
                <a:solidFill>
                  <a:schemeClr val="tx2"/>
                </a:solidFill>
                <a:latin typeface="Righteous" panose="020B0604020202020204" charset="0"/>
              </a:rPr>
              <a:t>Máster SIG – 2020/2021</a:t>
            </a:r>
            <a:endParaRPr lang="fr-FR" altLang="ca-ES" sz="1200" dirty="0">
              <a:solidFill>
                <a:schemeClr val="tx2"/>
              </a:solidFill>
              <a:latin typeface="Righteous" panose="020B0604020202020204" charset="0"/>
            </a:endParaRPr>
          </a:p>
        </p:txBody>
      </p:sp>
      <p:sp>
        <p:nvSpPr>
          <p:cNvPr id="6147" name="Text Box 3"/>
          <p:cNvSpPr txBox="1">
            <a:spLocks noChangeArrowheads="1"/>
          </p:cNvSpPr>
          <p:nvPr/>
        </p:nvSpPr>
        <p:spPr bwMode="auto">
          <a:xfrm>
            <a:off x="323850" y="490538"/>
            <a:ext cx="520382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None/>
            </a:pPr>
            <a:r>
              <a:rPr lang="es-ES" altLang="ca-ES" sz="2400" dirty="0">
                <a:solidFill>
                  <a:schemeClr val="bg1"/>
                </a:solidFill>
                <a:latin typeface="Righteous" panose="020B0604020202020204" charset="0"/>
              </a:rPr>
              <a:t>Prácticas obligatorios y puntuables.</a:t>
            </a:r>
          </a:p>
        </p:txBody>
      </p:sp>
      <p:sp>
        <p:nvSpPr>
          <p:cNvPr id="6148" name="Rectangle 10"/>
          <p:cNvSpPr>
            <a:spLocks noChangeArrowheads="1"/>
          </p:cNvSpPr>
          <p:nvPr/>
        </p:nvSpPr>
        <p:spPr bwMode="auto">
          <a:xfrm>
            <a:off x="329594" y="1268760"/>
            <a:ext cx="8101013" cy="37364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lvl="2" eaLnBrk="1" hangingPunct="1">
              <a:spcBef>
                <a:spcPct val="50000"/>
              </a:spcBef>
              <a:buNone/>
            </a:pPr>
            <a:r>
              <a:rPr lang="es-ES" altLang="ca-ES" sz="2200" dirty="0">
                <a:solidFill>
                  <a:srgbClr val="DE8B74"/>
                </a:solidFill>
                <a:latin typeface="Righteous" panose="020B0604020202020204" charset="0"/>
              </a:rPr>
              <a:t>Práctica I – Cementerio Girona</a:t>
            </a:r>
          </a:p>
          <a:p>
            <a:pPr marL="342900" lvl="2" indent="-342900">
              <a:spcBef>
                <a:spcPct val="50000"/>
              </a:spcBef>
              <a:buClr>
                <a:schemeClr val="accent3">
                  <a:lumMod val="60000"/>
                  <a:lumOff val="40000"/>
                </a:schemeClr>
              </a:buClr>
              <a:buFont typeface="Wingdings" panose="05000000000000000000" pitchFamily="2" charset="2"/>
              <a:buChar char="ü"/>
            </a:pPr>
            <a:r>
              <a:rPr lang="es-ES" altLang="ca-ES" sz="2000" dirty="0">
                <a:solidFill>
                  <a:schemeClr val="accent3">
                    <a:lumMod val="60000"/>
                    <a:lumOff val="40000"/>
                  </a:schemeClr>
                </a:solidFill>
                <a:latin typeface="Righteous" panose="020B0604020202020204" charset="0"/>
              </a:rPr>
              <a:t>Subir los datos del cementerio a </a:t>
            </a:r>
            <a:r>
              <a:rPr lang="es-ES" altLang="ca-ES" sz="20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Righteous" panose="020B0604020202020204" charset="0"/>
              </a:rPr>
              <a:t>Mapbox</a:t>
            </a:r>
            <a:r>
              <a:rPr lang="es-ES" altLang="ca-ES" sz="2000" dirty="0">
                <a:solidFill>
                  <a:schemeClr val="accent3">
                    <a:lumMod val="60000"/>
                    <a:lumOff val="40000"/>
                  </a:schemeClr>
                </a:solidFill>
                <a:latin typeface="Righteous" panose="020B0604020202020204" charset="0"/>
              </a:rPr>
              <a:t> Studio como un </a:t>
            </a:r>
            <a:r>
              <a:rPr lang="es-ES" altLang="ca-ES" sz="20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Righteous" panose="020B0604020202020204" charset="0"/>
              </a:rPr>
              <a:t>tileset</a:t>
            </a:r>
            <a:endParaRPr lang="es-ES" altLang="ca-ES" sz="2000" dirty="0">
              <a:solidFill>
                <a:schemeClr val="accent3">
                  <a:lumMod val="60000"/>
                  <a:lumOff val="40000"/>
                </a:schemeClr>
              </a:solidFill>
              <a:latin typeface="Righteous" panose="020B0604020202020204" charset="0"/>
            </a:endParaRPr>
          </a:p>
          <a:p>
            <a:pPr marL="342900" lvl="2" indent="-342900">
              <a:spcBef>
                <a:spcPct val="50000"/>
              </a:spcBef>
              <a:buClr>
                <a:schemeClr val="accent3">
                  <a:lumMod val="60000"/>
                  <a:lumOff val="40000"/>
                </a:schemeClr>
              </a:buClr>
              <a:buFont typeface="Wingdings" panose="05000000000000000000" pitchFamily="2" charset="2"/>
              <a:buChar char="ü"/>
            </a:pPr>
            <a:r>
              <a:rPr lang="es-ES" altLang="ca-ES" sz="2000" dirty="0">
                <a:solidFill>
                  <a:schemeClr val="accent3">
                    <a:lumMod val="60000"/>
                    <a:lumOff val="40000"/>
                  </a:schemeClr>
                </a:solidFill>
                <a:latin typeface="Righteous" panose="020B0604020202020204" charset="0"/>
              </a:rPr>
              <a:t>Crear un estilo e integrar nuestro </a:t>
            </a:r>
            <a:r>
              <a:rPr lang="es-ES" altLang="ca-ES" sz="20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Righteous" panose="020B0604020202020204" charset="0"/>
              </a:rPr>
              <a:t>tileset</a:t>
            </a:r>
            <a:endParaRPr lang="es-ES" altLang="ca-ES" sz="2000" dirty="0">
              <a:solidFill>
                <a:schemeClr val="accent3">
                  <a:lumMod val="60000"/>
                  <a:lumOff val="40000"/>
                </a:schemeClr>
              </a:solidFill>
              <a:latin typeface="Righteous" panose="020B0604020202020204" charset="0"/>
            </a:endParaRPr>
          </a:p>
          <a:p>
            <a:pPr marL="342900" lvl="2" indent="-342900">
              <a:spcBef>
                <a:spcPct val="50000"/>
              </a:spcBef>
              <a:buClr>
                <a:schemeClr val="accent3">
                  <a:lumMod val="60000"/>
                  <a:lumOff val="40000"/>
                </a:schemeClr>
              </a:buClr>
              <a:buFont typeface="Wingdings" panose="05000000000000000000" pitchFamily="2" charset="2"/>
              <a:buChar char="ü"/>
            </a:pPr>
            <a:r>
              <a:rPr lang="es-ES" altLang="ca-ES" sz="2000" dirty="0">
                <a:solidFill>
                  <a:schemeClr val="accent3">
                    <a:lumMod val="60000"/>
                    <a:lumOff val="40000"/>
                  </a:schemeClr>
                </a:solidFill>
                <a:latin typeface="Righteous" panose="020B0604020202020204" charset="0"/>
              </a:rPr>
              <a:t>Crear un visor con </a:t>
            </a:r>
            <a:r>
              <a:rPr lang="es-ES" altLang="ca-ES" sz="20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Righteous" panose="020B0604020202020204" charset="0"/>
              </a:rPr>
              <a:t>MapBox</a:t>
            </a:r>
            <a:r>
              <a:rPr lang="es-ES" altLang="ca-ES" sz="2000" dirty="0">
                <a:solidFill>
                  <a:schemeClr val="accent3">
                    <a:lumMod val="60000"/>
                    <a:lumOff val="40000"/>
                  </a:schemeClr>
                </a:solidFill>
                <a:latin typeface="Righteous" panose="020B0604020202020204" charset="0"/>
              </a:rPr>
              <a:t> GL JS</a:t>
            </a:r>
          </a:p>
          <a:p>
            <a:pPr marL="342900" lvl="2" indent="-342900">
              <a:spcBef>
                <a:spcPct val="50000"/>
              </a:spcBef>
              <a:buClr>
                <a:schemeClr val="accent3">
                  <a:lumMod val="60000"/>
                  <a:lumOff val="40000"/>
                </a:schemeClr>
              </a:buClr>
              <a:buFont typeface="Wingdings" panose="05000000000000000000" pitchFamily="2" charset="2"/>
              <a:buChar char="ü"/>
            </a:pPr>
            <a:r>
              <a:rPr lang="es-ES" altLang="ca-ES" sz="2000" dirty="0">
                <a:solidFill>
                  <a:schemeClr val="accent3">
                    <a:lumMod val="60000"/>
                    <a:lumOff val="40000"/>
                  </a:schemeClr>
                </a:solidFill>
                <a:latin typeface="Righteous" panose="020B0604020202020204" charset="0"/>
              </a:rPr>
              <a:t>Publicar visor en </a:t>
            </a:r>
            <a:r>
              <a:rPr lang="es-ES" altLang="ca-ES" sz="20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Righteous" panose="020B0604020202020204" charset="0"/>
              </a:rPr>
              <a:t>Github</a:t>
            </a:r>
            <a:endParaRPr lang="es-ES" altLang="ca-ES" sz="2000" dirty="0">
              <a:solidFill>
                <a:schemeClr val="accent3">
                  <a:lumMod val="60000"/>
                  <a:lumOff val="40000"/>
                </a:schemeClr>
              </a:solidFill>
              <a:latin typeface="Righteous" panose="020B0604020202020204" charset="0"/>
            </a:endParaRPr>
          </a:p>
          <a:p>
            <a:pPr lvl="2" eaLnBrk="1" hangingPunct="1">
              <a:spcBef>
                <a:spcPct val="50000"/>
              </a:spcBef>
              <a:buNone/>
            </a:pPr>
            <a:endParaRPr lang="es-ES" altLang="ca-ES" sz="2200" dirty="0">
              <a:solidFill>
                <a:schemeClr val="bg1"/>
              </a:solidFill>
              <a:latin typeface="Righteous" panose="020B0604020202020204" charset="0"/>
            </a:endParaRPr>
          </a:p>
          <a:p>
            <a:pPr eaLnBrk="1">
              <a:spcAft>
                <a:spcPct val="0"/>
              </a:spcAft>
              <a:buClrTx/>
              <a:buFontTx/>
              <a:buNone/>
            </a:pPr>
            <a:endParaRPr lang="es-ES" altLang="ca-ES" sz="24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2" eaLnBrk="1" hangingPunct="1">
              <a:spcBef>
                <a:spcPct val="50000"/>
              </a:spcBef>
              <a:buClr>
                <a:schemeClr val="accent3">
                  <a:lumMod val="60000"/>
                  <a:lumOff val="40000"/>
                </a:schemeClr>
              </a:buClr>
              <a:buFont typeface="Wingdings" panose="05000000000000000000" pitchFamily="2" charset="2"/>
              <a:buChar char="Ø"/>
            </a:pPr>
            <a:r>
              <a:rPr lang="es-ES" altLang="ca-ES" sz="2200" dirty="0">
                <a:solidFill>
                  <a:srgbClr val="DE8B74"/>
                </a:solidFill>
                <a:latin typeface="Righteous" panose="020B0604020202020204" charset="0"/>
              </a:rPr>
              <a:t>Fecha entrega 07-02-2021</a:t>
            </a:r>
          </a:p>
        </p:txBody>
      </p:sp>
      <p:grpSp>
        <p:nvGrpSpPr>
          <p:cNvPr id="5" name="Google Shape;605;p37">
            <a:extLst>
              <a:ext uri="{FF2B5EF4-FFF2-40B4-BE49-F238E27FC236}">
                <a16:creationId xmlns:a16="http://schemas.microsoft.com/office/drawing/2014/main" id="{301A0055-C375-40F6-904F-64E1BA6F5B17}"/>
              </a:ext>
            </a:extLst>
          </p:cNvPr>
          <p:cNvGrpSpPr/>
          <p:nvPr/>
        </p:nvGrpSpPr>
        <p:grpSpPr>
          <a:xfrm>
            <a:off x="7884368" y="688975"/>
            <a:ext cx="647175" cy="914125"/>
            <a:chOff x="2219575" y="699800"/>
            <a:chExt cx="647175" cy="914125"/>
          </a:xfrm>
        </p:grpSpPr>
        <p:sp>
          <p:nvSpPr>
            <p:cNvPr id="6" name="Google Shape;606;p37">
              <a:extLst>
                <a:ext uri="{FF2B5EF4-FFF2-40B4-BE49-F238E27FC236}">
                  <a16:creationId xmlns:a16="http://schemas.microsoft.com/office/drawing/2014/main" id="{171704BB-A952-46AC-A999-DDB10430B4A8}"/>
                </a:ext>
              </a:extLst>
            </p:cNvPr>
            <p:cNvSpPr/>
            <p:nvPr/>
          </p:nvSpPr>
          <p:spPr>
            <a:xfrm>
              <a:off x="2252400" y="730350"/>
              <a:ext cx="398700" cy="432650"/>
            </a:xfrm>
            <a:custGeom>
              <a:avLst/>
              <a:gdLst/>
              <a:ahLst/>
              <a:cxnLst/>
              <a:rect l="l" t="t" r="r" b="b"/>
              <a:pathLst>
                <a:path w="15948" h="17306" fill="none" extrusionOk="0">
                  <a:moveTo>
                    <a:pt x="0" y="0"/>
                  </a:moveTo>
                  <a:lnTo>
                    <a:pt x="15948" y="17306"/>
                  </a:lnTo>
                </a:path>
              </a:pathLst>
            </a:custGeom>
            <a:solidFill>
              <a:schemeClr val="accent3"/>
            </a:solidFill>
            <a:ln w="4900" cap="flat" cmpd="sng">
              <a:solidFill>
                <a:schemeClr val="accent1"/>
              </a:solidFill>
              <a:prstDash val="solid"/>
              <a:miter lim="1508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/>
                </a:solidFill>
                <a:latin typeface="Righteous" panose="020B0604020202020204" charset="0"/>
              </a:endParaRPr>
            </a:p>
          </p:txBody>
        </p:sp>
        <p:sp>
          <p:nvSpPr>
            <p:cNvPr id="7" name="Google Shape;607;p37">
              <a:extLst>
                <a:ext uri="{FF2B5EF4-FFF2-40B4-BE49-F238E27FC236}">
                  <a16:creationId xmlns:a16="http://schemas.microsoft.com/office/drawing/2014/main" id="{A6262BD5-ED79-49D4-B136-89AF68A5EFF2}"/>
                </a:ext>
              </a:extLst>
            </p:cNvPr>
            <p:cNvSpPr/>
            <p:nvPr/>
          </p:nvSpPr>
          <p:spPr>
            <a:xfrm>
              <a:off x="2651075" y="1162975"/>
              <a:ext cx="172775" cy="417575"/>
            </a:xfrm>
            <a:custGeom>
              <a:avLst/>
              <a:gdLst/>
              <a:ahLst/>
              <a:cxnLst/>
              <a:rect l="l" t="t" r="r" b="b"/>
              <a:pathLst>
                <a:path w="6911" h="16703" fill="none" extrusionOk="0">
                  <a:moveTo>
                    <a:pt x="6911" y="16702"/>
                  </a:moveTo>
                  <a:lnTo>
                    <a:pt x="1" y="1"/>
                  </a:lnTo>
                </a:path>
              </a:pathLst>
            </a:custGeom>
            <a:solidFill>
              <a:schemeClr val="accent3"/>
            </a:solidFill>
            <a:ln w="4900" cap="flat" cmpd="sng">
              <a:solidFill>
                <a:schemeClr val="accent1"/>
              </a:solidFill>
              <a:prstDash val="solid"/>
              <a:miter lim="1508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/>
                </a:solidFill>
                <a:latin typeface="Righteous" panose="020B0604020202020204" charset="0"/>
              </a:endParaRPr>
            </a:p>
          </p:txBody>
        </p:sp>
        <p:sp>
          <p:nvSpPr>
            <p:cNvPr id="8" name="Google Shape;608;p37">
              <a:extLst>
                <a:ext uri="{FF2B5EF4-FFF2-40B4-BE49-F238E27FC236}">
                  <a16:creationId xmlns:a16="http://schemas.microsoft.com/office/drawing/2014/main" id="{FC6AC1DB-8F8C-4923-BBC0-1E48F5B736E1}"/>
                </a:ext>
              </a:extLst>
            </p:cNvPr>
            <p:cNvSpPr/>
            <p:nvPr/>
          </p:nvSpPr>
          <p:spPr>
            <a:xfrm>
              <a:off x="2611850" y="1162975"/>
              <a:ext cx="212000" cy="417575"/>
            </a:xfrm>
            <a:custGeom>
              <a:avLst/>
              <a:gdLst/>
              <a:ahLst/>
              <a:cxnLst/>
              <a:rect l="l" t="t" r="r" b="b"/>
              <a:pathLst>
                <a:path w="8480" h="16703" fill="none" extrusionOk="0">
                  <a:moveTo>
                    <a:pt x="1570" y="1"/>
                  </a:moveTo>
                  <a:lnTo>
                    <a:pt x="1" y="11648"/>
                  </a:lnTo>
                  <a:lnTo>
                    <a:pt x="8480" y="16702"/>
                  </a:lnTo>
                </a:path>
              </a:pathLst>
            </a:custGeom>
            <a:solidFill>
              <a:schemeClr val="accent3"/>
            </a:solidFill>
            <a:ln w="4900" cap="flat" cmpd="sng">
              <a:solidFill>
                <a:schemeClr val="accent1"/>
              </a:solidFill>
              <a:prstDash val="solid"/>
              <a:miter lim="1508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/>
                </a:solidFill>
                <a:latin typeface="Righteous" panose="020B0604020202020204" charset="0"/>
              </a:endParaRPr>
            </a:p>
          </p:txBody>
        </p:sp>
        <p:sp>
          <p:nvSpPr>
            <p:cNvPr id="9" name="Google Shape;609;p37">
              <a:extLst>
                <a:ext uri="{FF2B5EF4-FFF2-40B4-BE49-F238E27FC236}">
                  <a16:creationId xmlns:a16="http://schemas.microsoft.com/office/drawing/2014/main" id="{5DDAAE2B-7930-407A-AD0C-E9E534B72D47}"/>
                </a:ext>
              </a:extLst>
            </p:cNvPr>
            <p:cNvSpPr/>
            <p:nvPr/>
          </p:nvSpPr>
          <p:spPr>
            <a:xfrm>
              <a:off x="2560925" y="1406875"/>
              <a:ext cx="111875" cy="94450"/>
            </a:xfrm>
            <a:custGeom>
              <a:avLst/>
              <a:gdLst/>
              <a:ahLst/>
              <a:cxnLst/>
              <a:rect l="l" t="t" r="r" b="b"/>
              <a:pathLst>
                <a:path w="4475" h="3778" extrusionOk="0">
                  <a:moveTo>
                    <a:pt x="2048" y="0"/>
                  </a:moveTo>
                  <a:cubicBezTo>
                    <a:pt x="1196" y="0"/>
                    <a:pt x="354" y="567"/>
                    <a:pt x="182" y="1560"/>
                  </a:cubicBezTo>
                  <a:cubicBezTo>
                    <a:pt x="1" y="2586"/>
                    <a:pt x="680" y="3567"/>
                    <a:pt x="1721" y="3748"/>
                  </a:cubicBezTo>
                  <a:cubicBezTo>
                    <a:pt x="1836" y="3768"/>
                    <a:pt x="1948" y="3777"/>
                    <a:pt x="2058" y="3777"/>
                  </a:cubicBezTo>
                  <a:cubicBezTo>
                    <a:pt x="3519" y="3777"/>
                    <a:pt x="4475" y="2083"/>
                    <a:pt x="3577" y="806"/>
                  </a:cubicBezTo>
                  <a:cubicBezTo>
                    <a:pt x="3195" y="255"/>
                    <a:pt x="2619" y="0"/>
                    <a:pt x="20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accent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/>
                </a:solidFill>
                <a:latin typeface="Righteous" panose="020B0604020202020204" charset="0"/>
              </a:endParaRPr>
            </a:p>
          </p:txBody>
        </p:sp>
        <p:sp>
          <p:nvSpPr>
            <p:cNvPr id="10" name="Google Shape;610;p37">
              <a:extLst>
                <a:ext uri="{FF2B5EF4-FFF2-40B4-BE49-F238E27FC236}">
                  <a16:creationId xmlns:a16="http://schemas.microsoft.com/office/drawing/2014/main" id="{9776C496-F661-4450-B9D9-E22DC42AC9AB}"/>
                </a:ext>
              </a:extLst>
            </p:cNvPr>
            <p:cNvSpPr/>
            <p:nvPr/>
          </p:nvSpPr>
          <p:spPr>
            <a:xfrm>
              <a:off x="2219575" y="699800"/>
              <a:ext cx="72150" cy="60825"/>
            </a:xfrm>
            <a:custGeom>
              <a:avLst/>
              <a:gdLst/>
              <a:ahLst/>
              <a:cxnLst/>
              <a:rect l="l" t="t" r="r" b="b"/>
              <a:pathLst>
                <a:path w="2886" h="2433" extrusionOk="0">
                  <a:moveTo>
                    <a:pt x="1322" y="1"/>
                  </a:moveTo>
                  <a:cubicBezTo>
                    <a:pt x="772" y="1"/>
                    <a:pt x="230" y="363"/>
                    <a:pt x="121" y="996"/>
                  </a:cubicBezTo>
                  <a:cubicBezTo>
                    <a:pt x="1" y="1660"/>
                    <a:pt x="438" y="2293"/>
                    <a:pt x="1087" y="2414"/>
                  </a:cubicBezTo>
                  <a:cubicBezTo>
                    <a:pt x="1161" y="2427"/>
                    <a:pt x="1233" y="2432"/>
                    <a:pt x="1304" y="2432"/>
                  </a:cubicBezTo>
                  <a:cubicBezTo>
                    <a:pt x="2258" y="2432"/>
                    <a:pt x="2885" y="1342"/>
                    <a:pt x="2309" y="513"/>
                  </a:cubicBezTo>
                  <a:cubicBezTo>
                    <a:pt x="2061" y="162"/>
                    <a:pt x="1690" y="1"/>
                    <a:pt x="13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accent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/>
                </a:solidFill>
                <a:latin typeface="Righteous" panose="020B0604020202020204" charset="0"/>
              </a:endParaRPr>
            </a:p>
          </p:txBody>
        </p:sp>
        <p:sp>
          <p:nvSpPr>
            <p:cNvPr id="11" name="Google Shape;611;p37">
              <a:extLst>
                <a:ext uri="{FF2B5EF4-FFF2-40B4-BE49-F238E27FC236}">
                  <a16:creationId xmlns:a16="http://schemas.microsoft.com/office/drawing/2014/main" id="{275BA529-DB59-48B5-9C7E-BE320E8CD114}"/>
                </a:ext>
              </a:extLst>
            </p:cNvPr>
            <p:cNvSpPr/>
            <p:nvPr/>
          </p:nvSpPr>
          <p:spPr>
            <a:xfrm>
              <a:off x="2787625" y="1547250"/>
              <a:ext cx="79125" cy="66675"/>
            </a:xfrm>
            <a:custGeom>
              <a:avLst/>
              <a:gdLst/>
              <a:ahLst/>
              <a:cxnLst/>
              <a:rect l="l" t="t" r="r" b="b"/>
              <a:pathLst>
                <a:path w="3165" h="2667" extrusionOk="0">
                  <a:moveTo>
                    <a:pt x="1447" y="0"/>
                  </a:moveTo>
                  <a:cubicBezTo>
                    <a:pt x="845" y="0"/>
                    <a:pt x="253" y="402"/>
                    <a:pt x="136" y="1105"/>
                  </a:cubicBezTo>
                  <a:cubicBezTo>
                    <a:pt x="0" y="1829"/>
                    <a:pt x="483" y="2523"/>
                    <a:pt x="1207" y="2644"/>
                  </a:cubicBezTo>
                  <a:cubicBezTo>
                    <a:pt x="1293" y="2659"/>
                    <a:pt x="1376" y="2667"/>
                    <a:pt x="1458" y="2667"/>
                  </a:cubicBezTo>
                  <a:cubicBezTo>
                    <a:pt x="2497" y="2667"/>
                    <a:pt x="3165" y="1473"/>
                    <a:pt x="2535" y="577"/>
                  </a:cubicBezTo>
                  <a:cubicBezTo>
                    <a:pt x="2262" y="182"/>
                    <a:pt x="1852" y="0"/>
                    <a:pt x="144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solidFill>
                <a:schemeClr val="accent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/>
                </a:solidFill>
                <a:latin typeface="Righteous" panose="020B0604020202020204" charset="0"/>
              </a:endParaRPr>
            </a:p>
          </p:txBody>
        </p:sp>
        <p:sp>
          <p:nvSpPr>
            <p:cNvPr id="12" name="Google Shape;612;p37">
              <a:extLst>
                <a:ext uri="{FF2B5EF4-FFF2-40B4-BE49-F238E27FC236}">
                  <a16:creationId xmlns:a16="http://schemas.microsoft.com/office/drawing/2014/main" id="{289D8660-5628-4CB2-AC42-03922C61449A}"/>
                </a:ext>
              </a:extLst>
            </p:cNvPr>
            <p:cNvSpPr/>
            <p:nvPr/>
          </p:nvSpPr>
          <p:spPr>
            <a:xfrm>
              <a:off x="2593750" y="1109975"/>
              <a:ext cx="125575" cy="105950"/>
            </a:xfrm>
            <a:custGeom>
              <a:avLst/>
              <a:gdLst/>
              <a:ahLst/>
              <a:cxnLst/>
              <a:rect l="l" t="t" r="r" b="b"/>
              <a:pathLst>
                <a:path w="5023" h="4238" extrusionOk="0">
                  <a:moveTo>
                    <a:pt x="2297" y="1"/>
                  </a:moveTo>
                  <a:cubicBezTo>
                    <a:pt x="1339" y="1"/>
                    <a:pt x="395" y="639"/>
                    <a:pt x="197" y="1758"/>
                  </a:cubicBezTo>
                  <a:cubicBezTo>
                    <a:pt x="0" y="2905"/>
                    <a:pt x="770" y="3991"/>
                    <a:pt x="1917" y="4203"/>
                  </a:cubicBezTo>
                  <a:cubicBezTo>
                    <a:pt x="2050" y="4226"/>
                    <a:pt x="2181" y="4238"/>
                    <a:pt x="2308" y="4238"/>
                  </a:cubicBezTo>
                  <a:cubicBezTo>
                    <a:pt x="3951" y="4238"/>
                    <a:pt x="5023" y="2342"/>
                    <a:pt x="4029" y="914"/>
                  </a:cubicBezTo>
                  <a:cubicBezTo>
                    <a:pt x="3592" y="289"/>
                    <a:pt x="2941" y="1"/>
                    <a:pt x="229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solidFill>
                <a:schemeClr val="accent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/>
                </a:solidFill>
                <a:latin typeface="Righteous" panose="020B0604020202020204" charset="0"/>
              </a:endParaRPr>
            </a:p>
          </p:txBody>
        </p:sp>
      </p:grpSp>
      <p:grpSp>
        <p:nvGrpSpPr>
          <p:cNvPr id="13" name="Google Shape;7654;p80">
            <a:extLst>
              <a:ext uri="{FF2B5EF4-FFF2-40B4-BE49-F238E27FC236}">
                <a16:creationId xmlns:a16="http://schemas.microsoft.com/office/drawing/2014/main" id="{C9F54190-A0B1-41E1-B240-F8E657756A15}"/>
              </a:ext>
            </a:extLst>
          </p:cNvPr>
          <p:cNvGrpSpPr/>
          <p:nvPr/>
        </p:nvGrpSpPr>
        <p:grpSpPr>
          <a:xfrm>
            <a:off x="8315868" y="189552"/>
            <a:ext cx="368134" cy="371814"/>
            <a:chOff x="-37804925" y="3953450"/>
            <a:chExt cx="315075" cy="318225"/>
          </a:xfrm>
        </p:grpSpPr>
        <p:sp>
          <p:nvSpPr>
            <p:cNvPr id="14" name="Google Shape;7655;p80">
              <a:extLst>
                <a:ext uri="{FF2B5EF4-FFF2-40B4-BE49-F238E27FC236}">
                  <a16:creationId xmlns:a16="http://schemas.microsoft.com/office/drawing/2014/main" id="{6D2730CC-ADAE-4005-BF09-D2D7B036E1F7}"/>
                </a:ext>
              </a:extLst>
            </p:cNvPr>
            <p:cNvSpPr/>
            <p:nvPr/>
          </p:nvSpPr>
          <p:spPr>
            <a:xfrm>
              <a:off x="-37614300" y="3955025"/>
              <a:ext cx="124450" cy="186200"/>
            </a:xfrm>
            <a:custGeom>
              <a:avLst/>
              <a:gdLst/>
              <a:ahLst/>
              <a:cxnLst/>
              <a:rect l="l" t="t" r="r" b="b"/>
              <a:pathLst>
                <a:path w="4978" h="7448" extrusionOk="0">
                  <a:moveTo>
                    <a:pt x="2489" y="820"/>
                  </a:moveTo>
                  <a:cubicBezTo>
                    <a:pt x="3403" y="820"/>
                    <a:pt x="4127" y="1576"/>
                    <a:pt x="4127" y="2490"/>
                  </a:cubicBezTo>
                  <a:cubicBezTo>
                    <a:pt x="4127" y="3372"/>
                    <a:pt x="3403" y="4128"/>
                    <a:pt x="2489" y="4128"/>
                  </a:cubicBezTo>
                  <a:cubicBezTo>
                    <a:pt x="1575" y="4128"/>
                    <a:pt x="819" y="3372"/>
                    <a:pt x="819" y="2490"/>
                  </a:cubicBezTo>
                  <a:cubicBezTo>
                    <a:pt x="819" y="1576"/>
                    <a:pt x="1575" y="820"/>
                    <a:pt x="2489" y="820"/>
                  </a:cubicBezTo>
                  <a:close/>
                  <a:moveTo>
                    <a:pt x="2489" y="1"/>
                  </a:moveTo>
                  <a:cubicBezTo>
                    <a:pt x="1103" y="1"/>
                    <a:pt x="0" y="1104"/>
                    <a:pt x="0" y="2490"/>
                  </a:cubicBezTo>
                  <a:cubicBezTo>
                    <a:pt x="0" y="3214"/>
                    <a:pt x="315" y="3845"/>
                    <a:pt x="819" y="4317"/>
                  </a:cubicBezTo>
                  <a:lnTo>
                    <a:pt x="819" y="7058"/>
                  </a:lnTo>
                  <a:cubicBezTo>
                    <a:pt x="819" y="7287"/>
                    <a:pt x="1012" y="7448"/>
                    <a:pt x="1225" y="7448"/>
                  </a:cubicBezTo>
                  <a:cubicBezTo>
                    <a:pt x="1334" y="7448"/>
                    <a:pt x="1448" y="7406"/>
                    <a:pt x="1544" y="7310"/>
                  </a:cubicBezTo>
                  <a:lnTo>
                    <a:pt x="2489" y="6365"/>
                  </a:lnTo>
                  <a:lnTo>
                    <a:pt x="3434" y="7310"/>
                  </a:lnTo>
                  <a:cubicBezTo>
                    <a:pt x="3530" y="7406"/>
                    <a:pt x="3640" y="7448"/>
                    <a:pt x="3744" y="7448"/>
                  </a:cubicBezTo>
                  <a:cubicBezTo>
                    <a:pt x="3948" y="7448"/>
                    <a:pt x="4127" y="7287"/>
                    <a:pt x="4127" y="7058"/>
                  </a:cubicBezTo>
                  <a:lnTo>
                    <a:pt x="4127" y="4317"/>
                  </a:lnTo>
                  <a:cubicBezTo>
                    <a:pt x="4663" y="3845"/>
                    <a:pt x="4978" y="3214"/>
                    <a:pt x="4978" y="2490"/>
                  </a:cubicBezTo>
                  <a:cubicBezTo>
                    <a:pt x="4978" y="1104"/>
                    <a:pt x="3875" y="1"/>
                    <a:pt x="248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7656;p80">
              <a:extLst>
                <a:ext uri="{FF2B5EF4-FFF2-40B4-BE49-F238E27FC236}">
                  <a16:creationId xmlns:a16="http://schemas.microsoft.com/office/drawing/2014/main" id="{6AD97F45-B407-4B78-B0CD-9F52BF291C5C}"/>
                </a:ext>
              </a:extLst>
            </p:cNvPr>
            <p:cNvSpPr/>
            <p:nvPr/>
          </p:nvSpPr>
          <p:spPr>
            <a:xfrm>
              <a:off x="-37761600" y="4230700"/>
              <a:ext cx="270175" cy="40975"/>
            </a:xfrm>
            <a:custGeom>
              <a:avLst/>
              <a:gdLst/>
              <a:ahLst/>
              <a:cxnLst/>
              <a:rect l="l" t="t" r="r" b="b"/>
              <a:pathLst>
                <a:path w="10807" h="1639" extrusionOk="0">
                  <a:moveTo>
                    <a:pt x="1450" y="1"/>
                  </a:moveTo>
                  <a:cubicBezTo>
                    <a:pt x="1292" y="788"/>
                    <a:pt x="662" y="1387"/>
                    <a:pt x="1" y="1639"/>
                  </a:cubicBezTo>
                  <a:lnTo>
                    <a:pt x="8822" y="1639"/>
                  </a:lnTo>
                  <a:cubicBezTo>
                    <a:pt x="9799" y="1639"/>
                    <a:pt x="10649" y="946"/>
                    <a:pt x="1080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7657;p80">
              <a:extLst>
                <a:ext uri="{FF2B5EF4-FFF2-40B4-BE49-F238E27FC236}">
                  <a16:creationId xmlns:a16="http://schemas.microsoft.com/office/drawing/2014/main" id="{95D497E6-E5B1-4553-B1A5-963B69816E2A}"/>
                </a:ext>
              </a:extLst>
            </p:cNvPr>
            <p:cNvSpPr/>
            <p:nvPr/>
          </p:nvSpPr>
          <p:spPr>
            <a:xfrm>
              <a:off x="-37804925" y="3953450"/>
              <a:ext cx="274125" cy="295675"/>
            </a:xfrm>
            <a:custGeom>
              <a:avLst/>
              <a:gdLst/>
              <a:ahLst/>
              <a:cxnLst/>
              <a:rect l="l" t="t" r="r" b="b"/>
              <a:pathLst>
                <a:path w="10965" h="11827" extrusionOk="0">
                  <a:moveTo>
                    <a:pt x="379" y="1"/>
                  </a:moveTo>
                  <a:cubicBezTo>
                    <a:pt x="158" y="1"/>
                    <a:pt x="1" y="221"/>
                    <a:pt x="1" y="411"/>
                  </a:cubicBezTo>
                  <a:lnTo>
                    <a:pt x="1" y="10618"/>
                  </a:lnTo>
                  <a:cubicBezTo>
                    <a:pt x="1" y="11280"/>
                    <a:pt x="537" y="11815"/>
                    <a:pt x="1198" y="11815"/>
                  </a:cubicBezTo>
                  <a:cubicBezTo>
                    <a:pt x="1247" y="11823"/>
                    <a:pt x="1295" y="11826"/>
                    <a:pt x="1342" y="11826"/>
                  </a:cubicBezTo>
                  <a:cubicBezTo>
                    <a:pt x="1912" y="11826"/>
                    <a:pt x="2395" y="11318"/>
                    <a:pt x="2395" y="10650"/>
                  </a:cubicBezTo>
                  <a:cubicBezTo>
                    <a:pt x="2395" y="10398"/>
                    <a:pt x="2584" y="10272"/>
                    <a:pt x="2836" y="10272"/>
                  </a:cubicBezTo>
                  <a:lnTo>
                    <a:pt x="10965" y="10272"/>
                  </a:lnTo>
                  <a:lnTo>
                    <a:pt x="10965" y="8255"/>
                  </a:lnTo>
                  <a:cubicBezTo>
                    <a:pt x="10807" y="8161"/>
                    <a:pt x="10650" y="8098"/>
                    <a:pt x="10492" y="7972"/>
                  </a:cubicBezTo>
                  <a:lnTo>
                    <a:pt x="10146" y="7625"/>
                  </a:lnTo>
                  <a:lnTo>
                    <a:pt x="9799" y="7972"/>
                  </a:lnTo>
                  <a:cubicBezTo>
                    <a:pt x="9547" y="8224"/>
                    <a:pt x="9232" y="8318"/>
                    <a:pt x="8917" y="8318"/>
                  </a:cubicBezTo>
                  <a:cubicBezTo>
                    <a:pt x="8255" y="8318"/>
                    <a:pt x="7720" y="7783"/>
                    <a:pt x="7720" y="7058"/>
                  </a:cubicBezTo>
                  <a:lnTo>
                    <a:pt x="7720" y="4664"/>
                  </a:lnTo>
                  <a:cubicBezTo>
                    <a:pt x="7184" y="4065"/>
                    <a:pt x="6869" y="3309"/>
                    <a:pt x="6869" y="2490"/>
                  </a:cubicBezTo>
                  <a:cubicBezTo>
                    <a:pt x="6869" y="1513"/>
                    <a:pt x="7310" y="600"/>
                    <a:pt x="803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9205774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ext Box 2"/>
          <p:cNvSpPr txBox="1">
            <a:spLocks noChangeArrowheads="1"/>
          </p:cNvSpPr>
          <p:nvPr/>
        </p:nvSpPr>
        <p:spPr bwMode="auto">
          <a:xfrm>
            <a:off x="228600" y="6248400"/>
            <a:ext cx="19050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s-ES" altLang="ca-ES" sz="1200" dirty="0">
                <a:solidFill>
                  <a:schemeClr val="tx2"/>
                </a:solidFill>
                <a:latin typeface="Righteous" panose="020B0604020202020204" charset="0"/>
              </a:rPr>
              <a:t>Máster SIG – 2020/2021</a:t>
            </a:r>
            <a:endParaRPr lang="fr-FR" altLang="ca-ES" sz="1200" dirty="0">
              <a:solidFill>
                <a:schemeClr val="tx2"/>
              </a:solidFill>
              <a:latin typeface="Righteous" panose="020B0604020202020204" charset="0"/>
            </a:endParaRPr>
          </a:p>
        </p:txBody>
      </p:sp>
      <p:sp>
        <p:nvSpPr>
          <p:cNvPr id="6148" name="Rectangle 10"/>
          <p:cNvSpPr>
            <a:spLocks noChangeArrowheads="1"/>
          </p:cNvSpPr>
          <p:nvPr/>
        </p:nvSpPr>
        <p:spPr bwMode="auto">
          <a:xfrm>
            <a:off x="332866" y="991956"/>
            <a:ext cx="8101013" cy="39980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lvl="2" eaLnBrk="1" hangingPunct="1">
              <a:spcBef>
                <a:spcPct val="50000"/>
              </a:spcBef>
              <a:buNone/>
            </a:pPr>
            <a:r>
              <a:rPr lang="es-ES" altLang="ca-ES" sz="2200" dirty="0">
                <a:solidFill>
                  <a:srgbClr val="DE8B74"/>
                </a:solidFill>
                <a:latin typeface="Righteous" panose="020B0604020202020204" charset="0"/>
              </a:rPr>
              <a:t>Práctica II – Mapa visor de temática libre</a:t>
            </a:r>
          </a:p>
          <a:p>
            <a:pPr marL="342900" lvl="2" indent="-342900">
              <a:spcBef>
                <a:spcPct val="50000"/>
              </a:spcBef>
              <a:buClr>
                <a:schemeClr val="accent3">
                  <a:lumMod val="60000"/>
                  <a:lumOff val="40000"/>
                </a:schemeClr>
              </a:buClr>
              <a:buFont typeface="Wingdings" panose="05000000000000000000" pitchFamily="2" charset="2"/>
              <a:buChar char="ü"/>
            </a:pPr>
            <a:r>
              <a:rPr lang="es-ES" altLang="ca-ES" sz="2000" dirty="0">
                <a:solidFill>
                  <a:schemeClr val="accent3">
                    <a:lumMod val="60000"/>
                    <a:lumOff val="40000"/>
                  </a:schemeClr>
                </a:solidFill>
                <a:latin typeface="Righteous" panose="020B0604020202020204" charset="0"/>
              </a:rPr>
              <a:t>Crear y colgar en el GitHub propio una aplicación realizada con</a:t>
            </a:r>
          </a:p>
          <a:p>
            <a:pPr lvl="2">
              <a:spcBef>
                <a:spcPct val="50000"/>
              </a:spcBef>
              <a:buClr>
                <a:schemeClr val="accent3">
                  <a:lumMod val="60000"/>
                  <a:lumOff val="40000"/>
                </a:schemeClr>
              </a:buClr>
              <a:buNone/>
            </a:pPr>
            <a:r>
              <a:rPr lang="es-ES" altLang="ca-ES" sz="2000" dirty="0">
                <a:solidFill>
                  <a:schemeClr val="accent3">
                    <a:lumMod val="60000"/>
                    <a:lumOff val="40000"/>
                  </a:schemeClr>
                </a:solidFill>
                <a:latin typeface="Righteous" panose="020B0604020202020204" charset="0"/>
              </a:rPr>
              <a:t>      </a:t>
            </a:r>
            <a:r>
              <a:rPr lang="es-ES" altLang="ca-ES" sz="20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Righteous" panose="020B0604020202020204" charset="0"/>
              </a:rPr>
              <a:t>Leaflet</a:t>
            </a:r>
            <a:r>
              <a:rPr lang="es-ES" altLang="ca-ES" sz="2000" dirty="0">
                <a:solidFill>
                  <a:schemeClr val="accent3">
                    <a:lumMod val="60000"/>
                    <a:lumOff val="40000"/>
                  </a:schemeClr>
                </a:solidFill>
                <a:latin typeface="Righteous" panose="020B0604020202020204" charset="0"/>
              </a:rPr>
              <a:t> o </a:t>
            </a:r>
            <a:r>
              <a:rPr lang="es-ES" altLang="ca-ES" sz="20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Righteous" panose="020B0604020202020204" charset="0"/>
              </a:rPr>
              <a:t>MapBox</a:t>
            </a:r>
            <a:r>
              <a:rPr lang="es-ES" altLang="ca-ES" sz="2000" dirty="0">
                <a:solidFill>
                  <a:schemeClr val="accent3">
                    <a:lumMod val="60000"/>
                    <a:lumOff val="40000"/>
                  </a:schemeClr>
                </a:solidFill>
                <a:latin typeface="Righteous" panose="020B0604020202020204" charset="0"/>
              </a:rPr>
              <a:t> GL JS o Kepler GL y que consuma como</a:t>
            </a:r>
          </a:p>
          <a:p>
            <a:pPr lvl="2">
              <a:spcBef>
                <a:spcPct val="50000"/>
              </a:spcBef>
              <a:buClr>
                <a:schemeClr val="accent3">
                  <a:lumMod val="60000"/>
                  <a:lumOff val="40000"/>
                </a:schemeClr>
              </a:buClr>
              <a:buNone/>
            </a:pPr>
            <a:r>
              <a:rPr lang="es-ES" altLang="ca-ES" sz="2000" dirty="0">
                <a:solidFill>
                  <a:schemeClr val="accent3">
                    <a:lumMod val="60000"/>
                    <a:lumOff val="40000"/>
                  </a:schemeClr>
                </a:solidFill>
                <a:latin typeface="Righteous" panose="020B0604020202020204" charset="0"/>
              </a:rPr>
              <a:t>      mínimo tres </a:t>
            </a:r>
            <a:r>
              <a:rPr lang="es-ES" altLang="ca-ES" sz="20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Righteous" panose="020B0604020202020204" charset="0"/>
              </a:rPr>
              <a:t>geoservicios</a:t>
            </a:r>
            <a:r>
              <a:rPr lang="es-ES" altLang="ca-ES" sz="2000" dirty="0">
                <a:solidFill>
                  <a:schemeClr val="accent3">
                    <a:lumMod val="60000"/>
                    <a:lumOff val="40000"/>
                  </a:schemeClr>
                </a:solidFill>
                <a:latin typeface="Righteous" panose="020B0604020202020204" charset="0"/>
              </a:rPr>
              <a:t> y/o fuente de datos abiertos.</a:t>
            </a:r>
          </a:p>
          <a:p>
            <a:pPr marL="342900" lvl="2" indent="-342900">
              <a:spcBef>
                <a:spcPct val="50000"/>
              </a:spcBef>
              <a:buClr>
                <a:schemeClr val="accent3">
                  <a:lumMod val="60000"/>
                  <a:lumOff val="40000"/>
                </a:schemeClr>
              </a:buClr>
              <a:buFont typeface="Wingdings" panose="05000000000000000000" pitchFamily="2" charset="2"/>
              <a:buChar char="ü"/>
            </a:pPr>
            <a:r>
              <a:rPr lang="es-ES" altLang="ca-ES" sz="2000" dirty="0">
                <a:solidFill>
                  <a:schemeClr val="accent3">
                    <a:lumMod val="60000"/>
                    <a:lumOff val="40000"/>
                  </a:schemeClr>
                </a:solidFill>
                <a:latin typeface="Righteous" panose="020B0604020202020204" charset="0"/>
              </a:rPr>
              <a:t>Publicar artículo sobre el proceso en Medium</a:t>
            </a:r>
          </a:p>
          <a:p>
            <a:pPr marL="342900" lvl="2" indent="-342900">
              <a:spcBef>
                <a:spcPct val="50000"/>
              </a:spcBef>
              <a:buClr>
                <a:schemeClr val="accent3">
                  <a:lumMod val="60000"/>
                  <a:lumOff val="40000"/>
                </a:schemeClr>
              </a:buClr>
              <a:buFont typeface="Wingdings" panose="05000000000000000000" pitchFamily="2" charset="2"/>
              <a:buChar char="ü"/>
            </a:pPr>
            <a:r>
              <a:rPr lang="es-ES" altLang="ca-ES" sz="2000" dirty="0">
                <a:solidFill>
                  <a:schemeClr val="accent3">
                    <a:lumMod val="60000"/>
                    <a:lumOff val="40000"/>
                  </a:schemeClr>
                </a:solidFill>
                <a:latin typeface="Righteous" panose="020B0604020202020204" charset="0"/>
              </a:rPr>
              <a:t>Habrá que entregar: </a:t>
            </a:r>
            <a:r>
              <a:rPr lang="es-ES" altLang="ca-ES" sz="2000" u="sng" dirty="0">
                <a:solidFill>
                  <a:schemeClr val="accent3">
                    <a:lumMod val="60000"/>
                    <a:lumOff val="40000"/>
                  </a:schemeClr>
                </a:solidFill>
                <a:latin typeface="Righteous" panose="020B0604020202020204" charset="0"/>
              </a:rPr>
              <a:t>La </a:t>
            </a:r>
            <a:r>
              <a:rPr lang="es-ES" altLang="ca-ES" sz="2000" u="sng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Righteous" panose="020B0604020202020204" charset="0"/>
              </a:rPr>
              <a:t>URLs</a:t>
            </a:r>
            <a:r>
              <a:rPr lang="es-ES" altLang="ca-ES" sz="2000" u="sng" dirty="0">
                <a:solidFill>
                  <a:schemeClr val="accent3">
                    <a:lumMod val="60000"/>
                    <a:lumOff val="40000"/>
                  </a:schemeClr>
                </a:solidFill>
                <a:latin typeface="Righteous" panose="020B0604020202020204" charset="0"/>
              </a:rPr>
              <a:t> de acceso a la aplicación y al artículo de Medium</a:t>
            </a:r>
          </a:p>
          <a:p>
            <a:pPr eaLnBrk="1">
              <a:spcAft>
                <a:spcPct val="0"/>
              </a:spcAft>
              <a:buClrTx/>
              <a:buFontTx/>
              <a:buNone/>
            </a:pPr>
            <a:endParaRPr lang="es-ES" altLang="ca-ES" sz="24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2" eaLnBrk="1" hangingPunct="1">
              <a:spcBef>
                <a:spcPct val="50000"/>
              </a:spcBef>
              <a:buClr>
                <a:schemeClr val="accent3">
                  <a:lumMod val="60000"/>
                  <a:lumOff val="40000"/>
                </a:schemeClr>
              </a:buClr>
              <a:buFont typeface="Wingdings" panose="05000000000000000000" pitchFamily="2" charset="2"/>
              <a:buChar char="Ø"/>
            </a:pPr>
            <a:r>
              <a:rPr lang="es-ES" altLang="ca-ES" sz="2200" dirty="0">
                <a:solidFill>
                  <a:srgbClr val="DE8B74"/>
                </a:solidFill>
                <a:latin typeface="Righteous" panose="020B0604020202020204" charset="0"/>
              </a:rPr>
              <a:t>Fecha entrega 22-02-2021</a:t>
            </a:r>
          </a:p>
        </p:txBody>
      </p:sp>
      <p:grpSp>
        <p:nvGrpSpPr>
          <p:cNvPr id="5" name="Google Shape;605;p37">
            <a:extLst>
              <a:ext uri="{FF2B5EF4-FFF2-40B4-BE49-F238E27FC236}">
                <a16:creationId xmlns:a16="http://schemas.microsoft.com/office/drawing/2014/main" id="{301A0055-C375-40F6-904F-64E1BA6F5B17}"/>
              </a:ext>
            </a:extLst>
          </p:cNvPr>
          <p:cNvGrpSpPr/>
          <p:nvPr/>
        </p:nvGrpSpPr>
        <p:grpSpPr>
          <a:xfrm>
            <a:off x="7884368" y="688975"/>
            <a:ext cx="647175" cy="914125"/>
            <a:chOff x="2219575" y="699800"/>
            <a:chExt cx="647175" cy="914125"/>
          </a:xfrm>
        </p:grpSpPr>
        <p:sp>
          <p:nvSpPr>
            <p:cNvPr id="6" name="Google Shape;606;p37">
              <a:extLst>
                <a:ext uri="{FF2B5EF4-FFF2-40B4-BE49-F238E27FC236}">
                  <a16:creationId xmlns:a16="http://schemas.microsoft.com/office/drawing/2014/main" id="{171704BB-A952-46AC-A999-DDB10430B4A8}"/>
                </a:ext>
              </a:extLst>
            </p:cNvPr>
            <p:cNvSpPr/>
            <p:nvPr/>
          </p:nvSpPr>
          <p:spPr>
            <a:xfrm>
              <a:off x="2252400" y="730350"/>
              <a:ext cx="398700" cy="432650"/>
            </a:xfrm>
            <a:custGeom>
              <a:avLst/>
              <a:gdLst/>
              <a:ahLst/>
              <a:cxnLst/>
              <a:rect l="l" t="t" r="r" b="b"/>
              <a:pathLst>
                <a:path w="15948" h="17306" fill="none" extrusionOk="0">
                  <a:moveTo>
                    <a:pt x="0" y="0"/>
                  </a:moveTo>
                  <a:lnTo>
                    <a:pt x="15948" y="17306"/>
                  </a:lnTo>
                </a:path>
              </a:pathLst>
            </a:custGeom>
            <a:solidFill>
              <a:schemeClr val="accent3"/>
            </a:solidFill>
            <a:ln w="4900" cap="flat" cmpd="sng">
              <a:solidFill>
                <a:schemeClr val="accent1"/>
              </a:solidFill>
              <a:prstDash val="solid"/>
              <a:miter lim="1508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/>
                </a:solidFill>
                <a:latin typeface="Righteous" panose="020B0604020202020204" charset="0"/>
              </a:endParaRPr>
            </a:p>
          </p:txBody>
        </p:sp>
        <p:sp>
          <p:nvSpPr>
            <p:cNvPr id="7" name="Google Shape;607;p37">
              <a:extLst>
                <a:ext uri="{FF2B5EF4-FFF2-40B4-BE49-F238E27FC236}">
                  <a16:creationId xmlns:a16="http://schemas.microsoft.com/office/drawing/2014/main" id="{A6262BD5-ED79-49D4-B136-89AF68A5EFF2}"/>
                </a:ext>
              </a:extLst>
            </p:cNvPr>
            <p:cNvSpPr/>
            <p:nvPr/>
          </p:nvSpPr>
          <p:spPr>
            <a:xfrm>
              <a:off x="2651075" y="1162975"/>
              <a:ext cx="172775" cy="417575"/>
            </a:xfrm>
            <a:custGeom>
              <a:avLst/>
              <a:gdLst/>
              <a:ahLst/>
              <a:cxnLst/>
              <a:rect l="l" t="t" r="r" b="b"/>
              <a:pathLst>
                <a:path w="6911" h="16703" fill="none" extrusionOk="0">
                  <a:moveTo>
                    <a:pt x="6911" y="16702"/>
                  </a:moveTo>
                  <a:lnTo>
                    <a:pt x="1" y="1"/>
                  </a:lnTo>
                </a:path>
              </a:pathLst>
            </a:custGeom>
            <a:solidFill>
              <a:schemeClr val="accent3"/>
            </a:solidFill>
            <a:ln w="4900" cap="flat" cmpd="sng">
              <a:solidFill>
                <a:schemeClr val="accent1"/>
              </a:solidFill>
              <a:prstDash val="solid"/>
              <a:miter lim="1508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/>
                </a:solidFill>
                <a:latin typeface="Righteous" panose="020B0604020202020204" charset="0"/>
              </a:endParaRPr>
            </a:p>
          </p:txBody>
        </p:sp>
        <p:sp>
          <p:nvSpPr>
            <p:cNvPr id="8" name="Google Shape;608;p37">
              <a:extLst>
                <a:ext uri="{FF2B5EF4-FFF2-40B4-BE49-F238E27FC236}">
                  <a16:creationId xmlns:a16="http://schemas.microsoft.com/office/drawing/2014/main" id="{FC6AC1DB-8F8C-4923-BBC0-1E48F5B736E1}"/>
                </a:ext>
              </a:extLst>
            </p:cNvPr>
            <p:cNvSpPr/>
            <p:nvPr/>
          </p:nvSpPr>
          <p:spPr>
            <a:xfrm>
              <a:off x="2611850" y="1162975"/>
              <a:ext cx="212000" cy="417575"/>
            </a:xfrm>
            <a:custGeom>
              <a:avLst/>
              <a:gdLst/>
              <a:ahLst/>
              <a:cxnLst/>
              <a:rect l="l" t="t" r="r" b="b"/>
              <a:pathLst>
                <a:path w="8480" h="16703" fill="none" extrusionOk="0">
                  <a:moveTo>
                    <a:pt x="1570" y="1"/>
                  </a:moveTo>
                  <a:lnTo>
                    <a:pt x="1" y="11648"/>
                  </a:lnTo>
                  <a:lnTo>
                    <a:pt x="8480" y="16702"/>
                  </a:lnTo>
                </a:path>
              </a:pathLst>
            </a:custGeom>
            <a:solidFill>
              <a:schemeClr val="accent3"/>
            </a:solidFill>
            <a:ln w="4900" cap="flat" cmpd="sng">
              <a:solidFill>
                <a:schemeClr val="accent1"/>
              </a:solidFill>
              <a:prstDash val="solid"/>
              <a:miter lim="1508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/>
                </a:solidFill>
                <a:latin typeface="Righteous" panose="020B0604020202020204" charset="0"/>
              </a:endParaRPr>
            </a:p>
          </p:txBody>
        </p:sp>
        <p:sp>
          <p:nvSpPr>
            <p:cNvPr id="9" name="Google Shape;609;p37">
              <a:extLst>
                <a:ext uri="{FF2B5EF4-FFF2-40B4-BE49-F238E27FC236}">
                  <a16:creationId xmlns:a16="http://schemas.microsoft.com/office/drawing/2014/main" id="{5DDAAE2B-7930-407A-AD0C-E9E534B72D47}"/>
                </a:ext>
              </a:extLst>
            </p:cNvPr>
            <p:cNvSpPr/>
            <p:nvPr/>
          </p:nvSpPr>
          <p:spPr>
            <a:xfrm>
              <a:off x="2560925" y="1406875"/>
              <a:ext cx="111875" cy="94450"/>
            </a:xfrm>
            <a:custGeom>
              <a:avLst/>
              <a:gdLst/>
              <a:ahLst/>
              <a:cxnLst/>
              <a:rect l="l" t="t" r="r" b="b"/>
              <a:pathLst>
                <a:path w="4475" h="3778" extrusionOk="0">
                  <a:moveTo>
                    <a:pt x="2048" y="0"/>
                  </a:moveTo>
                  <a:cubicBezTo>
                    <a:pt x="1196" y="0"/>
                    <a:pt x="354" y="567"/>
                    <a:pt x="182" y="1560"/>
                  </a:cubicBezTo>
                  <a:cubicBezTo>
                    <a:pt x="1" y="2586"/>
                    <a:pt x="680" y="3567"/>
                    <a:pt x="1721" y="3748"/>
                  </a:cubicBezTo>
                  <a:cubicBezTo>
                    <a:pt x="1836" y="3768"/>
                    <a:pt x="1948" y="3777"/>
                    <a:pt x="2058" y="3777"/>
                  </a:cubicBezTo>
                  <a:cubicBezTo>
                    <a:pt x="3519" y="3777"/>
                    <a:pt x="4475" y="2083"/>
                    <a:pt x="3577" y="806"/>
                  </a:cubicBezTo>
                  <a:cubicBezTo>
                    <a:pt x="3195" y="255"/>
                    <a:pt x="2619" y="0"/>
                    <a:pt x="20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accent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/>
                </a:solidFill>
                <a:latin typeface="Righteous" panose="020B0604020202020204" charset="0"/>
              </a:endParaRPr>
            </a:p>
          </p:txBody>
        </p:sp>
        <p:sp>
          <p:nvSpPr>
            <p:cNvPr id="10" name="Google Shape;610;p37">
              <a:extLst>
                <a:ext uri="{FF2B5EF4-FFF2-40B4-BE49-F238E27FC236}">
                  <a16:creationId xmlns:a16="http://schemas.microsoft.com/office/drawing/2014/main" id="{9776C496-F661-4450-B9D9-E22DC42AC9AB}"/>
                </a:ext>
              </a:extLst>
            </p:cNvPr>
            <p:cNvSpPr/>
            <p:nvPr/>
          </p:nvSpPr>
          <p:spPr>
            <a:xfrm>
              <a:off x="2219575" y="699800"/>
              <a:ext cx="72150" cy="60825"/>
            </a:xfrm>
            <a:custGeom>
              <a:avLst/>
              <a:gdLst/>
              <a:ahLst/>
              <a:cxnLst/>
              <a:rect l="l" t="t" r="r" b="b"/>
              <a:pathLst>
                <a:path w="2886" h="2433" extrusionOk="0">
                  <a:moveTo>
                    <a:pt x="1322" y="1"/>
                  </a:moveTo>
                  <a:cubicBezTo>
                    <a:pt x="772" y="1"/>
                    <a:pt x="230" y="363"/>
                    <a:pt x="121" y="996"/>
                  </a:cubicBezTo>
                  <a:cubicBezTo>
                    <a:pt x="1" y="1660"/>
                    <a:pt x="438" y="2293"/>
                    <a:pt x="1087" y="2414"/>
                  </a:cubicBezTo>
                  <a:cubicBezTo>
                    <a:pt x="1161" y="2427"/>
                    <a:pt x="1233" y="2432"/>
                    <a:pt x="1304" y="2432"/>
                  </a:cubicBezTo>
                  <a:cubicBezTo>
                    <a:pt x="2258" y="2432"/>
                    <a:pt x="2885" y="1342"/>
                    <a:pt x="2309" y="513"/>
                  </a:cubicBezTo>
                  <a:cubicBezTo>
                    <a:pt x="2061" y="162"/>
                    <a:pt x="1690" y="1"/>
                    <a:pt x="13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accent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/>
                </a:solidFill>
                <a:latin typeface="Righteous" panose="020B0604020202020204" charset="0"/>
              </a:endParaRPr>
            </a:p>
          </p:txBody>
        </p:sp>
        <p:sp>
          <p:nvSpPr>
            <p:cNvPr id="11" name="Google Shape;611;p37">
              <a:extLst>
                <a:ext uri="{FF2B5EF4-FFF2-40B4-BE49-F238E27FC236}">
                  <a16:creationId xmlns:a16="http://schemas.microsoft.com/office/drawing/2014/main" id="{275BA529-DB59-48B5-9C7E-BE320E8CD114}"/>
                </a:ext>
              </a:extLst>
            </p:cNvPr>
            <p:cNvSpPr/>
            <p:nvPr/>
          </p:nvSpPr>
          <p:spPr>
            <a:xfrm>
              <a:off x="2787625" y="1547250"/>
              <a:ext cx="79125" cy="66675"/>
            </a:xfrm>
            <a:custGeom>
              <a:avLst/>
              <a:gdLst/>
              <a:ahLst/>
              <a:cxnLst/>
              <a:rect l="l" t="t" r="r" b="b"/>
              <a:pathLst>
                <a:path w="3165" h="2667" extrusionOk="0">
                  <a:moveTo>
                    <a:pt x="1447" y="0"/>
                  </a:moveTo>
                  <a:cubicBezTo>
                    <a:pt x="845" y="0"/>
                    <a:pt x="253" y="402"/>
                    <a:pt x="136" y="1105"/>
                  </a:cubicBezTo>
                  <a:cubicBezTo>
                    <a:pt x="0" y="1829"/>
                    <a:pt x="483" y="2523"/>
                    <a:pt x="1207" y="2644"/>
                  </a:cubicBezTo>
                  <a:cubicBezTo>
                    <a:pt x="1293" y="2659"/>
                    <a:pt x="1376" y="2667"/>
                    <a:pt x="1458" y="2667"/>
                  </a:cubicBezTo>
                  <a:cubicBezTo>
                    <a:pt x="2497" y="2667"/>
                    <a:pt x="3165" y="1473"/>
                    <a:pt x="2535" y="577"/>
                  </a:cubicBezTo>
                  <a:cubicBezTo>
                    <a:pt x="2262" y="182"/>
                    <a:pt x="1852" y="0"/>
                    <a:pt x="144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solidFill>
                <a:schemeClr val="accent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/>
                </a:solidFill>
                <a:latin typeface="Righteous" panose="020B0604020202020204" charset="0"/>
              </a:endParaRPr>
            </a:p>
          </p:txBody>
        </p:sp>
        <p:sp>
          <p:nvSpPr>
            <p:cNvPr id="12" name="Google Shape;612;p37">
              <a:extLst>
                <a:ext uri="{FF2B5EF4-FFF2-40B4-BE49-F238E27FC236}">
                  <a16:creationId xmlns:a16="http://schemas.microsoft.com/office/drawing/2014/main" id="{289D8660-5628-4CB2-AC42-03922C61449A}"/>
                </a:ext>
              </a:extLst>
            </p:cNvPr>
            <p:cNvSpPr/>
            <p:nvPr/>
          </p:nvSpPr>
          <p:spPr>
            <a:xfrm>
              <a:off x="2593750" y="1109975"/>
              <a:ext cx="125575" cy="105950"/>
            </a:xfrm>
            <a:custGeom>
              <a:avLst/>
              <a:gdLst/>
              <a:ahLst/>
              <a:cxnLst/>
              <a:rect l="l" t="t" r="r" b="b"/>
              <a:pathLst>
                <a:path w="5023" h="4238" extrusionOk="0">
                  <a:moveTo>
                    <a:pt x="2297" y="1"/>
                  </a:moveTo>
                  <a:cubicBezTo>
                    <a:pt x="1339" y="1"/>
                    <a:pt x="395" y="639"/>
                    <a:pt x="197" y="1758"/>
                  </a:cubicBezTo>
                  <a:cubicBezTo>
                    <a:pt x="0" y="2905"/>
                    <a:pt x="770" y="3991"/>
                    <a:pt x="1917" y="4203"/>
                  </a:cubicBezTo>
                  <a:cubicBezTo>
                    <a:pt x="2050" y="4226"/>
                    <a:pt x="2181" y="4238"/>
                    <a:pt x="2308" y="4238"/>
                  </a:cubicBezTo>
                  <a:cubicBezTo>
                    <a:pt x="3951" y="4238"/>
                    <a:pt x="5023" y="2342"/>
                    <a:pt x="4029" y="914"/>
                  </a:cubicBezTo>
                  <a:cubicBezTo>
                    <a:pt x="3592" y="289"/>
                    <a:pt x="2941" y="1"/>
                    <a:pt x="229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solidFill>
                <a:schemeClr val="accent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/>
                </a:solidFill>
                <a:latin typeface="Righteous" panose="020B0604020202020204" charset="0"/>
              </a:endParaRPr>
            </a:p>
          </p:txBody>
        </p:sp>
      </p:grpSp>
      <p:grpSp>
        <p:nvGrpSpPr>
          <p:cNvPr id="13" name="Google Shape;7654;p80">
            <a:extLst>
              <a:ext uri="{FF2B5EF4-FFF2-40B4-BE49-F238E27FC236}">
                <a16:creationId xmlns:a16="http://schemas.microsoft.com/office/drawing/2014/main" id="{C9F54190-A0B1-41E1-B240-F8E657756A15}"/>
              </a:ext>
            </a:extLst>
          </p:cNvPr>
          <p:cNvGrpSpPr/>
          <p:nvPr/>
        </p:nvGrpSpPr>
        <p:grpSpPr>
          <a:xfrm>
            <a:off x="8315868" y="189552"/>
            <a:ext cx="368134" cy="371814"/>
            <a:chOff x="-37804925" y="3953450"/>
            <a:chExt cx="315075" cy="318225"/>
          </a:xfrm>
        </p:grpSpPr>
        <p:sp>
          <p:nvSpPr>
            <p:cNvPr id="14" name="Google Shape;7655;p80">
              <a:extLst>
                <a:ext uri="{FF2B5EF4-FFF2-40B4-BE49-F238E27FC236}">
                  <a16:creationId xmlns:a16="http://schemas.microsoft.com/office/drawing/2014/main" id="{6D2730CC-ADAE-4005-BF09-D2D7B036E1F7}"/>
                </a:ext>
              </a:extLst>
            </p:cNvPr>
            <p:cNvSpPr/>
            <p:nvPr/>
          </p:nvSpPr>
          <p:spPr>
            <a:xfrm>
              <a:off x="-37614300" y="3955025"/>
              <a:ext cx="124450" cy="186200"/>
            </a:xfrm>
            <a:custGeom>
              <a:avLst/>
              <a:gdLst/>
              <a:ahLst/>
              <a:cxnLst/>
              <a:rect l="l" t="t" r="r" b="b"/>
              <a:pathLst>
                <a:path w="4978" h="7448" extrusionOk="0">
                  <a:moveTo>
                    <a:pt x="2489" y="820"/>
                  </a:moveTo>
                  <a:cubicBezTo>
                    <a:pt x="3403" y="820"/>
                    <a:pt x="4127" y="1576"/>
                    <a:pt x="4127" y="2490"/>
                  </a:cubicBezTo>
                  <a:cubicBezTo>
                    <a:pt x="4127" y="3372"/>
                    <a:pt x="3403" y="4128"/>
                    <a:pt x="2489" y="4128"/>
                  </a:cubicBezTo>
                  <a:cubicBezTo>
                    <a:pt x="1575" y="4128"/>
                    <a:pt x="819" y="3372"/>
                    <a:pt x="819" y="2490"/>
                  </a:cubicBezTo>
                  <a:cubicBezTo>
                    <a:pt x="819" y="1576"/>
                    <a:pt x="1575" y="820"/>
                    <a:pt x="2489" y="820"/>
                  </a:cubicBezTo>
                  <a:close/>
                  <a:moveTo>
                    <a:pt x="2489" y="1"/>
                  </a:moveTo>
                  <a:cubicBezTo>
                    <a:pt x="1103" y="1"/>
                    <a:pt x="0" y="1104"/>
                    <a:pt x="0" y="2490"/>
                  </a:cubicBezTo>
                  <a:cubicBezTo>
                    <a:pt x="0" y="3214"/>
                    <a:pt x="315" y="3845"/>
                    <a:pt x="819" y="4317"/>
                  </a:cubicBezTo>
                  <a:lnTo>
                    <a:pt x="819" y="7058"/>
                  </a:lnTo>
                  <a:cubicBezTo>
                    <a:pt x="819" y="7287"/>
                    <a:pt x="1012" y="7448"/>
                    <a:pt x="1225" y="7448"/>
                  </a:cubicBezTo>
                  <a:cubicBezTo>
                    <a:pt x="1334" y="7448"/>
                    <a:pt x="1448" y="7406"/>
                    <a:pt x="1544" y="7310"/>
                  </a:cubicBezTo>
                  <a:lnTo>
                    <a:pt x="2489" y="6365"/>
                  </a:lnTo>
                  <a:lnTo>
                    <a:pt x="3434" y="7310"/>
                  </a:lnTo>
                  <a:cubicBezTo>
                    <a:pt x="3530" y="7406"/>
                    <a:pt x="3640" y="7448"/>
                    <a:pt x="3744" y="7448"/>
                  </a:cubicBezTo>
                  <a:cubicBezTo>
                    <a:pt x="3948" y="7448"/>
                    <a:pt x="4127" y="7287"/>
                    <a:pt x="4127" y="7058"/>
                  </a:cubicBezTo>
                  <a:lnTo>
                    <a:pt x="4127" y="4317"/>
                  </a:lnTo>
                  <a:cubicBezTo>
                    <a:pt x="4663" y="3845"/>
                    <a:pt x="4978" y="3214"/>
                    <a:pt x="4978" y="2490"/>
                  </a:cubicBezTo>
                  <a:cubicBezTo>
                    <a:pt x="4978" y="1104"/>
                    <a:pt x="3875" y="1"/>
                    <a:pt x="248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7656;p80">
              <a:extLst>
                <a:ext uri="{FF2B5EF4-FFF2-40B4-BE49-F238E27FC236}">
                  <a16:creationId xmlns:a16="http://schemas.microsoft.com/office/drawing/2014/main" id="{6AD97F45-B407-4B78-B0CD-9F52BF291C5C}"/>
                </a:ext>
              </a:extLst>
            </p:cNvPr>
            <p:cNvSpPr/>
            <p:nvPr/>
          </p:nvSpPr>
          <p:spPr>
            <a:xfrm>
              <a:off x="-37761600" y="4230700"/>
              <a:ext cx="270175" cy="40975"/>
            </a:xfrm>
            <a:custGeom>
              <a:avLst/>
              <a:gdLst/>
              <a:ahLst/>
              <a:cxnLst/>
              <a:rect l="l" t="t" r="r" b="b"/>
              <a:pathLst>
                <a:path w="10807" h="1639" extrusionOk="0">
                  <a:moveTo>
                    <a:pt x="1450" y="1"/>
                  </a:moveTo>
                  <a:cubicBezTo>
                    <a:pt x="1292" y="788"/>
                    <a:pt x="662" y="1387"/>
                    <a:pt x="1" y="1639"/>
                  </a:cubicBezTo>
                  <a:lnTo>
                    <a:pt x="8822" y="1639"/>
                  </a:lnTo>
                  <a:cubicBezTo>
                    <a:pt x="9799" y="1639"/>
                    <a:pt x="10649" y="946"/>
                    <a:pt x="1080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7657;p80">
              <a:extLst>
                <a:ext uri="{FF2B5EF4-FFF2-40B4-BE49-F238E27FC236}">
                  <a16:creationId xmlns:a16="http://schemas.microsoft.com/office/drawing/2014/main" id="{95D497E6-E5B1-4553-B1A5-963B69816E2A}"/>
                </a:ext>
              </a:extLst>
            </p:cNvPr>
            <p:cNvSpPr/>
            <p:nvPr/>
          </p:nvSpPr>
          <p:spPr>
            <a:xfrm>
              <a:off x="-37804925" y="3953450"/>
              <a:ext cx="274125" cy="295675"/>
            </a:xfrm>
            <a:custGeom>
              <a:avLst/>
              <a:gdLst/>
              <a:ahLst/>
              <a:cxnLst/>
              <a:rect l="l" t="t" r="r" b="b"/>
              <a:pathLst>
                <a:path w="10965" h="11827" extrusionOk="0">
                  <a:moveTo>
                    <a:pt x="379" y="1"/>
                  </a:moveTo>
                  <a:cubicBezTo>
                    <a:pt x="158" y="1"/>
                    <a:pt x="1" y="221"/>
                    <a:pt x="1" y="411"/>
                  </a:cubicBezTo>
                  <a:lnTo>
                    <a:pt x="1" y="10618"/>
                  </a:lnTo>
                  <a:cubicBezTo>
                    <a:pt x="1" y="11280"/>
                    <a:pt x="537" y="11815"/>
                    <a:pt x="1198" y="11815"/>
                  </a:cubicBezTo>
                  <a:cubicBezTo>
                    <a:pt x="1247" y="11823"/>
                    <a:pt x="1295" y="11826"/>
                    <a:pt x="1342" y="11826"/>
                  </a:cubicBezTo>
                  <a:cubicBezTo>
                    <a:pt x="1912" y="11826"/>
                    <a:pt x="2395" y="11318"/>
                    <a:pt x="2395" y="10650"/>
                  </a:cubicBezTo>
                  <a:cubicBezTo>
                    <a:pt x="2395" y="10398"/>
                    <a:pt x="2584" y="10272"/>
                    <a:pt x="2836" y="10272"/>
                  </a:cubicBezTo>
                  <a:lnTo>
                    <a:pt x="10965" y="10272"/>
                  </a:lnTo>
                  <a:lnTo>
                    <a:pt x="10965" y="8255"/>
                  </a:lnTo>
                  <a:cubicBezTo>
                    <a:pt x="10807" y="8161"/>
                    <a:pt x="10650" y="8098"/>
                    <a:pt x="10492" y="7972"/>
                  </a:cubicBezTo>
                  <a:lnTo>
                    <a:pt x="10146" y="7625"/>
                  </a:lnTo>
                  <a:lnTo>
                    <a:pt x="9799" y="7972"/>
                  </a:lnTo>
                  <a:cubicBezTo>
                    <a:pt x="9547" y="8224"/>
                    <a:pt x="9232" y="8318"/>
                    <a:pt x="8917" y="8318"/>
                  </a:cubicBezTo>
                  <a:cubicBezTo>
                    <a:pt x="8255" y="8318"/>
                    <a:pt x="7720" y="7783"/>
                    <a:pt x="7720" y="7058"/>
                  </a:cubicBezTo>
                  <a:lnTo>
                    <a:pt x="7720" y="4664"/>
                  </a:lnTo>
                  <a:cubicBezTo>
                    <a:pt x="7184" y="4065"/>
                    <a:pt x="6869" y="3309"/>
                    <a:pt x="6869" y="2490"/>
                  </a:cubicBezTo>
                  <a:cubicBezTo>
                    <a:pt x="6869" y="1513"/>
                    <a:pt x="7310" y="600"/>
                    <a:pt x="803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" name="Text Box 3">
            <a:extLst>
              <a:ext uri="{FF2B5EF4-FFF2-40B4-BE49-F238E27FC236}">
                <a16:creationId xmlns:a16="http://schemas.microsoft.com/office/drawing/2014/main" id="{8561E0FA-7EBC-4210-AB06-9D3236819C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2866" y="332656"/>
            <a:ext cx="520382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None/>
            </a:pPr>
            <a:r>
              <a:rPr lang="es-ES" altLang="ca-ES" sz="2400" dirty="0">
                <a:solidFill>
                  <a:schemeClr val="bg1"/>
                </a:solidFill>
                <a:latin typeface="Righteous" panose="020B0604020202020204" charset="0"/>
              </a:rPr>
              <a:t>Prácticas obligatorios y puntuables.</a:t>
            </a:r>
          </a:p>
        </p:txBody>
      </p:sp>
    </p:spTree>
    <p:extLst>
      <p:ext uri="{BB962C8B-B14F-4D97-AF65-F5344CB8AC3E}">
        <p14:creationId xmlns:p14="http://schemas.microsoft.com/office/powerpoint/2010/main" val="25596078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67544" y="332655"/>
            <a:ext cx="7488832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ct val="0"/>
              </a:spcAft>
            </a:pPr>
            <a:r>
              <a:rPr lang="es-ES" altLang="ca-ES" sz="2000" b="1" u="sng" dirty="0">
                <a:solidFill>
                  <a:schemeClr val="bg1"/>
                </a:solidFill>
                <a:latin typeface="Righteous" panose="020B0604020202020204" charset="0"/>
                <a:ea typeface="Tahoma" panose="020B0604030504040204" pitchFamily="34" charset="0"/>
                <a:cs typeface="Tahoma" panose="020B0604030504040204" pitchFamily="34" charset="0"/>
              </a:rPr>
              <a:t>RESULTADOS</a:t>
            </a:r>
          </a:p>
          <a:p>
            <a:pPr>
              <a:spcAft>
                <a:spcPct val="0"/>
              </a:spcAft>
            </a:pPr>
            <a:endParaRPr lang="es-ES" altLang="ca-ES" sz="2000" b="1" dirty="0">
              <a:solidFill>
                <a:schemeClr val="accent2">
                  <a:lumMod val="60000"/>
                  <a:lumOff val="40000"/>
                </a:schemeClr>
              </a:solidFill>
              <a:latin typeface="Righteous" panose="020B060402020202020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indent="-342900"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Font typeface="Wingdings" panose="05000000000000000000" pitchFamily="2" charset="2"/>
              <a:buChar char="ü"/>
            </a:pPr>
            <a:endParaRPr lang="es-ES" altLang="ca-ES" sz="2000" b="1" dirty="0">
              <a:solidFill>
                <a:schemeClr val="accent2">
                  <a:lumMod val="60000"/>
                  <a:lumOff val="40000"/>
                </a:schemeClr>
              </a:solidFill>
              <a:latin typeface="Righteous" panose="020B060402020202020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indent="-342900"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45000"/>
              <a:buFont typeface="Wingdings" panose="05000000000000000000" pitchFamily="2" charset="2"/>
              <a:buChar char="ü"/>
            </a:pPr>
            <a:r>
              <a:rPr lang="es-ES" altLang="ca-ES" sz="2000" dirty="0">
                <a:solidFill>
                  <a:schemeClr val="accent2">
                    <a:lumMod val="60000"/>
                    <a:lumOff val="40000"/>
                  </a:schemeClr>
                </a:solidFill>
                <a:latin typeface="Righteous" panose="020B0604020202020204" charset="0"/>
                <a:ea typeface="Tahoma" panose="020B0604030504040204" pitchFamily="34" charset="0"/>
                <a:cs typeface="Tahoma" panose="020B0604030504040204" pitchFamily="34" charset="0"/>
              </a:rPr>
              <a:t>Conocimiento y práctica de lenguajes de programación.</a:t>
            </a:r>
          </a:p>
          <a:p>
            <a:pPr marL="342900" indent="-342900"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45000"/>
              <a:buFont typeface="Wingdings" panose="05000000000000000000" pitchFamily="2" charset="2"/>
              <a:buChar char="ü"/>
            </a:pPr>
            <a:endParaRPr lang="es-ES" altLang="ca-ES" sz="2000" dirty="0">
              <a:solidFill>
                <a:schemeClr val="accent2">
                  <a:lumMod val="60000"/>
                  <a:lumOff val="40000"/>
                </a:schemeClr>
              </a:solidFill>
              <a:latin typeface="Righteous" panose="020B060402020202020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indent="-342900"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45000"/>
              <a:buFont typeface="Wingdings" panose="05000000000000000000" pitchFamily="2" charset="2"/>
              <a:buChar char="ü"/>
            </a:pPr>
            <a:r>
              <a:rPr lang="es-ES" altLang="ca-ES" sz="2000" dirty="0">
                <a:solidFill>
                  <a:schemeClr val="accent2">
                    <a:lumMod val="60000"/>
                    <a:lumOff val="40000"/>
                  </a:schemeClr>
                </a:solidFill>
                <a:latin typeface="Righteous" panose="020B0604020202020204" charset="0"/>
                <a:ea typeface="Tahoma" panose="020B0604030504040204" pitchFamily="34" charset="0"/>
                <a:cs typeface="Tahoma" panose="020B0604030504040204" pitchFamily="34" charset="0"/>
              </a:rPr>
              <a:t>Capacidad  para definir funcionalidades de una aplicación SIG y publicación Web.</a:t>
            </a:r>
          </a:p>
          <a:p>
            <a:pPr marL="342900" indent="-342900"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45000"/>
              <a:buFont typeface="Wingdings" panose="05000000000000000000" pitchFamily="2" charset="2"/>
              <a:buChar char="ü"/>
            </a:pPr>
            <a:endParaRPr lang="es-ES" altLang="ca-ES" sz="2000" dirty="0">
              <a:solidFill>
                <a:schemeClr val="accent2">
                  <a:lumMod val="60000"/>
                  <a:lumOff val="40000"/>
                </a:schemeClr>
              </a:solidFill>
              <a:latin typeface="Righteous" panose="020B060402020202020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indent="-342900"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45000"/>
              <a:buFont typeface="Wingdings" panose="05000000000000000000" pitchFamily="2" charset="2"/>
              <a:buChar char="ü"/>
            </a:pPr>
            <a:r>
              <a:rPr lang="es-ES" altLang="ca-ES" sz="2000" dirty="0">
                <a:solidFill>
                  <a:schemeClr val="accent2">
                    <a:lumMod val="60000"/>
                    <a:lumOff val="40000"/>
                  </a:schemeClr>
                </a:solidFill>
                <a:latin typeface="Righteous" panose="020B0604020202020204" charset="0"/>
                <a:ea typeface="Tahoma" panose="020B0604030504040204" pitchFamily="34" charset="0"/>
                <a:cs typeface="Tahoma" panose="020B0604030504040204" pitchFamily="34" charset="0"/>
              </a:rPr>
              <a:t>Capacidad  de análisis y síntesis de problemas vinculados con la publicación de datos.</a:t>
            </a:r>
          </a:p>
          <a:p>
            <a:pPr marL="342900" indent="-342900"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45000"/>
              <a:buFont typeface="Wingdings" panose="05000000000000000000" pitchFamily="2" charset="2"/>
              <a:buChar char="ü"/>
            </a:pPr>
            <a:endParaRPr lang="es-ES" altLang="ca-ES" sz="2000" dirty="0">
              <a:solidFill>
                <a:schemeClr val="accent2">
                  <a:lumMod val="60000"/>
                  <a:lumOff val="40000"/>
                </a:schemeClr>
              </a:solidFill>
              <a:latin typeface="Righteous" panose="020B060402020202020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indent="-342900"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45000"/>
              <a:buFont typeface="Wingdings" panose="05000000000000000000" pitchFamily="2" charset="2"/>
              <a:buChar char="ü"/>
            </a:pPr>
            <a:r>
              <a:rPr lang="es-ES" altLang="ca-ES" sz="2000" dirty="0">
                <a:solidFill>
                  <a:schemeClr val="accent2">
                    <a:lumMod val="60000"/>
                    <a:lumOff val="40000"/>
                  </a:schemeClr>
                </a:solidFill>
                <a:latin typeface="Righteous" panose="020B0604020202020204" charset="0"/>
                <a:ea typeface="Tahoma" panose="020B0604030504040204" pitchFamily="34" charset="0"/>
                <a:cs typeface="Tahoma" panose="020B0604030504040204" pitchFamily="34" charset="0"/>
              </a:rPr>
              <a:t>Habilidad en la utilización de servidores de mapas libres y clientes Web.</a:t>
            </a:r>
          </a:p>
          <a:p>
            <a:pPr marL="342900" indent="-342900"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45000"/>
              <a:buFont typeface="Wingdings" panose="05000000000000000000" pitchFamily="2" charset="2"/>
              <a:buChar char="ü"/>
            </a:pPr>
            <a:endParaRPr lang="es-ES" altLang="ca-ES" sz="2000" dirty="0">
              <a:solidFill>
                <a:schemeClr val="accent2">
                  <a:lumMod val="60000"/>
                  <a:lumOff val="40000"/>
                </a:schemeClr>
              </a:solidFill>
              <a:latin typeface="Righteous" panose="020B060402020202020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indent="-342900"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45000"/>
              <a:buFont typeface="Wingdings" panose="05000000000000000000" pitchFamily="2" charset="2"/>
              <a:buChar char="ü"/>
            </a:pPr>
            <a:r>
              <a:rPr lang="es-ES" altLang="ca-ES" sz="2000" dirty="0">
                <a:solidFill>
                  <a:schemeClr val="accent2">
                    <a:lumMod val="60000"/>
                    <a:lumOff val="40000"/>
                  </a:schemeClr>
                </a:solidFill>
                <a:latin typeface="Righteous" panose="020B0604020202020204" charset="0"/>
                <a:ea typeface="Tahoma" panose="020B0604030504040204" pitchFamily="34" charset="0"/>
                <a:cs typeface="Tahoma" panose="020B0604030504040204" pitchFamily="34" charset="0"/>
              </a:rPr>
              <a:t>Conocimientos genéricos sobre tecnologías de interoperabilidad, estándares y  formatos.</a:t>
            </a:r>
          </a:p>
          <a:p>
            <a:pPr marL="342900" indent="-342900"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45000"/>
              <a:buFont typeface="Wingdings" panose="05000000000000000000" pitchFamily="2" charset="2"/>
              <a:buChar char="ü"/>
            </a:pPr>
            <a:endParaRPr lang="es-ES" altLang="ca-ES" sz="2000" dirty="0">
              <a:solidFill>
                <a:schemeClr val="accent2">
                  <a:lumMod val="60000"/>
                  <a:lumOff val="40000"/>
                </a:schemeClr>
              </a:solidFill>
              <a:latin typeface="Righteous" panose="020B060402020202020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indent="-342900"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45000"/>
              <a:buFont typeface="Wingdings" panose="05000000000000000000" pitchFamily="2" charset="2"/>
              <a:buChar char="ü"/>
            </a:pPr>
            <a:r>
              <a:rPr lang="es-ES" altLang="ca-ES" sz="2000" dirty="0">
                <a:solidFill>
                  <a:schemeClr val="accent2">
                    <a:lumMod val="60000"/>
                    <a:lumOff val="40000"/>
                  </a:schemeClr>
                </a:solidFill>
                <a:latin typeface="Righteous" panose="020B0604020202020204" charset="0"/>
                <a:ea typeface="Tahoma" panose="020B0604030504040204" pitchFamily="34" charset="0"/>
                <a:cs typeface="Tahoma" panose="020B0604030504040204" pitchFamily="34" charset="0"/>
              </a:rPr>
              <a:t>Dar a conocer nuestro trabajo y nuestras habilidades</a:t>
            </a:r>
          </a:p>
        </p:txBody>
      </p:sp>
      <p:grpSp>
        <p:nvGrpSpPr>
          <p:cNvPr id="4" name="Google Shape;5999;p75">
            <a:extLst>
              <a:ext uri="{FF2B5EF4-FFF2-40B4-BE49-F238E27FC236}">
                <a16:creationId xmlns:a16="http://schemas.microsoft.com/office/drawing/2014/main" id="{0E46D644-190E-4AE9-9501-06EB67010855}"/>
              </a:ext>
            </a:extLst>
          </p:cNvPr>
          <p:cNvGrpSpPr/>
          <p:nvPr/>
        </p:nvGrpSpPr>
        <p:grpSpPr>
          <a:xfrm>
            <a:off x="7164288" y="210116"/>
            <a:ext cx="1368681" cy="682918"/>
            <a:chOff x="724986" y="3605478"/>
            <a:chExt cx="1368681" cy="682918"/>
          </a:xfrm>
        </p:grpSpPr>
        <p:grpSp>
          <p:nvGrpSpPr>
            <p:cNvPr id="5" name="Google Shape;6000;p75">
              <a:extLst>
                <a:ext uri="{FF2B5EF4-FFF2-40B4-BE49-F238E27FC236}">
                  <a16:creationId xmlns:a16="http://schemas.microsoft.com/office/drawing/2014/main" id="{9FCA6250-FF23-44F3-8CF6-7EF74E5612E8}"/>
                </a:ext>
              </a:extLst>
            </p:cNvPr>
            <p:cNvGrpSpPr/>
            <p:nvPr/>
          </p:nvGrpSpPr>
          <p:grpSpPr>
            <a:xfrm>
              <a:off x="1289102" y="3823629"/>
              <a:ext cx="240442" cy="250435"/>
              <a:chOff x="-165066" y="3843615"/>
              <a:chExt cx="221259" cy="230455"/>
            </a:xfrm>
          </p:grpSpPr>
          <p:sp>
            <p:nvSpPr>
              <p:cNvPr id="71" name="Google Shape;6001;p75">
                <a:extLst>
                  <a:ext uri="{FF2B5EF4-FFF2-40B4-BE49-F238E27FC236}">
                    <a16:creationId xmlns:a16="http://schemas.microsoft.com/office/drawing/2014/main" id="{D3726126-A8F3-43A5-8B58-183DA6B3C1FE}"/>
                  </a:ext>
                </a:extLst>
              </p:cNvPr>
              <p:cNvSpPr/>
              <p:nvPr/>
            </p:nvSpPr>
            <p:spPr>
              <a:xfrm>
                <a:off x="-165066" y="3843615"/>
                <a:ext cx="106189" cy="230455"/>
              </a:xfrm>
              <a:custGeom>
                <a:avLst/>
                <a:gdLst/>
                <a:ahLst/>
                <a:cxnLst/>
                <a:rect l="l" t="t" r="r" b="b"/>
                <a:pathLst>
                  <a:path w="9076" h="19697" extrusionOk="0">
                    <a:moveTo>
                      <a:pt x="7950" y="0"/>
                    </a:moveTo>
                    <a:cubicBezTo>
                      <a:pt x="7325" y="0"/>
                      <a:pt x="7031" y="353"/>
                      <a:pt x="6905" y="861"/>
                    </a:cubicBezTo>
                    <a:cubicBezTo>
                      <a:pt x="6789" y="843"/>
                      <a:pt x="6673" y="834"/>
                      <a:pt x="6560" y="834"/>
                    </a:cubicBezTo>
                    <a:cubicBezTo>
                      <a:pt x="5374" y="834"/>
                      <a:pt x="4369" y="1804"/>
                      <a:pt x="4378" y="3035"/>
                    </a:cubicBezTo>
                    <a:cubicBezTo>
                      <a:pt x="4378" y="3093"/>
                      <a:pt x="4384" y="3152"/>
                      <a:pt x="4388" y="3210"/>
                    </a:cubicBezTo>
                    <a:cubicBezTo>
                      <a:pt x="4095" y="3091"/>
                      <a:pt x="3789" y="3034"/>
                      <a:pt x="3486" y="3034"/>
                    </a:cubicBezTo>
                    <a:cubicBezTo>
                      <a:pt x="2814" y="3034"/>
                      <a:pt x="2155" y="3317"/>
                      <a:pt x="1689" y="3841"/>
                    </a:cubicBezTo>
                    <a:cubicBezTo>
                      <a:pt x="1013" y="4601"/>
                      <a:pt x="893" y="5704"/>
                      <a:pt x="1385" y="6594"/>
                    </a:cubicBezTo>
                    <a:cubicBezTo>
                      <a:pt x="0" y="7697"/>
                      <a:pt x="117" y="9839"/>
                      <a:pt x="1618" y="10780"/>
                    </a:cubicBezTo>
                    <a:cubicBezTo>
                      <a:pt x="664" y="11961"/>
                      <a:pt x="1036" y="13721"/>
                      <a:pt x="2388" y="14417"/>
                    </a:cubicBezTo>
                    <a:cubicBezTo>
                      <a:pt x="2375" y="14508"/>
                      <a:pt x="2372" y="14595"/>
                      <a:pt x="2372" y="14685"/>
                    </a:cubicBezTo>
                    <a:cubicBezTo>
                      <a:pt x="2372" y="15776"/>
                      <a:pt x="3106" y="16727"/>
                      <a:pt x="4161" y="17002"/>
                    </a:cubicBezTo>
                    <a:cubicBezTo>
                      <a:pt x="4473" y="17901"/>
                      <a:pt x="5317" y="18472"/>
                      <a:pt x="6226" y="18472"/>
                    </a:cubicBezTo>
                    <a:cubicBezTo>
                      <a:pt x="6429" y="18472"/>
                      <a:pt x="6635" y="18443"/>
                      <a:pt x="6840" y="18383"/>
                    </a:cubicBezTo>
                    <a:cubicBezTo>
                      <a:pt x="6888" y="19128"/>
                      <a:pt x="7157" y="19697"/>
                      <a:pt x="7953" y="19697"/>
                    </a:cubicBezTo>
                    <a:cubicBezTo>
                      <a:pt x="9074" y="19697"/>
                      <a:pt x="9059" y="18730"/>
                      <a:pt x="9075" y="18730"/>
                    </a:cubicBezTo>
                    <a:cubicBezTo>
                      <a:pt x="9075" y="18730"/>
                      <a:pt x="9075" y="18730"/>
                      <a:pt x="9075" y="18730"/>
                    </a:cubicBezTo>
                    <a:cubicBezTo>
                      <a:pt x="9072" y="18726"/>
                      <a:pt x="9046" y="1055"/>
                      <a:pt x="9033" y="1055"/>
                    </a:cubicBezTo>
                    <a:cubicBezTo>
                      <a:pt x="9033" y="1055"/>
                      <a:pt x="9033" y="1055"/>
                      <a:pt x="9033" y="1055"/>
                    </a:cubicBezTo>
                    <a:cubicBezTo>
                      <a:pt x="9014" y="919"/>
                      <a:pt x="8982" y="790"/>
                      <a:pt x="8936" y="660"/>
                    </a:cubicBezTo>
                    <a:cubicBezTo>
                      <a:pt x="8784" y="259"/>
                      <a:pt x="8490" y="0"/>
                      <a:pt x="7950" y="0"/>
                    </a:cubicBezTo>
                    <a:close/>
                  </a:path>
                </a:pathLst>
              </a:custGeom>
              <a:solidFill>
                <a:srgbClr val="E4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6002;p75">
                <a:extLst>
                  <a:ext uri="{FF2B5EF4-FFF2-40B4-BE49-F238E27FC236}">
                    <a16:creationId xmlns:a16="http://schemas.microsoft.com/office/drawing/2014/main" id="{F1AF0827-8D5B-4C20-B733-22DAAB74A0FF}"/>
                  </a:ext>
                </a:extLst>
              </p:cNvPr>
              <p:cNvSpPr/>
              <p:nvPr/>
            </p:nvSpPr>
            <p:spPr>
              <a:xfrm>
                <a:off x="-100985" y="3906105"/>
                <a:ext cx="41804" cy="52708"/>
              </a:xfrm>
              <a:custGeom>
                <a:avLst/>
                <a:gdLst/>
                <a:ahLst/>
                <a:cxnLst/>
                <a:rect l="l" t="t" r="r" b="b"/>
                <a:pathLst>
                  <a:path w="3573" h="4505" fill="none" extrusionOk="0">
                    <a:moveTo>
                      <a:pt x="3573" y="1"/>
                    </a:moveTo>
                    <a:cubicBezTo>
                      <a:pt x="3573" y="1"/>
                      <a:pt x="1" y="221"/>
                      <a:pt x="997" y="4504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6003;p75">
                <a:extLst>
                  <a:ext uri="{FF2B5EF4-FFF2-40B4-BE49-F238E27FC236}">
                    <a16:creationId xmlns:a16="http://schemas.microsoft.com/office/drawing/2014/main" id="{E110A3E1-A17B-4959-8D29-86851B2A0744}"/>
                  </a:ext>
                </a:extLst>
              </p:cNvPr>
              <p:cNvSpPr/>
              <p:nvPr/>
            </p:nvSpPr>
            <p:spPr>
              <a:xfrm>
                <a:off x="-86594" y="3875146"/>
                <a:ext cx="27296" cy="25717"/>
              </a:xfrm>
              <a:custGeom>
                <a:avLst/>
                <a:gdLst/>
                <a:ahLst/>
                <a:cxnLst/>
                <a:rect l="l" t="t" r="r" b="b"/>
                <a:pathLst>
                  <a:path w="2333" h="2198" fill="none" extrusionOk="0">
                    <a:moveTo>
                      <a:pt x="0" y="696"/>
                    </a:moveTo>
                    <a:cubicBezTo>
                      <a:pt x="0" y="696"/>
                      <a:pt x="2333" y="0"/>
                      <a:pt x="2333" y="2197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6004;p75">
                <a:extLst>
                  <a:ext uri="{FF2B5EF4-FFF2-40B4-BE49-F238E27FC236}">
                    <a16:creationId xmlns:a16="http://schemas.microsoft.com/office/drawing/2014/main" id="{AEA37A3C-6751-4B5A-B792-7F2C3E052680}"/>
                  </a:ext>
                </a:extLst>
              </p:cNvPr>
              <p:cNvSpPr/>
              <p:nvPr/>
            </p:nvSpPr>
            <p:spPr>
              <a:xfrm>
                <a:off x="-113855" y="3879078"/>
                <a:ext cx="8986" cy="21785"/>
              </a:xfrm>
              <a:custGeom>
                <a:avLst/>
                <a:gdLst/>
                <a:ahLst/>
                <a:cxnLst/>
                <a:rect l="l" t="t" r="r" b="b"/>
                <a:pathLst>
                  <a:path w="768" h="1862" fill="none" extrusionOk="0">
                    <a:moveTo>
                      <a:pt x="1" y="1"/>
                    </a:moveTo>
                    <a:cubicBezTo>
                      <a:pt x="1" y="1"/>
                      <a:pt x="1" y="1056"/>
                      <a:pt x="768" y="1861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6005;p75">
                <a:extLst>
                  <a:ext uri="{FF2B5EF4-FFF2-40B4-BE49-F238E27FC236}">
                    <a16:creationId xmlns:a16="http://schemas.microsoft.com/office/drawing/2014/main" id="{E9846F0F-00EB-4B0B-A628-275502AF5199}"/>
                  </a:ext>
                </a:extLst>
              </p:cNvPr>
              <p:cNvSpPr/>
              <p:nvPr/>
            </p:nvSpPr>
            <p:spPr>
              <a:xfrm>
                <a:off x="-148861" y="3908679"/>
                <a:ext cx="53340" cy="15538"/>
              </a:xfrm>
              <a:custGeom>
                <a:avLst/>
                <a:gdLst/>
                <a:ahLst/>
                <a:cxnLst/>
                <a:rect l="l" t="t" r="r" b="b"/>
                <a:pathLst>
                  <a:path w="4559" h="1328" fill="none" extrusionOk="0">
                    <a:moveTo>
                      <a:pt x="0" y="1030"/>
                    </a:moveTo>
                    <a:cubicBezTo>
                      <a:pt x="1301" y="1"/>
                      <a:pt x="2559" y="1327"/>
                      <a:pt x="2559" y="1327"/>
                    </a:cubicBezTo>
                    <a:cubicBezTo>
                      <a:pt x="2559" y="1327"/>
                      <a:pt x="2828" y="150"/>
                      <a:pt x="4559" y="642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6006;p75">
                <a:extLst>
                  <a:ext uri="{FF2B5EF4-FFF2-40B4-BE49-F238E27FC236}">
                    <a16:creationId xmlns:a16="http://schemas.microsoft.com/office/drawing/2014/main" id="{5F267548-AAD9-47E0-A5FD-3E5D6BCD6DA8}"/>
                  </a:ext>
                </a:extLst>
              </p:cNvPr>
              <p:cNvSpPr/>
              <p:nvPr/>
            </p:nvSpPr>
            <p:spPr>
              <a:xfrm>
                <a:off x="-137430" y="3963493"/>
                <a:ext cx="28092" cy="51948"/>
              </a:xfrm>
              <a:custGeom>
                <a:avLst/>
                <a:gdLst/>
                <a:ahLst/>
                <a:cxnLst/>
                <a:rect l="l" t="t" r="r" b="b"/>
                <a:pathLst>
                  <a:path w="2401" h="4440" fill="none" extrusionOk="0">
                    <a:moveTo>
                      <a:pt x="10" y="4439"/>
                    </a:moveTo>
                    <a:cubicBezTo>
                      <a:pt x="10" y="4439"/>
                      <a:pt x="0" y="2220"/>
                      <a:pt x="1718" y="2437"/>
                    </a:cubicBezTo>
                    <a:cubicBezTo>
                      <a:pt x="1718" y="2437"/>
                      <a:pt x="828" y="1217"/>
                      <a:pt x="2401" y="1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6007;p75">
                <a:extLst>
                  <a:ext uri="{FF2B5EF4-FFF2-40B4-BE49-F238E27FC236}">
                    <a16:creationId xmlns:a16="http://schemas.microsoft.com/office/drawing/2014/main" id="{66673966-2C70-4DBB-B5F5-76857012FBC8}"/>
                  </a:ext>
                </a:extLst>
              </p:cNvPr>
              <p:cNvSpPr/>
              <p:nvPr/>
            </p:nvSpPr>
            <p:spPr>
              <a:xfrm>
                <a:off x="-122021" y="4015429"/>
                <a:ext cx="12461" cy="32374"/>
              </a:xfrm>
              <a:custGeom>
                <a:avLst/>
                <a:gdLst/>
                <a:ahLst/>
                <a:cxnLst/>
                <a:rect l="l" t="t" r="r" b="b"/>
                <a:pathLst>
                  <a:path w="1065" h="2767" fill="none" extrusionOk="0">
                    <a:moveTo>
                      <a:pt x="1064" y="0"/>
                    </a:moveTo>
                    <a:cubicBezTo>
                      <a:pt x="1064" y="0"/>
                      <a:pt x="0" y="1146"/>
                      <a:pt x="702" y="2767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6008;p75">
                <a:extLst>
                  <a:ext uri="{FF2B5EF4-FFF2-40B4-BE49-F238E27FC236}">
                    <a16:creationId xmlns:a16="http://schemas.microsoft.com/office/drawing/2014/main" id="{BBEF9EEF-851C-4EAE-8947-418C02A94398}"/>
                  </a:ext>
                </a:extLst>
              </p:cNvPr>
              <p:cNvSpPr/>
              <p:nvPr/>
            </p:nvSpPr>
            <p:spPr>
              <a:xfrm>
                <a:off x="-95533" y="4013124"/>
                <a:ext cx="36235" cy="21739"/>
              </a:xfrm>
              <a:custGeom>
                <a:avLst/>
                <a:gdLst/>
                <a:ahLst/>
                <a:cxnLst/>
                <a:rect l="l" t="t" r="r" b="b"/>
                <a:pathLst>
                  <a:path w="3097" h="1858" fill="none" extrusionOk="0">
                    <a:moveTo>
                      <a:pt x="3097" y="197"/>
                    </a:moveTo>
                    <a:cubicBezTo>
                      <a:pt x="1463" y="0"/>
                      <a:pt x="764" y="1579"/>
                      <a:pt x="764" y="1579"/>
                    </a:cubicBezTo>
                    <a:cubicBezTo>
                      <a:pt x="764" y="1579"/>
                      <a:pt x="334" y="1391"/>
                      <a:pt x="1" y="1857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6009;p75">
                <a:extLst>
                  <a:ext uri="{FF2B5EF4-FFF2-40B4-BE49-F238E27FC236}">
                    <a16:creationId xmlns:a16="http://schemas.microsoft.com/office/drawing/2014/main" id="{26EEF141-2068-4881-B207-40C5543F353D}"/>
                  </a:ext>
                </a:extLst>
              </p:cNvPr>
              <p:cNvSpPr/>
              <p:nvPr/>
            </p:nvSpPr>
            <p:spPr>
              <a:xfrm>
                <a:off x="-123355" y="3941357"/>
                <a:ext cx="32000" cy="17913"/>
              </a:xfrm>
              <a:custGeom>
                <a:avLst/>
                <a:gdLst/>
                <a:ahLst/>
                <a:cxnLst/>
                <a:rect l="l" t="t" r="r" b="b"/>
                <a:pathLst>
                  <a:path w="2735" h="1531" fill="none" extrusionOk="0">
                    <a:moveTo>
                      <a:pt x="2735" y="0"/>
                    </a:moveTo>
                    <a:cubicBezTo>
                      <a:pt x="2735" y="0"/>
                      <a:pt x="1085" y="1530"/>
                      <a:pt x="1" y="0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6010;p75">
                <a:extLst>
                  <a:ext uri="{FF2B5EF4-FFF2-40B4-BE49-F238E27FC236}">
                    <a16:creationId xmlns:a16="http://schemas.microsoft.com/office/drawing/2014/main" id="{6277CB79-AD0C-4D0D-91E7-00486C14F1A6}"/>
                  </a:ext>
                </a:extLst>
              </p:cNvPr>
              <p:cNvSpPr/>
              <p:nvPr/>
            </p:nvSpPr>
            <p:spPr>
              <a:xfrm>
                <a:off x="-91367" y="3973672"/>
                <a:ext cx="32070" cy="15807"/>
              </a:xfrm>
              <a:custGeom>
                <a:avLst/>
                <a:gdLst/>
                <a:ahLst/>
                <a:cxnLst/>
                <a:rect l="l" t="t" r="r" b="b"/>
                <a:pathLst>
                  <a:path w="2741" h="1351" fill="none" extrusionOk="0">
                    <a:moveTo>
                      <a:pt x="1" y="434"/>
                    </a:moveTo>
                    <a:cubicBezTo>
                      <a:pt x="1" y="434"/>
                      <a:pt x="1709" y="1"/>
                      <a:pt x="2741" y="1350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6011;p75">
                <a:extLst>
                  <a:ext uri="{FF2B5EF4-FFF2-40B4-BE49-F238E27FC236}">
                    <a16:creationId xmlns:a16="http://schemas.microsoft.com/office/drawing/2014/main" id="{EEDE803F-B7AE-4C2E-A398-5E1104717B04}"/>
                  </a:ext>
                </a:extLst>
              </p:cNvPr>
              <p:cNvSpPr/>
              <p:nvPr/>
            </p:nvSpPr>
            <p:spPr>
              <a:xfrm>
                <a:off x="-49996" y="3843615"/>
                <a:ext cx="106189" cy="230455"/>
              </a:xfrm>
              <a:custGeom>
                <a:avLst/>
                <a:gdLst/>
                <a:ahLst/>
                <a:cxnLst/>
                <a:rect l="l" t="t" r="r" b="b"/>
                <a:pathLst>
                  <a:path w="9076" h="19697" extrusionOk="0">
                    <a:moveTo>
                      <a:pt x="1127" y="0"/>
                    </a:moveTo>
                    <a:cubicBezTo>
                      <a:pt x="586" y="0"/>
                      <a:pt x="292" y="259"/>
                      <a:pt x="140" y="660"/>
                    </a:cubicBezTo>
                    <a:cubicBezTo>
                      <a:pt x="95" y="790"/>
                      <a:pt x="62" y="919"/>
                      <a:pt x="43" y="1055"/>
                    </a:cubicBezTo>
                    <a:cubicBezTo>
                      <a:pt x="43" y="1055"/>
                      <a:pt x="43" y="1055"/>
                      <a:pt x="43" y="1055"/>
                    </a:cubicBezTo>
                    <a:cubicBezTo>
                      <a:pt x="30" y="1055"/>
                      <a:pt x="4" y="18726"/>
                      <a:pt x="1" y="18730"/>
                    </a:cubicBezTo>
                    <a:cubicBezTo>
                      <a:pt x="1" y="18730"/>
                      <a:pt x="1" y="18730"/>
                      <a:pt x="1" y="18730"/>
                    </a:cubicBezTo>
                    <a:cubicBezTo>
                      <a:pt x="17" y="18730"/>
                      <a:pt x="3" y="19697"/>
                      <a:pt x="1123" y="19697"/>
                    </a:cubicBezTo>
                    <a:cubicBezTo>
                      <a:pt x="1919" y="19697"/>
                      <a:pt x="2188" y="19128"/>
                      <a:pt x="2236" y="18383"/>
                    </a:cubicBezTo>
                    <a:cubicBezTo>
                      <a:pt x="2441" y="18443"/>
                      <a:pt x="2647" y="18472"/>
                      <a:pt x="2850" y="18472"/>
                    </a:cubicBezTo>
                    <a:cubicBezTo>
                      <a:pt x="3758" y="18472"/>
                      <a:pt x="4600" y="17901"/>
                      <a:pt x="4915" y="17002"/>
                    </a:cubicBezTo>
                    <a:cubicBezTo>
                      <a:pt x="5970" y="16727"/>
                      <a:pt x="6704" y="15776"/>
                      <a:pt x="6704" y="14685"/>
                    </a:cubicBezTo>
                    <a:cubicBezTo>
                      <a:pt x="6704" y="14595"/>
                      <a:pt x="6698" y="14508"/>
                      <a:pt x="6688" y="14417"/>
                    </a:cubicBezTo>
                    <a:cubicBezTo>
                      <a:pt x="8040" y="13725"/>
                      <a:pt x="8412" y="11961"/>
                      <a:pt x="7458" y="10780"/>
                    </a:cubicBezTo>
                    <a:cubicBezTo>
                      <a:pt x="8956" y="9839"/>
                      <a:pt x="9076" y="7697"/>
                      <a:pt x="7691" y="6594"/>
                    </a:cubicBezTo>
                    <a:cubicBezTo>
                      <a:pt x="8183" y="5704"/>
                      <a:pt x="8060" y="4601"/>
                      <a:pt x="7387" y="3841"/>
                    </a:cubicBezTo>
                    <a:cubicBezTo>
                      <a:pt x="6921" y="3315"/>
                      <a:pt x="6264" y="3033"/>
                      <a:pt x="5593" y="3033"/>
                    </a:cubicBezTo>
                    <a:cubicBezTo>
                      <a:pt x="5289" y="3033"/>
                      <a:pt x="4982" y="3091"/>
                      <a:pt x="4689" y="3210"/>
                    </a:cubicBezTo>
                    <a:cubicBezTo>
                      <a:pt x="4692" y="3152"/>
                      <a:pt x="4695" y="3093"/>
                      <a:pt x="4695" y="3035"/>
                    </a:cubicBezTo>
                    <a:cubicBezTo>
                      <a:pt x="4704" y="1804"/>
                      <a:pt x="3702" y="834"/>
                      <a:pt x="2514" y="834"/>
                    </a:cubicBezTo>
                    <a:cubicBezTo>
                      <a:pt x="2400" y="834"/>
                      <a:pt x="2285" y="843"/>
                      <a:pt x="2168" y="861"/>
                    </a:cubicBezTo>
                    <a:cubicBezTo>
                      <a:pt x="2045" y="353"/>
                      <a:pt x="1751" y="0"/>
                      <a:pt x="1127" y="0"/>
                    </a:cubicBezTo>
                    <a:close/>
                  </a:path>
                </a:pathLst>
              </a:custGeom>
              <a:solidFill>
                <a:srgbClr val="4056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6012;p75">
                <a:extLst>
                  <a:ext uri="{FF2B5EF4-FFF2-40B4-BE49-F238E27FC236}">
                    <a16:creationId xmlns:a16="http://schemas.microsoft.com/office/drawing/2014/main" id="{526AC344-66FE-4776-895C-E8FA49E4979F}"/>
                  </a:ext>
                </a:extLst>
              </p:cNvPr>
              <p:cNvSpPr/>
              <p:nvPr/>
            </p:nvSpPr>
            <p:spPr>
              <a:xfrm>
                <a:off x="-49692" y="3906105"/>
                <a:ext cx="41804" cy="52708"/>
              </a:xfrm>
              <a:custGeom>
                <a:avLst/>
                <a:gdLst/>
                <a:ahLst/>
                <a:cxnLst/>
                <a:rect l="l" t="t" r="r" b="b"/>
                <a:pathLst>
                  <a:path w="3573" h="4505" fill="none" extrusionOk="0">
                    <a:moveTo>
                      <a:pt x="1" y="1"/>
                    </a:moveTo>
                    <a:cubicBezTo>
                      <a:pt x="1" y="1"/>
                      <a:pt x="3572" y="221"/>
                      <a:pt x="2573" y="4504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6013;p75">
                <a:extLst>
                  <a:ext uri="{FF2B5EF4-FFF2-40B4-BE49-F238E27FC236}">
                    <a16:creationId xmlns:a16="http://schemas.microsoft.com/office/drawing/2014/main" id="{A586EEEB-4160-42A0-93AB-1A64BECD2886}"/>
                  </a:ext>
                </a:extLst>
              </p:cNvPr>
              <p:cNvSpPr/>
              <p:nvPr/>
            </p:nvSpPr>
            <p:spPr>
              <a:xfrm>
                <a:off x="-49575" y="3875146"/>
                <a:ext cx="27261" cy="25717"/>
              </a:xfrm>
              <a:custGeom>
                <a:avLst/>
                <a:gdLst/>
                <a:ahLst/>
                <a:cxnLst/>
                <a:rect l="l" t="t" r="r" b="b"/>
                <a:pathLst>
                  <a:path w="2330" h="2198" fill="none" extrusionOk="0">
                    <a:moveTo>
                      <a:pt x="2330" y="696"/>
                    </a:moveTo>
                    <a:cubicBezTo>
                      <a:pt x="2330" y="696"/>
                      <a:pt x="0" y="0"/>
                      <a:pt x="0" y="2197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6014;p75">
                <a:extLst>
                  <a:ext uri="{FF2B5EF4-FFF2-40B4-BE49-F238E27FC236}">
                    <a16:creationId xmlns:a16="http://schemas.microsoft.com/office/drawing/2014/main" id="{176E04CC-876F-4FB8-8FB7-BB107AB48ACD}"/>
                  </a:ext>
                </a:extLst>
              </p:cNvPr>
              <p:cNvSpPr/>
              <p:nvPr/>
            </p:nvSpPr>
            <p:spPr>
              <a:xfrm>
                <a:off x="-4003" y="3879078"/>
                <a:ext cx="8986" cy="21785"/>
              </a:xfrm>
              <a:custGeom>
                <a:avLst/>
                <a:gdLst/>
                <a:ahLst/>
                <a:cxnLst/>
                <a:rect l="l" t="t" r="r" b="b"/>
                <a:pathLst>
                  <a:path w="768" h="1862" fill="none" extrusionOk="0">
                    <a:moveTo>
                      <a:pt x="767" y="1"/>
                    </a:moveTo>
                    <a:cubicBezTo>
                      <a:pt x="767" y="1"/>
                      <a:pt x="767" y="1056"/>
                      <a:pt x="1" y="1861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6015;p75">
                <a:extLst>
                  <a:ext uri="{FF2B5EF4-FFF2-40B4-BE49-F238E27FC236}">
                    <a16:creationId xmlns:a16="http://schemas.microsoft.com/office/drawing/2014/main" id="{704C4853-B03A-4B9A-BFFD-EBD9B9D54096}"/>
                  </a:ext>
                </a:extLst>
              </p:cNvPr>
              <p:cNvSpPr/>
              <p:nvPr/>
            </p:nvSpPr>
            <p:spPr>
              <a:xfrm>
                <a:off x="-13352" y="3908679"/>
                <a:ext cx="53352" cy="15538"/>
              </a:xfrm>
              <a:custGeom>
                <a:avLst/>
                <a:gdLst/>
                <a:ahLst/>
                <a:cxnLst/>
                <a:rect l="l" t="t" r="r" b="b"/>
                <a:pathLst>
                  <a:path w="4560" h="1328" fill="none" extrusionOk="0">
                    <a:moveTo>
                      <a:pt x="4559" y="1030"/>
                    </a:moveTo>
                    <a:cubicBezTo>
                      <a:pt x="3258" y="1"/>
                      <a:pt x="1997" y="1327"/>
                      <a:pt x="1997" y="1327"/>
                    </a:cubicBezTo>
                    <a:cubicBezTo>
                      <a:pt x="1997" y="1327"/>
                      <a:pt x="1731" y="150"/>
                      <a:pt x="1" y="642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6016;p75">
                <a:extLst>
                  <a:ext uri="{FF2B5EF4-FFF2-40B4-BE49-F238E27FC236}">
                    <a16:creationId xmlns:a16="http://schemas.microsoft.com/office/drawing/2014/main" id="{C556E121-B487-4F57-9BF1-58D132088434}"/>
                  </a:ext>
                </a:extLst>
              </p:cNvPr>
              <p:cNvSpPr/>
              <p:nvPr/>
            </p:nvSpPr>
            <p:spPr>
              <a:xfrm>
                <a:off x="466" y="3963493"/>
                <a:ext cx="28092" cy="51948"/>
              </a:xfrm>
              <a:custGeom>
                <a:avLst/>
                <a:gdLst/>
                <a:ahLst/>
                <a:cxnLst/>
                <a:rect l="l" t="t" r="r" b="b"/>
                <a:pathLst>
                  <a:path w="2401" h="4440" fill="none" extrusionOk="0">
                    <a:moveTo>
                      <a:pt x="2391" y="4439"/>
                    </a:moveTo>
                    <a:cubicBezTo>
                      <a:pt x="2391" y="4439"/>
                      <a:pt x="2401" y="2220"/>
                      <a:pt x="683" y="2437"/>
                    </a:cubicBezTo>
                    <a:cubicBezTo>
                      <a:pt x="683" y="2437"/>
                      <a:pt x="1573" y="1217"/>
                      <a:pt x="0" y="1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6017;p75">
                <a:extLst>
                  <a:ext uri="{FF2B5EF4-FFF2-40B4-BE49-F238E27FC236}">
                    <a16:creationId xmlns:a16="http://schemas.microsoft.com/office/drawing/2014/main" id="{56232C24-04E1-4FE2-B90F-15B79565A810}"/>
                  </a:ext>
                </a:extLst>
              </p:cNvPr>
              <p:cNvSpPr/>
              <p:nvPr/>
            </p:nvSpPr>
            <p:spPr>
              <a:xfrm>
                <a:off x="688" y="4015429"/>
                <a:ext cx="12472" cy="32374"/>
              </a:xfrm>
              <a:custGeom>
                <a:avLst/>
                <a:gdLst/>
                <a:ahLst/>
                <a:cxnLst/>
                <a:rect l="l" t="t" r="r" b="b"/>
                <a:pathLst>
                  <a:path w="1066" h="2767" fill="none" extrusionOk="0">
                    <a:moveTo>
                      <a:pt x="1" y="0"/>
                    </a:moveTo>
                    <a:cubicBezTo>
                      <a:pt x="1" y="0"/>
                      <a:pt x="1065" y="1146"/>
                      <a:pt x="363" y="2767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6018;p75">
                <a:extLst>
                  <a:ext uri="{FF2B5EF4-FFF2-40B4-BE49-F238E27FC236}">
                    <a16:creationId xmlns:a16="http://schemas.microsoft.com/office/drawing/2014/main" id="{F78DBBCC-E009-4B7F-8614-95A942AFD47D}"/>
                  </a:ext>
                </a:extLst>
              </p:cNvPr>
              <p:cNvSpPr/>
              <p:nvPr/>
            </p:nvSpPr>
            <p:spPr>
              <a:xfrm>
                <a:off x="-49575" y="4013124"/>
                <a:ext cx="36235" cy="21739"/>
              </a:xfrm>
              <a:custGeom>
                <a:avLst/>
                <a:gdLst/>
                <a:ahLst/>
                <a:cxnLst/>
                <a:rect l="l" t="t" r="r" b="b"/>
                <a:pathLst>
                  <a:path w="3097" h="1858" fill="none" extrusionOk="0">
                    <a:moveTo>
                      <a:pt x="0" y="197"/>
                    </a:moveTo>
                    <a:cubicBezTo>
                      <a:pt x="1631" y="0"/>
                      <a:pt x="2330" y="1579"/>
                      <a:pt x="2330" y="1579"/>
                    </a:cubicBezTo>
                    <a:cubicBezTo>
                      <a:pt x="2330" y="1579"/>
                      <a:pt x="2763" y="1391"/>
                      <a:pt x="3097" y="1857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6019;p75">
                <a:extLst>
                  <a:ext uri="{FF2B5EF4-FFF2-40B4-BE49-F238E27FC236}">
                    <a16:creationId xmlns:a16="http://schemas.microsoft.com/office/drawing/2014/main" id="{D539BA1C-C2B3-42EE-AD86-FA9A5FE3030A}"/>
                  </a:ext>
                </a:extLst>
              </p:cNvPr>
              <p:cNvSpPr/>
              <p:nvPr/>
            </p:nvSpPr>
            <p:spPr>
              <a:xfrm>
                <a:off x="-17517" y="3941357"/>
                <a:ext cx="32000" cy="17913"/>
              </a:xfrm>
              <a:custGeom>
                <a:avLst/>
                <a:gdLst/>
                <a:ahLst/>
                <a:cxnLst/>
                <a:rect l="l" t="t" r="r" b="b"/>
                <a:pathLst>
                  <a:path w="2735" h="1531" fill="none" extrusionOk="0">
                    <a:moveTo>
                      <a:pt x="1" y="0"/>
                    </a:moveTo>
                    <a:cubicBezTo>
                      <a:pt x="1" y="0"/>
                      <a:pt x="1651" y="1530"/>
                      <a:pt x="2734" y="0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6020;p75">
                <a:extLst>
                  <a:ext uri="{FF2B5EF4-FFF2-40B4-BE49-F238E27FC236}">
                    <a16:creationId xmlns:a16="http://schemas.microsoft.com/office/drawing/2014/main" id="{BB8C1DA1-D219-4D87-AAE3-72A2EEBF99A6}"/>
                  </a:ext>
                </a:extLst>
              </p:cNvPr>
              <p:cNvSpPr/>
              <p:nvPr/>
            </p:nvSpPr>
            <p:spPr>
              <a:xfrm>
                <a:off x="-49575" y="3973672"/>
                <a:ext cx="32070" cy="15807"/>
              </a:xfrm>
              <a:custGeom>
                <a:avLst/>
                <a:gdLst/>
                <a:ahLst/>
                <a:cxnLst/>
                <a:rect l="l" t="t" r="r" b="b"/>
                <a:pathLst>
                  <a:path w="2741" h="1351" fill="none" extrusionOk="0">
                    <a:moveTo>
                      <a:pt x="2741" y="434"/>
                    </a:moveTo>
                    <a:cubicBezTo>
                      <a:pt x="2741" y="434"/>
                      <a:pt x="1032" y="1"/>
                      <a:pt x="0" y="1350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" name="Google Shape;6021;p75">
              <a:extLst>
                <a:ext uri="{FF2B5EF4-FFF2-40B4-BE49-F238E27FC236}">
                  <a16:creationId xmlns:a16="http://schemas.microsoft.com/office/drawing/2014/main" id="{850E79FA-27EE-49AF-B307-6770BE1B0B22}"/>
                </a:ext>
              </a:extLst>
            </p:cNvPr>
            <p:cNvGrpSpPr/>
            <p:nvPr/>
          </p:nvGrpSpPr>
          <p:grpSpPr>
            <a:xfrm>
              <a:off x="724986" y="3605478"/>
              <a:ext cx="1368681" cy="682918"/>
              <a:chOff x="724986" y="3605478"/>
              <a:chExt cx="1368681" cy="682918"/>
            </a:xfrm>
          </p:grpSpPr>
          <p:grpSp>
            <p:nvGrpSpPr>
              <p:cNvPr id="7" name="Google Shape;6022;p75">
                <a:extLst>
                  <a:ext uri="{FF2B5EF4-FFF2-40B4-BE49-F238E27FC236}">
                    <a16:creationId xmlns:a16="http://schemas.microsoft.com/office/drawing/2014/main" id="{FECA76C8-F9C0-43B1-A8AC-EB3830648E1B}"/>
                  </a:ext>
                </a:extLst>
              </p:cNvPr>
              <p:cNvGrpSpPr/>
              <p:nvPr/>
            </p:nvGrpSpPr>
            <p:grpSpPr>
              <a:xfrm>
                <a:off x="1498221" y="4047614"/>
                <a:ext cx="529172" cy="240783"/>
                <a:chOff x="1498221" y="4047614"/>
                <a:chExt cx="529172" cy="240783"/>
              </a:xfrm>
            </p:grpSpPr>
            <p:grpSp>
              <p:nvGrpSpPr>
                <p:cNvPr id="63" name="Google Shape;6023;p75">
                  <a:extLst>
                    <a:ext uri="{FF2B5EF4-FFF2-40B4-BE49-F238E27FC236}">
                      <a16:creationId xmlns:a16="http://schemas.microsoft.com/office/drawing/2014/main" id="{7A95D0CD-2B0E-4244-B328-72C284C7F689}"/>
                    </a:ext>
                  </a:extLst>
                </p:cNvPr>
                <p:cNvGrpSpPr/>
                <p:nvPr/>
              </p:nvGrpSpPr>
              <p:grpSpPr>
                <a:xfrm>
                  <a:off x="1826655" y="4224370"/>
                  <a:ext cx="200738" cy="25631"/>
                  <a:chOff x="1826655" y="4224370"/>
                  <a:chExt cx="200738" cy="25631"/>
                </a:xfrm>
              </p:grpSpPr>
              <p:sp>
                <p:nvSpPr>
                  <p:cNvPr id="69" name="Google Shape;6024;p75">
                    <a:extLst>
                      <a:ext uri="{FF2B5EF4-FFF2-40B4-BE49-F238E27FC236}">
                        <a16:creationId xmlns:a16="http://schemas.microsoft.com/office/drawing/2014/main" id="{687AA991-6360-4644-B1D9-9987EA1637E4}"/>
                      </a:ext>
                    </a:extLst>
                  </p:cNvPr>
                  <p:cNvSpPr/>
                  <p:nvPr/>
                </p:nvSpPr>
                <p:spPr>
                  <a:xfrm>
                    <a:off x="1826655" y="4238011"/>
                    <a:ext cx="175094" cy="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535" h="1" fill="none" extrusionOk="0">
                        <a:moveTo>
                          <a:pt x="1" y="0"/>
                        </a:moveTo>
                        <a:lnTo>
                          <a:pt x="36535" y="0"/>
                        </a:lnTo>
                      </a:path>
                    </a:pathLst>
                  </a:custGeom>
                  <a:noFill/>
                  <a:ln w="9525" cap="rnd" cmpd="sng">
                    <a:solidFill>
                      <a:srgbClr val="CFD9E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" name="Google Shape;6025;p75">
                    <a:extLst>
                      <a:ext uri="{FF2B5EF4-FFF2-40B4-BE49-F238E27FC236}">
                        <a16:creationId xmlns:a16="http://schemas.microsoft.com/office/drawing/2014/main" id="{AC8BB69E-98D9-4B22-AA5C-56597C77D1EF}"/>
                      </a:ext>
                    </a:extLst>
                  </p:cNvPr>
                  <p:cNvSpPr/>
                  <p:nvPr/>
                </p:nvSpPr>
                <p:spPr>
                  <a:xfrm>
                    <a:off x="2000728" y="4224370"/>
                    <a:ext cx="26665" cy="256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64" h="5351" extrusionOk="0">
                        <a:moveTo>
                          <a:pt x="2887" y="0"/>
                        </a:moveTo>
                        <a:cubicBezTo>
                          <a:pt x="2190" y="0"/>
                          <a:pt x="1506" y="271"/>
                          <a:pt x="996" y="783"/>
                        </a:cubicBezTo>
                        <a:cubicBezTo>
                          <a:pt x="230" y="1550"/>
                          <a:pt x="0" y="2699"/>
                          <a:pt x="416" y="3698"/>
                        </a:cubicBezTo>
                        <a:cubicBezTo>
                          <a:pt x="828" y="4698"/>
                          <a:pt x="1806" y="5351"/>
                          <a:pt x="2886" y="5351"/>
                        </a:cubicBezTo>
                        <a:cubicBezTo>
                          <a:pt x="4363" y="5351"/>
                          <a:pt x="5560" y="4150"/>
                          <a:pt x="5563" y="2677"/>
                        </a:cubicBezTo>
                        <a:cubicBezTo>
                          <a:pt x="5560" y="1593"/>
                          <a:pt x="4911" y="619"/>
                          <a:pt x="3911" y="203"/>
                        </a:cubicBezTo>
                        <a:cubicBezTo>
                          <a:pt x="3580" y="67"/>
                          <a:pt x="3232" y="0"/>
                          <a:pt x="2887" y="0"/>
                        </a:cubicBezTo>
                        <a:close/>
                      </a:path>
                    </a:pathLst>
                  </a:custGeom>
                  <a:solidFill>
                    <a:srgbClr val="213B5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64" name="Google Shape;6026;p75">
                  <a:extLst>
                    <a:ext uri="{FF2B5EF4-FFF2-40B4-BE49-F238E27FC236}">
                      <a16:creationId xmlns:a16="http://schemas.microsoft.com/office/drawing/2014/main" id="{B38BFA86-B4F4-44B3-BF9B-F6CCA72EB692}"/>
                    </a:ext>
                  </a:extLst>
                </p:cNvPr>
                <p:cNvGrpSpPr/>
                <p:nvPr/>
              </p:nvGrpSpPr>
              <p:grpSpPr>
                <a:xfrm>
                  <a:off x="1498221" y="4047614"/>
                  <a:ext cx="328444" cy="240783"/>
                  <a:chOff x="1498221" y="4047614"/>
                  <a:chExt cx="328444" cy="240783"/>
                </a:xfrm>
              </p:grpSpPr>
              <p:sp>
                <p:nvSpPr>
                  <p:cNvPr id="65" name="Google Shape;6027;p75">
                    <a:extLst>
                      <a:ext uri="{FF2B5EF4-FFF2-40B4-BE49-F238E27FC236}">
                        <a16:creationId xmlns:a16="http://schemas.microsoft.com/office/drawing/2014/main" id="{EBC9955F-8BCA-4856-BBEB-6CE6E1CE4A49}"/>
                      </a:ext>
                    </a:extLst>
                  </p:cNvPr>
                  <p:cNvSpPr/>
                  <p:nvPr/>
                </p:nvSpPr>
                <p:spPr>
                  <a:xfrm>
                    <a:off x="1648778" y="4185661"/>
                    <a:ext cx="177888" cy="10273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118" h="21448" extrusionOk="0">
                        <a:moveTo>
                          <a:pt x="4950" y="1"/>
                        </a:moveTo>
                        <a:cubicBezTo>
                          <a:pt x="2218" y="1"/>
                          <a:pt x="0" y="2679"/>
                          <a:pt x="0" y="5984"/>
                        </a:cubicBezTo>
                        <a:lnTo>
                          <a:pt x="0" y="15461"/>
                        </a:lnTo>
                        <a:cubicBezTo>
                          <a:pt x="0" y="18766"/>
                          <a:pt x="2218" y="21447"/>
                          <a:pt x="4950" y="21447"/>
                        </a:cubicBezTo>
                        <a:lnTo>
                          <a:pt x="32168" y="21447"/>
                        </a:lnTo>
                        <a:cubicBezTo>
                          <a:pt x="34904" y="21447"/>
                          <a:pt x="37118" y="18766"/>
                          <a:pt x="37118" y="15461"/>
                        </a:cubicBezTo>
                        <a:lnTo>
                          <a:pt x="37118" y="5984"/>
                        </a:lnTo>
                        <a:cubicBezTo>
                          <a:pt x="37118" y="2679"/>
                          <a:pt x="34904" y="1"/>
                          <a:pt x="32168" y="1"/>
                        </a:cubicBezTo>
                        <a:close/>
                      </a:path>
                    </a:pathLst>
                  </a:custGeom>
                  <a:solidFill>
                    <a:srgbClr val="213B55"/>
                  </a:solidFill>
                  <a:ln w="9525" cap="flat" cmpd="sng">
                    <a:solidFill>
                      <a:srgbClr val="CFD9E0"/>
                    </a:solidFill>
                    <a:prstDash val="solid"/>
                    <a:miter lim="364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66" name="Google Shape;6028;p75">
                    <a:extLst>
                      <a:ext uri="{FF2B5EF4-FFF2-40B4-BE49-F238E27FC236}">
                        <a16:creationId xmlns:a16="http://schemas.microsoft.com/office/drawing/2014/main" id="{F401A8A2-442C-4CBC-A0C9-11C4042CFDAA}"/>
                      </a:ext>
                    </a:extLst>
                  </p:cNvPr>
                  <p:cNvGrpSpPr/>
                  <p:nvPr/>
                </p:nvGrpSpPr>
                <p:grpSpPr>
                  <a:xfrm>
                    <a:off x="1498221" y="4047614"/>
                    <a:ext cx="150566" cy="190416"/>
                    <a:chOff x="1498221" y="4047614"/>
                    <a:chExt cx="150566" cy="190416"/>
                  </a:xfrm>
                </p:grpSpPr>
                <p:sp>
                  <p:nvSpPr>
                    <p:cNvPr id="67" name="Google Shape;6029;p75">
                      <a:extLst>
                        <a:ext uri="{FF2B5EF4-FFF2-40B4-BE49-F238E27FC236}">
                          <a16:creationId xmlns:a16="http://schemas.microsoft.com/office/drawing/2014/main" id="{E217F9A2-9703-4004-9549-D53AD2DDD60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10686" y="4060421"/>
                      <a:ext cx="138101" cy="17760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8816" h="37079" fill="none" extrusionOk="0">
                          <a:moveTo>
                            <a:pt x="28815" y="37078"/>
                          </a:moveTo>
                          <a:lnTo>
                            <a:pt x="17922" y="37078"/>
                          </a:lnTo>
                          <a:cubicBezTo>
                            <a:pt x="14829" y="37078"/>
                            <a:pt x="14212" y="33613"/>
                            <a:pt x="14212" y="33613"/>
                          </a:cubicBezTo>
                          <a:lnTo>
                            <a:pt x="14212" y="10631"/>
                          </a:lnTo>
                          <a:lnTo>
                            <a:pt x="0" y="10631"/>
                          </a:lnTo>
                          <a:lnTo>
                            <a:pt x="0" y="1"/>
                          </a:lnTo>
                        </a:path>
                      </a:pathLst>
                    </a:custGeom>
                    <a:noFill/>
                    <a:ln w="9525" cap="rnd" cmpd="sng">
                      <a:solidFill>
                        <a:srgbClr val="CFD9E0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8" name="Google Shape;6030;p75">
                      <a:extLst>
                        <a:ext uri="{FF2B5EF4-FFF2-40B4-BE49-F238E27FC236}">
                          <a16:creationId xmlns:a16="http://schemas.microsoft.com/office/drawing/2014/main" id="{18EE666C-CEE5-4F4A-B3EA-C9CC850F6E1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98221" y="4047614"/>
                      <a:ext cx="26646" cy="2562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560" h="5349" extrusionOk="0">
                          <a:moveTo>
                            <a:pt x="2886" y="1"/>
                          </a:moveTo>
                          <a:cubicBezTo>
                            <a:pt x="1806" y="1"/>
                            <a:pt x="828" y="654"/>
                            <a:pt x="416" y="1653"/>
                          </a:cubicBezTo>
                          <a:cubicBezTo>
                            <a:pt x="0" y="2649"/>
                            <a:pt x="230" y="3802"/>
                            <a:pt x="996" y="4564"/>
                          </a:cubicBezTo>
                          <a:cubicBezTo>
                            <a:pt x="1506" y="5077"/>
                            <a:pt x="2190" y="5349"/>
                            <a:pt x="2886" y="5349"/>
                          </a:cubicBezTo>
                          <a:cubicBezTo>
                            <a:pt x="3232" y="5349"/>
                            <a:pt x="3580" y="5282"/>
                            <a:pt x="3911" y="5144"/>
                          </a:cubicBezTo>
                          <a:cubicBezTo>
                            <a:pt x="4910" y="4732"/>
                            <a:pt x="5560" y="3758"/>
                            <a:pt x="5560" y="2675"/>
                          </a:cubicBezTo>
                          <a:cubicBezTo>
                            <a:pt x="5560" y="1197"/>
                            <a:pt x="4363" y="1"/>
                            <a:pt x="2886" y="1"/>
                          </a:cubicBezTo>
                          <a:close/>
                        </a:path>
                      </a:pathLst>
                    </a:custGeom>
                    <a:solidFill>
                      <a:srgbClr val="CFD9E0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</p:grpSp>
          <p:grpSp>
            <p:nvGrpSpPr>
              <p:cNvPr id="8" name="Google Shape;6031;p75">
                <a:extLst>
                  <a:ext uri="{FF2B5EF4-FFF2-40B4-BE49-F238E27FC236}">
                    <a16:creationId xmlns:a16="http://schemas.microsoft.com/office/drawing/2014/main" id="{1354B7BA-57F2-4B3D-9B67-43437BA859B1}"/>
                  </a:ext>
                </a:extLst>
              </p:cNvPr>
              <p:cNvGrpSpPr/>
              <p:nvPr/>
            </p:nvGrpSpPr>
            <p:grpSpPr>
              <a:xfrm>
                <a:off x="1560718" y="3800594"/>
                <a:ext cx="532948" cy="302090"/>
                <a:chOff x="1560718" y="3800594"/>
                <a:chExt cx="532948" cy="302090"/>
              </a:xfrm>
            </p:grpSpPr>
            <p:grpSp>
              <p:nvGrpSpPr>
                <p:cNvPr id="50" name="Google Shape;6032;p75">
                  <a:extLst>
                    <a:ext uri="{FF2B5EF4-FFF2-40B4-BE49-F238E27FC236}">
                      <a16:creationId xmlns:a16="http://schemas.microsoft.com/office/drawing/2014/main" id="{16342E81-DD23-4C3A-9E72-0BB4FAE7E6FC}"/>
                    </a:ext>
                  </a:extLst>
                </p:cNvPr>
                <p:cNvGrpSpPr/>
                <p:nvPr/>
              </p:nvGrpSpPr>
              <p:grpSpPr>
                <a:xfrm>
                  <a:off x="1912179" y="3827344"/>
                  <a:ext cx="181487" cy="25631"/>
                  <a:chOff x="1912179" y="3827344"/>
                  <a:chExt cx="181487" cy="25631"/>
                </a:xfrm>
              </p:grpSpPr>
              <p:sp>
                <p:nvSpPr>
                  <p:cNvPr id="61" name="Google Shape;6033;p75">
                    <a:extLst>
                      <a:ext uri="{FF2B5EF4-FFF2-40B4-BE49-F238E27FC236}">
                        <a16:creationId xmlns:a16="http://schemas.microsoft.com/office/drawing/2014/main" id="{4176E05D-AFF1-49DD-A187-6B7E483B64D8}"/>
                      </a:ext>
                    </a:extLst>
                  </p:cNvPr>
                  <p:cNvSpPr/>
                  <p:nvPr/>
                </p:nvSpPr>
                <p:spPr>
                  <a:xfrm>
                    <a:off x="2067020" y="3827344"/>
                    <a:ext cx="26646" cy="256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60" h="5351" extrusionOk="0">
                        <a:moveTo>
                          <a:pt x="2886" y="0"/>
                        </a:moveTo>
                        <a:cubicBezTo>
                          <a:pt x="1806" y="0"/>
                          <a:pt x="828" y="653"/>
                          <a:pt x="416" y="1653"/>
                        </a:cubicBezTo>
                        <a:cubicBezTo>
                          <a:pt x="0" y="2652"/>
                          <a:pt x="230" y="3801"/>
                          <a:pt x="993" y="4567"/>
                        </a:cubicBezTo>
                        <a:cubicBezTo>
                          <a:pt x="1505" y="5080"/>
                          <a:pt x="2190" y="5351"/>
                          <a:pt x="2887" y="5351"/>
                        </a:cubicBezTo>
                        <a:cubicBezTo>
                          <a:pt x="3232" y="5351"/>
                          <a:pt x="3580" y="5284"/>
                          <a:pt x="3911" y="5148"/>
                        </a:cubicBezTo>
                        <a:cubicBezTo>
                          <a:pt x="4910" y="4732"/>
                          <a:pt x="5560" y="3758"/>
                          <a:pt x="5560" y="2678"/>
                        </a:cubicBezTo>
                        <a:cubicBezTo>
                          <a:pt x="5560" y="1200"/>
                          <a:pt x="4363" y="0"/>
                          <a:pt x="2886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2" name="Google Shape;6034;p75">
                    <a:extLst>
                      <a:ext uri="{FF2B5EF4-FFF2-40B4-BE49-F238E27FC236}">
                        <a16:creationId xmlns:a16="http://schemas.microsoft.com/office/drawing/2014/main" id="{524F6AED-3256-466B-9E99-D135C7A06C71}"/>
                      </a:ext>
                    </a:extLst>
                  </p:cNvPr>
                  <p:cNvSpPr/>
                  <p:nvPr/>
                </p:nvSpPr>
                <p:spPr>
                  <a:xfrm>
                    <a:off x="1912179" y="3842838"/>
                    <a:ext cx="156825" cy="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723" h="1" fill="none" extrusionOk="0">
                        <a:moveTo>
                          <a:pt x="1" y="1"/>
                        </a:moveTo>
                        <a:lnTo>
                          <a:pt x="32723" y="1"/>
                        </a:lnTo>
                      </a:path>
                    </a:pathLst>
                  </a:custGeom>
                  <a:noFill/>
                  <a:ln w="9525" cap="rnd" cmpd="sng">
                    <a:solidFill>
                      <a:srgbClr val="CFD9E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51" name="Google Shape;6035;p75">
                  <a:extLst>
                    <a:ext uri="{FF2B5EF4-FFF2-40B4-BE49-F238E27FC236}">
                      <a16:creationId xmlns:a16="http://schemas.microsoft.com/office/drawing/2014/main" id="{D71059BB-9593-4C61-9DD6-030C7A7F5104}"/>
                    </a:ext>
                  </a:extLst>
                </p:cNvPr>
                <p:cNvGrpSpPr/>
                <p:nvPr/>
              </p:nvGrpSpPr>
              <p:grpSpPr>
                <a:xfrm>
                  <a:off x="1912179" y="4044505"/>
                  <a:ext cx="181487" cy="25622"/>
                  <a:chOff x="1912179" y="4044506"/>
                  <a:chExt cx="181487" cy="25622"/>
                </a:xfrm>
              </p:grpSpPr>
              <p:sp>
                <p:nvSpPr>
                  <p:cNvPr id="59" name="Google Shape;6036;p75">
                    <a:extLst>
                      <a:ext uri="{FF2B5EF4-FFF2-40B4-BE49-F238E27FC236}">
                        <a16:creationId xmlns:a16="http://schemas.microsoft.com/office/drawing/2014/main" id="{6E97E71C-AF61-40FF-A3CC-9087CE1D2DA2}"/>
                      </a:ext>
                    </a:extLst>
                  </p:cNvPr>
                  <p:cNvSpPr/>
                  <p:nvPr/>
                </p:nvSpPr>
                <p:spPr>
                  <a:xfrm>
                    <a:off x="2067020" y="4044505"/>
                    <a:ext cx="26646" cy="2562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60" h="5349" extrusionOk="0">
                        <a:moveTo>
                          <a:pt x="2886" y="0"/>
                        </a:moveTo>
                        <a:cubicBezTo>
                          <a:pt x="1806" y="0"/>
                          <a:pt x="828" y="650"/>
                          <a:pt x="416" y="1649"/>
                        </a:cubicBezTo>
                        <a:cubicBezTo>
                          <a:pt x="0" y="2649"/>
                          <a:pt x="230" y="3802"/>
                          <a:pt x="993" y="4564"/>
                        </a:cubicBezTo>
                        <a:cubicBezTo>
                          <a:pt x="1505" y="5076"/>
                          <a:pt x="2190" y="5349"/>
                          <a:pt x="2887" y="5349"/>
                        </a:cubicBezTo>
                        <a:cubicBezTo>
                          <a:pt x="3232" y="5349"/>
                          <a:pt x="3580" y="5282"/>
                          <a:pt x="3911" y="5144"/>
                        </a:cubicBezTo>
                        <a:cubicBezTo>
                          <a:pt x="4910" y="4732"/>
                          <a:pt x="5560" y="3758"/>
                          <a:pt x="5560" y="2674"/>
                        </a:cubicBezTo>
                        <a:cubicBezTo>
                          <a:pt x="5560" y="1197"/>
                          <a:pt x="4363" y="0"/>
                          <a:pt x="2886" y="0"/>
                        </a:cubicBezTo>
                        <a:close/>
                      </a:path>
                    </a:pathLst>
                  </a:custGeom>
                  <a:solidFill>
                    <a:srgbClr val="869FB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" name="Google Shape;6037;p75">
                    <a:extLst>
                      <a:ext uri="{FF2B5EF4-FFF2-40B4-BE49-F238E27FC236}">
                        <a16:creationId xmlns:a16="http://schemas.microsoft.com/office/drawing/2014/main" id="{A980969E-98FF-43F1-AA74-D1CDA449C03C}"/>
                      </a:ext>
                    </a:extLst>
                  </p:cNvPr>
                  <p:cNvSpPr/>
                  <p:nvPr/>
                </p:nvSpPr>
                <p:spPr>
                  <a:xfrm>
                    <a:off x="1912179" y="4059966"/>
                    <a:ext cx="156825" cy="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723" h="1" fill="none" extrusionOk="0">
                        <a:moveTo>
                          <a:pt x="32723" y="1"/>
                        </a:moveTo>
                        <a:lnTo>
                          <a:pt x="1" y="1"/>
                        </a:lnTo>
                      </a:path>
                    </a:pathLst>
                  </a:custGeom>
                  <a:noFill/>
                  <a:ln w="9525" cap="rnd" cmpd="sng">
                    <a:solidFill>
                      <a:srgbClr val="CFD9E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52" name="Google Shape;6038;p75">
                  <a:extLst>
                    <a:ext uri="{FF2B5EF4-FFF2-40B4-BE49-F238E27FC236}">
                      <a16:creationId xmlns:a16="http://schemas.microsoft.com/office/drawing/2014/main" id="{AC12CFA6-1504-4B36-B90D-673DD2106374}"/>
                    </a:ext>
                  </a:extLst>
                </p:cNvPr>
                <p:cNvGrpSpPr/>
                <p:nvPr/>
              </p:nvGrpSpPr>
              <p:grpSpPr>
                <a:xfrm>
                  <a:off x="1560718" y="3800594"/>
                  <a:ext cx="351472" cy="302090"/>
                  <a:chOff x="1560718" y="3800594"/>
                  <a:chExt cx="351472" cy="302090"/>
                </a:xfrm>
              </p:grpSpPr>
              <p:grpSp>
                <p:nvGrpSpPr>
                  <p:cNvPr id="53" name="Google Shape;6039;p75">
                    <a:extLst>
                      <a:ext uri="{FF2B5EF4-FFF2-40B4-BE49-F238E27FC236}">
                        <a16:creationId xmlns:a16="http://schemas.microsoft.com/office/drawing/2014/main" id="{1ECFD9AE-0B9E-4974-959E-40E4BC4726A6}"/>
                      </a:ext>
                    </a:extLst>
                  </p:cNvPr>
                  <p:cNvGrpSpPr/>
                  <p:nvPr/>
                </p:nvGrpSpPr>
                <p:grpSpPr>
                  <a:xfrm>
                    <a:off x="1560718" y="3842857"/>
                    <a:ext cx="173586" cy="217131"/>
                    <a:chOff x="1560718" y="3842857"/>
                    <a:chExt cx="173586" cy="217131"/>
                  </a:xfrm>
                </p:grpSpPr>
                <p:sp>
                  <p:nvSpPr>
                    <p:cNvPr id="56" name="Google Shape;6040;p75">
                      <a:extLst>
                        <a:ext uri="{FF2B5EF4-FFF2-40B4-BE49-F238E27FC236}">
                          <a16:creationId xmlns:a16="http://schemas.microsoft.com/office/drawing/2014/main" id="{55721AF9-EF7E-40BA-85AB-492CFEB457D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60718" y="3951414"/>
                      <a:ext cx="84343" cy="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599" h="1" fill="none" extrusionOk="0">
                          <a:moveTo>
                            <a:pt x="1" y="0"/>
                          </a:moveTo>
                          <a:lnTo>
                            <a:pt x="17598" y="0"/>
                          </a:lnTo>
                        </a:path>
                      </a:pathLst>
                    </a:custGeom>
                    <a:noFill/>
                    <a:ln w="9525" cap="rnd" cmpd="sng">
                      <a:solidFill>
                        <a:srgbClr val="CFD9E0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7" name="Google Shape;6041;p75">
                      <a:extLst>
                        <a:ext uri="{FF2B5EF4-FFF2-40B4-BE49-F238E27FC236}">
                          <a16:creationId xmlns:a16="http://schemas.microsoft.com/office/drawing/2014/main" id="{FB76BC75-CFA3-4CB6-AAA9-9E5F312B81E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31242" y="3936509"/>
                      <a:ext cx="26646" cy="2562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560" h="5349" extrusionOk="0">
                          <a:moveTo>
                            <a:pt x="2882" y="1"/>
                          </a:moveTo>
                          <a:cubicBezTo>
                            <a:pt x="1802" y="1"/>
                            <a:pt x="828" y="650"/>
                            <a:pt x="412" y="1649"/>
                          </a:cubicBezTo>
                          <a:cubicBezTo>
                            <a:pt x="0" y="2649"/>
                            <a:pt x="226" y="3798"/>
                            <a:pt x="993" y="4564"/>
                          </a:cubicBezTo>
                          <a:cubicBezTo>
                            <a:pt x="1502" y="5076"/>
                            <a:pt x="2187" y="5349"/>
                            <a:pt x="2883" y="5349"/>
                          </a:cubicBezTo>
                          <a:cubicBezTo>
                            <a:pt x="3228" y="5349"/>
                            <a:pt x="3576" y="5282"/>
                            <a:pt x="3907" y="5144"/>
                          </a:cubicBezTo>
                          <a:cubicBezTo>
                            <a:pt x="4907" y="4732"/>
                            <a:pt x="5556" y="3758"/>
                            <a:pt x="5560" y="2674"/>
                          </a:cubicBezTo>
                          <a:cubicBezTo>
                            <a:pt x="5560" y="1197"/>
                            <a:pt x="4360" y="1"/>
                            <a:pt x="2882" y="1"/>
                          </a:cubicBezTo>
                          <a:close/>
                        </a:path>
                      </a:pathLst>
                    </a:custGeom>
                    <a:solidFill>
                      <a:srgbClr val="CFD9E0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8" name="Google Shape;6042;p75">
                      <a:extLst>
                        <a:ext uri="{FF2B5EF4-FFF2-40B4-BE49-F238E27FC236}">
                          <a16:creationId xmlns:a16="http://schemas.microsoft.com/office/drawing/2014/main" id="{8B1E611C-FB57-4DC5-B3D8-D298AF08517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45054" y="3842857"/>
                      <a:ext cx="89251" cy="21713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8623" h="45330" fill="none" extrusionOk="0">
                          <a:moveTo>
                            <a:pt x="18623" y="45330"/>
                          </a:moveTo>
                          <a:lnTo>
                            <a:pt x="5625" y="45330"/>
                          </a:lnTo>
                          <a:cubicBezTo>
                            <a:pt x="2889" y="45330"/>
                            <a:pt x="0" y="42619"/>
                            <a:pt x="0" y="35634"/>
                          </a:cubicBezTo>
                          <a:lnTo>
                            <a:pt x="0" y="9697"/>
                          </a:lnTo>
                          <a:cubicBezTo>
                            <a:pt x="0" y="2711"/>
                            <a:pt x="2889" y="1"/>
                            <a:pt x="5625" y="1"/>
                          </a:cubicBezTo>
                          <a:lnTo>
                            <a:pt x="18623" y="1"/>
                          </a:lnTo>
                        </a:path>
                      </a:pathLst>
                    </a:custGeom>
                    <a:noFill/>
                    <a:ln w="9525" cap="rnd" cmpd="sng">
                      <a:solidFill>
                        <a:srgbClr val="CFD9E0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sp>
                <p:nvSpPr>
                  <p:cNvPr id="54" name="Google Shape;6043;p75">
                    <a:extLst>
                      <a:ext uri="{FF2B5EF4-FFF2-40B4-BE49-F238E27FC236}">
                        <a16:creationId xmlns:a16="http://schemas.microsoft.com/office/drawing/2014/main" id="{A44A674C-B4DB-4476-B801-05E3D9B827A6}"/>
                      </a:ext>
                    </a:extLst>
                  </p:cNvPr>
                  <p:cNvSpPr/>
                  <p:nvPr/>
                </p:nvSpPr>
                <p:spPr>
                  <a:xfrm>
                    <a:off x="1733808" y="3800594"/>
                    <a:ext cx="177874" cy="1027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115" h="21447" extrusionOk="0">
                        <a:moveTo>
                          <a:pt x="4951" y="0"/>
                        </a:moveTo>
                        <a:cubicBezTo>
                          <a:pt x="2215" y="0"/>
                          <a:pt x="1" y="2678"/>
                          <a:pt x="1" y="5983"/>
                        </a:cubicBezTo>
                        <a:lnTo>
                          <a:pt x="1" y="15460"/>
                        </a:lnTo>
                        <a:cubicBezTo>
                          <a:pt x="1" y="18765"/>
                          <a:pt x="2215" y="21446"/>
                          <a:pt x="4951" y="21446"/>
                        </a:cubicBezTo>
                        <a:lnTo>
                          <a:pt x="32168" y="21446"/>
                        </a:lnTo>
                        <a:cubicBezTo>
                          <a:pt x="34901" y="21446"/>
                          <a:pt x="37115" y="18765"/>
                          <a:pt x="37115" y="15460"/>
                        </a:cubicBezTo>
                        <a:lnTo>
                          <a:pt x="37115" y="5983"/>
                        </a:lnTo>
                        <a:cubicBezTo>
                          <a:pt x="37115" y="2678"/>
                          <a:pt x="34901" y="0"/>
                          <a:pt x="32168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 w="9525" cap="flat" cmpd="sng">
                    <a:solidFill>
                      <a:srgbClr val="CFD9E0"/>
                    </a:solidFill>
                    <a:prstDash val="solid"/>
                    <a:miter lim="364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" name="Google Shape;6044;p75">
                    <a:extLst>
                      <a:ext uri="{FF2B5EF4-FFF2-40B4-BE49-F238E27FC236}">
                        <a16:creationId xmlns:a16="http://schemas.microsoft.com/office/drawing/2014/main" id="{879BA044-58DA-42DC-B5EA-4DD1D6FAFAF2}"/>
                      </a:ext>
                    </a:extLst>
                  </p:cNvPr>
                  <p:cNvSpPr/>
                  <p:nvPr/>
                </p:nvSpPr>
                <p:spPr>
                  <a:xfrm>
                    <a:off x="1734297" y="3999967"/>
                    <a:ext cx="177893" cy="102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119" h="21444" extrusionOk="0">
                        <a:moveTo>
                          <a:pt x="4951" y="1"/>
                        </a:moveTo>
                        <a:cubicBezTo>
                          <a:pt x="2219" y="1"/>
                          <a:pt x="1" y="2678"/>
                          <a:pt x="1" y="5983"/>
                        </a:cubicBezTo>
                        <a:lnTo>
                          <a:pt x="1" y="15461"/>
                        </a:lnTo>
                        <a:cubicBezTo>
                          <a:pt x="1" y="18766"/>
                          <a:pt x="2219" y="21443"/>
                          <a:pt x="4951" y="21443"/>
                        </a:cubicBezTo>
                        <a:lnTo>
                          <a:pt x="32168" y="21443"/>
                        </a:lnTo>
                        <a:cubicBezTo>
                          <a:pt x="34901" y="21443"/>
                          <a:pt x="37119" y="18766"/>
                          <a:pt x="37119" y="15461"/>
                        </a:cubicBezTo>
                        <a:lnTo>
                          <a:pt x="37119" y="5983"/>
                        </a:lnTo>
                        <a:cubicBezTo>
                          <a:pt x="37119" y="2678"/>
                          <a:pt x="34901" y="1"/>
                          <a:pt x="32168" y="1"/>
                        </a:cubicBezTo>
                        <a:close/>
                      </a:path>
                    </a:pathLst>
                  </a:custGeom>
                  <a:solidFill>
                    <a:srgbClr val="869FB1"/>
                  </a:solidFill>
                  <a:ln w="9525" cap="flat" cmpd="sng">
                    <a:solidFill>
                      <a:srgbClr val="CFD9E0"/>
                    </a:solidFill>
                    <a:prstDash val="solid"/>
                    <a:miter lim="364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9" name="Google Shape;6045;p75">
                <a:extLst>
                  <a:ext uri="{FF2B5EF4-FFF2-40B4-BE49-F238E27FC236}">
                    <a16:creationId xmlns:a16="http://schemas.microsoft.com/office/drawing/2014/main" id="{67DC715A-126E-4E6C-B696-41C980E0A027}"/>
                  </a:ext>
                </a:extLst>
              </p:cNvPr>
              <p:cNvSpPr/>
              <p:nvPr/>
            </p:nvSpPr>
            <p:spPr>
              <a:xfrm>
                <a:off x="1258451" y="3798060"/>
                <a:ext cx="302718" cy="302541"/>
              </a:xfrm>
              <a:custGeom>
                <a:avLst/>
                <a:gdLst/>
                <a:ahLst/>
                <a:cxnLst/>
                <a:rect l="l" t="t" r="r" b="b"/>
                <a:pathLst>
                  <a:path w="63165" h="63161" fill="none" extrusionOk="0">
                    <a:moveTo>
                      <a:pt x="63165" y="31580"/>
                    </a:moveTo>
                    <a:cubicBezTo>
                      <a:pt x="63165" y="49021"/>
                      <a:pt x="49025" y="63161"/>
                      <a:pt x="31585" y="63161"/>
                    </a:cubicBezTo>
                    <a:cubicBezTo>
                      <a:pt x="14140" y="63161"/>
                      <a:pt x="1" y="49021"/>
                      <a:pt x="1" y="31580"/>
                    </a:cubicBezTo>
                    <a:cubicBezTo>
                      <a:pt x="1" y="14140"/>
                      <a:pt x="14140" y="0"/>
                      <a:pt x="31585" y="0"/>
                    </a:cubicBezTo>
                    <a:cubicBezTo>
                      <a:pt x="49025" y="0"/>
                      <a:pt x="63165" y="14140"/>
                      <a:pt x="63165" y="3158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miter lim="36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0" name="Google Shape;6046;p75">
                <a:extLst>
                  <a:ext uri="{FF2B5EF4-FFF2-40B4-BE49-F238E27FC236}">
                    <a16:creationId xmlns:a16="http://schemas.microsoft.com/office/drawing/2014/main" id="{A8C3F4E6-B1E2-4DB2-A15A-3F84604A25D8}"/>
                  </a:ext>
                </a:extLst>
              </p:cNvPr>
              <p:cNvGrpSpPr/>
              <p:nvPr/>
            </p:nvGrpSpPr>
            <p:grpSpPr>
              <a:xfrm>
                <a:off x="785350" y="3605478"/>
                <a:ext cx="535311" cy="249245"/>
                <a:chOff x="785350" y="3605478"/>
                <a:chExt cx="535311" cy="249245"/>
              </a:xfrm>
            </p:grpSpPr>
            <p:grpSp>
              <p:nvGrpSpPr>
                <p:cNvPr id="43" name="Google Shape;6047;p75">
                  <a:extLst>
                    <a:ext uri="{FF2B5EF4-FFF2-40B4-BE49-F238E27FC236}">
                      <a16:creationId xmlns:a16="http://schemas.microsoft.com/office/drawing/2014/main" id="{DA402605-2F86-4C22-922A-FDDF9896F8E0}"/>
                    </a:ext>
                  </a:extLst>
                </p:cNvPr>
                <p:cNvGrpSpPr/>
                <p:nvPr/>
              </p:nvGrpSpPr>
              <p:grpSpPr>
                <a:xfrm>
                  <a:off x="785350" y="3605478"/>
                  <a:ext cx="376191" cy="102736"/>
                  <a:chOff x="785350" y="3605478"/>
                  <a:chExt cx="376191" cy="102736"/>
                </a:xfrm>
              </p:grpSpPr>
              <p:sp>
                <p:nvSpPr>
                  <p:cNvPr id="47" name="Google Shape;6048;p75">
                    <a:extLst>
                      <a:ext uri="{FF2B5EF4-FFF2-40B4-BE49-F238E27FC236}">
                        <a16:creationId xmlns:a16="http://schemas.microsoft.com/office/drawing/2014/main" id="{30EDCF57-6925-4E96-BABA-E2039EBF965D}"/>
                      </a:ext>
                    </a:extLst>
                  </p:cNvPr>
                  <p:cNvSpPr/>
                  <p:nvPr/>
                </p:nvSpPr>
                <p:spPr>
                  <a:xfrm>
                    <a:off x="808023" y="3655851"/>
                    <a:ext cx="175636" cy="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648" h="1" fill="none" extrusionOk="0">
                        <a:moveTo>
                          <a:pt x="36648" y="1"/>
                        </a:moveTo>
                        <a:lnTo>
                          <a:pt x="1" y="1"/>
                        </a:lnTo>
                      </a:path>
                    </a:pathLst>
                  </a:custGeom>
                  <a:noFill/>
                  <a:ln w="9525" cap="rnd" cmpd="sng">
                    <a:solidFill>
                      <a:srgbClr val="CFD9E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8" name="Google Shape;6049;p75">
                    <a:extLst>
                      <a:ext uri="{FF2B5EF4-FFF2-40B4-BE49-F238E27FC236}">
                        <a16:creationId xmlns:a16="http://schemas.microsoft.com/office/drawing/2014/main" id="{06410582-5F89-4CB7-A443-01A012A563AF}"/>
                      </a:ext>
                    </a:extLst>
                  </p:cNvPr>
                  <p:cNvSpPr/>
                  <p:nvPr/>
                </p:nvSpPr>
                <p:spPr>
                  <a:xfrm>
                    <a:off x="785350" y="3643867"/>
                    <a:ext cx="25635" cy="2562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49" h="5349" extrusionOk="0">
                        <a:moveTo>
                          <a:pt x="2674" y="0"/>
                        </a:moveTo>
                        <a:cubicBezTo>
                          <a:pt x="1197" y="0"/>
                          <a:pt x="0" y="1197"/>
                          <a:pt x="0" y="2674"/>
                        </a:cubicBezTo>
                        <a:cubicBezTo>
                          <a:pt x="0" y="4152"/>
                          <a:pt x="1197" y="5348"/>
                          <a:pt x="2674" y="5348"/>
                        </a:cubicBezTo>
                        <a:cubicBezTo>
                          <a:pt x="4152" y="5348"/>
                          <a:pt x="5348" y="4152"/>
                          <a:pt x="5348" y="2674"/>
                        </a:cubicBezTo>
                        <a:cubicBezTo>
                          <a:pt x="5348" y="1197"/>
                          <a:pt x="4152" y="0"/>
                          <a:pt x="2674" y="0"/>
                        </a:cubicBezTo>
                        <a:close/>
                      </a:path>
                    </a:pathLst>
                  </a:custGeom>
                  <a:solidFill>
                    <a:srgbClr val="E3E9ED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" name="Google Shape;6050;p75">
                    <a:extLst>
                      <a:ext uri="{FF2B5EF4-FFF2-40B4-BE49-F238E27FC236}">
                        <a16:creationId xmlns:a16="http://schemas.microsoft.com/office/drawing/2014/main" id="{E7104DA2-088B-4F62-BF21-372D3A706B95}"/>
                      </a:ext>
                    </a:extLst>
                  </p:cNvPr>
                  <p:cNvSpPr/>
                  <p:nvPr/>
                </p:nvSpPr>
                <p:spPr>
                  <a:xfrm>
                    <a:off x="983648" y="3605478"/>
                    <a:ext cx="177893" cy="10273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119" h="21448" extrusionOk="0">
                        <a:moveTo>
                          <a:pt x="4951" y="1"/>
                        </a:moveTo>
                        <a:cubicBezTo>
                          <a:pt x="2219" y="1"/>
                          <a:pt x="1" y="2682"/>
                          <a:pt x="1" y="5987"/>
                        </a:cubicBezTo>
                        <a:lnTo>
                          <a:pt x="1" y="15464"/>
                        </a:lnTo>
                        <a:cubicBezTo>
                          <a:pt x="1" y="18769"/>
                          <a:pt x="2219" y="21447"/>
                          <a:pt x="4951" y="21447"/>
                        </a:cubicBezTo>
                        <a:lnTo>
                          <a:pt x="32172" y="21447"/>
                        </a:lnTo>
                        <a:cubicBezTo>
                          <a:pt x="34904" y="21447"/>
                          <a:pt x="37119" y="18769"/>
                          <a:pt x="37119" y="15464"/>
                        </a:cubicBezTo>
                        <a:lnTo>
                          <a:pt x="37119" y="5987"/>
                        </a:lnTo>
                        <a:cubicBezTo>
                          <a:pt x="37119" y="2682"/>
                          <a:pt x="34904" y="1"/>
                          <a:pt x="32172" y="1"/>
                        </a:cubicBezTo>
                        <a:close/>
                      </a:path>
                    </a:pathLst>
                  </a:custGeom>
                  <a:solidFill>
                    <a:srgbClr val="E3E9ED"/>
                  </a:solidFill>
                  <a:ln w="9525" cap="flat" cmpd="sng">
                    <a:solidFill>
                      <a:srgbClr val="CFD9E0"/>
                    </a:solidFill>
                    <a:prstDash val="solid"/>
                    <a:miter lim="364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44" name="Google Shape;6051;p75">
                  <a:extLst>
                    <a:ext uri="{FF2B5EF4-FFF2-40B4-BE49-F238E27FC236}">
                      <a16:creationId xmlns:a16="http://schemas.microsoft.com/office/drawing/2014/main" id="{3080E723-138D-4424-B3EF-32A62090CEF7}"/>
                    </a:ext>
                  </a:extLst>
                </p:cNvPr>
                <p:cNvGrpSpPr/>
                <p:nvPr/>
              </p:nvGrpSpPr>
              <p:grpSpPr>
                <a:xfrm>
                  <a:off x="1161530" y="3655851"/>
                  <a:ext cx="159131" cy="198872"/>
                  <a:chOff x="1161530" y="3655851"/>
                  <a:chExt cx="159131" cy="198872"/>
                </a:xfrm>
              </p:grpSpPr>
              <p:sp>
                <p:nvSpPr>
                  <p:cNvPr id="45" name="Google Shape;6052;p75">
                    <a:extLst>
                      <a:ext uri="{FF2B5EF4-FFF2-40B4-BE49-F238E27FC236}">
                        <a16:creationId xmlns:a16="http://schemas.microsoft.com/office/drawing/2014/main" id="{64817435-F7CE-4EC2-8E1B-41527AD384A5}"/>
                      </a:ext>
                    </a:extLst>
                  </p:cNvPr>
                  <p:cNvSpPr/>
                  <p:nvPr/>
                </p:nvSpPr>
                <p:spPr>
                  <a:xfrm>
                    <a:off x="1161530" y="3655851"/>
                    <a:ext cx="146440" cy="1860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556" h="38848" fill="none" extrusionOk="0">
                        <a:moveTo>
                          <a:pt x="1" y="1"/>
                        </a:moveTo>
                        <a:lnTo>
                          <a:pt x="12633" y="1"/>
                        </a:lnTo>
                        <a:cubicBezTo>
                          <a:pt x="15723" y="1"/>
                          <a:pt x="16343" y="3466"/>
                          <a:pt x="16343" y="3466"/>
                        </a:cubicBezTo>
                        <a:lnTo>
                          <a:pt x="16343" y="26448"/>
                        </a:lnTo>
                        <a:lnTo>
                          <a:pt x="30556" y="26448"/>
                        </a:lnTo>
                        <a:lnTo>
                          <a:pt x="30556" y="38848"/>
                        </a:lnTo>
                      </a:path>
                    </a:pathLst>
                  </a:custGeom>
                  <a:noFill/>
                  <a:ln w="9525" cap="rnd" cmpd="sng">
                    <a:solidFill>
                      <a:srgbClr val="CFD9E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" name="Google Shape;6053;p75">
                    <a:extLst>
                      <a:ext uri="{FF2B5EF4-FFF2-40B4-BE49-F238E27FC236}">
                        <a16:creationId xmlns:a16="http://schemas.microsoft.com/office/drawing/2014/main" id="{89253D92-6A4B-4E11-86BE-D52DC5293559}"/>
                      </a:ext>
                    </a:extLst>
                  </p:cNvPr>
                  <p:cNvSpPr/>
                  <p:nvPr/>
                </p:nvSpPr>
                <p:spPr>
                  <a:xfrm>
                    <a:off x="1293991" y="3829092"/>
                    <a:ext cx="26670" cy="256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65" h="5351" extrusionOk="0">
                        <a:moveTo>
                          <a:pt x="2890" y="0"/>
                        </a:moveTo>
                        <a:cubicBezTo>
                          <a:pt x="1807" y="0"/>
                          <a:pt x="833" y="653"/>
                          <a:pt x="417" y="1653"/>
                        </a:cubicBezTo>
                        <a:cubicBezTo>
                          <a:pt x="1" y="2652"/>
                          <a:pt x="231" y="3801"/>
                          <a:pt x="997" y="4567"/>
                        </a:cubicBezTo>
                        <a:cubicBezTo>
                          <a:pt x="1509" y="5080"/>
                          <a:pt x="2193" y="5350"/>
                          <a:pt x="2888" y="5350"/>
                        </a:cubicBezTo>
                        <a:cubicBezTo>
                          <a:pt x="3233" y="5350"/>
                          <a:pt x="3580" y="5284"/>
                          <a:pt x="3912" y="5147"/>
                        </a:cubicBezTo>
                        <a:cubicBezTo>
                          <a:pt x="4911" y="4731"/>
                          <a:pt x="5564" y="3757"/>
                          <a:pt x="5564" y="2678"/>
                        </a:cubicBezTo>
                        <a:cubicBezTo>
                          <a:pt x="5564" y="1200"/>
                          <a:pt x="4364" y="0"/>
                          <a:pt x="2890" y="0"/>
                        </a:cubicBezTo>
                        <a:close/>
                      </a:path>
                    </a:pathLst>
                  </a:custGeom>
                  <a:solidFill>
                    <a:srgbClr val="CFD9E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11" name="Google Shape;6054;p75">
                <a:extLst>
                  <a:ext uri="{FF2B5EF4-FFF2-40B4-BE49-F238E27FC236}">
                    <a16:creationId xmlns:a16="http://schemas.microsoft.com/office/drawing/2014/main" id="{7B9165FA-33B4-4FB7-A7E2-9B422E16025D}"/>
                  </a:ext>
                </a:extLst>
              </p:cNvPr>
              <p:cNvGrpSpPr/>
              <p:nvPr/>
            </p:nvGrpSpPr>
            <p:grpSpPr>
              <a:xfrm>
                <a:off x="785350" y="4047614"/>
                <a:ext cx="535311" cy="240783"/>
                <a:chOff x="785350" y="4047614"/>
                <a:chExt cx="535311" cy="240783"/>
              </a:xfrm>
            </p:grpSpPr>
            <p:grpSp>
              <p:nvGrpSpPr>
                <p:cNvPr id="36" name="Google Shape;6055;p75">
                  <a:extLst>
                    <a:ext uri="{FF2B5EF4-FFF2-40B4-BE49-F238E27FC236}">
                      <a16:creationId xmlns:a16="http://schemas.microsoft.com/office/drawing/2014/main" id="{C1A74EDF-3C45-4C3F-AB09-EAAC2DAD113F}"/>
                    </a:ext>
                  </a:extLst>
                </p:cNvPr>
                <p:cNvGrpSpPr/>
                <p:nvPr/>
              </p:nvGrpSpPr>
              <p:grpSpPr>
                <a:xfrm>
                  <a:off x="1161636" y="4047614"/>
                  <a:ext cx="159025" cy="190415"/>
                  <a:chOff x="1161636" y="4047614"/>
                  <a:chExt cx="159025" cy="190415"/>
                </a:xfrm>
              </p:grpSpPr>
              <p:sp>
                <p:nvSpPr>
                  <p:cNvPr id="41" name="Google Shape;6056;p75">
                    <a:extLst>
                      <a:ext uri="{FF2B5EF4-FFF2-40B4-BE49-F238E27FC236}">
                        <a16:creationId xmlns:a16="http://schemas.microsoft.com/office/drawing/2014/main" id="{C071B2B1-9954-401F-8276-DB64F180279B}"/>
                      </a:ext>
                    </a:extLst>
                  </p:cNvPr>
                  <p:cNvSpPr/>
                  <p:nvPr/>
                </p:nvSpPr>
                <p:spPr>
                  <a:xfrm>
                    <a:off x="1293991" y="4047614"/>
                    <a:ext cx="26670" cy="256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65" h="5351" extrusionOk="0">
                        <a:moveTo>
                          <a:pt x="2890" y="1"/>
                        </a:moveTo>
                        <a:cubicBezTo>
                          <a:pt x="1807" y="1"/>
                          <a:pt x="833" y="654"/>
                          <a:pt x="417" y="1653"/>
                        </a:cubicBezTo>
                        <a:cubicBezTo>
                          <a:pt x="1" y="2653"/>
                          <a:pt x="231" y="3802"/>
                          <a:pt x="997" y="4568"/>
                        </a:cubicBezTo>
                        <a:cubicBezTo>
                          <a:pt x="1510" y="5078"/>
                          <a:pt x="2195" y="5350"/>
                          <a:pt x="2891" y="5350"/>
                        </a:cubicBezTo>
                        <a:cubicBezTo>
                          <a:pt x="3235" y="5350"/>
                          <a:pt x="3581" y="5284"/>
                          <a:pt x="3912" y="5148"/>
                        </a:cubicBezTo>
                        <a:cubicBezTo>
                          <a:pt x="4911" y="4732"/>
                          <a:pt x="5564" y="3758"/>
                          <a:pt x="5564" y="2675"/>
                        </a:cubicBezTo>
                        <a:cubicBezTo>
                          <a:pt x="5564" y="1197"/>
                          <a:pt x="4364" y="1"/>
                          <a:pt x="2890" y="1"/>
                        </a:cubicBezTo>
                        <a:close/>
                      </a:path>
                    </a:pathLst>
                  </a:custGeom>
                  <a:solidFill>
                    <a:srgbClr val="CFD9E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2" name="Google Shape;6057;p75">
                    <a:extLst>
                      <a:ext uri="{FF2B5EF4-FFF2-40B4-BE49-F238E27FC236}">
                        <a16:creationId xmlns:a16="http://schemas.microsoft.com/office/drawing/2014/main" id="{A9E35FF6-270E-4B49-8F1C-4B0FFE359F91}"/>
                      </a:ext>
                    </a:extLst>
                  </p:cNvPr>
                  <p:cNvSpPr/>
                  <p:nvPr/>
                </p:nvSpPr>
                <p:spPr>
                  <a:xfrm>
                    <a:off x="1161636" y="4073229"/>
                    <a:ext cx="146334" cy="1648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534" h="34405" fill="none" extrusionOk="0">
                        <a:moveTo>
                          <a:pt x="0" y="34404"/>
                        </a:moveTo>
                        <a:lnTo>
                          <a:pt x="12611" y="34404"/>
                        </a:lnTo>
                        <a:cubicBezTo>
                          <a:pt x="15705" y="34404"/>
                          <a:pt x="16325" y="30939"/>
                          <a:pt x="16325" y="30939"/>
                        </a:cubicBezTo>
                        <a:lnTo>
                          <a:pt x="16325" y="7957"/>
                        </a:lnTo>
                        <a:lnTo>
                          <a:pt x="30534" y="7957"/>
                        </a:lnTo>
                        <a:lnTo>
                          <a:pt x="30534" y="1"/>
                        </a:lnTo>
                      </a:path>
                    </a:pathLst>
                  </a:custGeom>
                  <a:noFill/>
                  <a:ln w="9525" cap="rnd" cmpd="sng">
                    <a:solidFill>
                      <a:srgbClr val="CFD9E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37" name="Google Shape;6058;p75">
                  <a:extLst>
                    <a:ext uri="{FF2B5EF4-FFF2-40B4-BE49-F238E27FC236}">
                      <a16:creationId xmlns:a16="http://schemas.microsoft.com/office/drawing/2014/main" id="{7399E404-6FD9-428B-B182-EAC0C38C6E62}"/>
                    </a:ext>
                  </a:extLst>
                </p:cNvPr>
                <p:cNvGrpSpPr/>
                <p:nvPr/>
              </p:nvGrpSpPr>
              <p:grpSpPr>
                <a:xfrm>
                  <a:off x="785350" y="4185661"/>
                  <a:ext cx="376191" cy="102736"/>
                  <a:chOff x="785350" y="4185661"/>
                  <a:chExt cx="376191" cy="102736"/>
                </a:xfrm>
              </p:grpSpPr>
              <p:sp>
                <p:nvSpPr>
                  <p:cNvPr id="38" name="Google Shape;6059;p75">
                    <a:extLst>
                      <a:ext uri="{FF2B5EF4-FFF2-40B4-BE49-F238E27FC236}">
                        <a16:creationId xmlns:a16="http://schemas.microsoft.com/office/drawing/2014/main" id="{E3632911-55C9-4892-AB4A-0D13AE2D1CA2}"/>
                      </a:ext>
                    </a:extLst>
                  </p:cNvPr>
                  <p:cNvSpPr/>
                  <p:nvPr/>
                </p:nvSpPr>
                <p:spPr>
                  <a:xfrm>
                    <a:off x="808023" y="4238011"/>
                    <a:ext cx="175636" cy="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648" h="1" fill="none" extrusionOk="0">
                        <a:moveTo>
                          <a:pt x="36648" y="0"/>
                        </a:moveTo>
                        <a:lnTo>
                          <a:pt x="1" y="0"/>
                        </a:lnTo>
                      </a:path>
                    </a:pathLst>
                  </a:custGeom>
                  <a:noFill/>
                  <a:ln w="9525" cap="rnd" cmpd="sng">
                    <a:solidFill>
                      <a:srgbClr val="CFD9E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" name="Google Shape;6060;p75">
                    <a:extLst>
                      <a:ext uri="{FF2B5EF4-FFF2-40B4-BE49-F238E27FC236}">
                        <a16:creationId xmlns:a16="http://schemas.microsoft.com/office/drawing/2014/main" id="{AC0FEEA3-43F5-4B07-AF1E-3B63E8427E2D}"/>
                      </a:ext>
                    </a:extLst>
                  </p:cNvPr>
                  <p:cNvSpPr/>
                  <p:nvPr/>
                </p:nvSpPr>
                <p:spPr>
                  <a:xfrm>
                    <a:off x="983648" y="4185661"/>
                    <a:ext cx="177893" cy="10273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119" h="21448" extrusionOk="0">
                        <a:moveTo>
                          <a:pt x="4951" y="1"/>
                        </a:moveTo>
                        <a:cubicBezTo>
                          <a:pt x="2219" y="1"/>
                          <a:pt x="1" y="2679"/>
                          <a:pt x="1" y="5984"/>
                        </a:cubicBezTo>
                        <a:lnTo>
                          <a:pt x="1" y="15461"/>
                        </a:lnTo>
                        <a:cubicBezTo>
                          <a:pt x="1" y="18766"/>
                          <a:pt x="2219" y="21447"/>
                          <a:pt x="4951" y="21447"/>
                        </a:cubicBezTo>
                        <a:lnTo>
                          <a:pt x="32172" y="21447"/>
                        </a:lnTo>
                        <a:cubicBezTo>
                          <a:pt x="34904" y="21447"/>
                          <a:pt x="37119" y="18766"/>
                          <a:pt x="37119" y="15461"/>
                        </a:cubicBezTo>
                        <a:lnTo>
                          <a:pt x="37119" y="5984"/>
                        </a:lnTo>
                        <a:cubicBezTo>
                          <a:pt x="37119" y="2679"/>
                          <a:pt x="34904" y="1"/>
                          <a:pt x="32172" y="1"/>
                        </a:cubicBezTo>
                        <a:close/>
                      </a:path>
                    </a:pathLst>
                  </a:custGeom>
                  <a:solidFill>
                    <a:srgbClr val="E4E9ED"/>
                  </a:solidFill>
                  <a:ln w="9525" cap="flat" cmpd="sng">
                    <a:solidFill>
                      <a:srgbClr val="CFD9E0"/>
                    </a:solidFill>
                    <a:prstDash val="solid"/>
                    <a:miter lim="364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" name="Google Shape;6061;p75">
                    <a:extLst>
                      <a:ext uri="{FF2B5EF4-FFF2-40B4-BE49-F238E27FC236}">
                        <a16:creationId xmlns:a16="http://schemas.microsoft.com/office/drawing/2014/main" id="{887827C9-565E-487A-A5B4-66A8B3677CBF}"/>
                      </a:ext>
                    </a:extLst>
                  </p:cNvPr>
                  <p:cNvSpPr/>
                  <p:nvPr/>
                </p:nvSpPr>
                <p:spPr>
                  <a:xfrm>
                    <a:off x="785350" y="4224370"/>
                    <a:ext cx="26646" cy="256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60" h="5351" extrusionOk="0">
                        <a:moveTo>
                          <a:pt x="2674" y="0"/>
                        </a:moveTo>
                        <a:cubicBezTo>
                          <a:pt x="2328" y="0"/>
                          <a:pt x="1980" y="67"/>
                          <a:pt x="1649" y="203"/>
                        </a:cubicBezTo>
                        <a:cubicBezTo>
                          <a:pt x="650" y="619"/>
                          <a:pt x="0" y="1593"/>
                          <a:pt x="0" y="2677"/>
                        </a:cubicBezTo>
                        <a:cubicBezTo>
                          <a:pt x="0" y="4150"/>
                          <a:pt x="1197" y="5351"/>
                          <a:pt x="2674" y="5351"/>
                        </a:cubicBezTo>
                        <a:cubicBezTo>
                          <a:pt x="3754" y="5351"/>
                          <a:pt x="4732" y="4698"/>
                          <a:pt x="5144" y="3698"/>
                        </a:cubicBezTo>
                        <a:cubicBezTo>
                          <a:pt x="5560" y="2699"/>
                          <a:pt x="5330" y="1550"/>
                          <a:pt x="4568" y="783"/>
                        </a:cubicBezTo>
                        <a:cubicBezTo>
                          <a:pt x="4055" y="271"/>
                          <a:pt x="3370" y="0"/>
                          <a:pt x="2674" y="0"/>
                        </a:cubicBezTo>
                        <a:close/>
                      </a:path>
                    </a:pathLst>
                  </a:custGeom>
                  <a:solidFill>
                    <a:srgbClr val="E4E9ED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12" name="Google Shape;6062;p75">
                <a:extLst>
                  <a:ext uri="{FF2B5EF4-FFF2-40B4-BE49-F238E27FC236}">
                    <a16:creationId xmlns:a16="http://schemas.microsoft.com/office/drawing/2014/main" id="{5EC20A1E-AF42-43DE-9773-8A0C340C7A3E}"/>
                  </a:ext>
                </a:extLst>
              </p:cNvPr>
              <p:cNvGrpSpPr/>
              <p:nvPr/>
            </p:nvGrpSpPr>
            <p:grpSpPr>
              <a:xfrm>
                <a:off x="1501054" y="3605478"/>
                <a:ext cx="526340" cy="249240"/>
                <a:chOff x="1501054" y="3605478"/>
                <a:chExt cx="526340" cy="249240"/>
              </a:xfrm>
            </p:grpSpPr>
            <p:grpSp>
              <p:nvGrpSpPr>
                <p:cNvPr id="28" name="Google Shape;6063;p75">
                  <a:extLst>
                    <a:ext uri="{FF2B5EF4-FFF2-40B4-BE49-F238E27FC236}">
                      <a16:creationId xmlns:a16="http://schemas.microsoft.com/office/drawing/2014/main" id="{FA208589-E89F-4F5A-BA14-75B7C45661E0}"/>
                    </a:ext>
                  </a:extLst>
                </p:cNvPr>
                <p:cNvGrpSpPr/>
                <p:nvPr/>
              </p:nvGrpSpPr>
              <p:grpSpPr>
                <a:xfrm>
                  <a:off x="1834208" y="3643867"/>
                  <a:ext cx="193185" cy="25622"/>
                  <a:chOff x="1834208" y="3643867"/>
                  <a:chExt cx="193185" cy="25622"/>
                </a:xfrm>
              </p:grpSpPr>
              <p:sp>
                <p:nvSpPr>
                  <p:cNvPr id="34" name="Google Shape;6064;p75">
                    <a:extLst>
                      <a:ext uri="{FF2B5EF4-FFF2-40B4-BE49-F238E27FC236}">
                        <a16:creationId xmlns:a16="http://schemas.microsoft.com/office/drawing/2014/main" id="{F9EC86D3-9C80-492C-BD79-C51F17F555DE}"/>
                      </a:ext>
                    </a:extLst>
                  </p:cNvPr>
                  <p:cNvSpPr/>
                  <p:nvPr/>
                </p:nvSpPr>
                <p:spPr>
                  <a:xfrm>
                    <a:off x="1834208" y="3655851"/>
                    <a:ext cx="167541" cy="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959" h="1" fill="none" extrusionOk="0">
                        <a:moveTo>
                          <a:pt x="1" y="1"/>
                        </a:moveTo>
                        <a:lnTo>
                          <a:pt x="34959" y="1"/>
                        </a:lnTo>
                      </a:path>
                    </a:pathLst>
                  </a:custGeom>
                  <a:noFill/>
                  <a:ln w="9525" cap="rnd" cmpd="sng">
                    <a:solidFill>
                      <a:srgbClr val="CFD9E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" name="Google Shape;6065;p75">
                    <a:extLst>
                      <a:ext uri="{FF2B5EF4-FFF2-40B4-BE49-F238E27FC236}">
                        <a16:creationId xmlns:a16="http://schemas.microsoft.com/office/drawing/2014/main" id="{E535DAE2-0326-486B-8CB8-E652FCBC6953}"/>
                      </a:ext>
                    </a:extLst>
                  </p:cNvPr>
                  <p:cNvSpPr/>
                  <p:nvPr/>
                </p:nvSpPr>
                <p:spPr>
                  <a:xfrm>
                    <a:off x="2000728" y="3643867"/>
                    <a:ext cx="26665" cy="2562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64" h="5349" extrusionOk="0">
                        <a:moveTo>
                          <a:pt x="2886" y="0"/>
                        </a:moveTo>
                        <a:cubicBezTo>
                          <a:pt x="1806" y="0"/>
                          <a:pt x="828" y="650"/>
                          <a:pt x="416" y="1649"/>
                        </a:cubicBezTo>
                        <a:cubicBezTo>
                          <a:pt x="0" y="2649"/>
                          <a:pt x="230" y="3802"/>
                          <a:pt x="996" y="4564"/>
                        </a:cubicBezTo>
                        <a:cubicBezTo>
                          <a:pt x="1506" y="5076"/>
                          <a:pt x="2190" y="5349"/>
                          <a:pt x="2887" y="5349"/>
                        </a:cubicBezTo>
                        <a:cubicBezTo>
                          <a:pt x="3232" y="5349"/>
                          <a:pt x="3580" y="5282"/>
                          <a:pt x="3911" y="5144"/>
                        </a:cubicBezTo>
                        <a:cubicBezTo>
                          <a:pt x="4911" y="4732"/>
                          <a:pt x="5560" y="3758"/>
                          <a:pt x="5563" y="2674"/>
                        </a:cubicBezTo>
                        <a:cubicBezTo>
                          <a:pt x="5560" y="1197"/>
                          <a:pt x="4363" y="0"/>
                          <a:pt x="2886" y="0"/>
                        </a:cubicBezTo>
                        <a:close/>
                      </a:path>
                    </a:pathLst>
                  </a:custGeom>
                  <a:solidFill>
                    <a:srgbClr val="A5B7C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29" name="Google Shape;6066;p75">
                  <a:extLst>
                    <a:ext uri="{FF2B5EF4-FFF2-40B4-BE49-F238E27FC236}">
                      <a16:creationId xmlns:a16="http://schemas.microsoft.com/office/drawing/2014/main" id="{E9D3177D-61D1-4633-97DA-B564ED38A657}"/>
                    </a:ext>
                  </a:extLst>
                </p:cNvPr>
                <p:cNvGrpSpPr/>
                <p:nvPr/>
              </p:nvGrpSpPr>
              <p:grpSpPr>
                <a:xfrm>
                  <a:off x="1501054" y="3605478"/>
                  <a:ext cx="333165" cy="249240"/>
                  <a:chOff x="1501054" y="3605478"/>
                  <a:chExt cx="333165" cy="249240"/>
                </a:xfrm>
              </p:grpSpPr>
              <p:sp>
                <p:nvSpPr>
                  <p:cNvPr id="30" name="Google Shape;6067;p75">
                    <a:extLst>
                      <a:ext uri="{FF2B5EF4-FFF2-40B4-BE49-F238E27FC236}">
                        <a16:creationId xmlns:a16="http://schemas.microsoft.com/office/drawing/2014/main" id="{DDBEFB6B-8DB3-491F-A319-E7218DF15771}"/>
                      </a:ext>
                    </a:extLst>
                  </p:cNvPr>
                  <p:cNvSpPr/>
                  <p:nvPr/>
                </p:nvSpPr>
                <p:spPr>
                  <a:xfrm>
                    <a:off x="1656330" y="3605478"/>
                    <a:ext cx="177888" cy="10273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118" h="21448" extrusionOk="0">
                        <a:moveTo>
                          <a:pt x="4947" y="1"/>
                        </a:moveTo>
                        <a:cubicBezTo>
                          <a:pt x="2214" y="1"/>
                          <a:pt x="0" y="2682"/>
                          <a:pt x="0" y="5987"/>
                        </a:cubicBezTo>
                        <a:lnTo>
                          <a:pt x="0" y="15464"/>
                        </a:lnTo>
                        <a:cubicBezTo>
                          <a:pt x="0" y="18769"/>
                          <a:pt x="2214" y="21447"/>
                          <a:pt x="4950" y="21447"/>
                        </a:cubicBezTo>
                        <a:lnTo>
                          <a:pt x="32168" y="21447"/>
                        </a:lnTo>
                        <a:cubicBezTo>
                          <a:pt x="34900" y="21447"/>
                          <a:pt x="37118" y="18769"/>
                          <a:pt x="37118" y="15464"/>
                        </a:cubicBezTo>
                        <a:lnTo>
                          <a:pt x="37118" y="5987"/>
                        </a:lnTo>
                        <a:cubicBezTo>
                          <a:pt x="37118" y="2682"/>
                          <a:pt x="34900" y="1"/>
                          <a:pt x="32168" y="1"/>
                        </a:cubicBezTo>
                        <a:close/>
                      </a:path>
                    </a:pathLst>
                  </a:custGeom>
                  <a:solidFill>
                    <a:srgbClr val="A5B7C5"/>
                  </a:solidFill>
                  <a:ln w="9525" cap="flat" cmpd="sng">
                    <a:solidFill>
                      <a:srgbClr val="CFD9E0"/>
                    </a:solidFill>
                    <a:prstDash val="solid"/>
                    <a:miter lim="364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31" name="Google Shape;6068;p75">
                    <a:extLst>
                      <a:ext uri="{FF2B5EF4-FFF2-40B4-BE49-F238E27FC236}">
                        <a16:creationId xmlns:a16="http://schemas.microsoft.com/office/drawing/2014/main" id="{A6190F41-EBF5-48EA-9877-D394B991266F}"/>
                      </a:ext>
                    </a:extLst>
                  </p:cNvPr>
                  <p:cNvGrpSpPr/>
                  <p:nvPr/>
                </p:nvGrpSpPr>
                <p:grpSpPr>
                  <a:xfrm>
                    <a:off x="1501054" y="3655851"/>
                    <a:ext cx="155286" cy="198867"/>
                    <a:chOff x="1501054" y="3655851"/>
                    <a:chExt cx="155286" cy="198867"/>
                  </a:xfrm>
                </p:grpSpPr>
                <p:sp>
                  <p:nvSpPr>
                    <p:cNvPr id="32" name="Google Shape;6069;p75">
                      <a:extLst>
                        <a:ext uri="{FF2B5EF4-FFF2-40B4-BE49-F238E27FC236}">
                          <a16:creationId xmlns:a16="http://schemas.microsoft.com/office/drawing/2014/main" id="{BBCD09D2-E5A8-4EAC-B2C7-DE04E31DF6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16351" y="3655851"/>
                      <a:ext cx="139989" cy="18608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9210" h="38848" fill="none" extrusionOk="0">
                          <a:moveTo>
                            <a:pt x="29209" y="1"/>
                          </a:moveTo>
                          <a:lnTo>
                            <a:pt x="17922" y="1"/>
                          </a:lnTo>
                          <a:cubicBezTo>
                            <a:pt x="14829" y="1"/>
                            <a:pt x="14209" y="3466"/>
                            <a:pt x="14209" y="3466"/>
                          </a:cubicBezTo>
                          <a:lnTo>
                            <a:pt x="14209" y="26448"/>
                          </a:lnTo>
                          <a:lnTo>
                            <a:pt x="0" y="26448"/>
                          </a:lnTo>
                          <a:lnTo>
                            <a:pt x="0" y="38848"/>
                          </a:lnTo>
                        </a:path>
                      </a:pathLst>
                    </a:custGeom>
                    <a:noFill/>
                    <a:ln w="9525" cap="rnd" cmpd="sng">
                      <a:solidFill>
                        <a:srgbClr val="CFD9E0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3" name="Google Shape;6070;p75">
                      <a:extLst>
                        <a:ext uri="{FF2B5EF4-FFF2-40B4-BE49-F238E27FC236}">
                          <a16:creationId xmlns:a16="http://schemas.microsoft.com/office/drawing/2014/main" id="{D0E54EE8-8ADD-4CCB-8E3D-874BACF1CAD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01054" y="3829092"/>
                      <a:ext cx="26646" cy="2562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560" h="5350" extrusionOk="0">
                          <a:moveTo>
                            <a:pt x="2886" y="0"/>
                          </a:moveTo>
                          <a:cubicBezTo>
                            <a:pt x="1806" y="0"/>
                            <a:pt x="828" y="653"/>
                            <a:pt x="416" y="1653"/>
                          </a:cubicBezTo>
                          <a:cubicBezTo>
                            <a:pt x="0" y="2652"/>
                            <a:pt x="230" y="3801"/>
                            <a:pt x="996" y="4567"/>
                          </a:cubicBezTo>
                          <a:cubicBezTo>
                            <a:pt x="1507" y="5078"/>
                            <a:pt x="2192" y="5350"/>
                            <a:pt x="2890" y="5350"/>
                          </a:cubicBezTo>
                          <a:cubicBezTo>
                            <a:pt x="3234" y="5350"/>
                            <a:pt x="3581" y="5283"/>
                            <a:pt x="3911" y="5147"/>
                          </a:cubicBezTo>
                          <a:cubicBezTo>
                            <a:pt x="4910" y="4731"/>
                            <a:pt x="5560" y="3757"/>
                            <a:pt x="5560" y="2678"/>
                          </a:cubicBezTo>
                          <a:cubicBezTo>
                            <a:pt x="5560" y="1200"/>
                            <a:pt x="4363" y="0"/>
                            <a:pt x="2886" y="0"/>
                          </a:cubicBezTo>
                          <a:close/>
                        </a:path>
                      </a:pathLst>
                    </a:custGeom>
                    <a:solidFill>
                      <a:srgbClr val="CFD9E0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</p:grpSp>
          <p:grpSp>
            <p:nvGrpSpPr>
              <p:cNvPr id="13" name="Google Shape;6071;p75">
                <a:extLst>
                  <a:ext uri="{FF2B5EF4-FFF2-40B4-BE49-F238E27FC236}">
                    <a16:creationId xmlns:a16="http://schemas.microsoft.com/office/drawing/2014/main" id="{B99EA1D7-1FFA-4607-BEE6-41DE2C038AB3}"/>
                  </a:ext>
                </a:extLst>
              </p:cNvPr>
              <p:cNvGrpSpPr/>
              <p:nvPr/>
            </p:nvGrpSpPr>
            <p:grpSpPr>
              <a:xfrm>
                <a:off x="724986" y="3800594"/>
                <a:ext cx="532950" cy="302090"/>
                <a:chOff x="724986" y="3800594"/>
                <a:chExt cx="532950" cy="302090"/>
              </a:xfrm>
            </p:grpSpPr>
            <p:grpSp>
              <p:nvGrpSpPr>
                <p:cNvPr id="14" name="Google Shape;6072;p75">
                  <a:extLst>
                    <a:ext uri="{FF2B5EF4-FFF2-40B4-BE49-F238E27FC236}">
                      <a16:creationId xmlns:a16="http://schemas.microsoft.com/office/drawing/2014/main" id="{7F0C495E-02CC-432A-8A52-E766B490DF39}"/>
                    </a:ext>
                  </a:extLst>
                </p:cNvPr>
                <p:cNvGrpSpPr/>
                <p:nvPr/>
              </p:nvGrpSpPr>
              <p:grpSpPr>
                <a:xfrm>
                  <a:off x="724986" y="4044367"/>
                  <a:ext cx="181314" cy="25626"/>
                  <a:chOff x="724986" y="4044367"/>
                  <a:chExt cx="181314" cy="25626"/>
                </a:xfrm>
              </p:grpSpPr>
              <p:sp>
                <p:nvSpPr>
                  <p:cNvPr id="26" name="Google Shape;6073;p75">
                    <a:extLst>
                      <a:ext uri="{FF2B5EF4-FFF2-40B4-BE49-F238E27FC236}">
                        <a16:creationId xmlns:a16="http://schemas.microsoft.com/office/drawing/2014/main" id="{F79AA443-144C-4A3D-BE3B-FBC324636259}"/>
                      </a:ext>
                    </a:extLst>
                  </p:cNvPr>
                  <p:cNvSpPr/>
                  <p:nvPr/>
                </p:nvSpPr>
                <p:spPr>
                  <a:xfrm>
                    <a:off x="746695" y="4059966"/>
                    <a:ext cx="159605" cy="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303" h="1" fill="none" extrusionOk="0">
                        <a:moveTo>
                          <a:pt x="1" y="1"/>
                        </a:moveTo>
                        <a:lnTo>
                          <a:pt x="33303" y="1"/>
                        </a:lnTo>
                      </a:path>
                    </a:pathLst>
                  </a:custGeom>
                  <a:noFill/>
                  <a:ln w="9525" cap="rnd" cmpd="sng">
                    <a:solidFill>
                      <a:srgbClr val="CFD9E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" name="Google Shape;6074;p75">
                    <a:extLst>
                      <a:ext uri="{FF2B5EF4-FFF2-40B4-BE49-F238E27FC236}">
                        <a16:creationId xmlns:a16="http://schemas.microsoft.com/office/drawing/2014/main" id="{57054CCE-CBDE-4FE2-83FE-9A7FC5975E75}"/>
                      </a:ext>
                    </a:extLst>
                  </p:cNvPr>
                  <p:cNvSpPr/>
                  <p:nvPr/>
                </p:nvSpPr>
                <p:spPr>
                  <a:xfrm>
                    <a:off x="724986" y="4044367"/>
                    <a:ext cx="26646" cy="2562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60" h="5350" extrusionOk="0">
                        <a:moveTo>
                          <a:pt x="2674" y="0"/>
                        </a:moveTo>
                        <a:cubicBezTo>
                          <a:pt x="1197" y="0"/>
                          <a:pt x="0" y="1197"/>
                          <a:pt x="0" y="2674"/>
                        </a:cubicBezTo>
                        <a:cubicBezTo>
                          <a:pt x="0" y="3758"/>
                          <a:pt x="653" y="4732"/>
                          <a:pt x="1653" y="5147"/>
                        </a:cubicBezTo>
                        <a:cubicBezTo>
                          <a:pt x="1983" y="5284"/>
                          <a:pt x="2329" y="5350"/>
                          <a:pt x="2673" y="5350"/>
                        </a:cubicBezTo>
                        <a:cubicBezTo>
                          <a:pt x="3369" y="5350"/>
                          <a:pt x="4054" y="5078"/>
                          <a:pt x="4567" y="4567"/>
                        </a:cubicBezTo>
                        <a:cubicBezTo>
                          <a:pt x="5330" y="3801"/>
                          <a:pt x="5559" y="2649"/>
                          <a:pt x="5147" y="1653"/>
                        </a:cubicBezTo>
                        <a:cubicBezTo>
                          <a:pt x="4731" y="653"/>
                          <a:pt x="3757" y="0"/>
                          <a:pt x="2674" y="0"/>
                        </a:cubicBezTo>
                        <a:close/>
                      </a:path>
                    </a:pathLst>
                  </a:custGeom>
                  <a:solidFill>
                    <a:srgbClr val="667E9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5" name="Google Shape;6075;p75">
                  <a:extLst>
                    <a:ext uri="{FF2B5EF4-FFF2-40B4-BE49-F238E27FC236}">
                      <a16:creationId xmlns:a16="http://schemas.microsoft.com/office/drawing/2014/main" id="{01EB5D94-ABEE-4648-8E87-609CD8B91E94}"/>
                    </a:ext>
                  </a:extLst>
                </p:cNvPr>
                <p:cNvGrpSpPr/>
                <p:nvPr/>
              </p:nvGrpSpPr>
              <p:grpSpPr>
                <a:xfrm>
                  <a:off x="906290" y="3800594"/>
                  <a:ext cx="351646" cy="302090"/>
                  <a:chOff x="906290" y="3800594"/>
                  <a:chExt cx="351646" cy="302090"/>
                </a:xfrm>
              </p:grpSpPr>
              <p:grpSp>
                <p:nvGrpSpPr>
                  <p:cNvPr id="19" name="Google Shape;6076;p75">
                    <a:extLst>
                      <a:ext uri="{FF2B5EF4-FFF2-40B4-BE49-F238E27FC236}">
                        <a16:creationId xmlns:a16="http://schemas.microsoft.com/office/drawing/2014/main" id="{630FE10F-0D57-486F-86A9-52EB33A4383B}"/>
                      </a:ext>
                    </a:extLst>
                  </p:cNvPr>
                  <p:cNvGrpSpPr/>
                  <p:nvPr/>
                </p:nvGrpSpPr>
                <p:grpSpPr>
                  <a:xfrm>
                    <a:off x="1084172" y="3842857"/>
                    <a:ext cx="173764" cy="217131"/>
                    <a:chOff x="1084172" y="3842857"/>
                    <a:chExt cx="173764" cy="217131"/>
                  </a:xfrm>
                </p:grpSpPr>
                <p:grpSp>
                  <p:nvGrpSpPr>
                    <p:cNvPr id="22" name="Google Shape;6077;p75">
                      <a:extLst>
                        <a:ext uri="{FF2B5EF4-FFF2-40B4-BE49-F238E27FC236}">
                          <a16:creationId xmlns:a16="http://schemas.microsoft.com/office/drawing/2014/main" id="{6B96CAE8-AC8F-4564-BFAD-3548A66762A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156862" y="3936509"/>
                      <a:ext cx="101073" cy="25622"/>
                      <a:chOff x="1156862" y="3936509"/>
                      <a:chExt cx="101073" cy="25622"/>
                    </a:xfrm>
                  </p:grpSpPr>
                  <p:sp>
                    <p:nvSpPr>
                      <p:cNvPr id="24" name="Google Shape;6078;p75">
                        <a:extLst>
                          <a:ext uri="{FF2B5EF4-FFF2-40B4-BE49-F238E27FC236}">
                            <a16:creationId xmlns:a16="http://schemas.microsoft.com/office/drawing/2014/main" id="{089E621E-5196-49F1-8DA6-21B10841A28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156862" y="3936509"/>
                        <a:ext cx="26651" cy="25622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561" h="5349" extrusionOk="0">
                            <a:moveTo>
                              <a:pt x="2886" y="1"/>
                            </a:moveTo>
                            <a:cubicBezTo>
                              <a:pt x="1803" y="1"/>
                              <a:pt x="829" y="650"/>
                              <a:pt x="413" y="1649"/>
                            </a:cubicBezTo>
                            <a:cubicBezTo>
                              <a:pt x="1" y="2649"/>
                              <a:pt x="227" y="3798"/>
                              <a:pt x="993" y="4564"/>
                            </a:cubicBezTo>
                            <a:cubicBezTo>
                              <a:pt x="1505" y="5076"/>
                              <a:pt x="2189" y="5349"/>
                              <a:pt x="2884" y="5349"/>
                            </a:cubicBezTo>
                            <a:cubicBezTo>
                              <a:pt x="3229" y="5349"/>
                              <a:pt x="3576" y="5282"/>
                              <a:pt x="3908" y="5144"/>
                            </a:cubicBezTo>
                            <a:cubicBezTo>
                              <a:pt x="4907" y="4732"/>
                              <a:pt x="5560" y="3758"/>
                              <a:pt x="5560" y="2674"/>
                            </a:cubicBezTo>
                            <a:cubicBezTo>
                              <a:pt x="5560" y="1197"/>
                              <a:pt x="4364" y="1"/>
                              <a:pt x="2886" y="1"/>
                            </a:cubicBezTo>
                            <a:close/>
                          </a:path>
                        </a:pathLst>
                      </a:custGeom>
                      <a:solidFill>
                        <a:srgbClr val="CFD9E0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5" name="Google Shape;6079;p75">
                        <a:extLst>
                          <a:ext uri="{FF2B5EF4-FFF2-40B4-BE49-F238E27FC236}">
                            <a16:creationId xmlns:a16="http://schemas.microsoft.com/office/drawing/2014/main" id="{62AE8014-4EFA-476C-BE00-0CB17257A66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173592" y="3951414"/>
                        <a:ext cx="84343" cy="5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7599" h="1" fill="none" extrusionOk="0">
                            <a:moveTo>
                              <a:pt x="17598" y="0"/>
                            </a:moveTo>
                            <a:lnTo>
                              <a:pt x="1" y="0"/>
                            </a:lnTo>
                          </a:path>
                        </a:pathLst>
                      </a:custGeom>
                      <a:noFill/>
                      <a:ln w="9525" cap="rnd" cmpd="sng">
                        <a:solidFill>
                          <a:srgbClr val="CFD9E0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sp>
                  <p:nvSpPr>
                    <p:cNvPr id="23" name="Google Shape;6080;p75">
                      <a:extLst>
                        <a:ext uri="{FF2B5EF4-FFF2-40B4-BE49-F238E27FC236}">
                          <a16:creationId xmlns:a16="http://schemas.microsoft.com/office/drawing/2014/main" id="{DE8ABB2F-B65F-4C03-8EEF-A254B195CA3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84172" y="3842857"/>
                      <a:ext cx="86476" cy="21713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8044" h="45330" fill="none" extrusionOk="0">
                          <a:moveTo>
                            <a:pt x="0" y="45330"/>
                          </a:moveTo>
                          <a:lnTo>
                            <a:pt x="12418" y="45330"/>
                          </a:lnTo>
                          <a:cubicBezTo>
                            <a:pt x="15150" y="45330"/>
                            <a:pt x="18043" y="42619"/>
                            <a:pt x="18043" y="35634"/>
                          </a:cubicBezTo>
                          <a:lnTo>
                            <a:pt x="18043" y="9697"/>
                          </a:lnTo>
                          <a:cubicBezTo>
                            <a:pt x="18043" y="2711"/>
                            <a:pt x="15150" y="1"/>
                            <a:pt x="12418" y="1"/>
                          </a:cubicBezTo>
                          <a:lnTo>
                            <a:pt x="1715" y="1"/>
                          </a:lnTo>
                        </a:path>
                      </a:pathLst>
                    </a:custGeom>
                    <a:noFill/>
                    <a:ln w="9525" cap="rnd" cmpd="sng">
                      <a:solidFill>
                        <a:srgbClr val="CFD9E0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sp>
                <p:nvSpPr>
                  <p:cNvPr id="20" name="Google Shape;6081;p75">
                    <a:extLst>
                      <a:ext uri="{FF2B5EF4-FFF2-40B4-BE49-F238E27FC236}">
                        <a16:creationId xmlns:a16="http://schemas.microsoft.com/office/drawing/2014/main" id="{4EE0838E-D2B6-4636-BFAE-405DCCBD0304}"/>
                      </a:ext>
                    </a:extLst>
                  </p:cNvPr>
                  <p:cNvSpPr/>
                  <p:nvPr/>
                </p:nvSpPr>
                <p:spPr>
                  <a:xfrm>
                    <a:off x="906290" y="3999967"/>
                    <a:ext cx="177893" cy="102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119" h="21444" extrusionOk="0">
                        <a:moveTo>
                          <a:pt x="4947" y="1"/>
                        </a:moveTo>
                        <a:cubicBezTo>
                          <a:pt x="2215" y="1"/>
                          <a:pt x="1" y="2678"/>
                          <a:pt x="1" y="5983"/>
                        </a:cubicBezTo>
                        <a:lnTo>
                          <a:pt x="1" y="15461"/>
                        </a:lnTo>
                        <a:cubicBezTo>
                          <a:pt x="1" y="18766"/>
                          <a:pt x="2215" y="21443"/>
                          <a:pt x="4947" y="21443"/>
                        </a:cubicBezTo>
                        <a:lnTo>
                          <a:pt x="32168" y="21443"/>
                        </a:lnTo>
                        <a:cubicBezTo>
                          <a:pt x="34901" y="21443"/>
                          <a:pt x="37118" y="18766"/>
                          <a:pt x="37118" y="15461"/>
                        </a:cubicBezTo>
                        <a:lnTo>
                          <a:pt x="37118" y="5983"/>
                        </a:lnTo>
                        <a:cubicBezTo>
                          <a:pt x="37118" y="2678"/>
                          <a:pt x="34901" y="1"/>
                          <a:pt x="32168" y="1"/>
                        </a:cubicBezTo>
                        <a:close/>
                      </a:path>
                    </a:pathLst>
                  </a:custGeom>
                  <a:solidFill>
                    <a:srgbClr val="667E92"/>
                  </a:solidFill>
                  <a:ln w="9525" cap="flat" cmpd="sng">
                    <a:solidFill>
                      <a:srgbClr val="CFD9E0"/>
                    </a:solidFill>
                    <a:prstDash val="solid"/>
                    <a:miter lim="364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" name="Google Shape;6082;p75">
                    <a:extLst>
                      <a:ext uri="{FF2B5EF4-FFF2-40B4-BE49-F238E27FC236}">
                        <a16:creationId xmlns:a16="http://schemas.microsoft.com/office/drawing/2014/main" id="{6DDF73F3-822B-4482-87C4-0D536D69D8A9}"/>
                      </a:ext>
                    </a:extLst>
                  </p:cNvPr>
                  <p:cNvSpPr/>
                  <p:nvPr/>
                </p:nvSpPr>
                <p:spPr>
                  <a:xfrm>
                    <a:off x="914509" y="3800594"/>
                    <a:ext cx="177888" cy="1027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118" h="21447" extrusionOk="0">
                        <a:moveTo>
                          <a:pt x="4951" y="0"/>
                        </a:moveTo>
                        <a:cubicBezTo>
                          <a:pt x="2218" y="0"/>
                          <a:pt x="0" y="2678"/>
                          <a:pt x="0" y="5983"/>
                        </a:cubicBezTo>
                        <a:lnTo>
                          <a:pt x="0" y="15460"/>
                        </a:lnTo>
                        <a:cubicBezTo>
                          <a:pt x="0" y="18765"/>
                          <a:pt x="2215" y="21446"/>
                          <a:pt x="4951" y="21446"/>
                        </a:cubicBezTo>
                        <a:lnTo>
                          <a:pt x="32168" y="21446"/>
                        </a:lnTo>
                        <a:cubicBezTo>
                          <a:pt x="34900" y="21446"/>
                          <a:pt x="37118" y="18765"/>
                          <a:pt x="37118" y="15460"/>
                        </a:cubicBezTo>
                        <a:lnTo>
                          <a:pt x="37118" y="5983"/>
                        </a:lnTo>
                        <a:cubicBezTo>
                          <a:pt x="37118" y="2678"/>
                          <a:pt x="34900" y="0"/>
                          <a:pt x="32168" y="0"/>
                        </a:cubicBezTo>
                        <a:close/>
                      </a:path>
                    </a:pathLst>
                  </a:custGeom>
                  <a:solidFill>
                    <a:srgbClr val="E6EBEF"/>
                  </a:solidFill>
                  <a:ln w="9525" cap="flat" cmpd="sng">
                    <a:solidFill>
                      <a:srgbClr val="CFD9E0"/>
                    </a:solidFill>
                    <a:prstDash val="solid"/>
                    <a:miter lim="364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6" name="Google Shape;6083;p75">
                  <a:extLst>
                    <a:ext uri="{FF2B5EF4-FFF2-40B4-BE49-F238E27FC236}">
                      <a16:creationId xmlns:a16="http://schemas.microsoft.com/office/drawing/2014/main" id="{1C3B8DB7-B82E-41F8-95EA-E41D17F82A8A}"/>
                    </a:ext>
                  </a:extLst>
                </p:cNvPr>
                <p:cNvGrpSpPr/>
                <p:nvPr/>
              </p:nvGrpSpPr>
              <p:grpSpPr>
                <a:xfrm>
                  <a:off x="724986" y="3830189"/>
                  <a:ext cx="189533" cy="25626"/>
                  <a:chOff x="724986" y="3830189"/>
                  <a:chExt cx="189533" cy="25626"/>
                </a:xfrm>
              </p:grpSpPr>
              <p:sp>
                <p:nvSpPr>
                  <p:cNvPr id="17" name="Google Shape;6084;p75">
                    <a:extLst>
                      <a:ext uri="{FF2B5EF4-FFF2-40B4-BE49-F238E27FC236}">
                        <a16:creationId xmlns:a16="http://schemas.microsoft.com/office/drawing/2014/main" id="{E5EB396B-470B-435F-B579-690B7101E387}"/>
                      </a:ext>
                    </a:extLst>
                  </p:cNvPr>
                  <p:cNvSpPr/>
                  <p:nvPr/>
                </p:nvSpPr>
                <p:spPr>
                  <a:xfrm>
                    <a:off x="724986" y="3830189"/>
                    <a:ext cx="26646" cy="2562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60" h="5350" extrusionOk="0">
                        <a:moveTo>
                          <a:pt x="2674" y="1"/>
                        </a:moveTo>
                        <a:cubicBezTo>
                          <a:pt x="1197" y="1"/>
                          <a:pt x="0" y="1197"/>
                          <a:pt x="0" y="2675"/>
                        </a:cubicBezTo>
                        <a:cubicBezTo>
                          <a:pt x="0" y="3758"/>
                          <a:pt x="653" y="4732"/>
                          <a:pt x="1653" y="5144"/>
                        </a:cubicBezTo>
                        <a:cubicBezTo>
                          <a:pt x="1984" y="5282"/>
                          <a:pt x="2331" y="5349"/>
                          <a:pt x="2676" y="5349"/>
                        </a:cubicBezTo>
                        <a:cubicBezTo>
                          <a:pt x="3371" y="5349"/>
                          <a:pt x="4055" y="5077"/>
                          <a:pt x="4567" y="4564"/>
                        </a:cubicBezTo>
                        <a:cubicBezTo>
                          <a:pt x="5330" y="3802"/>
                          <a:pt x="5559" y="2649"/>
                          <a:pt x="5147" y="1650"/>
                        </a:cubicBezTo>
                        <a:cubicBezTo>
                          <a:pt x="4731" y="650"/>
                          <a:pt x="3757" y="1"/>
                          <a:pt x="2674" y="1"/>
                        </a:cubicBezTo>
                        <a:close/>
                      </a:path>
                    </a:pathLst>
                  </a:custGeom>
                  <a:solidFill>
                    <a:srgbClr val="E6EBE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" name="Google Shape;6085;p75">
                    <a:extLst>
                      <a:ext uri="{FF2B5EF4-FFF2-40B4-BE49-F238E27FC236}">
                        <a16:creationId xmlns:a16="http://schemas.microsoft.com/office/drawing/2014/main" id="{C5B167FE-EDA5-4CB9-9E77-F958BA35923F}"/>
                      </a:ext>
                    </a:extLst>
                  </p:cNvPr>
                  <p:cNvSpPr/>
                  <p:nvPr/>
                </p:nvSpPr>
                <p:spPr>
                  <a:xfrm>
                    <a:off x="746695" y="3842838"/>
                    <a:ext cx="167824" cy="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018" h="1" fill="none" extrusionOk="0">
                        <a:moveTo>
                          <a:pt x="35017" y="1"/>
                        </a:moveTo>
                        <a:lnTo>
                          <a:pt x="1" y="1"/>
                        </a:lnTo>
                      </a:path>
                    </a:pathLst>
                  </a:custGeom>
                  <a:noFill/>
                  <a:ln w="9525" cap="rnd" cmpd="sng">
                    <a:solidFill>
                      <a:srgbClr val="CFD9E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</p:grpSp>
      <p:sp>
        <p:nvSpPr>
          <p:cNvPr id="91" name="Text Box 4">
            <a:extLst>
              <a:ext uri="{FF2B5EF4-FFF2-40B4-BE49-F238E27FC236}">
                <a16:creationId xmlns:a16="http://schemas.microsoft.com/office/drawing/2014/main" id="{0F85DB7D-081F-4CC0-AC7A-C59DA4B3D5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536" y="6231107"/>
            <a:ext cx="19050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s-ES" altLang="ca-ES" sz="1200" dirty="0">
                <a:solidFill>
                  <a:schemeClr val="accent1">
                    <a:lumMod val="40000"/>
                    <a:lumOff val="60000"/>
                  </a:schemeClr>
                </a:solidFill>
                <a:latin typeface="Righteous" panose="020B0604020202020204" charset="0"/>
              </a:rPr>
              <a:t>Máster SIG – 2020/2021</a:t>
            </a:r>
            <a:endParaRPr lang="fr-FR" altLang="ca-ES" sz="1200" dirty="0">
              <a:solidFill>
                <a:schemeClr val="accent1">
                  <a:lumMod val="40000"/>
                  <a:lumOff val="60000"/>
                </a:schemeClr>
              </a:solidFill>
              <a:latin typeface="Righteou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64515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39552" y="3429000"/>
            <a:ext cx="80648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solidFill>
                  <a:schemeClr val="bg1"/>
                </a:solidFill>
                <a:latin typeface="Righteous" panose="020B0604020202020204" charset="0"/>
                <a:ea typeface="Tahoma" panose="020B0604030504040204" pitchFamily="34" charset="0"/>
                <a:cs typeface="Tahoma" panose="020B0604030504040204" pitchFamily="34" charset="0"/>
              </a:rPr>
              <a:t>Introducción a las tecnologías </a:t>
            </a:r>
            <a:r>
              <a:rPr lang="es-ES" sz="2800" b="1" dirty="0" err="1">
                <a:solidFill>
                  <a:schemeClr val="bg1"/>
                </a:solidFill>
                <a:latin typeface="Righteous" panose="020B0604020202020204" charset="0"/>
                <a:ea typeface="Tahoma" panose="020B0604030504040204" pitchFamily="34" charset="0"/>
                <a:cs typeface="Tahoma" panose="020B0604030504040204" pitchFamily="34" charset="0"/>
              </a:rPr>
              <a:t>GeoWeb</a:t>
            </a:r>
            <a:endParaRPr lang="ca-ES" sz="2800" dirty="0">
              <a:solidFill>
                <a:schemeClr val="bg1"/>
              </a:solidFill>
              <a:latin typeface="Righteous" panose="020B060402020202020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" name="Picture 2" descr="Related image">
            <a:extLst>
              <a:ext uri="{FF2B5EF4-FFF2-40B4-BE49-F238E27FC236}">
                <a16:creationId xmlns:a16="http://schemas.microsoft.com/office/drawing/2014/main" id="{ED213A8A-2B27-405B-ABC8-FF1A579375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5511970"/>
            <a:ext cx="2809875" cy="857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657;p39">
            <a:extLst>
              <a:ext uri="{FF2B5EF4-FFF2-40B4-BE49-F238E27FC236}">
                <a16:creationId xmlns:a16="http://schemas.microsoft.com/office/drawing/2014/main" id="{85C300A3-A30D-4553-B884-B47A15A861D5}"/>
              </a:ext>
            </a:extLst>
          </p:cNvPr>
          <p:cNvSpPr/>
          <p:nvPr/>
        </p:nvSpPr>
        <p:spPr>
          <a:xfrm>
            <a:off x="1905345" y="2348880"/>
            <a:ext cx="5333311" cy="826119"/>
          </a:xfrm>
          <a:custGeom>
            <a:avLst/>
            <a:gdLst/>
            <a:ahLst/>
            <a:cxnLst/>
            <a:rect l="l" t="t" r="r" b="b"/>
            <a:pathLst>
              <a:path w="272073" h="179396" extrusionOk="0">
                <a:moveTo>
                  <a:pt x="1" y="1"/>
                </a:moveTo>
                <a:lnTo>
                  <a:pt x="1" y="179396"/>
                </a:lnTo>
                <a:lnTo>
                  <a:pt x="272073" y="179396"/>
                </a:lnTo>
                <a:lnTo>
                  <a:pt x="27207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C2A9B47-AA07-40C3-9C9C-F0EDE9D3F139}"/>
              </a:ext>
            </a:extLst>
          </p:cNvPr>
          <p:cNvGrpSpPr/>
          <p:nvPr/>
        </p:nvGrpSpPr>
        <p:grpSpPr>
          <a:xfrm>
            <a:off x="3059832" y="620688"/>
            <a:ext cx="3096344" cy="1601191"/>
            <a:chOff x="422528" y="1603955"/>
            <a:chExt cx="5061180" cy="3004621"/>
          </a:xfrm>
        </p:grpSpPr>
        <p:grpSp>
          <p:nvGrpSpPr>
            <p:cNvPr id="9" name="Google Shape;1398;p57">
              <a:extLst>
                <a:ext uri="{FF2B5EF4-FFF2-40B4-BE49-F238E27FC236}">
                  <a16:creationId xmlns:a16="http://schemas.microsoft.com/office/drawing/2014/main" id="{A93FF201-D806-4BB0-9B4B-40746D480943}"/>
                </a:ext>
              </a:extLst>
            </p:cNvPr>
            <p:cNvGrpSpPr/>
            <p:nvPr/>
          </p:nvGrpSpPr>
          <p:grpSpPr>
            <a:xfrm>
              <a:off x="467852" y="2098087"/>
              <a:ext cx="1866962" cy="2481915"/>
              <a:chOff x="3617857" y="3284717"/>
              <a:chExt cx="826785" cy="1099165"/>
            </a:xfrm>
          </p:grpSpPr>
          <p:sp>
            <p:nvSpPr>
              <p:cNvPr id="736" name="Google Shape;1399;p57">
                <a:extLst>
                  <a:ext uri="{FF2B5EF4-FFF2-40B4-BE49-F238E27FC236}">
                    <a16:creationId xmlns:a16="http://schemas.microsoft.com/office/drawing/2014/main" id="{F980B8C6-76CF-4AAF-90E1-2C28907C113F}"/>
                  </a:ext>
                </a:extLst>
              </p:cNvPr>
              <p:cNvSpPr/>
              <p:nvPr/>
            </p:nvSpPr>
            <p:spPr>
              <a:xfrm>
                <a:off x="4155028" y="3869354"/>
                <a:ext cx="289613" cy="514528"/>
              </a:xfrm>
              <a:custGeom>
                <a:avLst/>
                <a:gdLst/>
                <a:ahLst/>
                <a:cxnLst/>
                <a:rect l="l" t="t" r="r" b="b"/>
                <a:pathLst>
                  <a:path w="36823" h="65420" fill="none" extrusionOk="0">
                    <a:moveTo>
                      <a:pt x="5928" y="64827"/>
                    </a:moveTo>
                    <a:lnTo>
                      <a:pt x="6158" y="49755"/>
                    </a:lnTo>
                    <a:lnTo>
                      <a:pt x="8202" y="42327"/>
                    </a:lnTo>
                    <a:lnTo>
                      <a:pt x="8795" y="36351"/>
                    </a:lnTo>
                    <a:lnTo>
                      <a:pt x="8795" y="28912"/>
                    </a:lnTo>
                    <a:lnTo>
                      <a:pt x="3049" y="23347"/>
                    </a:lnTo>
                    <a:lnTo>
                      <a:pt x="0" y="12291"/>
                    </a:lnTo>
                    <a:lnTo>
                      <a:pt x="11601" y="1"/>
                    </a:lnTo>
                    <a:lnTo>
                      <a:pt x="19319" y="4259"/>
                    </a:lnTo>
                    <a:lnTo>
                      <a:pt x="27266" y="11747"/>
                    </a:lnTo>
                    <a:lnTo>
                      <a:pt x="36823" y="15472"/>
                    </a:lnTo>
                    <a:lnTo>
                      <a:pt x="34827" y="25803"/>
                    </a:lnTo>
                    <a:lnTo>
                      <a:pt x="26722" y="36944"/>
                    </a:lnTo>
                    <a:lnTo>
                      <a:pt x="19924" y="49198"/>
                    </a:lnTo>
                    <a:lnTo>
                      <a:pt x="11008" y="60690"/>
                    </a:lnTo>
                    <a:lnTo>
                      <a:pt x="5335" y="65420"/>
                    </a:lnTo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" name="Google Shape;1400;p57">
                <a:extLst>
                  <a:ext uri="{FF2B5EF4-FFF2-40B4-BE49-F238E27FC236}">
                    <a16:creationId xmlns:a16="http://schemas.microsoft.com/office/drawing/2014/main" id="{AB28FE6A-A265-4F64-B24B-83F8ABC510DB}"/>
                  </a:ext>
                </a:extLst>
              </p:cNvPr>
              <p:cNvSpPr/>
              <p:nvPr/>
            </p:nvSpPr>
            <p:spPr>
              <a:xfrm>
                <a:off x="4230666" y="3943372"/>
                <a:ext cx="15612" cy="77934"/>
              </a:xfrm>
              <a:custGeom>
                <a:avLst/>
                <a:gdLst/>
                <a:ahLst/>
                <a:cxnLst/>
                <a:rect l="l" t="t" r="r" b="b"/>
                <a:pathLst>
                  <a:path w="1985" h="9909" fill="none" extrusionOk="0">
                    <a:moveTo>
                      <a:pt x="1984" y="9908"/>
                    </a:moveTo>
                    <a:lnTo>
                      <a:pt x="0" y="1"/>
                    </a:lnTo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" name="Google Shape;1401;p57">
                <a:extLst>
                  <a:ext uri="{FF2B5EF4-FFF2-40B4-BE49-F238E27FC236}">
                    <a16:creationId xmlns:a16="http://schemas.microsoft.com/office/drawing/2014/main" id="{BD87BEFF-099E-4E93-8654-1346F70D082F}"/>
                  </a:ext>
                </a:extLst>
              </p:cNvPr>
              <p:cNvSpPr/>
              <p:nvPr/>
            </p:nvSpPr>
            <p:spPr>
              <a:xfrm>
                <a:off x="4230666" y="3902843"/>
                <a:ext cx="138817" cy="116937"/>
              </a:xfrm>
              <a:custGeom>
                <a:avLst/>
                <a:gdLst/>
                <a:ahLst/>
                <a:cxnLst/>
                <a:rect l="l" t="t" r="r" b="b"/>
                <a:pathLst>
                  <a:path w="17650" h="14868" fill="none" extrusionOk="0">
                    <a:moveTo>
                      <a:pt x="11952" y="14868"/>
                    </a:moveTo>
                    <a:lnTo>
                      <a:pt x="0" y="4670"/>
                    </a:lnTo>
                    <a:lnTo>
                      <a:pt x="9702" y="1"/>
                    </a:lnTo>
                    <a:lnTo>
                      <a:pt x="17649" y="7489"/>
                    </a:lnTo>
                    <a:close/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" name="Google Shape;1402;p57">
                <a:extLst>
                  <a:ext uri="{FF2B5EF4-FFF2-40B4-BE49-F238E27FC236}">
                    <a16:creationId xmlns:a16="http://schemas.microsoft.com/office/drawing/2014/main" id="{80446819-9F17-4545-86B3-D17101264D1B}"/>
                  </a:ext>
                </a:extLst>
              </p:cNvPr>
              <p:cNvSpPr/>
              <p:nvPr/>
            </p:nvSpPr>
            <p:spPr>
              <a:xfrm>
                <a:off x="4234473" y="3939573"/>
                <a:ext cx="143953" cy="22171"/>
              </a:xfrm>
              <a:custGeom>
                <a:avLst/>
                <a:gdLst/>
                <a:ahLst/>
                <a:cxnLst/>
                <a:rect l="l" t="t" r="r" b="b"/>
                <a:pathLst>
                  <a:path w="18303" h="2819" fill="none" extrusionOk="0">
                    <a:moveTo>
                      <a:pt x="0" y="0"/>
                    </a:moveTo>
                    <a:lnTo>
                      <a:pt x="18303" y="2819"/>
                    </a:lnTo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" name="Google Shape;1403;p57">
                <a:extLst>
                  <a:ext uri="{FF2B5EF4-FFF2-40B4-BE49-F238E27FC236}">
                    <a16:creationId xmlns:a16="http://schemas.microsoft.com/office/drawing/2014/main" id="{163C5B1F-3C77-47CA-BA03-F38B9157B5E9}"/>
                  </a:ext>
                </a:extLst>
              </p:cNvPr>
              <p:cNvSpPr/>
              <p:nvPr/>
            </p:nvSpPr>
            <p:spPr>
              <a:xfrm>
                <a:off x="4300405" y="4023579"/>
                <a:ext cx="24264" cy="112650"/>
              </a:xfrm>
              <a:custGeom>
                <a:avLst/>
                <a:gdLst/>
                <a:ahLst/>
                <a:cxnLst/>
                <a:rect l="l" t="t" r="r" b="b"/>
                <a:pathLst>
                  <a:path w="3085" h="14323" fill="none" extrusionOk="0">
                    <a:moveTo>
                      <a:pt x="0" y="14323"/>
                    </a:moveTo>
                    <a:lnTo>
                      <a:pt x="3085" y="0"/>
                    </a:lnTo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" name="Google Shape;1404;p57">
                <a:extLst>
                  <a:ext uri="{FF2B5EF4-FFF2-40B4-BE49-F238E27FC236}">
                    <a16:creationId xmlns:a16="http://schemas.microsoft.com/office/drawing/2014/main" id="{686AFADE-15C7-4C87-A812-F4CBCE3B0093}"/>
                  </a:ext>
                </a:extLst>
              </p:cNvPr>
              <p:cNvSpPr/>
              <p:nvPr/>
            </p:nvSpPr>
            <p:spPr>
              <a:xfrm>
                <a:off x="4324661" y="4019772"/>
                <a:ext cx="40544" cy="140154"/>
              </a:xfrm>
              <a:custGeom>
                <a:avLst/>
                <a:gdLst/>
                <a:ahLst/>
                <a:cxnLst/>
                <a:rect l="l" t="t" r="r" b="b"/>
                <a:pathLst>
                  <a:path w="5155" h="17820" fill="none" extrusionOk="0">
                    <a:moveTo>
                      <a:pt x="1" y="1"/>
                    </a:moveTo>
                    <a:lnTo>
                      <a:pt x="5154" y="17819"/>
                    </a:lnTo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" name="Google Shape;1405;p57">
                <a:extLst>
                  <a:ext uri="{FF2B5EF4-FFF2-40B4-BE49-F238E27FC236}">
                    <a16:creationId xmlns:a16="http://schemas.microsoft.com/office/drawing/2014/main" id="{F66FE5F2-F75F-4603-A784-B500F32AD5EF}"/>
                  </a:ext>
                </a:extLst>
              </p:cNvPr>
              <p:cNvSpPr/>
              <p:nvPr/>
            </p:nvSpPr>
            <p:spPr>
              <a:xfrm>
                <a:off x="4324661" y="4019772"/>
                <a:ext cx="104282" cy="52522"/>
              </a:xfrm>
              <a:custGeom>
                <a:avLst/>
                <a:gdLst/>
                <a:ahLst/>
                <a:cxnLst/>
                <a:rect l="l" t="t" r="r" b="b"/>
                <a:pathLst>
                  <a:path w="13259" h="6678" fill="none" extrusionOk="0">
                    <a:moveTo>
                      <a:pt x="1" y="1"/>
                    </a:moveTo>
                    <a:lnTo>
                      <a:pt x="13259" y="6678"/>
                    </a:lnTo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" name="Google Shape;1406;p57">
                <a:extLst>
                  <a:ext uri="{FF2B5EF4-FFF2-40B4-BE49-F238E27FC236}">
                    <a16:creationId xmlns:a16="http://schemas.microsoft.com/office/drawing/2014/main" id="{BA6997E1-E012-4617-AE6C-E47665F0057E}"/>
                  </a:ext>
                </a:extLst>
              </p:cNvPr>
              <p:cNvSpPr/>
              <p:nvPr/>
            </p:nvSpPr>
            <p:spPr>
              <a:xfrm>
                <a:off x="4328467" y="3989901"/>
                <a:ext cx="113421" cy="29879"/>
              </a:xfrm>
              <a:custGeom>
                <a:avLst/>
                <a:gdLst/>
                <a:ahLst/>
                <a:cxnLst/>
                <a:rect l="l" t="t" r="r" b="b"/>
                <a:pathLst>
                  <a:path w="14421" h="3799" fill="none" extrusionOk="0">
                    <a:moveTo>
                      <a:pt x="14420" y="0"/>
                    </a:moveTo>
                    <a:lnTo>
                      <a:pt x="1" y="3799"/>
                    </a:lnTo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4" name="Google Shape;1407;p57">
                <a:extLst>
                  <a:ext uri="{FF2B5EF4-FFF2-40B4-BE49-F238E27FC236}">
                    <a16:creationId xmlns:a16="http://schemas.microsoft.com/office/drawing/2014/main" id="{FBBA4FDE-C444-4824-ABFE-4804DC3F4BF0}"/>
                  </a:ext>
                </a:extLst>
              </p:cNvPr>
              <p:cNvSpPr/>
              <p:nvPr/>
            </p:nvSpPr>
            <p:spPr>
              <a:xfrm>
                <a:off x="4224193" y="4019772"/>
                <a:ext cx="23886" cy="76975"/>
              </a:xfrm>
              <a:custGeom>
                <a:avLst/>
                <a:gdLst/>
                <a:ahLst/>
                <a:cxnLst/>
                <a:rect l="l" t="t" r="r" b="b"/>
                <a:pathLst>
                  <a:path w="3037" h="9787" fill="none" extrusionOk="0">
                    <a:moveTo>
                      <a:pt x="1" y="9787"/>
                    </a:moveTo>
                    <a:lnTo>
                      <a:pt x="3037" y="1"/>
                    </a:lnTo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5" name="Google Shape;1408;p57">
                <a:extLst>
                  <a:ext uri="{FF2B5EF4-FFF2-40B4-BE49-F238E27FC236}">
                    <a16:creationId xmlns:a16="http://schemas.microsoft.com/office/drawing/2014/main" id="{1A97AADB-A15C-45D9-91C9-8764345C2491}"/>
                  </a:ext>
                </a:extLst>
              </p:cNvPr>
              <p:cNvSpPr/>
              <p:nvPr/>
            </p:nvSpPr>
            <p:spPr>
              <a:xfrm>
                <a:off x="4248071" y="4019772"/>
                <a:ext cx="52342" cy="116457"/>
              </a:xfrm>
              <a:custGeom>
                <a:avLst/>
                <a:gdLst/>
                <a:ahLst/>
                <a:cxnLst/>
                <a:rect l="l" t="t" r="r" b="b"/>
                <a:pathLst>
                  <a:path w="6655" h="14807" fill="none" extrusionOk="0">
                    <a:moveTo>
                      <a:pt x="1" y="1"/>
                    </a:moveTo>
                    <a:lnTo>
                      <a:pt x="6654" y="14807"/>
                    </a:lnTo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6" name="Google Shape;1409;p57">
                <a:extLst>
                  <a:ext uri="{FF2B5EF4-FFF2-40B4-BE49-F238E27FC236}">
                    <a16:creationId xmlns:a16="http://schemas.microsoft.com/office/drawing/2014/main" id="{3BB67F5B-E2FB-4584-A470-4168867AA90F}"/>
                  </a:ext>
                </a:extLst>
              </p:cNvPr>
              <p:cNvSpPr/>
              <p:nvPr/>
            </p:nvSpPr>
            <p:spPr>
              <a:xfrm>
                <a:off x="4300405" y="4138982"/>
                <a:ext cx="6567" cy="119029"/>
              </a:xfrm>
              <a:custGeom>
                <a:avLst/>
                <a:gdLst/>
                <a:ahLst/>
                <a:cxnLst/>
                <a:rect l="l" t="t" r="r" b="b"/>
                <a:pathLst>
                  <a:path w="835" h="15134" fill="none" extrusionOk="0">
                    <a:moveTo>
                      <a:pt x="0" y="1"/>
                    </a:moveTo>
                    <a:lnTo>
                      <a:pt x="835" y="15134"/>
                    </a:lnTo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" name="Google Shape;1410;p57">
                <a:extLst>
                  <a:ext uri="{FF2B5EF4-FFF2-40B4-BE49-F238E27FC236}">
                    <a16:creationId xmlns:a16="http://schemas.microsoft.com/office/drawing/2014/main" id="{97BE3F46-A135-4CA0-8453-79E9316FF98C}"/>
                  </a:ext>
                </a:extLst>
              </p:cNvPr>
              <p:cNvSpPr/>
              <p:nvPr/>
            </p:nvSpPr>
            <p:spPr>
              <a:xfrm>
                <a:off x="4219726" y="4200164"/>
                <a:ext cx="85343" cy="60513"/>
              </a:xfrm>
              <a:custGeom>
                <a:avLst/>
                <a:gdLst/>
                <a:ahLst/>
                <a:cxnLst/>
                <a:rect l="l" t="t" r="r" b="b"/>
                <a:pathLst>
                  <a:path w="10851" h="7694" fill="none" extrusionOk="0">
                    <a:moveTo>
                      <a:pt x="0" y="0"/>
                    </a:moveTo>
                    <a:lnTo>
                      <a:pt x="10851" y="7694"/>
                    </a:lnTo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8" name="Google Shape;1411;p57">
                <a:extLst>
                  <a:ext uri="{FF2B5EF4-FFF2-40B4-BE49-F238E27FC236}">
                    <a16:creationId xmlns:a16="http://schemas.microsoft.com/office/drawing/2014/main" id="{A476BC48-0757-4174-850C-2082F34436EE}"/>
                  </a:ext>
                </a:extLst>
              </p:cNvPr>
              <p:cNvSpPr/>
              <p:nvPr/>
            </p:nvSpPr>
            <p:spPr>
              <a:xfrm>
                <a:off x="4223430" y="4137275"/>
                <a:ext cx="81930" cy="15132"/>
              </a:xfrm>
              <a:custGeom>
                <a:avLst/>
                <a:gdLst/>
                <a:ahLst/>
                <a:cxnLst/>
                <a:rect l="l" t="t" r="r" b="b"/>
                <a:pathLst>
                  <a:path w="10417" h="1924" fill="none" extrusionOk="0">
                    <a:moveTo>
                      <a:pt x="1" y="1923"/>
                    </a:moveTo>
                    <a:lnTo>
                      <a:pt x="10416" y="0"/>
                    </a:lnTo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9" name="Google Shape;1412;p57">
                <a:extLst>
                  <a:ext uri="{FF2B5EF4-FFF2-40B4-BE49-F238E27FC236}">
                    <a16:creationId xmlns:a16="http://schemas.microsoft.com/office/drawing/2014/main" id="{6170F786-7257-478D-9868-C809880F55F3}"/>
                  </a:ext>
                </a:extLst>
              </p:cNvPr>
              <p:cNvSpPr/>
              <p:nvPr/>
            </p:nvSpPr>
            <p:spPr>
              <a:xfrm>
                <a:off x="4303638" y="4138982"/>
                <a:ext cx="59947" cy="23894"/>
              </a:xfrm>
              <a:custGeom>
                <a:avLst/>
                <a:gdLst/>
                <a:ahLst/>
                <a:cxnLst/>
                <a:rect l="l" t="t" r="r" b="b"/>
                <a:pathLst>
                  <a:path w="7622" h="3038" fill="none" extrusionOk="0">
                    <a:moveTo>
                      <a:pt x="7621" y="3037"/>
                    </a:moveTo>
                    <a:lnTo>
                      <a:pt x="0" y="1"/>
                    </a:lnTo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0" name="Google Shape;1413;p57">
                <a:extLst>
                  <a:ext uri="{FF2B5EF4-FFF2-40B4-BE49-F238E27FC236}">
                    <a16:creationId xmlns:a16="http://schemas.microsoft.com/office/drawing/2014/main" id="{97B2A89E-7695-4D7C-9170-AC59E581BBFF}"/>
                  </a:ext>
                </a:extLst>
              </p:cNvPr>
              <p:cNvSpPr/>
              <p:nvPr/>
            </p:nvSpPr>
            <p:spPr>
              <a:xfrm>
                <a:off x="4201644" y="4267237"/>
                <a:ext cx="39970" cy="77164"/>
              </a:xfrm>
              <a:custGeom>
                <a:avLst/>
                <a:gdLst/>
                <a:ahLst/>
                <a:cxnLst/>
                <a:rect l="l" t="t" r="r" b="b"/>
                <a:pathLst>
                  <a:path w="5082" h="9811" fill="none" extrusionOk="0">
                    <a:moveTo>
                      <a:pt x="1" y="0"/>
                    </a:moveTo>
                    <a:lnTo>
                      <a:pt x="5081" y="9811"/>
                    </a:lnTo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1" name="Google Shape;1414;p57">
                <a:extLst>
                  <a:ext uri="{FF2B5EF4-FFF2-40B4-BE49-F238E27FC236}">
                    <a16:creationId xmlns:a16="http://schemas.microsoft.com/office/drawing/2014/main" id="{2413F507-D0C1-4EE5-83B2-1556518EB23E}"/>
                  </a:ext>
                </a:extLst>
              </p:cNvPr>
              <p:cNvSpPr/>
              <p:nvPr/>
            </p:nvSpPr>
            <p:spPr>
              <a:xfrm>
                <a:off x="4203831" y="4258003"/>
                <a:ext cx="103142" cy="9241"/>
              </a:xfrm>
              <a:custGeom>
                <a:avLst/>
                <a:gdLst/>
                <a:ahLst/>
                <a:cxnLst/>
                <a:rect l="l" t="t" r="r" b="b"/>
                <a:pathLst>
                  <a:path w="13114" h="1175" fill="none" extrusionOk="0">
                    <a:moveTo>
                      <a:pt x="1" y="1174"/>
                    </a:moveTo>
                    <a:lnTo>
                      <a:pt x="13114" y="1"/>
                    </a:lnTo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2" name="Google Shape;1415;p57">
                <a:extLst>
                  <a:ext uri="{FF2B5EF4-FFF2-40B4-BE49-F238E27FC236}">
                    <a16:creationId xmlns:a16="http://schemas.microsoft.com/office/drawing/2014/main" id="{A10317F2-97AA-43AD-BF28-701D2FA460C8}"/>
                  </a:ext>
                </a:extLst>
              </p:cNvPr>
              <p:cNvSpPr/>
              <p:nvPr/>
            </p:nvSpPr>
            <p:spPr>
              <a:xfrm>
                <a:off x="4179001" y="3943372"/>
                <a:ext cx="51673" cy="104951"/>
              </a:xfrm>
              <a:custGeom>
                <a:avLst/>
                <a:gdLst/>
                <a:ahLst/>
                <a:cxnLst/>
                <a:rect l="l" t="t" r="r" b="b"/>
                <a:pathLst>
                  <a:path w="6570" h="13344" fill="none" extrusionOk="0">
                    <a:moveTo>
                      <a:pt x="1" y="13344"/>
                    </a:moveTo>
                    <a:lnTo>
                      <a:pt x="6569" y="1"/>
                    </a:lnTo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3" name="Google Shape;1416;p57">
                <a:extLst>
                  <a:ext uri="{FF2B5EF4-FFF2-40B4-BE49-F238E27FC236}">
                    <a16:creationId xmlns:a16="http://schemas.microsoft.com/office/drawing/2014/main" id="{974B55D2-01E3-491F-83FA-566D725A2DB5}"/>
                  </a:ext>
                </a:extLst>
              </p:cNvPr>
              <p:cNvSpPr/>
              <p:nvPr/>
            </p:nvSpPr>
            <p:spPr>
              <a:xfrm>
                <a:off x="4248071" y="4019772"/>
                <a:ext cx="76597" cy="8"/>
              </a:xfrm>
              <a:custGeom>
                <a:avLst/>
                <a:gdLst/>
                <a:ahLst/>
                <a:cxnLst/>
                <a:rect l="l" t="t" r="r" b="b"/>
                <a:pathLst>
                  <a:path w="9739" h="1" fill="none" extrusionOk="0">
                    <a:moveTo>
                      <a:pt x="1" y="1"/>
                    </a:moveTo>
                    <a:lnTo>
                      <a:pt x="9739" y="1"/>
                    </a:lnTo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4" name="Google Shape;1417;p57">
                <a:extLst>
                  <a:ext uri="{FF2B5EF4-FFF2-40B4-BE49-F238E27FC236}">
                    <a16:creationId xmlns:a16="http://schemas.microsoft.com/office/drawing/2014/main" id="{27D0785A-E067-4B5A-83E7-22C7E9FC416E}"/>
                  </a:ext>
                </a:extLst>
              </p:cNvPr>
              <p:cNvSpPr/>
              <p:nvPr/>
            </p:nvSpPr>
            <p:spPr>
              <a:xfrm>
                <a:off x="4219529" y="4138982"/>
                <a:ext cx="84116" cy="63282"/>
              </a:xfrm>
              <a:custGeom>
                <a:avLst/>
                <a:gdLst/>
                <a:ahLst/>
                <a:cxnLst/>
                <a:rect l="l" t="t" r="r" b="b"/>
                <a:pathLst>
                  <a:path w="10695" h="8046" fill="none" extrusionOk="0">
                    <a:moveTo>
                      <a:pt x="1" y="8045"/>
                    </a:moveTo>
                    <a:lnTo>
                      <a:pt x="10694" y="1"/>
                    </a:lnTo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5" name="Google Shape;1418;p57">
                <a:extLst>
                  <a:ext uri="{FF2B5EF4-FFF2-40B4-BE49-F238E27FC236}">
                    <a16:creationId xmlns:a16="http://schemas.microsoft.com/office/drawing/2014/main" id="{A34D2786-AABD-4638-909A-ABF8A3C94648}"/>
                  </a:ext>
                </a:extLst>
              </p:cNvPr>
              <p:cNvSpPr/>
              <p:nvPr/>
            </p:nvSpPr>
            <p:spPr>
              <a:xfrm>
                <a:off x="3654964" y="3289853"/>
                <a:ext cx="46820" cy="63848"/>
              </a:xfrm>
              <a:custGeom>
                <a:avLst/>
                <a:gdLst/>
                <a:ahLst/>
                <a:cxnLst/>
                <a:rect l="l" t="t" r="r" b="b"/>
                <a:pathLst>
                  <a:path w="5953" h="8118" fill="none" extrusionOk="0">
                    <a:moveTo>
                      <a:pt x="1" y="0"/>
                    </a:moveTo>
                    <a:lnTo>
                      <a:pt x="5952" y="8117"/>
                    </a:lnTo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6" name="Google Shape;1419;p57">
                <a:extLst>
                  <a:ext uri="{FF2B5EF4-FFF2-40B4-BE49-F238E27FC236}">
                    <a16:creationId xmlns:a16="http://schemas.microsoft.com/office/drawing/2014/main" id="{C7183579-6112-4E53-8AEC-61659B41CE6C}"/>
                  </a:ext>
                </a:extLst>
              </p:cNvPr>
              <p:cNvSpPr/>
              <p:nvPr/>
            </p:nvSpPr>
            <p:spPr>
              <a:xfrm>
                <a:off x="3619760" y="3353693"/>
                <a:ext cx="85736" cy="36730"/>
              </a:xfrm>
              <a:custGeom>
                <a:avLst/>
                <a:gdLst/>
                <a:ahLst/>
                <a:cxnLst/>
                <a:rect l="l" t="t" r="r" b="b"/>
                <a:pathLst>
                  <a:path w="10901" h="4670" fill="none" extrusionOk="0">
                    <a:moveTo>
                      <a:pt x="1" y="4670"/>
                    </a:moveTo>
                    <a:lnTo>
                      <a:pt x="10900" y="0"/>
                    </a:lnTo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7" name="Google Shape;1420;p57">
                <a:extLst>
                  <a:ext uri="{FF2B5EF4-FFF2-40B4-BE49-F238E27FC236}">
                    <a16:creationId xmlns:a16="http://schemas.microsoft.com/office/drawing/2014/main" id="{A1659696-3CE9-40E6-A9C5-206D9715368A}"/>
                  </a:ext>
                </a:extLst>
              </p:cNvPr>
              <p:cNvSpPr/>
              <p:nvPr/>
            </p:nvSpPr>
            <p:spPr>
              <a:xfrm>
                <a:off x="3703011" y="3354739"/>
                <a:ext cx="70415" cy="79350"/>
              </a:xfrm>
              <a:custGeom>
                <a:avLst/>
                <a:gdLst/>
                <a:ahLst/>
                <a:cxnLst/>
                <a:rect l="l" t="t" r="r" b="b"/>
                <a:pathLst>
                  <a:path w="8953" h="10089" fill="none" extrusionOk="0">
                    <a:moveTo>
                      <a:pt x="1" y="0"/>
                    </a:moveTo>
                    <a:lnTo>
                      <a:pt x="8952" y="10089"/>
                    </a:lnTo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" name="Google Shape;1421;p57">
                <a:extLst>
                  <a:ext uri="{FF2B5EF4-FFF2-40B4-BE49-F238E27FC236}">
                    <a16:creationId xmlns:a16="http://schemas.microsoft.com/office/drawing/2014/main" id="{36ABF15B-D537-448D-BBA3-AD24B73F928F}"/>
                  </a:ext>
                </a:extLst>
              </p:cNvPr>
              <p:cNvSpPr/>
              <p:nvPr/>
            </p:nvSpPr>
            <p:spPr>
              <a:xfrm>
                <a:off x="3779884" y="3366443"/>
                <a:ext cx="34449" cy="67647"/>
              </a:xfrm>
              <a:custGeom>
                <a:avLst/>
                <a:gdLst/>
                <a:ahLst/>
                <a:cxnLst/>
                <a:rect l="l" t="t" r="r" b="b"/>
                <a:pathLst>
                  <a:path w="4380" h="8601" fill="none" extrusionOk="0">
                    <a:moveTo>
                      <a:pt x="1" y="8601"/>
                    </a:moveTo>
                    <a:lnTo>
                      <a:pt x="4380" y="0"/>
                    </a:lnTo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9" name="Google Shape;1422;p57">
                <a:extLst>
                  <a:ext uri="{FF2B5EF4-FFF2-40B4-BE49-F238E27FC236}">
                    <a16:creationId xmlns:a16="http://schemas.microsoft.com/office/drawing/2014/main" id="{E96265EB-4C47-40BC-8A77-2CEC627EDF84}"/>
                  </a:ext>
                </a:extLst>
              </p:cNvPr>
              <p:cNvSpPr/>
              <p:nvPr/>
            </p:nvSpPr>
            <p:spPr>
              <a:xfrm>
                <a:off x="3701776" y="3353693"/>
                <a:ext cx="116363" cy="12757"/>
              </a:xfrm>
              <a:custGeom>
                <a:avLst/>
                <a:gdLst/>
                <a:ahLst/>
                <a:cxnLst/>
                <a:rect l="l" t="t" r="r" b="b"/>
                <a:pathLst>
                  <a:path w="14795" h="1622" fill="none" extrusionOk="0">
                    <a:moveTo>
                      <a:pt x="14795" y="1621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" name="Google Shape;1423;p57">
                <a:extLst>
                  <a:ext uri="{FF2B5EF4-FFF2-40B4-BE49-F238E27FC236}">
                    <a16:creationId xmlns:a16="http://schemas.microsoft.com/office/drawing/2014/main" id="{D8B62281-3DC6-4666-A1F0-59E62BC8D2C2}"/>
                  </a:ext>
                </a:extLst>
              </p:cNvPr>
              <p:cNvSpPr/>
              <p:nvPr/>
            </p:nvSpPr>
            <p:spPr>
              <a:xfrm>
                <a:off x="3701776" y="3313063"/>
                <a:ext cx="227204" cy="40638"/>
              </a:xfrm>
              <a:custGeom>
                <a:avLst/>
                <a:gdLst/>
                <a:ahLst/>
                <a:cxnLst/>
                <a:rect l="l" t="t" r="r" b="b"/>
                <a:pathLst>
                  <a:path w="28888" h="5167" fill="none" extrusionOk="0">
                    <a:moveTo>
                      <a:pt x="28887" y="1"/>
                    </a:moveTo>
                    <a:lnTo>
                      <a:pt x="0" y="5166"/>
                    </a:lnTo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" name="Google Shape;1424;p57">
                <a:extLst>
                  <a:ext uri="{FF2B5EF4-FFF2-40B4-BE49-F238E27FC236}">
                    <a16:creationId xmlns:a16="http://schemas.microsoft.com/office/drawing/2014/main" id="{CC9BBD7E-FA48-4C32-BEA1-D71FFB1B0185}"/>
                  </a:ext>
                </a:extLst>
              </p:cNvPr>
              <p:cNvSpPr/>
              <p:nvPr/>
            </p:nvSpPr>
            <p:spPr>
              <a:xfrm>
                <a:off x="3888633" y="3313063"/>
                <a:ext cx="40347" cy="114467"/>
              </a:xfrm>
              <a:custGeom>
                <a:avLst/>
                <a:gdLst/>
                <a:ahLst/>
                <a:cxnLst/>
                <a:rect l="l" t="t" r="r" b="b"/>
                <a:pathLst>
                  <a:path w="5130" h="14554" fill="none" extrusionOk="0">
                    <a:moveTo>
                      <a:pt x="5129" y="1"/>
                    </a:moveTo>
                    <a:lnTo>
                      <a:pt x="0" y="14553"/>
                    </a:lnTo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" name="Google Shape;1425;p57">
                <a:extLst>
                  <a:ext uri="{FF2B5EF4-FFF2-40B4-BE49-F238E27FC236}">
                    <a16:creationId xmlns:a16="http://schemas.microsoft.com/office/drawing/2014/main" id="{F46298F6-DFD4-4AA0-830B-86C2109A4399}"/>
                  </a:ext>
                </a:extLst>
              </p:cNvPr>
              <p:cNvSpPr/>
              <p:nvPr/>
            </p:nvSpPr>
            <p:spPr>
              <a:xfrm>
                <a:off x="3814325" y="3366443"/>
                <a:ext cx="74316" cy="61087"/>
              </a:xfrm>
              <a:custGeom>
                <a:avLst/>
                <a:gdLst/>
                <a:ahLst/>
                <a:cxnLst/>
                <a:rect l="l" t="t" r="r" b="b"/>
                <a:pathLst>
                  <a:path w="9449" h="7767" fill="none" extrusionOk="0">
                    <a:moveTo>
                      <a:pt x="1" y="0"/>
                    </a:moveTo>
                    <a:lnTo>
                      <a:pt x="9448" y="7766"/>
                    </a:lnTo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" name="Google Shape;1426;p57">
                <a:extLst>
                  <a:ext uri="{FF2B5EF4-FFF2-40B4-BE49-F238E27FC236}">
                    <a16:creationId xmlns:a16="http://schemas.microsoft.com/office/drawing/2014/main" id="{CC999D20-1107-4E70-BD12-8D3939A833E3}"/>
                  </a:ext>
                </a:extLst>
              </p:cNvPr>
              <p:cNvSpPr/>
              <p:nvPr/>
            </p:nvSpPr>
            <p:spPr>
              <a:xfrm>
                <a:off x="3838399" y="3427522"/>
                <a:ext cx="50242" cy="67749"/>
              </a:xfrm>
              <a:custGeom>
                <a:avLst/>
                <a:gdLst/>
                <a:ahLst/>
                <a:cxnLst/>
                <a:rect l="l" t="t" r="r" b="b"/>
                <a:pathLst>
                  <a:path w="6388" h="8614" fill="none" extrusionOk="0">
                    <a:moveTo>
                      <a:pt x="0" y="8613"/>
                    </a:moveTo>
                    <a:lnTo>
                      <a:pt x="6387" y="0"/>
                    </a:lnTo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4" name="Google Shape;1427;p57">
                <a:extLst>
                  <a:ext uri="{FF2B5EF4-FFF2-40B4-BE49-F238E27FC236}">
                    <a16:creationId xmlns:a16="http://schemas.microsoft.com/office/drawing/2014/main" id="{AE8CB098-2DC3-4C49-B72D-A7B4A18A43EF}"/>
                  </a:ext>
                </a:extLst>
              </p:cNvPr>
              <p:cNvSpPr/>
              <p:nvPr/>
            </p:nvSpPr>
            <p:spPr>
              <a:xfrm>
                <a:off x="3814325" y="3313063"/>
                <a:ext cx="114656" cy="53388"/>
              </a:xfrm>
              <a:custGeom>
                <a:avLst/>
                <a:gdLst/>
                <a:ahLst/>
                <a:cxnLst/>
                <a:rect l="l" t="t" r="r" b="b"/>
                <a:pathLst>
                  <a:path w="14578" h="6788" fill="none" extrusionOk="0">
                    <a:moveTo>
                      <a:pt x="1" y="6787"/>
                    </a:moveTo>
                    <a:lnTo>
                      <a:pt x="14577" y="1"/>
                    </a:lnTo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" name="Google Shape;1428;p57">
                <a:extLst>
                  <a:ext uri="{FF2B5EF4-FFF2-40B4-BE49-F238E27FC236}">
                    <a16:creationId xmlns:a16="http://schemas.microsoft.com/office/drawing/2014/main" id="{A4895079-5107-411F-B736-86A518677BC4}"/>
                  </a:ext>
                </a:extLst>
              </p:cNvPr>
              <p:cNvSpPr/>
              <p:nvPr/>
            </p:nvSpPr>
            <p:spPr>
              <a:xfrm>
                <a:off x="3888633" y="3427522"/>
                <a:ext cx="55377" cy="76212"/>
              </a:xfrm>
              <a:custGeom>
                <a:avLst/>
                <a:gdLst/>
                <a:ahLst/>
                <a:cxnLst/>
                <a:rect l="l" t="t" r="r" b="b"/>
                <a:pathLst>
                  <a:path w="7041" h="9690" fill="none" extrusionOk="0">
                    <a:moveTo>
                      <a:pt x="0" y="0"/>
                    </a:moveTo>
                    <a:lnTo>
                      <a:pt x="7041" y="9690"/>
                    </a:lnTo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" name="Google Shape;1429;p57">
                <a:extLst>
                  <a:ext uri="{FF2B5EF4-FFF2-40B4-BE49-F238E27FC236}">
                    <a16:creationId xmlns:a16="http://schemas.microsoft.com/office/drawing/2014/main" id="{CF686D7C-E6E8-4417-9585-28A71C15A10E}"/>
                  </a:ext>
                </a:extLst>
              </p:cNvPr>
              <p:cNvSpPr/>
              <p:nvPr/>
            </p:nvSpPr>
            <p:spPr>
              <a:xfrm>
                <a:off x="3944003" y="3406208"/>
                <a:ext cx="40631" cy="97526"/>
              </a:xfrm>
              <a:custGeom>
                <a:avLst/>
                <a:gdLst/>
                <a:ahLst/>
                <a:cxnLst/>
                <a:rect l="l" t="t" r="r" b="b"/>
                <a:pathLst>
                  <a:path w="5166" h="12400" fill="none" extrusionOk="0">
                    <a:moveTo>
                      <a:pt x="1" y="12400"/>
                    </a:moveTo>
                    <a:lnTo>
                      <a:pt x="5166" y="1"/>
                    </a:lnTo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" name="Google Shape;1430;p57">
                <a:extLst>
                  <a:ext uri="{FF2B5EF4-FFF2-40B4-BE49-F238E27FC236}">
                    <a16:creationId xmlns:a16="http://schemas.microsoft.com/office/drawing/2014/main" id="{78DCEA4D-8673-482A-A248-511F18689276}"/>
                  </a:ext>
                </a:extLst>
              </p:cNvPr>
              <p:cNvSpPr/>
              <p:nvPr/>
            </p:nvSpPr>
            <p:spPr>
              <a:xfrm>
                <a:off x="3984625" y="3357500"/>
                <a:ext cx="55291" cy="48716"/>
              </a:xfrm>
              <a:custGeom>
                <a:avLst/>
                <a:gdLst/>
                <a:ahLst/>
                <a:cxnLst/>
                <a:rect l="l" t="t" r="r" b="b"/>
                <a:pathLst>
                  <a:path w="7030" h="6194" fill="none" extrusionOk="0">
                    <a:moveTo>
                      <a:pt x="1" y="6194"/>
                    </a:moveTo>
                    <a:lnTo>
                      <a:pt x="7029" y="0"/>
                    </a:lnTo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" name="Google Shape;1431;p57">
                <a:extLst>
                  <a:ext uri="{FF2B5EF4-FFF2-40B4-BE49-F238E27FC236}">
                    <a16:creationId xmlns:a16="http://schemas.microsoft.com/office/drawing/2014/main" id="{A1FA1E16-C024-4555-ABEF-93437048DAD9}"/>
                  </a:ext>
                </a:extLst>
              </p:cNvPr>
              <p:cNvSpPr/>
              <p:nvPr/>
            </p:nvSpPr>
            <p:spPr>
              <a:xfrm>
                <a:off x="3888633" y="3406208"/>
                <a:ext cx="96000" cy="21322"/>
              </a:xfrm>
              <a:custGeom>
                <a:avLst/>
                <a:gdLst/>
                <a:ahLst/>
                <a:cxnLst/>
                <a:rect l="l" t="t" r="r" b="b"/>
                <a:pathLst>
                  <a:path w="12206" h="2711" fill="none" extrusionOk="0">
                    <a:moveTo>
                      <a:pt x="0" y="2710"/>
                    </a:moveTo>
                    <a:lnTo>
                      <a:pt x="12206" y="1"/>
                    </a:lnTo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9" name="Google Shape;1432;p57">
                <a:extLst>
                  <a:ext uri="{FF2B5EF4-FFF2-40B4-BE49-F238E27FC236}">
                    <a16:creationId xmlns:a16="http://schemas.microsoft.com/office/drawing/2014/main" id="{BECCD4F2-78B4-49C4-A831-B38234B18383}"/>
                  </a:ext>
                </a:extLst>
              </p:cNvPr>
              <p:cNvSpPr/>
              <p:nvPr/>
            </p:nvSpPr>
            <p:spPr>
              <a:xfrm>
                <a:off x="3984625" y="3406208"/>
                <a:ext cx="42251" cy="136348"/>
              </a:xfrm>
              <a:custGeom>
                <a:avLst/>
                <a:gdLst/>
                <a:ahLst/>
                <a:cxnLst/>
                <a:rect l="l" t="t" r="r" b="b"/>
                <a:pathLst>
                  <a:path w="5372" h="17336" fill="none" extrusionOk="0">
                    <a:moveTo>
                      <a:pt x="1" y="1"/>
                    </a:moveTo>
                    <a:lnTo>
                      <a:pt x="5372" y="17335"/>
                    </a:lnTo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" name="Google Shape;1433;p57">
                <a:extLst>
                  <a:ext uri="{FF2B5EF4-FFF2-40B4-BE49-F238E27FC236}">
                    <a16:creationId xmlns:a16="http://schemas.microsoft.com/office/drawing/2014/main" id="{43B166E8-4907-4BC4-A572-DCA2823C1FAA}"/>
                  </a:ext>
                </a:extLst>
              </p:cNvPr>
              <p:cNvSpPr/>
              <p:nvPr/>
            </p:nvSpPr>
            <p:spPr>
              <a:xfrm>
                <a:off x="4026868" y="3427522"/>
                <a:ext cx="35597" cy="115033"/>
              </a:xfrm>
              <a:custGeom>
                <a:avLst/>
                <a:gdLst/>
                <a:ahLst/>
                <a:cxnLst/>
                <a:rect l="l" t="t" r="r" b="b"/>
                <a:pathLst>
                  <a:path w="4526" h="14626" fill="none" extrusionOk="0">
                    <a:moveTo>
                      <a:pt x="1" y="14625"/>
                    </a:moveTo>
                    <a:lnTo>
                      <a:pt x="4525" y="0"/>
                    </a:lnTo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" name="Google Shape;1434;p57">
                <a:extLst>
                  <a:ext uri="{FF2B5EF4-FFF2-40B4-BE49-F238E27FC236}">
                    <a16:creationId xmlns:a16="http://schemas.microsoft.com/office/drawing/2014/main" id="{68EE3C5B-CED0-43EE-B5BE-190629A16FC8}"/>
                  </a:ext>
                </a:extLst>
              </p:cNvPr>
              <p:cNvSpPr/>
              <p:nvPr/>
            </p:nvSpPr>
            <p:spPr>
              <a:xfrm>
                <a:off x="3876261" y="3542548"/>
                <a:ext cx="150615" cy="52051"/>
              </a:xfrm>
              <a:custGeom>
                <a:avLst/>
                <a:gdLst/>
                <a:ahLst/>
                <a:cxnLst/>
                <a:rect l="l" t="t" r="r" b="b"/>
                <a:pathLst>
                  <a:path w="19150" h="6618" fill="none" extrusionOk="0">
                    <a:moveTo>
                      <a:pt x="1" y="6617"/>
                    </a:moveTo>
                    <a:lnTo>
                      <a:pt x="19150" y="0"/>
                    </a:lnTo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" name="Google Shape;1435;p57">
                <a:extLst>
                  <a:ext uri="{FF2B5EF4-FFF2-40B4-BE49-F238E27FC236}">
                    <a16:creationId xmlns:a16="http://schemas.microsoft.com/office/drawing/2014/main" id="{2D0714D5-1C9C-4F8F-B5FF-FB25DDEACBDF}"/>
                  </a:ext>
                </a:extLst>
              </p:cNvPr>
              <p:cNvSpPr/>
              <p:nvPr/>
            </p:nvSpPr>
            <p:spPr>
              <a:xfrm>
                <a:off x="4006702" y="3542548"/>
                <a:ext cx="20174" cy="99044"/>
              </a:xfrm>
              <a:custGeom>
                <a:avLst/>
                <a:gdLst/>
                <a:ahLst/>
                <a:cxnLst/>
                <a:rect l="l" t="t" r="r" b="b"/>
                <a:pathLst>
                  <a:path w="2565" h="12593" fill="none" extrusionOk="0">
                    <a:moveTo>
                      <a:pt x="2565" y="0"/>
                    </a:moveTo>
                    <a:lnTo>
                      <a:pt x="0" y="12593"/>
                    </a:lnTo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" name="Google Shape;1436;p57">
                <a:extLst>
                  <a:ext uri="{FF2B5EF4-FFF2-40B4-BE49-F238E27FC236}">
                    <a16:creationId xmlns:a16="http://schemas.microsoft.com/office/drawing/2014/main" id="{A4F23F83-E2D1-4EF1-A6EA-475810BA9DC2}"/>
                  </a:ext>
                </a:extLst>
              </p:cNvPr>
              <p:cNvSpPr/>
              <p:nvPr/>
            </p:nvSpPr>
            <p:spPr>
              <a:xfrm>
                <a:off x="3912700" y="3641584"/>
                <a:ext cx="97817" cy="41779"/>
              </a:xfrm>
              <a:custGeom>
                <a:avLst/>
                <a:gdLst/>
                <a:ahLst/>
                <a:cxnLst/>
                <a:rect l="l" t="t" r="r" b="b"/>
                <a:pathLst>
                  <a:path w="12437" h="5312" fill="none" extrusionOk="0">
                    <a:moveTo>
                      <a:pt x="1" y="5311"/>
                    </a:moveTo>
                    <a:lnTo>
                      <a:pt x="12436" y="1"/>
                    </a:lnTo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" name="Google Shape;1437;p57">
                <a:extLst>
                  <a:ext uri="{FF2B5EF4-FFF2-40B4-BE49-F238E27FC236}">
                    <a16:creationId xmlns:a16="http://schemas.microsoft.com/office/drawing/2014/main" id="{4781CC8B-A082-4BC2-B678-9CFE15B135CD}"/>
                  </a:ext>
                </a:extLst>
              </p:cNvPr>
              <p:cNvSpPr/>
              <p:nvPr/>
            </p:nvSpPr>
            <p:spPr>
              <a:xfrm>
                <a:off x="3875601" y="3503726"/>
                <a:ext cx="68410" cy="89158"/>
              </a:xfrm>
              <a:custGeom>
                <a:avLst/>
                <a:gdLst/>
                <a:ahLst/>
                <a:cxnLst/>
                <a:rect l="l" t="t" r="r" b="b"/>
                <a:pathLst>
                  <a:path w="8698" h="11336" fill="none" extrusionOk="0">
                    <a:moveTo>
                      <a:pt x="8698" y="1"/>
                    </a:moveTo>
                    <a:lnTo>
                      <a:pt x="0" y="11335"/>
                    </a:lnTo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5" name="Google Shape;1438;p57">
                <a:extLst>
                  <a:ext uri="{FF2B5EF4-FFF2-40B4-BE49-F238E27FC236}">
                    <a16:creationId xmlns:a16="http://schemas.microsoft.com/office/drawing/2014/main" id="{C641E576-97FC-4756-A851-9B427EAC56A4}"/>
                  </a:ext>
                </a:extLst>
              </p:cNvPr>
              <p:cNvSpPr/>
              <p:nvPr/>
            </p:nvSpPr>
            <p:spPr>
              <a:xfrm>
                <a:off x="3944003" y="3503726"/>
                <a:ext cx="89441" cy="36163"/>
              </a:xfrm>
              <a:custGeom>
                <a:avLst/>
                <a:gdLst/>
                <a:ahLst/>
                <a:cxnLst/>
                <a:rect l="l" t="t" r="r" b="b"/>
                <a:pathLst>
                  <a:path w="11372" h="4598" fill="none" extrusionOk="0">
                    <a:moveTo>
                      <a:pt x="1" y="1"/>
                    </a:moveTo>
                    <a:lnTo>
                      <a:pt x="11372" y="4598"/>
                    </a:lnTo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6" name="Google Shape;1439;p57">
                <a:extLst>
                  <a:ext uri="{FF2B5EF4-FFF2-40B4-BE49-F238E27FC236}">
                    <a16:creationId xmlns:a16="http://schemas.microsoft.com/office/drawing/2014/main" id="{3AACF8FB-E53C-4D5D-AB92-F6877F7FDC01}"/>
                  </a:ext>
                </a:extLst>
              </p:cNvPr>
              <p:cNvSpPr/>
              <p:nvPr/>
            </p:nvSpPr>
            <p:spPr>
              <a:xfrm>
                <a:off x="4033436" y="3490599"/>
                <a:ext cx="132824" cy="49290"/>
              </a:xfrm>
              <a:custGeom>
                <a:avLst/>
                <a:gdLst/>
                <a:ahLst/>
                <a:cxnLst/>
                <a:rect l="l" t="t" r="r" b="b"/>
                <a:pathLst>
                  <a:path w="16888" h="6267" fill="none" extrusionOk="0">
                    <a:moveTo>
                      <a:pt x="1" y="6267"/>
                    </a:moveTo>
                    <a:lnTo>
                      <a:pt x="16888" y="0"/>
                    </a:lnTo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7" name="Google Shape;1440;p57">
                <a:extLst>
                  <a:ext uri="{FF2B5EF4-FFF2-40B4-BE49-F238E27FC236}">
                    <a16:creationId xmlns:a16="http://schemas.microsoft.com/office/drawing/2014/main" id="{BF121FB8-48AD-4B7E-AFE0-66A993B8A9A9}"/>
                  </a:ext>
                </a:extLst>
              </p:cNvPr>
              <p:cNvSpPr/>
              <p:nvPr/>
            </p:nvSpPr>
            <p:spPr>
              <a:xfrm>
                <a:off x="4166252" y="3490599"/>
                <a:ext cx="73459" cy="95528"/>
              </a:xfrm>
              <a:custGeom>
                <a:avLst/>
                <a:gdLst/>
                <a:ahLst/>
                <a:cxnLst/>
                <a:rect l="l" t="t" r="r" b="b"/>
                <a:pathLst>
                  <a:path w="9340" h="12146" fill="none" extrusionOk="0">
                    <a:moveTo>
                      <a:pt x="1" y="0"/>
                    </a:moveTo>
                    <a:lnTo>
                      <a:pt x="9339" y="12146"/>
                    </a:lnTo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8" name="Google Shape;1441;p57">
                <a:extLst>
                  <a:ext uri="{FF2B5EF4-FFF2-40B4-BE49-F238E27FC236}">
                    <a16:creationId xmlns:a16="http://schemas.microsoft.com/office/drawing/2014/main" id="{4EF5F261-EBE0-417C-80F5-13C8377DF018}"/>
                  </a:ext>
                </a:extLst>
              </p:cNvPr>
              <p:cNvSpPr/>
              <p:nvPr/>
            </p:nvSpPr>
            <p:spPr>
              <a:xfrm>
                <a:off x="4027726" y="3539882"/>
                <a:ext cx="211985" cy="39970"/>
              </a:xfrm>
              <a:custGeom>
                <a:avLst/>
                <a:gdLst/>
                <a:ahLst/>
                <a:cxnLst/>
                <a:rect l="l" t="t" r="r" b="b"/>
                <a:pathLst>
                  <a:path w="26953" h="5082" fill="none" extrusionOk="0">
                    <a:moveTo>
                      <a:pt x="26952" y="5081"/>
                    </a:moveTo>
                    <a:lnTo>
                      <a:pt x="1" y="1"/>
                    </a:lnTo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9" name="Google Shape;1442;p57">
                <a:extLst>
                  <a:ext uri="{FF2B5EF4-FFF2-40B4-BE49-F238E27FC236}">
                    <a16:creationId xmlns:a16="http://schemas.microsoft.com/office/drawing/2014/main" id="{F05FE3CC-1267-4F41-9267-DEE44659D419}"/>
                  </a:ext>
                </a:extLst>
              </p:cNvPr>
              <p:cNvSpPr/>
              <p:nvPr/>
            </p:nvSpPr>
            <p:spPr>
              <a:xfrm>
                <a:off x="4027726" y="3539882"/>
                <a:ext cx="99720" cy="174878"/>
              </a:xfrm>
              <a:custGeom>
                <a:avLst/>
                <a:gdLst/>
                <a:ahLst/>
                <a:cxnLst/>
                <a:rect l="l" t="t" r="r" b="b"/>
                <a:pathLst>
                  <a:path w="12679" h="22235" fill="none" extrusionOk="0">
                    <a:moveTo>
                      <a:pt x="1" y="1"/>
                    </a:moveTo>
                    <a:lnTo>
                      <a:pt x="12678" y="22234"/>
                    </a:lnTo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0" name="Google Shape;1443;p57">
                <a:extLst>
                  <a:ext uri="{FF2B5EF4-FFF2-40B4-BE49-F238E27FC236}">
                    <a16:creationId xmlns:a16="http://schemas.microsoft.com/office/drawing/2014/main" id="{9F0C8036-A0ED-4017-A7B3-330DA46082E3}"/>
                  </a:ext>
                </a:extLst>
              </p:cNvPr>
              <p:cNvSpPr/>
              <p:nvPr/>
            </p:nvSpPr>
            <p:spPr>
              <a:xfrm>
                <a:off x="4027726" y="3539882"/>
                <a:ext cx="159754" cy="111707"/>
              </a:xfrm>
              <a:custGeom>
                <a:avLst/>
                <a:gdLst/>
                <a:ahLst/>
                <a:cxnLst/>
                <a:rect l="l" t="t" r="r" b="b"/>
                <a:pathLst>
                  <a:path w="20312" h="14203" fill="none" extrusionOk="0">
                    <a:moveTo>
                      <a:pt x="1" y="1"/>
                    </a:moveTo>
                    <a:lnTo>
                      <a:pt x="20311" y="14202"/>
                    </a:lnTo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1" name="Google Shape;1444;p57">
                <a:extLst>
                  <a:ext uri="{FF2B5EF4-FFF2-40B4-BE49-F238E27FC236}">
                    <a16:creationId xmlns:a16="http://schemas.microsoft.com/office/drawing/2014/main" id="{BB7DD669-889F-4FC3-B748-2E5A449F9E19}"/>
                  </a:ext>
                </a:extLst>
              </p:cNvPr>
              <p:cNvSpPr/>
              <p:nvPr/>
            </p:nvSpPr>
            <p:spPr>
              <a:xfrm>
                <a:off x="4006702" y="3641584"/>
                <a:ext cx="120743" cy="73176"/>
              </a:xfrm>
              <a:custGeom>
                <a:avLst/>
                <a:gdLst/>
                <a:ahLst/>
                <a:cxnLst/>
                <a:rect l="l" t="t" r="r" b="b"/>
                <a:pathLst>
                  <a:path w="15352" h="9304" fill="none" extrusionOk="0">
                    <a:moveTo>
                      <a:pt x="0" y="1"/>
                    </a:moveTo>
                    <a:lnTo>
                      <a:pt x="15351" y="9303"/>
                    </a:lnTo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" name="Google Shape;1445;p57">
                <a:extLst>
                  <a:ext uri="{FF2B5EF4-FFF2-40B4-BE49-F238E27FC236}">
                    <a16:creationId xmlns:a16="http://schemas.microsoft.com/office/drawing/2014/main" id="{75327FED-AFCE-405E-B459-3CADA169A9F1}"/>
                  </a:ext>
                </a:extLst>
              </p:cNvPr>
              <p:cNvSpPr/>
              <p:nvPr/>
            </p:nvSpPr>
            <p:spPr>
              <a:xfrm>
                <a:off x="4006702" y="3641584"/>
                <a:ext cx="39773" cy="140249"/>
              </a:xfrm>
              <a:custGeom>
                <a:avLst/>
                <a:gdLst/>
                <a:ahLst/>
                <a:cxnLst/>
                <a:rect l="l" t="t" r="r" b="b"/>
                <a:pathLst>
                  <a:path w="5057" h="17832" fill="none" extrusionOk="0">
                    <a:moveTo>
                      <a:pt x="5057" y="17832"/>
                    </a:moveTo>
                    <a:lnTo>
                      <a:pt x="0" y="1"/>
                    </a:lnTo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" name="Google Shape;1446;p57">
                <a:extLst>
                  <a:ext uri="{FF2B5EF4-FFF2-40B4-BE49-F238E27FC236}">
                    <a16:creationId xmlns:a16="http://schemas.microsoft.com/office/drawing/2014/main" id="{D97ACABD-3FF6-4B31-9A04-4285897DFF19}"/>
                  </a:ext>
                </a:extLst>
              </p:cNvPr>
              <p:cNvSpPr/>
              <p:nvPr/>
            </p:nvSpPr>
            <p:spPr>
              <a:xfrm>
                <a:off x="3996423" y="3784585"/>
                <a:ext cx="51862" cy="10280"/>
              </a:xfrm>
              <a:custGeom>
                <a:avLst/>
                <a:gdLst/>
                <a:ahLst/>
                <a:cxnLst/>
                <a:rect l="l" t="t" r="r" b="b"/>
                <a:pathLst>
                  <a:path w="6594" h="1307" fill="none" extrusionOk="0">
                    <a:moveTo>
                      <a:pt x="1" y="1307"/>
                    </a:moveTo>
                    <a:lnTo>
                      <a:pt x="6594" y="0"/>
                    </a:lnTo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" name="Google Shape;1447;p57">
                <a:extLst>
                  <a:ext uri="{FF2B5EF4-FFF2-40B4-BE49-F238E27FC236}">
                    <a16:creationId xmlns:a16="http://schemas.microsoft.com/office/drawing/2014/main" id="{EAED9547-2474-4C72-9270-7EBCBA1F5141}"/>
                  </a:ext>
                </a:extLst>
              </p:cNvPr>
              <p:cNvSpPr/>
              <p:nvPr/>
            </p:nvSpPr>
            <p:spPr>
              <a:xfrm>
                <a:off x="4048277" y="3784585"/>
                <a:ext cx="47583" cy="68890"/>
              </a:xfrm>
              <a:custGeom>
                <a:avLst/>
                <a:gdLst/>
                <a:ahLst/>
                <a:cxnLst/>
                <a:rect l="l" t="t" r="r" b="b"/>
                <a:pathLst>
                  <a:path w="6050" h="8759" fill="none" extrusionOk="0">
                    <a:moveTo>
                      <a:pt x="1" y="0"/>
                    </a:moveTo>
                    <a:lnTo>
                      <a:pt x="6049" y="8758"/>
                    </a:lnTo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" name="Google Shape;1448;p57">
                <a:extLst>
                  <a:ext uri="{FF2B5EF4-FFF2-40B4-BE49-F238E27FC236}">
                    <a16:creationId xmlns:a16="http://schemas.microsoft.com/office/drawing/2014/main" id="{2B912ADF-089B-4E3B-B4B4-F048435C8EE6}"/>
                  </a:ext>
                </a:extLst>
              </p:cNvPr>
              <p:cNvSpPr/>
              <p:nvPr/>
            </p:nvSpPr>
            <p:spPr>
              <a:xfrm>
                <a:off x="4095947" y="3788392"/>
                <a:ext cx="10280" cy="64894"/>
              </a:xfrm>
              <a:custGeom>
                <a:avLst/>
                <a:gdLst/>
                <a:ahLst/>
                <a:cxnLst/>
                <a:rect l="l" t="t" r="r" b="b"/>
                <a:pathLst>
                  <a:path w="1307" h="8251" fill="none" extrusionOk="0">
                    <a:moveTo>
                      <a:pt x="0" y="8250"/>
                    </a:moveTo>
                    <a:lnTo>
                      <a:pt x="1307" y="0"/>
                    </a:lnTo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6" name="Google Shape;1449;p57">
                <a:extLst>
                  <a:ext uri="{FF2B5EF4-FFF2-40B4-BE49-F238E27FC236}">
                    <a16:creationId xmlns:a16="http://schemas.microsoft.com/office/drawing/2014/main" id="{5DD5A03F-264A-4B4B-AEAA-B23804E5840E}"/>
                  </a:ext>
                </a:extLst>
              </p:cNvPr>
              <p:cNvSpPr/>
              <p:nvPr/>
            </p:nvSpPr>
            <p:spPr>
              <a:xfrm>
                <a:off x="4095852" y="3853467"/>
                <a:ext cx="45672" cy="15895"/>
              </a:xfrm>
              <a:custGeom>
                <a:avLst/>
                <a:gdLst/>
                <a:ahLst/>
                <a:cxnLst/>
                <a:rect l="l" t="t" r="r" b="b"/>
                <a:pathLst>
                  <a:path w="5807" h="2021" fill="none" extrusionOk="0">
                    <a:moveTo>
                      <a:pt x="0" y="0"/>
                    </a:moveTo>
                    <a:lnTo>
                      <a:pt x="5807" y="2021"/>
                    </a:lnTo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7" name="Google Shape;1450;p57">
                <a:extLst>
                  <a:ext uri="{FF2B5EF4-FFF2-40B4-BE49-F238E27FC236}">
                    <a16:creationId xmlns:a16="http://schemas.microsoft.com/office/drawing/2014/main" id="{296F77C8-E8D4-470D-BCDA-F8C4291F0AD4}"/>
                  </a:ext>
                </a:extLst>
              </p:cNvPr>
              <p:cNvSpPr/>
              <p:nvPr/>
            </p:nvSpPr>
            <p:spPr>
              <a:xfrm>
                <a:off x="4138567" y="3868308"/>
                <a:ext cx="16469" cy="101710"/>
              </a:xfrm>
              <a:custGeom>
                <a:avLst/>
                <a:gdLst/>
                <a:ahLst/>
                <a:cxnLst/>
                <a:rect l="l" t="t" r="r" b="b"/>
                <a:pathLst>
                  <a:path w="2094" h="12932" fill="none" extrusionOk="0">
                    <a:moveTo>
                      <a:pt x="1" y="1"/>
                    </a:moveTo>
                    <a:lnTo>
                      <a:pt x="2093" y="12932"/>
                    </a:lnTo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8" name="Google Shape;1451;p57">
                <a:extLst>
                  <a:ext uri="{FF2B5EF4-FFF2-40B4-BE49-F238E27FC236}">
                    <a16:creationId xmlns:a16="http://schemas.microsoft.com/office/drawing/2014/main" id="{1545F39C-B851-440B-B0F7-5750A8F60B4C}"/>
                  </a:ext>
                </a:extLst>
              </p:cNvPr>
              <p:cNvSpPr/>
              <p:nvPr/>
            </p:nvSpPr>
            <p:spPr>
              <a:xfrm>
                <a:off x="3875601" y="3592876"/>
                <a:ext cx="131110" cy="48716"/>
              </a:xfrm>
              <a:custGeom>
                <a:avLst/>
                <a:gdLst/>
                <a:ahLst/>
                <a:cxnLst/>
                <a:rect l="l" t="t" r="r" b="b"/>
                <a:pathLst>
                  <a:path w="16670" h="6194" fill="none" extrusionOk="0">
                    <a:moveTo>
                      <a:pt x="0" y="0"/>
                    </a:moveTo>
                    <a:lnTo>
                      <a:pt x="16669" y="6194"/>
                    </a:lnTo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9" name="Google Shape;1452;p57">
                <a:extLst>
                  <a:ext uri="{FF2B5EF4-FFF2-40B4-BE49-F238E27FC236}">
                    <a16:creationId xmlns:a16="http://schemas.microsoft.com/office/drawing/2014/main" id="{D7E2A890-1890-435F-A1DB-D78F783EBCDD}"/>
                  </a:ext>
                </a:extLst>
              </p:cNvPr>
              <p:cNvSpPr/>
              <p:nvPr/>
            </p:nvSpPr>
            <p:spPr>
              <a:xfrm>
                <a:off x="4164828" y="3394410"/>
                <a:ext cx="26458" cy="93153"/>
              </a:xfrm>
              <a:custGeom>
                <a:avLst/>
                <a:gdLst/>
                <a:ahLst/>
                <a:cxnLst/>
                <a:rect l="l" t="t" r="r" b="b"/>
                <a:pathLst>
                  <a:path w="3364" h="11844" fill="none" extrusionOk="0">
                    <a:moveTo>
                      <a:pt x="0" y="11843"/>
                    </a:moveTo>
                    <a:lnTo>
                      <a:pt x="3363" y="1"/>
                    </a:lnTo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0" name="Google Shape;1453;p57">
                <a:extLst>
                  <a:ext uri="{FF2B5EF4-FFF2-40B4-BE49-F238E27FC236}">
                    <a16:creationId xmlns:a16="http://schemas.microsoft.com/office/drawing/2014/main" id="{6B45993C-447C-4F36-859F-9F03A91AAACB}"/>
                  </a:ext>
                </a:extLst>
              </p:cNvPr>
              <p:cNvSpPr/>
              <p:nvPr/>
            </p:nvSpPr>
            <p:spPr>
              <a:xfrm>
                <a:off x="4191278" y="3394410"/>
                <a:ext cx="86586" cy="52719"/>
              </a:xfrm>
              <a:custGeom>
                <a:avLst/>
                <a:gdLst/>
                <a:ahLst/>
                <a:cxnLst/>
                <a:rect l="l" t="t" r="r" b="b"/>
                <a:pathLst>
                  <a:path w="11009" h="6703" fill="none" extrusionOk="0">
                    <a:moveTo>
                      <a:pt x="0" y="1"/>
                    </a:moveTo>
                    <a:lnTo>
                      <a:pt x="11008" y="6702"/>
                    </a:lnTo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1" name="Google Shape;1454;p57">
                <a:extLst>
                  <a:ext uri="{FF2B5EF4-FFF2-40B4-BE49-F238E27FC236}">
                    <a16:creationId xmlns:a16="http://schemas.microsoft.com/office/drawing/2014/main" id="{1EE6DD5B-EE80-460B-AF10-DB8D7DA954B8}"/>
                  </a:ext>
                </a:extLst>
              </p:cNvPr>
              <p:cNvSpPr/>
              <p:nvPr/>
            </p:nvSpPr>
            <p:spPr>
              <a:xfrm>
                <a:off x="3617857" y="3284717"/>
                <a:ext cx="662957" cy="685970"/>
              </a:xfrm>
              <a:custGeom>
                <a:avLst/>
                <a:gdLst/>
                <a:ahLst/>
                <a:cxnLst/>
                <a:rect l="l" t="t" r="r" b="b"/>
                <a:pathLst>
                  <a:path w="84292" h="87218" fill="none" extrusionOk="0">
                    <a:moveTo>
                      <a:pt x="79900" y="75157"/>
                    </a:moveTo>
                    <a:lnTo>
                      <a:pt x="77916" y="83262"/>
                    </a:lnTo>
                    <a:lnTo>
                      <a:pt x="68299" y="87218"/>
                    </a:lnTo>
                    <a:lnTo>
                      <a:pt x="61610" y="72314"/>
                    </a:lnTo>
                    <a:lnTo>
                      <a:pt x="48376" y="64524"/>
                    </a:lnTo>
                    <a:lnTo>
                      <a:pt x="37489" y="50685"/>
                    </a:lnTo>
                    <a:lnTo>
                      <a:pt x="32771" y="39181"/>
                    </a:lnTo>
                    <a:lnTo>
                      <a:pt x="28525" y="27000"/>
                    </a:lnTo>
                    <a:lnTo>
                      <a:pt x="19779" y="19379"/>
                    </a:lnTo>
                    <a:lnTo>
                      <a:pt x="1" y="14057"/>
                    </a:lnTo>
                    <a:lnTo>
                      <a:pt x="5227" y="0"/>
                    </a:lnTo>
                    <a:lnTo>
                      <a:pt x="40380" y="3605"/>
                    </a:lnTo>
                    <a:lnTo>
                      <a:pt x="53662" y="9254"/>
                    </a:lnTo>
                    <a:lnTo>
                      <a:pt x="56711" y="17734"/>
                    </a:lnTo>
                    <a:lnTo>
                      <a:pt x="69727" y="26177"/>
                    </a:lnTo>
                    <a:lnTo>
                      <a:pt x="84291" y="20649"/>
                    </a:lnTo>
                    <a:lnTo>
                      <a:pt x="79465" y="38165"/>
                    </a:lnTo>
                    <a:lnTo>
                      <a:pt x="72207" y="46960"/>
                    </a:lnTo>
                    <a:lnTo>
                      <a:pt x="64791" y="54677"/>
                    </a:lnTo>
                    <a:lnTo>
                      <a:pt x="54497" y="63206"/>
                    </a:lnTo>
                    <a:lnTo>
                      <a:pt x="62094" y="63556"/>
                    </a:lnTo>
                    <a:lnTo>
                      <a:pt x="66098" y="74335"/>
                    </a:lnTo>
                    <a:close/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" name="Google Shape;1462;p57">
              <a:extLst>
                <a:ext uri="{FF2B5EF4-FFF2-40B4-BE49-F238E27FC236}">
                  <a16:creationId xmlns:a16="http://schemas.microsoft.com/office/drawing/2014/main" id="{55D3F0EB-7EB3-40D4-9F76-92326E9A7B13}"/>
                </a:ext>
              </a:extLst>
            </p:cNvPr>
            <p:cNvGrpSpPr/>
            <p:nvPr/>
          </p:nvGrpSpPr>
          <p:grpSpPr>
            <a:xfrm>
              <a:off x="3016921" y="1754997"/>
              <a:ext cx="196159" cy="127404"/>
              <a:chOff x="4746712" y="3132773"/>
              <a:chExt cx="86869" cy="56424"/>
            </a:xfrm>
          </p:grpSpPr>
          <p:sp>
            <p:nvSpPr>
              <p:cNvPr id="734" name="Google Shape;1463;p57">
                <a:extLst>
                  <a:ext uri="{FF2B5EF4-FFF2-40B4-BE49-F238E27FC236}">
                    <a16:creationId xmlns:a16="http://schemas.microsoft.com/office/drawing/2014/main" id="{C553DD8E-D2FE-46C0-81F1-E7BFFD345B6C}"/>
                  </a:ext>
                </a:extLst>
              </p:cNvPr>
              <p:cNvSpPr/>
              <p:nvPr/>
            </p:nvSpPr>
            <p:spPr>
              <a:xfrm>
                <a:off x="4746712" y="3132773"/>
                <a:ext cx="86869" cy="56424"/>
              </a:xfrm>
              <a:custGeom>
                <a:avLst/>
                <a:gdLst/>
                <a:ahLst/>
                <a:cxnLst/>
                <a:rect l="l" t="t" r="r" b="b"/>
                <a:pathLst>
                  <a:path w="11045" h="7174" fill="none" extrusionOk="0">
                    <a:moveTo>
                      <a:pt x="0" y="1597"/>
                    </a:moveTo>
                    <a:cubicBezTo>
                      <a:pt x="242" y="1743"/>
                      <a:pt x="3532" y="7174"/>
                      <a:pt x="3532" y="7174"/>
                    </a:cubicBezTo>
                    <a:lnTo>
                      <a:pt x="6290" y="3315"/>
                    </a:lnTo>
                    <a:lnTo>
                      <a:pt x="11044" y="1"/>
                    </a:lnTo>
                    <a:close/>
                  </a:path>
                </a:pathLst>
              </a:custGeom>
              <a:solidFill>
                <a:schemeClr val="lt2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5" name="Google Shape;1464;p57">
                <a:extLst>
                  <a:ext uri="{FF2B5EF4-FFF2-40B4-BE49-F238E27FC236}">
                    <a16:creationId xmlns:a16="http://schemas.microsoft.com/office/drawing/2014/main" id="{DDB43AC9-6D91-4CAF-A61F-D703158D5CD7}"/>
                  </a:ext>
                </a:extLst>
              </p:cNvPr>
              <p:cNvSpPr/>
              <p:nvPr/>
            </p:nvSpPr>
            <p:spPr>
              <a:xfrm>
                <a:off x="4746712" y="3145334"/>
                <a:ext cx="49479" cy="13520"/>
              </a:xfrm>
              <a:custGeom>
                <a:avLst/>
                <a:gdLst/>
                <a:ahLst/>
                <a:cxnLst/>
                <a:rect l="l" t="t" r="r" b="b"/>
                <a:pathLst>
                  <a:path w="6291" h="1719" fill="none" extrusionOk="0">
                    <a:moveTo>
                      <a:pt x="0" y="0"/>
                    </a:moveTo>
                    <a:lnTo>
                      <a:pt x="6290" y="1718"/>
                    </a:lnTo>
                  </a:path>
                </a:pathLst>
              </a:custGeom>
              <a:solidFill>
                <a:schemeClr val="lt2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" name="Google Shape;1465;p57">
              <a:extLst>
                <a:ext uri="{FF2B5EF4-FFF2-40B4-BE49-F238E27FC236}">
                  <a16:creationId xmlns:a16="http://schemas.microsoft.com/office/drawing/2014/main" id="{7E095BE1-1B96-42C0-8A62-BC8AF4E42D90}"/>
                </a:ext>
              </a:extLst>
            </p:cNvPr>
            <p:cNvSpPr/>
            <p:nvPr/>
          </p:nvSpPr>
          <p:spPr>
            <a:xfrm>
              <a:off x="3077713" y="1778848"/>
              <a:ext cx="85301" cy="73278"/>
            </a:xfrm>
            <a:custGeom>
              <a:avLst/>
              <a:gdLst/>
              <a:ahLst/>
              <a:cxnLst/>
              <a:rect l="l" t="t" r="r" b="b"/>
              <a:pathLst>
                <a:path w="4803" h="4126" extrusionOk="0">
                  <a:moveTo>
                    <a:pt x="2730" y="0"/>
                  </a:moveTo>
                  <a:cubicBezTo>
                    <a:pt x="2226" y="0"/>
                    <a:pt x="1713" y="187"/>
                    <a:pt x="1295" y="605"/>
                  </a:cubicBezTo>
                  <a:cubicBezTo>
                    <a:pt x="1" y="1900"/>
                    <a:pt x="920" y="4125"/>
                    <a:pt x="2746" y="4125"/>
                  </a:cubicBezTo>
                  <a:cubicBezTo>
                    <a:pt x="3884" y="4125"/>
                    <a:pt x="4803" y="3206"/>
                    <a:pt x="4803" y="2069"/>
                  </a:cubicBezTo>
                  <a:cubicBezTo>
                    <a:pt x="4803" y="824"/>
                    <a:pt x="3788" y="0"/>
                    <a:pt x="27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" name="Google Shape;1466;p57">
              <a:extLst>
                <a:ext uri="{FF2B5EF4-FFF2-40B4-BE49-F238E27FC236}">
                  <a16:creationId xmlns:a16="http://schemas.microsoft.com/office/drawing/2014/main" id="{54FEE401-9FF8-48F5-8639-AFDC052A44B3}"/>
                </a:ext>
              </a:extLst>
            </p:cNvPr>
            <p:cNvGrpSpPr/>
            <p:nvPr/>
          </p:nvGrpSpPr>
          <p:grpSpPr>
            <a:xfrm>
              <a:off x="2966003" y="1751552"/>
              <a:ext cx="85301" cy="73292"/>
              <a:chOff x="4724163" y="3131248"/>
              <a:chExt cx="37776" cy="32459"/>
            </a:xfrm>
          </p:grpSpPr>
          <p:sp>
            <p:nvSpPr>
              <p:cNvPr id="732" name="Google Shape;1467;p57">
                <a:extLst>
                  <a:ext uri="{FF2B5EF4-FFF2-40B4-BE49-F238E27FC236}">
                    <a16:creationId xmlns:a16="http://schemas.microsoft.com/office/drawing/2014/main" id="{100BE2F6-769D-4C4E-8A2E-AD212BB67C4A}"/>
                  </a:ext>
                </a:extLst>
              </p:cNvPr>
              <p:cNvSpPr/>
              <p:nvPr/>
            </p:nvSpPr>
            <p:spPr>
              <a:xfrm>
                <a:off x="4724163" y="3131248"/>
                <a:ext cx="37776" cy="32459"/>
              </a:xfrm>
              <a:custGeom>
                <a:avLst/>
                <a:gdLst/>
                <a:ahLst/>
                <a:cxnLst/>
                <a:rect l="l" t="t" r="r" b="b"/>
                <a:pathLst>
                  <a:path w="4803" h="4127" extrusionOk="0">
                    <a:moveTo>
                      <a:pt x="2730" y="1"/>
                    </a:moveTo>
                    <a:cubicBezTo>
                      <a:pt x="2226" y="1"/>
                      <a:pt x="1712" y="188"/>
                      <a:pt x="1295" y="606"/>
                    </a:cubicBezTo>
                    <a:cubicBezTo>
                      <a:pt x="0" y="1900"/>
                      <a:pt x="920" y="4114"/>
                      <a:pt x="2746" y="4126"/>
                    </a:cubicBezTo>
                    <a:cubicBezTo>
                      <a:pt x="3883" y="4114"/>
                      <a:pt x="4803" y="3195"/>
                      <a:pt x="4803" y="2070"/>
                    </a:cubicBezTo>
                    <a:cubicBezTo>
                      <a:pt x="4803" y="824"/>
                      <a:pt x="3787" y="1"/>
                      <a:pt x="273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" name="Google Shape;1468;p57">
                <a:extLst>
                  <a:ext uri="{FF2B5EF4-FFF2-40B4-BE49-F238E27FC236}">
                    <a16:creationId xmlns:a16="http://schemas.microsoft.com/office/drawing/2014/main" id="{2FE300F4-E900-4314-8C4D-B2037AED120F}"/>
                  </a:ext>
                </a:extLst>
              </p:cNvPr>
              <p:cNvSpPr/>
              <p:nvPr/>
            </p:nvSpPr>
            <p:spPr>
              <a:xfrm>
                <a:off x="4739288" y="3140953"/>
                <a:ext cx="13040" cy="13048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59" extrusionOk="0">
                    <a:moveTo>
                      <a:pt x="823" y="1"/>
                    </a:moveTo>
                    <a:cubicBezTo>
                      <a:pt x="363" y="1"/>
                      <a:pt x="1" y="376"/>
                      <a:pt x="1" y="823"/>
                    </a:cubicBezTo>
                    <a:cubicBezTo>
                      <a:pt x="1" y="1283"/>
                      <a:pt x="363" y="1658"/>
                      <a:pt x="823" y="1658"/>
                    </a:cubicBezTo>
                    <a:cubicBezTo>
                      <a:pt x="1283" y="1658"/>
                      <a:pt x="1658" y="1283"/>
                      <a:pt x="1658" y="823"/>
                    </a:cubicBezTo>
                    <a:cubicBezTo>
                      <a:pt x="1658" y="376"/>
                      <a:pt x="1283" y="1"/>
                      <a:pt x="82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" name="Google Shape;1469;p57">
              <a:extLst>
                <a:ext uri="{FF2B5EF4-FFF2-40B4-BE49-F238E27FC236}">
                  <a16:creationId xmlns:a16="http://schemas.microsoft.com/office/drawing/2014/main" id="{F0E6307C-BD33-4785-A5DE-399C97B172B7}"/>
                </a:ext>
              </a:extLst>
            </p:cNvPr>
            <p:cNvGrpSpPr/>
            <p:nvPr/>
          </p:nvGrpSpPr>
          <p:grpSpPr>
            <a:xfrm>
              <a:off x="3035817" y="1852726"/>
              <a:ext cx="73064" cy="62761"/>
              <a:chOff x="4755081" y="3176054"/>
              <a:chExt cx="32357" cy="27795"/>
            </a:xfrm>
          </p:grpSpPr>
          <p:sp>
            <p:nvSpPr>
              <p:cNvPr id="730" name="Google Shape;1470;p57">
                <a:extLst>
                  <a:ext uri="{FF2B5EF4-FFF2-40B4-BE49-F238E27FC236}">
                    <a16:creationId xmlns:a16="http://schemas.microsoft.com/office/drawing/2014/main" id="{9AD1ACC7-2BA4-48C4-BE28-E11F3CBE5863}"/>
                  </a:ext>
                </a:extLst>
              </p:cNvPr>
              <p:cNvSpPr/>
              <p:nvPr/>
            </p:nvSpPr>
            <p:spPr>
              <a:xfrm>
                <a:off x="4755081" y="3176054"/>
                <a:ext cx="32357" cy="27795"/>
              </a:xfrm>
              <a:custGeom>
                <a:avLst/>
                <a:gdLst/>
                <a:ahLst/>
                <a:cxnLst/>
                <a:rect l="l" t="t" r="r" b="b"/>
                <a:pathLst>
                  <a:path w="4114" h="3534" extrusionOk="0">
                    <a:moveTo>
                      <a:pt x="2338" y="0"/>
                    </a:moveTo>
                    <a:cubicBezTo>
                      <a:pt x="1904" y="0"/>
                      <a:pt x="1462" y="162"/>
                      <a:pt x="1101" y="522"/>
                    </a:cubicBezTo>
                    <a:cubicBezTo>
                      <a:pt x="1" y="1635"/>
                      <a:pt x="787" y="3534"/>
                      <a:pt x="2360" y="3534"/>
                    </a:cubicBezTo>
                    <a:cubicBezTo>
                      <a:pt x="3327" y="3534"/>
                      <a:pt x="4114" y="2735"/>
                      <a:pt x="4114" y="1768"/>
                    </a:cubicBezTo>
                    <a:cubicBezTo>
                      <a:pt x="4114" y="704"/>
                      <a:pt x="3245" y="0"/>
                      <a:pt x="233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" name="Google Shape;1471;p57">
                <a:extLst>
                  <a:ext uri="{FF2B5EF4-FFF2-40B4-BE49-F238E27FC236}">
                    <a16:creationId xmlns:a16="http://schemas.microsoft.com/office/drawing/2014/main" id="{E0E82ABE-416A-4BAF-B5EA-9ED26F1A5CF2}"/>
                  </a:ext>
                </a:extLst>
              </p:cNvPr>
              <p:cNvSpPr/>
              <p:nvPr/>
            </p:nvSpPr>
            <p:spPr>
              <a:xfrm>
                <a:off x="4767924" y="3185768"/>
                <a:ext cx="9902" cy="8392"/>
              </a:xfrm>
              <a:custGeom>
                <a:avLst/>
                <a:gdLst/>
                <a:ahLst/>
                <a:cxnLst/>
                <a:rect l="l" t="t" r="r" b="b"/>
                <a:pathLst>
                  <a:path w="1259" h="1067" extrusionOk="0">
                    <a:moveTo>
                      <a:pt x="714" y="0"/>
                    </a:moveTo>
                    <a:cubicBezTo>
                      <a:pt x="243" y="0"/>
                      <a:pt x="1" y="569"/>
                      <a:pt x="339" y="908"/>
                    </a:cubicBezTo>
                    <a:cubicBezTo>
                      <a:pt x="449" y="1017"/>
                      <a:pt x="584" y="1066"/>
                      <a:pt x="716" y="1066"/>
                    </a:cubicBezTo>
                    <a:cubicBezTo>
                      <a:pt x="993" y="1066"/>
                      <a:pt x="1259" y="852"/>
                      <a:pt x="1259" y="533"/>
                    </a:cubicBezTo>
                    <a:cubicBezTo>
                      <a:pt x="1259" y="230"/>
                      <a:pt x="1017" y="0"/>
                      <a:pt x="71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" name="Google Shape;1472;p57">
              <a:extLst>
                <a:ext uri="{FF2B5EF4-FFF2-40B4-BE49-F238E27FC236}">
                  <a16:creationId xmlns:a16="http://schemas.microsoft.com/office/drawing/2014/main" id="{2D6CCD51-D770-4FE1-8278-D128812DB095}"/>
                </a:ext>
              </a:extLst>
            </p:cNvPr>
            <p:cNvGrpSpPr/>
            <p:nvPr/>
          </p:nvGrpSpPr>
          <p:grpSpPr>
            <a:xfrm>
              <a:off x="3165589" y="1725322"/>
              <a:ext cx="73278" cy="62779"/>
              <a:chOff x="4812550" y="3119631"/>
              <a:chExt cx="32451" cy="27803"/>
            </a:xfrm>
          </p:grpSpPr>
          <p:sp>
            <p:nvSpPr>
              <p:cNvPr id="728" name="Google Shape;1473;p57">
                <a:extLst>
                  <a:ext uri="{FF2B5EF4-FFF2-40B4-BE49-F238E27FC236}">
                    <a16:creationId xmlns:a16="http://schemas.microsoft.com/office/drawing/2014/main" id="{08D1B368-2BC5-4B07-929C-3A26559732FE}"/>
                  </a:ext>
                </a:extLst>
              </p:cNvPr>
              <p:cNvSpPr/>
              <p:nvPr/>
            </p:nvSpPr>
            <p:spPr>
              <a:xfrm>
                <a:off x="4812550" y="3119631"/>
                <a:ext cx="32451" cy="27803"/>
              </a:xfrm>
              <a:custGeom>
                <a:avLst/>
                <a:gdLst/>
                <a:ahLst/>
                <a:cxnLst/>
                <a:rect l="l" t="t" r="r" b="b"/>
                <a:pathLst>
                  <a:path w="4126" h="3535" extrusionOk="0">
                    <a:moveTo>
                      <a:pt x="2350" y="1"/>
                    </a:moveTo>
                    <a:cubicBezTo>
                      <a:pt x="1916" y="1"/>
                      <a:pt x="1473" y="162"/>
                      <a:pt x="1113" y="522"/>
                    </a:cubicBezTo>
                    <a:cubicBezTo>
                      <a:pt x="0" y="1635"/>
                      <a:pt x="798" y="3534"/>
                      <a:pt x="2371" y="3534"/>
                    </a:cubicBezTo>
                    <a:cubicBezTo>
                      <a:pt x="3339" y="3534"/>
                      <a:pt x="4125" y="2748"/>
                      <a:pt x="4125" y="1768"/>
                    </a:cubicBezTo>
                    <a:cubicBezTo>
                      <a:pt x="4125" y="705"/>
                      <a:pt x="3256" y="1"/>
                      <a:pt x="23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9" name="Google Shape;1474;p57">
                <a:extLst>
                  <a:ext uri="{FF2B5EF4-FFF2-40B4-BE49-F238E27FC236}">
                    <a16:creationId xmlns:a16="http://schemas.microsoft.com/office/drawing/2014/main" id="{53659419-9B7A-4EC0-9AA1-6AB6AE2CE592}"/>
                  </a:ext>
                </a:extLst>
              </p:cNvPr>
              <p:cNvSpPr/>
              <p:nvPr/>
            </p:nvSpPr>
            <p:spPr>
              <a:xfrm>
                <a:off x="4826912" y="3129352"/>
                <a:ext cx="8478" cy="8376"/>
              </a:xfrm>
              <a:custGeom>
                <a:avLst/>
                <a:gdLst/>
                <a:ahLst/>
                <a:cxnLst/>
                <a:rect l="l" t="t" r="r" b="b"/>
                <a:pathLst>
                  <a:path w="1078" h="1065" extrusionOk="0">
                    <a:moveTo>
                      <a:pt x="533" y="0"/>
                    </a:moveTo>
                    <a:cubicBezTo>
                      <a:pt x="243" y="0"/>
                      <a:pt x="1" y="242"/>
                      <a:pt x="1" y="532"/>
                    </a:cubicBezTo>
                    <a:cubicBezTo>
                      <a:pt x="1" y="835"/>
                      <a:pt x="243" y="1065"/>
                      <a:pt x="533" y="1065"/>
                    </a:cubicBezTo>
                    <a:cubicBezTo>
                      <a:pt x="835" y="1065"/>
                      <a:pt x="1077" y="835"/>
                      <a:pt x="1077" y="532"/>
                    </a:cubicBezTo>
                    <a:cubicBezTo>
                      <a:pt x="1077" y="242"/>
                      <a:pt x="835" y="0"/>
                      <a:pt x="53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" name="Google Shape;1475;p57">
              <a:extLst>
                <a:ext uri="{FF2B5EF4-FFF2-40B4-BE49-F238E27FC236}">
                  <a16:creationId xmlns:a16="http://schemas.microsoft.com/office/drawing/2014/main" id="{B43219FB-C5CE-45ED-87A9-B5B6836D51C5}"/>
                </a:ext>
              </a:extLst>
            </p:cNvPr>
            <p:cNvGrpSpPr/>
            <p:nvPr/>
          </p:nvGrpSpPr>
          <p:grpSpPr>
            <a:xfrm>
              <a:off x="4504033" y="3809183"/>
              <a:ext cx="536457" cy="493705"/>
              <a:chOff x="5405280" y="4042510"/>
              <a:chExt cx="237570" cy="218647"/>
            </a:xfrm>
          </p:grpSpPr>
          <p:sp>
            <p:nvSpPr>
              <p:cNvPr id="722" name="Google Shape;1476;p57">
                <a:extLst>
                  <a:ext uri="{FF2B5EF4-FFF2-40B4-BE49-F238E27FC236}">
                    <a16:creationId xmlns:a16="http://schemas.microsoft.com/office/drawing/2014/main" id="{88597AC5-7E59-4360-AE38-6D4A504D09AE}"/>
                  </a:ext>
                </a:extLst>
              </p:cNvPr>
              <p:cNvSpPr/>
              <p:nvPr/>
            </p:nvSpPr>
            <p:spPr>
              <a:xfrm>
                <a:off x="5405280" y="4042510"/>
                <a:ext cx="144999" cy="173832"/>
              </a:xfrm>
              <a:custGeom>
                <a:avLst/>
                <a:gdLst/>
                <a:ahLst/>
                <a:cxnLst/>
                <a:rect l="l" t="t" r="r" b="b"/>
                <a:pathLst>
                  <a:path w="18436" h="22102" fill="none" extrusionOk="0">
                    <a:moveTo>
                      <a:pt x="0" y="12037"/>
                    </a:moveTo>
                    <a:cubicBezTo>
                      <a:pt x="702" y="12073"/>
                      <a:pt x="12302" y="22101"/>
                      <a:pt x="12302" y="22101"/>
                    </a:cubicBezTo>
                    <a:lnTo>
                      <a:pt x="11819" y="13005"/>
                    </a:lnTo>
                    <a:lnTo>
                      <a:pt x="18435" y="1"/>
                    </a:lnTo>
                    <a:lnTo>
                      <a:pt x="0" y="12521"/>
                    </a:lnTo>
                  </a:path>
                </a:pathLst>
              </a:custGeom>
              <a:solidFill>
                <a:schemeClr val="lt2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" name="Google Shape;1477;p57">
                <a:extLst>
                  <a:ext uri="{FF2B5EF4-FFF2-40B4-BE49-F238E27FC236}">
                    <a16:creationId xmlns:a16="http://schemas.microsoft.com/office/drawing/2014/main" id="{1E8F6CE1-FADE-4F19-8CC2-BD4BA401AA3F}"/>
                  </a:ext>
                </a:extLst>
              </p:cNvPr>
              <p:cNvSpPr/>
              <p:nvPr/>
            </p:nvSpPr>
            <p:spPr>
              <a:xfrm>
                <a:off x="5502036" y="4125093"/>
                <a:ext cx="134350" cy="135585"/>
              </a:xfrm>
              <a:custGeom>
                <a:avLst/>
                <a:gdLst/>
                <a:ahLst/>
                <a:cxnLst/>
                <a:rect l="l" t="t" r="r" b="b"/>
                <a:pathLst>
                  <a:path w="17082" h="17239" fill="none" extrusionOk="0">
                    <a:moveTo>
                      <a:pt x="13513" y="17239"/>
                    </a:moveTo>
                    <a:lnTo>
                      <a:pt x="12690" y="8614"/>
                    </a:lnTo>
                    <a:lnTo>
                      <a:pt x="17081" y="1"/>
                    </a:lnTo>
                    <a:lnTo>
                      <a:pt x="0" y="2021"/>
                    </a:lnTo>
                    <a:close/>
                  </a:path>
                </a:pathLst>
              </a:custGeom>
              <a:solidFill>
                <a:schemeClr val="lt2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" name="Google Shape;1478;p57">
                <a:extLst>
                  <a:ext uri="{FF2B5EF4-FFF2-40B4-BE49-F238E27FC236}">
                    <a16:creationId xmlns:a16="http://schemas.microsoft.com/office/drawing/2014/main" id="{D24A23C8-086D-4D07-9CA8-5875C52B135D}"/>
                  </a:ext>
                </a:extLst>
              </p:cNvPr>
              <p:cNvSpPr/>
              <p:nvPr/>
            </p:nvSpPr>
            <p:spPr>
              <a:xfrm>
                <a:off x="5543704" y="4042990"/>
                <a:ext cx="99146" cy="81639"/>
              </a:xfrm>
              <a:custGeom>
                <a:avLst/>
                <a:gdLst/>
                <a:ahLst/>
                <a:cxnLst/>
                <a:rect l="l" t="t" r="r" b="b"/>
                <a:pathLst>
                  <a:path w="12606" h="10380" fill="none" extrusionOk="0">
                    <a:moveTo>
                      <a:pt x="1" y="0"/>
                    </a:moveTo>
                    <a:lnTo>
                      <a:pt x="12606" y="10379"/>
                    </a:lnTo>
                  </a:path>
                </a:pathLst>
              </a:custGeom>
              <a:solidFill>
                <a:schemeClr val="lt2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" name="Google Shape;1479;p57">
                <a:extLst>
                  <a:ext uri="{FF2B5EF4-FFF2-40B4-BE49-F238E27FC236}">
                    <a16:creationId xmlns:a16="http://schemas.microsoft.com/office/drawing/2014/main" id="{E56EF317-C2A4-4769-8FB9-713EEAC8AD15}"/>
                  </a:ext>
                </a:extLst>
              </p:cNvPr>
              <p:cNvSpPr/>
              <p:nvPr/>
            </p:nvSpPr>
            <p:spPr>
              <a:xfrm>
                <a:off x="5501941" y="4140980"/>
                <a:ext cx="103708" cy="51862"/>
              </a:xfrm>
              <a:custGeom>
                <a:avLst/>
                <a:gdLst/>
                <a:ahLst/>
                <a:cxnLst/>
                <a:rect l="l" t="t" r="r" b="b"/>
                <a:pathLst>
                  <a:path w="13186" h="6594" fill="none" extrusionOk="0">
                    <a:moveTo>
                      <a:pt x="13186" y="6594"/>
                    </a:moveTo>
                    <a:lnTo>
                      <a:pt x="0" y="1"/>
                    </a:lnTo>
                  </a:path>
                </a:pathLst>
              </a:custGeom>
              <a:solidFill>
                <a:schemeClr val="lt2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" name="Google Shape;1480;p57">
                <a:extLst>
                  <a:ext uri="{FF2B5EF4-FFF2-40B4-BE49-F238E27FC236}">
                    <a16:creationId xmlns:a16="http://schemas.microsoft.com/office/drawing/2014/main" id="{5B19B7C7-6183-49AB-B1E8-5DD557A151E4}"/>
                  </a:ext>
                </a:extLst>
              </p:cNvPr>
              <p:cNvSpPr/>
              <p:nvPr/>
            </p:nvSpPr>
            <p:spPr>
              <a:xfrm>
                <a:off x="5495854" y="4211010"/>
                <a:ext cx="105989" cy="50147"/>
              </a:xfrm>
              <a:custGeom>
                <a:avLst/>
                <a:gdLst/>
                <a:ahLst/>
                <a:cxnLst/>
                <a:rect l="l" t="t" r="r" b="b"/>
                <a:pathLst>
                  <a:path w="13476" h="6376" fill="none" extrusionOk="0">
                    <a:moveTo>
                      <a:pt x="0" y="0"/>
                    </a:moveTo>
                    <a:lnTo>
                      <a:pt x="13476" y="6375"/>
                    </a:lnTo>
                  </a:path>
                </a:pathLst>
              </a:custGeom>
              <a:solidFill>
                <a:schemeClr val="lt2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7" name="Google Shape;1481;p57">
                <a:extLst>
                  <a:ext uri="{FF2B5EF4-FFF2-40B4-BE49-F238E27FC236}">
                    <a16:creationId xmlns:a16="http://schemas.microsoft.com/office/drawing/2014/main" id="{2DD5A127-3185-4F22-8C6D-0D87283229CE}"/>
                  </a:ext>
                </a:extLst>
              </p:cNvPr>
              <p:cNvSpPr/>
              <p:nvPr/>
            </p:nvSpPr>
            <p:spPr>
              <a:xfrm>
                <a:off x="5405280" y="4134420"/>
                <a:ext cx="96669" cy="6567"/>
              </a:xfrm>
              <a:custGeom>
                <a:avLst/>
                <a:gdLst/>
                <a:ahLst/>
                <a:cxnLst/>
                <a:rect l="l" t="t" r="r" b="b"/>
                <a:pathLst>
                  <a:path w="12291" h="835" fill="none" extrusionOk="0">
                    <a:moveTo>
                      <a:pt x="12290" y="835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lt2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" name="Google Shape;1482;p57">
              <a:extLst>
                <a:ext uri="{FF2B5EF4-FFF2-40B4-BE49-F238E27FC236}">
                  <a16:creationId xmlns:a16="http://schemas.microsoft.com/office/drawing/2014/main" id="{945E70F0-0840-4170-9081-078CC1727055}"/>
                </a:ext>
              </a:extLst>
            </p:cNvPr>
            <p:cNvGrpSpPr/>
            <p:nvPr/>
          </p:nvGrpSpPr>
          <p:grpSpPr>
            <a:xfrm>
              <a:off x="4453328" y="3996684"/>
              <a:ext cx="85301" cy="73115"/>
              <a:chOff x="5382826" y="4125549"/>
              <a:chExt cx="37776" cy="32380"/>
            </a:xfrm>
          </p:grpSpPr>
          <p:sp>
            <p:nvSpPr>
              <p:cNvPr id="720" name="Google Shape;1483;p57">
                <a:extLst>
                  <a:ext uri="{FF2B5EF4-FFF2-40B4-BE49-F238E27FC236}">
                    <a16:creationId xmlns:a16="http://schemas.microsoft.com/office/drawing/2014/main" id="{0F12B50B-9361-424E-A122-86205E88F13D}"/>
                  </a:ext>
                </a:extLst>
              </p:cNvPr>
              <p:cNvSpPr/>
              <p:nvPr/>
            </p:nvSpPr>
            <p:spPr>
              <a:xfrm>
                <a:off x="5382826" y="4125549"/>
                <a:ext cx="37776" cy="32380"/>
              </a:xfrm>
              <a:custGeom>
                <a:avLst/>
                <a:gdLst/>
                <a:ahLst/>
                <a:cxnLst/>
                <a:rect l="l" t="t" r="r" b="b"/>
                <a:pathLst>
                  <a:path w="4803" h="4117" extrusionOk="0">
                    <a:moveTo>
                      <a:pt x="2734" y="0"/>
                    </a:moveTo>
                    <a:cubicBezTo>
                      <a:pt x="2229" y="0"/>
                      <a:pt x="1714" y="188"/>
                      <a:pt x="1295" y="608"/>
                    </a:cubicBezTo>
                    <a:cubicBezTo>
                      <a:pt x="0" y="1902"/>
                      <a:pt x="907" y="4116"/>
                      <a:pt x="2746" y="4116"/>
                    </a:cubicBezTo>
                    <a:cubicBezTo>
                      <a:pt x="3871" y="4116"/>
                      <a:pt x="4790" y="3197"/>
                      <a:pt x="4803" y="2060"/>
                    </a:cubicBezTo>
                    <a:cubicBezTo>
                      <a:pt x="4794" y="817"/>
                      <a:pt x="3787" y="0"/>
                      <a:pt x="273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" name="Google Shape;1484;p57">
                <a:extLst>
                  <a:ext uri="{FF2B5EF4-FFF2-40B4-BE49-F238E27FC236}">
                    <a16:creationId xmlns:a16="http://schemas.microsoft.com/office/drawing/2014/main" id="{96704B5A-1932-40EA-9B8F-3B30910054A6}"/>
                  </a:ext>
                </a:extLst>
              </p:cNvPr>
              <p:cNvSpPr/>
              <p:nvPr/>
            </p:nvSpPr>
            <p:spPr>
              <a:xfrm>
                <a:off x="5395669" y="4135176"/>
                <a:ext cx="15227" cy="13072"/>
              </a:xfrm>
              <a:custGeom>
                <a:avLst/>
                <a:gdLst/>
                <a:ahLst/>
                <a:cxnLst/>
                <a:rect l="l" t="t" r="r" b="b"/>
                <a:pathLst>
                  <a:path w="1936" h="1662" extrusionOk="0">
                    <a:moveTo>
                      <a:pt x="1113" y="1"/>
                    </a:moveTo>
                    <a:cubicBezTo>
                      <a:pt x="375" y="1"/>
                      <a:pt x="0" y="896"/>
                      <a:pt x="520" y="1416"/>
                    </a:cubicBezTo>
                    <a:cubicBezTo>
                      <a:pt x="689" y="1585"/>
                      <a:pt x="898" y="1661"/>
                      <a:pt x="1103" y="1661"/>
                    </a:cubicBezTo>
                    <a:cubicBezTo>
                      <a:pt x="1528" y="1661"/>
                      <a:pt x="1936" y="1334"/>
                      <a:pt x="1936" y="836"/>
                    </a:cubicBezTo>
                    <a:cubicBezTo>
                      <a:pt x="1936" y="376"/>
                      <a:pt x="1561" y="1"/>
                      <a:pt x="111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" name="Google Shape;1485;p57">
              <a:extLst>
                <a:ext uri="{FF2B5EF4-FFF2-40B4-BE49-F238E27FC236}">
                  <a16:creationId xmlns:a16="http://schemas.microsoft.com/office/drawing/2014/main" id="{DA6AC87E-0F17-4415-90C2-B8A0DF25347B}"/>
                </a:ext>
              </a:extLst>
            </p:cNvPr>
            <p:cNvGrpSpPr/>
            <p:nvPr/>
          </p:nvGrpSpPr>
          <p:grpSpPr>
            <a:xfrm>
              <a:off x="4663002" y="4154829"/>
              <a:ext cx="85319" cy="73079"/>
              <a:chOff x="5475680" y="4195587"/>
              <a:chExt cx="37783" cy="32364"/>
            </a:xfrm>
          </p:grpSpPr>
          <p:sp>
            <p:nvSpPr>
              <p:cNvPr id="718" name="Google Shape;1486;p57">
                <a:extLst>
                  <a:ext uri="{FF2B5EF4-FFF2-40B4-BE49-F238E27FC236}">
                    <a16:creationId xmlns:a16="http://schemas.microsoft.com/office/drawing/2014/main" id="{69A9B590-5417-4C30-A72C-C3DF412DCD8E}"/>
                  </a:ext>
                </a:extLst>
              </p:cNvPr>
              <p:cNvSpPr/>
              <p:nvPr/>
            </p:nvSpPr>
            <p:spPr>
              <a:xfrm>
                <a:off x="5475680" y="4195587"/>
                <a:ext cx="37783" cy="32364"/>
              </a:xfrm>
              <a:custGeom>
                <a:avLst/>
                <a:gdLst/>
                <a:ahLst/>
                <a:cxnLst/>
                <a:rect l="l" t="t" r="r" b="b"/>
                <a:pathLst>
                  <a:path w="4804" h="4115" extrusionOk="0">
                    <a:moveTo>
                      <a:pt x="2732" y="1"/>
                    </a:moveTo>
                    <a:cubicBezTo>
                      <a:pt x="2228" y="1"/>
                      <a:pt x="1713" y="188"/>
                      <a:pt x="1295" y="606"/>
                    </a:cubicBezTo>
                    <a:cubicBezTo>
                      <a:pt x="1" y="1901"/>
                      <a:pt x="920" y="4114"/>
                      <a:pt x="2747" y="4114"/>
                    </a:cubicBezTo>
                    <a:cubicBezTo>
                      <a:pt x="3884" y="4114"/>
                      <a:pt x="4803" y="3195"/>
                      <a:pt x="4803" y="2058"/>
                    </a:cubicBezTo>
                    <a:cubicBezTo>
                      <a:pt x="4803" y="821"/>
                      <a:pt x="3789" y="1"/>
                      <a:pt x="273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" name="Google Shape;1487;p57">
                <a:extLst>
                  <a:ext uri="{FF2B5EF4-FFF2-40B4-BE49-F238E27FC236}">
                    <a16:creationId xmlns:a16="http://schemas.microsoft.com/office/drawing/2014/main" id="{0C900D81-7721-4FB0-BFC0-4CF10FFB8E28}"/>
                  </a:ext>
                </a:extLst>
              </p:cNvPr>
              <p:cNvSpPr/>
              <p:nvPr/>
            </p:nvSpPr>
            <p:spPr>
              <a:xfrm>
                <a:off x="5488523" y="4205300"/>
                <a:ext cx="15329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949" h="1658" extrusionOk="0">
                    <a:moveTo>
                      <a:pt x="1114" y="0"/>
                    </a:moveTo>
                    <a:cubicBezTo>
                      <a:pt x="376" y="0"/>
                      <a:pt x="1" y="883"/>
                      <a:pt x="533" y="1416"/>
                    </a:cubicBezTo>
                    <a:cubicBezTo>
                      <a:pt x="700" y="1583"/>
                      <a:pt x="905" y="1657"/>
                      <a:pt x="1106" y="1657"/>
                    </a:cubicBezTo>
                    <a:cubicBezTo>
                      <a:pt x="1531" y="1657"/>
                      <a:pt x="1940" y="1324"/>
                      <a:pt x="1948" y="823"/>
                    </a:cubicBezTo>
                    <a:cubicBezTo>
                      <a:pt x="1948" y="363"/>
                      <a:pt x="1573" y="0"/>
                      <a:pt x="111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" name="Google Shape;1488;p57">
              <a:extLst>
                <a:ext uri="{FF2B5EF4-FFF2-40B4-BE49-F238E27FC236}">
                  <a16:creationId xmlns:a16="http://schemas.microsoft.com/office/drawing/2014/main" id="{8EE5E605-BECC-4814-A6C8-0A7F526F9DF0}"/>
                </a:ext>
              </a:extLst>
            </p:cNvPr>
            <p:cNvGrpSpPr/>
            <p:nvPr/>
          </p:nvGrpSpPr>
          <p:grpSpPr>
            <a:xfrm>
              <a:off x="4791478" y="3774605"/>
              <a:ext cx="75213" cy="72848"/>
              <a:chOff x="5532575" y="4027197"/>
              <a:chExt cx="33308" cy="32262"/>
            </a:xfrm>
          </p:grpSpPr>
          <p:sp>
            <p:nvSpPr>
              <p:cNvPr id="716" name="Google Shape;1489;p57">
                <a:extLst>
                  <a:ext uri="{FF2B5EF4-FFF2-40B4-BE49-F238E27FC236}">
                    <a16:creationId xmlns:a16="http://schemas.microsoft.com/office/drawing/2014/main" id="{FD521906-E67C-4618-A491-E00E01305688}"/>
                  </a:ext>
                </a:extLst>
              </p:cNvPr>
              <p:cNvSpPr/>
              <p:nvPr/>
            </p:nvSpPr>
            <p:spPr>
              <a:xfrm>
                <a:off x="5532575" y="4027197"/>
                <a:ext cx="33308" cy="32262"/>
              </a:xfrm>
              <a:custGeom>
                <a:avLst/>
                <a:gdLst/>
                <a:ahLst/>
                <a:cxnLst/>
                <a:rect l="l" t="t" r="r" b="b"/>
                <a:pathLst>
                  <a:path w="4235" h="4102" extrusionOk="0">
                    <a:moveTo>
                      <a:pt x="1984" y="0"/>
                    </a:moveTo>
                    <a:cubicBezTo>
                      <a:pt x="871" y="49"/>
                      <a:pt x="0" y="1004"/>
                      <a:pt x="37" y="2117"/>
                    </a:cubicBezTo>
                    <a:cubicBezTo>
                      <a:pt x="73" y="3227"/>
                      <a:pt x="980" y="4101"/>
                      <a:pt x="2084" y="4101"/>
                    </a:cubicBezTo>
                    <a:cubicBezTo>
                      <a:pt x="2099" y="4101"/>
                      <a:pt x="2114" y="4101"/>
                      <a:pt x="2130" y="4101"/>
                    </a:cubicBezTo>
                    <a:lnTo>
                      <a:pt x="2275" y="4101"/>
                    </a:lnTo>
                    <a:cubicBezTo>
                      <a:pt x="3375" y="4028"/>
                      <a:pt x="4234" y="3085"/>
                      <a:pt x="4186" y="1984"/>
                    </a:cubicBezTo>
                    <a:cubicBezTo>
                      <a:pt x="4150" y="871"/>
                      <a:pt x="3242" y="0"/>
                      <a:pt x="213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" name="Google Shape;1490;p57">
                <a:extLst>
                  <a:ext uri="{FF2B5EF4-FFF2-40B4-BE49-F238E27FC236}">
                    <a16:creationId xmlns:a16="http://schemas.microsoft.com/office/drawing/2014/main" id="{A9E196F2-B42D-4E86-83DA-C44604A7EE86}"/>
                  </a:ext>
                </a:extLst>
              </p:cNvPr>
              <p:cNvSpPr/>
              <p:nvPr/>
            </p:nvSpPr>
            <p:spPr>
              <a:xfrm>
                <a:off x="5540661" y="4036792"/>
                <a:ext cx="15502" cy="13064"/>
              </a:xfrm>
              <a:custGeom>
                <a:avLst/>
                <a:gdLst/>
                <a:ahLst/>
                <a:cxnLst/>
                <a:rect l="l" t="t" r="r" b="b"/>
                <a:pathLst>
                  <a:path w="1971" h="1661" extrusionOk="0">
                    <a:moveTo>
                      <a:pt x="1098" y="1"/>
                    </a:moveTo>
                    <a:cubicBezTo>
                      <a:pt x="1083" y="1"/>
                      <a:pt x="1068" y="1"/>
                      <a:pt x="1053" y="2"/>
                    </a:cubicBezTo>
                    <a:cubicBezTo>
                      <a:pt x="315" y="50"/>
                      <a:pt x="1" y="970"/>
                      <a:pt x="557" y="1453"/>
                    </a:cubicBezTo>
                    <a:cubicBezTo>
                      <a:pt x="721" y="1596"/>
                      <a:pt x="913" y="1660"/>
                      <a:pt x="1100" y="1660"/>
                    </a:cubicBezTo>
                    <a:cubicBezTo>
                      <a:pt x="1548" y="1660"/>
                      <a:pt x="1970" y="1296"/>
                      <a:pt x="1936" y="776"/>
                    </a:cubicBezTo>
                    <a:cubicBezTo>
                      <a:pt x="1901" y="332"/>
                      <a:pt x="1527" y="1"/>
                      <a:pt x="10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" name="Google Shape;1491;p57">
              <a:extLst>
                <a:ext uri="{FF2B5EF4-FFF2-40B4-BE49-F238E27FC236}">
                  <a16:creationId xmlns:a16="http://schemas.microsoft.com/office/drawing/2014/main" id="{D94ABA58-E863-4A74-97CF-1A2AD88FD83F}"/>
                </a:ext>
              </a:extLst>
            </p:cNvPr>
            <p:cNvGrpSpPr/>
            <p:nvPr/>
          </p:nvGrpSpPr>
          <p:grpSpPr>
            <a:xfrm>
              <a:off x="4922742" y="4267192"/>
              <a:ext cx="75640" cy="72866"/>
              <a:chOff x="5590706" y="4245348"/>
              <a:chExt cx="33497" cy="32270"/>
            </a:xfrm>
          </p:grpSpPr>
          <p:sp>
            <p:nvSpPr>
              <p:cNvPr id="714" name="Google Shape;1492;p57">
                <a:extLst>
                  <a:ext uri="{FF2B5EF4-FFF2-40B4-BE49-F238E27FC236}">
                    <a16:creationId xmlns:a16="http://schemas.microsoft.com/office/drawing/2014/main" id="{7DE39EF7-1B17-48B1-823F-007A552E0DD8}"/>
                  </a:ext>
                </a:extLst>
              </p:cNvPr>
              <p:cNvSpPr/>
              <p:nvPr/>
            </p:nvSpPr>
            <p:spPr>
              <a:xfrm>
                <a:off x="5590706" y="4245348"/>
                <a:ext cx="33497" cy="32270"/>
              </a:xfrm>
              <a:custGeom>
                <a:avLst/>
                <a:gdLst/>
                <a:ahLst/>
                <a:cxnLst/>
                <a:rect l="l" t="t" r="r" b="b"/>
                <a:pathLst>
                  <a:path w="4259" h="4103" extrusionOk="0">
                    <a:moveTo>
                      <a:pt x="2175" y="0"/>
                    </a:moveTo>
                    <a:cubicBezTo>
                      <a:pt x="2160" y="0"/>
                      <a:pt x="2145" y="1"/>
                      <a:pt x="2130" y="1"/>
                    </a:cubicBezTo>
                    <a:lnTo>
                      <a:pt x="1984" y="1"/>
                    </a:lnTo>
                    <a:cubicBezTo>
                      <a:pt x="872" y="49"/>
                      <a:pt x="1" y="993"/>
                      <a:pt x="37" y="2118"/>
                    </a:cubicBezTo>
                    <a:cubicBezTo>
                      <a:pt x="73" y="3228"/>
                      <a:pt x="980" y="4102"/>
                      <a:pt x="2085" y="4102"/>
                    </a:cubicBezTo>
                    <a:cubicBezTo>
                      <a:pt x="2100" y="4102"/>
                      <a:pt x="2115" y="4102"/>
                      <a:pt x="2130" y="4102"/>
                    </a:cubicBezTo>
                    <a:lnTo>
                      <a:pt x="2275" y="4102"/>
                    </a:lnTo>
                    <a:cubicBezTo>
                      <a:pt x="3388" y="4041"/>
                      <a:pt x="4259" y="3098"/>
                      <a:pt x="4222" y="1985"/>
                    </a:cubicBezTo>
                    <a:cubicBezTo>
                      <a:pt x="4175" y="875"/>
                      <a:pt x="3279" y="0"/>
                      <a:pt x="21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" name="Google Shape;1493;p57">
                <a:extLst>
                  <a:ext uri="{FF2B5EF4-FFF2-40B4-BE49-F238E27FC236}">
                    <a16:creationId xmlns:a16="http://schemas.microsoft.com/office/drawing/2014/main" id="{EEDD6223-1BFC-4948-824A-575E7585C1DF}"/>
                  </a:ext>
                </a:extLst>
              </p:cNvPr>
              <p:cNvSpPr/>
              <p:nvPr/>
            </p:nvSpPr>
            <p:spPr>
              <a:xfrm>
                <a:off x="5598791" y="4254944"/>
                <a:ext cx="15408" cy="13048"/>
              </a:xfrm>
              <a:custGeom>
                <a:avLst/>
                <a:gdLst/>
                <a:ahLst/>
                <a:cxnLst/>
                <a:rect l="l" t="t" r="r" b="b"/>
                <a:pathLst>
                  <a:path w="1959" h="1659" extrusionOk="0">
                    <a:moveTo>
                      <a:pt x="1106" y="0"/>
                    </a:moveTo>
                    <a:cubicBezTo>
                      <a:pt x="1085" y="0"/>
                      <a:pt x="1063" y="1"/>
                      <a:pt x="1041" y="3"/>
                    </a:cubicBezTo>
                    <a:cubicBezTo>
                      <a:pt x="303" y="51"/>
                      <a:pt x="1" y="970"/>
                      <a:pt x="557" y="1454"/>
                    </a:cubicBezTo>
                    <a:cubicBezTo>
                      <a:pt x="720" y="1596"/>
                      <a:pt x="909" y="1659"/>
                      <a:pt x="1093" y="1659"/>
                    </a:cubicBezTo>
                    <a:cubicBezTo>
                      <a:pt x="1538" y="1659"/>
                      <a:pt x="1958" y="1290"/>
                      <a:pt x="1924" y="777"/>
                    </a:cubicBezTo>
                    <a:cubicBezTo>
                      <a:pt x="1901" y="339"/>
                      <a:pt x="1538" y="0"/>
                      <a:pt x="110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" name="Google Shape;1494;p57">
              <a:extLst>
                <a:ext uri="{FF2B5EF4-FFF2-40B4-BE49-F238E27FC236}">
                  <a16:creationId xmlns:a16="http://schemas.microsoft.com/office/drawing/2014/main" id="{D7A0E4D2-FC01-4596-97F4-7EBA07816F12}"/>
                </a:ext>
              </a:extLst>
            </p:cNvPr>
            <p:cNvGrpSpPr/>
            <p:nvPr/>
          </p:nvGrpSpPr>
          <p:grpSpPr>
            <a:xfrm>
              <a:off x="4985914" y="3960846"/>
              <a:ext cx="74769" cy="73061"/>
              <a:chOff x="5618681" y="4109677"/>
              <a:chExt cx="33112" cy="32357"/>
            </a:xfrm>
          </p:grpSpPr>
          <p:sp>
            <p:nvSpPr>
              <p:cNvPr id="712" name="Google Shape;1495;p57">
                <a:extLst>
                  <a:ext uri="{FF2B5EF4-FFF2-40B4-BE49-F238E27FC236}">
                    <a16:creationId xmlns:a16="http://schemas.microsoft.com/office/drawing/2014/main" id="{FF84D93F-255C-430A-BB37-DCE9CC6E32E2}"/>
                  </a:ext>
                </a:extLst>
              </p:cNvPr>
              <p:cNvSpPr/>
              <p:nvPr/>
            </p:nvSpPr>
            <p:spPr>
              <a:xfrm>
                <a:off x="5618681" y="4109677"/>
                <a:ext cx="33112" cy="32357"/>
              </a:xfrm>
              <a:custGeom>
                <a:avLst/>
                <a:gdLst/>
                <a:ahLst/>
                <a:cxnLst/>
                <a:rect l="l" t="t" r="r" b="b"/>
                <a:pathLst>
                  <a:path w="4210" h="4114" extrusionOk="0">
                    <a:moveTo>
                      <a:pt x="1984" y="1"/>
                    </a:moveTo>
                    <a:cubicBezTo>
                      <a:pt x="871" y="61"/>
                      <a:pt x="0" y="1005"/>
                      <a:pt x="36" y="2130"/>
                    </a:cubicBezTo>
                    <a:cubicBezTo>
                      <a:pt x="84" y="3235"/>
                      <a:pt x="992" y="4114"/>
                      <a:pt x="2106" y="4114"/>
                    </a:cubicBezTo>
                    <a:cubicBezTo>
                      <a:pt x="2114" y="4114"/>
                      <a:pt x="2121" y="4114"/>
                      <a:pt x="2129" y="4114"/>
                    </a:cubicBezTo>
                    <a:lnTo>
                      <a:pt x="2274" y="4114"/>
                    </a:lnTo>
                    <a:cubicBezTo>
                      <a:pt x="3375" y="4029"/>
                      <a:pt x="4210" y="3086"/>
                      <a:pt x="4173" y="1985"/>
                    </a:cubicBezTo>
                    <a:cubicBezTo>
                      <a:pt x="4137" y="884"/>
                      <a:pt x="3230" y="13"/>
                      <a:pt x="212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" name="Google Shape;1496;p57">
                <a:extLst>
                  <a:ext uri="{FF2B5EF4-FFF2-40B4-BE49-F238E27FC236}">
                    <a16:creationId xmlns:a16="http://schemas.microsoft.com/office/drawing/2014/main" id="{52964C0A-2003-4318-A138-C405B17D09A7}"/>
                  </a:ext>
                </a:extLst>
              </p:cNvPr>
              <p:cNvSpPr/>
              <p:nvPr/>
            </p:nvSpPr>
            <p:spPr>
              <a:xfrm>
                <a:off x="5626767" y="4119280"/>
                <a:ext cx="15494" cy="13056"/>
              </a:xfrm>
              <a:custGeom>
                <a:avLst/>
                <a:gdLst/>
                <a:ahLst/>
                <a:cxnLst/>
                <a:rect l="l" t="t" r="r" b="b"/>
                <a:pathLst>
                  <a:path w="1970" h="1660" extrusionOk="0">
                    <a:moveTo>
                      <a:pt x="1098" y="1"/>
                    </a:moveTo>
                    <a:cubicBezTo>
                      <a:pt x="1083" y="1"/>
                      <a:pt x="1068" y="1"/>
                      <a:pt x="1053" y="2"/>
                    </a:cubicBezTo>
                    <a:cubicBezTo>
                      <a:pt x="315" y="62"/>
                      <a:pt x="0" y="970"/>
                      <a:pt x="557" y="1453"/>
                    </a:cubicBezTo>
                    <a:cubicBezTo>
                      <a:pt x="721" y="1596"/>
                      <a:pt x="913" y="1660"/>
                      <a:pt x="1100" y="1660"/>
                    </a:cubicBezTo>
                    <a:cubicBezTo>
                      <a:pt x="1547" y="1660"/>
                      <a:pt x="1970" y="1296"/>
                      <a:pt x="1936" y="776"/>
                    </a:cubicBezTo>
                    <a:cubicBezTo>
                      <a:pt x="1901" y="332"/>
                      <a:pt x="1527" y="1"/>
                      <a:pt x="109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" name="Google Shape;1497;p57">
              <a:extLst>
                <a:ext uri="{FF2B5EF4-FFF2-40B4-BE49-F238E27FC236}">
                  <a16:creationId xmlns:a16="http://schemas.microsoft.com/office/drawing/2014/main" id="{DAB4164A-AE2A-4255-8E31-6FFCB4E35AAC}"/>
                </a:ext>
              </a:extLst>
            </p:cNvPr>
            <p:cNvGrpSpPr/>
            <p:nvPr/>
          </p:nvGrpSpPr>
          <p:grpSpPr>
            <a:xfrm>
              <a:off x="4671172" y="4002811"/>
              <a:ext cx="70916" cy="60754"/>
              <a:chOff x="5479298" y="4128262"/>
              <a:chExt cx="31405" cy="26906"/>
            </a:xfrm>
          </p:grpSpPr>
          <p:sp>
            <p:nvSpPr>
              <p:cNvPr id="710" name="Google Shape;1498;p57">
                <a:extLst>
                  <a:ext uri="{FF2B5EF4-FFF2-40B4-BE49-F238E27FC236}">
                    <a16:creationId xmlns:a16="http://schemas.microsoft.com/office/drawing/2014/main" id="{AB062EDD-1CB6-4B76-A5C4-C9DFC59F58D8}"/>
                  </a:ext>
                </a:extLst>
              </p:cNvPr>
              <p:cNvSpPr/>
              <p:nvPr/>
            </p:nvSpPr>
            <p:spPr>
              <a:xfrm>
                <a:off x="5479298" y="4128262"/>
                <a:ext cx="31405" cy="26906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421" extrusionOk="0">
                    <a:moveTo>
                      <a:pt x="2273" y="1"/>
                    </a:moveTo>
                    <a:cubicBezTo>
                      <a:pt x="1853" y="1"/>
                      <a:pt x="1425" y="157"/>
                      <a:pt x="1077" y="505"/>
                    </a:cubicBezTo>
                    <a:cubicBezTo>
                      <a:pt x="0" y="1582"/>
                      <a:pt x="762" y="3420"/>
                      <a:pt x="2287" y="3420"/>
                    </a:cubicBezTo>
                    <a:cubicBezTo>
                      <a:pt x="3230" y="3420"/>
                      <a:pt x="3992" y="2658"/>
                      <a:pt x="3992" y="1715"/>
                    </a:cubicBezTo>
                    <a:cubicBezTo>
                      <a:pt x="3992" y="683"/>
                      <a:pt x="3150" y="1"/>
                      <a:pt x="227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" name="Google Shape;1499;p57">
                <a:extLst>
                  <a:ext uri="{FF2B5EF4-FFF2-40B4-BE49-F238E27FC236}">
                    <a16:creationId xmlns:a16="http://schemas.microsoft.com/office/drawing/2014/main" id="{CE5A12B5-D180-48B6-B5B3-EE208DC7EFC2}"/>
                  </a:ext>
                </a:extLst>
              </p:cNvPr>
              <p:cNvSpPr/>
              <p:nvPr/>
            </p:nvSpPr>
            <p:spPr>
              <a:xfrm>
                <a:off x="5493471" y="4137936"/>
                <a:ext cx="7621" cy="7621"/>
              </a:xfrm>
              <a:custGeom>
                <a:avLst/>
                <a:gdLst/>
                <a:ahLst/>
                <a:cxnLst/>
                <a:rect l="l" t="t" r="r" b="b"/>
                <a:pathLst>
                  <a:path w="969" h="969" extrusionOk="0">
                    <a:moveTo>
                      <a:pt x="485" y="1"/>
                    </a:moveTo>
                    <a:cubicBezTo>
                      <a:pt x="218" y="1"/>
                      <a:pt x="1" y="218"/>
                      <a:pt x="1" y="485"/>
                    </a:cubicBezTo>
                    <a:cubicBezTo>
                      <a:pt x="1" y="751"/>
                      <a:pt x="218" y="968"/>
                      <a:pt x="485" y="968"/>
                    </a:cubicBezTo>
                    <a:cubicBezTo>
                      <a:pt x="751" y="968"/>
                      <a:pt x="968" y="751"/>
                      <a:pt x="968" y="485"/>
                    </a:cubicBezTo>
                    <a:cubicBezTo>
                      <a:pt x="968" y="218"/>
                      <a:pt x="751" y="1"/>
                      <a:pt x="48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" name="Google Shape;1500;p57">
              <a:extLst>
                <a:ext uri="{FF2B5EF4-FFF2-40B4-BE49-F238E27FC236}">
                  <a16:creationId xmlns:a16="http://schemas.microsoft.com/office/drawing/2014/main" id="{B0C3512F-9AAF-4D99-8C3D-13CD37D256DB}"/>
                </a:ext>
              </a:extLst>
            </p:cNvPr>
            <p:cNvGrpSpPr/>
            <p:nvPr/>
          </p:nvGrpSpPr>
          <p:grpSpPr>
            <a:xfrm>
              <a:off x="4905124" y="4119897"/>
              <a:ext cx="71129" cy="60736"/>
              <a:chOff x="5582903" y="4180116"/>
              <a:chExt cx="31499" cy="26898"/>
            </a:xfrm>
          </p:grpSpPr>
          <p:sp>
            <p:nvSpPr>
              <p:cNvPr id="708" name="Google Shape;1501;p57">
                <a:extLst>
                  <a:ext uri="{FF2B5EF4-FFF2-40B4-BE49-F238E27FC236}">
                    <a16:creationId xmlns:a16="http://schemas.microsoft.com/office/drawing/2014/main" id="{4F1B51B4-DBFB-4E63-A1FD-F47018499034}"/>
                  </a:ext>
                </a:extLst>
              </p:cNvPr>
              <p:cNvSpPr/>
              <p:nvPr/>
            </p:nvSpPr>
            <p:spPr>
              <a:xfrm>
                <a:off x="5582903" y="4180116"/>
                <a:ext cx="31499" cy="26898"/>
              </a:xfrm>
              <a:custGeom>
                <a:avLst/>
                <a:gdLst/>
                <a:ahLst/>
                <a:cxnLst/>
                <a:rect l="l" t="t" r="r" b="b"/>
                <a:pathLst>
                  <a:path w="4005" h="3420" extrusionOk="0">
                    <a:moveTo>
                      <a:pt x="2276" y="1"/>
                    </a:moveTo>
                    <a:cubicBezTo>
                      <a:pt x="1855" y="1"/>
                      <a:pt x="1425" y="156"/>
                      <a:pt x="1077" y="505"/>
                    </a:cubicBezTo>
                    <a:cubicBezTo>
                      <a:pt x="1" y="1581"/>
                      <a:pt x="763" y="3420"/>
                      <a:pt x="2287" y="3420"/>
                    </a:cubicBezTo>
                    <a:cubicBezTo>
                      <a:pt x="3231" y="3420"/>
                      <a:pt x="4005" y="2658"/>
                      <a:pt x="4005" y="1714"/>
                    </a:cubicBezTo>
                    <a:cubicBezTo>
                      <a:pt x="4005" y="683"/>
                      <a:pt x="3157" y="1"/>
                      <a:pt x="227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" name="Google Shape;1502;p57">
                <a:extLst>
                  <a:ext uri="{FF2B5EF4-FFF2-40B4-BE49-F238E27FC236}">
                    <a16:creationId xmlns:a16="http://schemas.microsoft.com/office/drawing/2014/main" id="{45219C9D-D506-477C-913E-F1E8E7A07B01}"/>
                  </a:ext>
                </a:extLst>
              </p:cNvPr>
              <p:cNvSpPr/>
              <p:nvPr/>
            </p:nvSpPr>
            <p:spPr>
              <a:xfrm>
                <a:off x="5597084" y="4189790"/>
                <a:ext cx="7613" cy="7621"/>
              </a:xfrm>
              <a:custGeom>
                <a:avLst/>
                <a:gdLst/>
                <a:ahLst/>
                <a:cxnLst/>
                <a:rect l="l" t="t" r="r" b="b"/>
                <a:pathLst>
                  <a:path w="968" h="969" extrusionOk="0">
                    <a:moveTo>
                      <a:pt x="484" y="0"/>
                    </a:moveTo>
                    <a:cubicBezTo>
                      <a:pt x="218" y="0"/>
                      <a:pt x="0" y="218"/>
                      <a:pt x="0" y="484"/>
                    </a:cubicBezTo>
                    <a:cubicBezTo>
                      <a:pt x="0" y="750"/>
                      <a:pt x="218" y="968"/>
                      <a:pt x="484" y="968"/>
                    </a:cubicBezTo>
                    <a:cubicBezTo>
                      <a:pt x="750" y="968"/>
                      <a:pt x="968" y="750"/>
                      <a:pt x="968" y="484"/>
                    </a:cubicBezTo>
                    <a:cubicBezTo>
                      <a:pt x="968" y="218"/>
                      <a:pt x="750" y="0"/>
                      <a:pt x="48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" name="Google Shape;1503;p57">
              <a:extLst>
                <a:ext uri="{FF2B5EF4-FFF2-40B4-BE49-F238E27FC236}">
                  <a16:creationId xmlns:a16="http://schemas.microsoft.com/office/drawing/2014/main" id="{2A8F0136-BC9A-43E7-9C1C-31366FED156C}"/>
                </a:ext>
              </a:extLst>
            </p:cNvPr>
            <p:cNvGrpSpPr/>
            <p:nvPr/>
          </p:nvGrpSpPr>
          <p:grpSpPr>
            <a:xfrm>
              <a:off x="1331075" y="2003981"/>
              <a:ext cx="134514" cy="129127"/>
              <a:chOff x="4000135" y="3243041"/>
              <a:chExt cx="59570" cy="57186"/>
            </a:xfrm>
          </p:grpSpPr>
          <p:sp>
            <p:nvSpPr>
              <p:cNvPr id="705" name="Google Shape;1504;p57">
                <a:extLst>
                  <a:ext uri="{FF2B5EF4-FFF2-40B4-BE49-F238E27FC236}">
                    <a16:creationId xmlns:a16="http://schemas.microsoft.com/office/drawing/2014/main" id="{A33D18DE-51FA-4D1F-893B-AACC6EEF4C26}"/>
                  </a:ext>
                </a:extLst>
              </p:cNvPr>
              <p:cNvSpPr/>
              <p:nvPr/>
            </p:nvSpPr>
            <p:spPr>
              <a:xfrm>
                <a:off x="4000135" y="3243041"/>
                <a:ext cx="59570" cy="57092"/>
              </a:xfrm>
              <a:custGeom>
                <a:avLst/>
                <a:gdLst/>
                <a:ahLst/>
                <a:cxnLst/>
                <a:rect l="l" t="t" r="r" b="b"/>
                <a:pathLst>
                  <a:path w="7574" h="7259" fill="none" extrusionOk="0">
                    <a:moveTo>
                      <a:pt x="1" y="2323"/>
                    </a:moveTo>
                    <a:lnTo>
                      <a:pt x="2577" y="7259"/>
                    </a:lnTo>
                    <a:lnTo>
                      <a:pt x="7573" y="4114"/>
                    </a:lnTo>
                    <a:lnTo>
                      <a:pt x="5541" y="1"/>
                    </a:lnTo>
                    <a:lnTo>
                      <a:pt x="352" y="2323"/>
                    </a:lnTo>
                  </a:path>
                </a:pathLst>
              </a:custGeom>
              <a:solidFill>
                <a:schemeClr val="lt2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" name="Google Shape;1505;p57">
                <a:extLst>
                  <a:ext uri="{FF2B5EF4-FFF2-40B4-BE49-F238E27FC236}">
                    <a16:creationId xmlns:a16="http://schemas.microsoft.com/office/drawing/2014/main" id="{EF42B83B-4CDC-4B19-85A2-F2D583A3EC0A}"/>
                  </a:ext>
                </a:extLst>
              </p:cNvPr>
              <p:cNvSpPr/>
              <p:nvPr/>
            </p:nvSpPr>
            <p:spPr>
              <a:xfrm>
                <a:off x="4024210" y="3246847"/>
                <a:ext cx="15706" cy="53380"/>
              </a:xfrm>
              <a:custGeom>
                <a:avLst/>
                <a:gdLst/>
                <a:ahLst/>
                <a:cxnLst/>
                <a:rect l="l" t="t" r="r" b="b"/>
                <a:pathLst>
                  <a:path w="1997" h="6787" fill="none" extrusionOk="0">
                    <a:moveTo>
                      <a:pt x="0" y="6787"/>
                    </a:moveTo>
                    <a:lnTo>
                      <a:pt x="1996" y="1"/>
                    </a:lnTo>
                  </a:path>
                </a:pathLst>
              </a:custGeom>
              <a:solidFill>
                <a:schemeClr val="lt2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" name="Google Shape;1506;p57">
                <a:extLst>
                  <a:ext uri="{FF2B5EF4-FFF2-40B4-BE49-F238E27FC236}">
                    <a16:creationId xmlns:a16="http://schemas.microsoft.com/office/drawing/2014/main" id="{1DE51296-D82D-43E2-8613-58EF4CEF8BBE}"/>
                  </a:ext>
                </a:extLst>
              </p:cNvPr>
              <p:cNvSpPr/>
              <p:nvPr/>
            </p:nvSpPr>
            <p:spPr>
              <a:xfrm>
                <a:off x="4002896" y="3261311"/>
                <a:ext cx="56809" cy="14086"/>
              </a:xfrm>
              <a:custGeom>
                <a:avLst/>
                <a:gdLst/>
                <a:ahLst/>
                <a:cxnLst/>
                <a:rect l="l" t="t" r="r" b="b"/>
                <a:pathLst>
                  <a:path w="7223" h="1791" fill="none" extrusionOk="0">
                    <a:moveTo>
                      <a:pt x="7222" y="1791"/>
                    </a:moveTo>
                    <a:lnTo>
                      <a:pt x="1" y="0"/>
                    </a:lnTo>
                  </a:path>
                </a:pathLst>
              </a:custGeom>
              <a:solidFill>
                <a:schemeClr val="lt2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" name="Google Shape;1507;p57">
              <a:extLst>
                <a:ext uri="{FF2B5EF4-FFF2-40B4-BE49-F238E27FC236}">
                  <a16:creationId xmlns:a16="http://schemas.microsoft.com/office/drawing/2014/main" id="{5A6F1003-4801-4121-BB09-AB7D70A74F68}"/>
                </a:ext>
              </a:extLst>
            </p:cNvPr>
            <p:cNvGrpSpPr/>
            <p:nvPr/>
          </p:nvGrpSpPr>
          <p:grpSpPr>
            <a:xfrm>
              <a:off x="1280370" y="2010374"/>
              <a:ext cx="85319" cy="73115"/>
              <a:chOff x="3977681" y="3245872"/>
              <a:chExt cx="37783" cy="32380"/>
            </a:xfrm>
          </p:grpSpPr>
          <p:sp>
            <p:nvSpPr>
              <p:cNvPr id="703" name="Google Shape;1508;p57">
                <a:extLst>
                  <a:ext uri="{FF2B5EF4-FFF2-40B4-BE49-F238E27FC236}">
                    <a16:creationId xmlns:a16="http://schemas.microsoft.com/office/drawing/2014/main" id="{81857918-1B88-45B0-A6A2-3A808389155C}"/>
                  </a:ext>
                </a:extLst>
              </p:cNvPr>
              <p:cNvSpPr/>
              <p:nvPr/>
            </p:nvSpPr>
            <p:spPr>
              <a:xfrm>
                <a:off x="3977681" y="3245872"/>
                <a:ext cx="37783" cy="32380"/>
              </a:xfrm>
              <a:custGeom>
                <a:avLst/>
                <a:gdLst/>
                <a:ahLst/>
                <a:cxnLst/>
                <a:rect l="l" t="t" r="r" b="b"/>
                <a:pathLst>
                  <a:path w="4804" h="4117" extrusionOk="0">
                    <a:moveTo>
                      <a:pt x="2726" y="1"/>
                    </a:moveTo>
                    <a:cubicBezTo>
                      <a:pt x="2219" y="1"/>
                      <a:pt x="1703" y="189"/>
                      <a:pt x="1283" y="608"/>
                    </a:cubicBezTo>
                    <a:cubicBezTo>
                      <a:pt x="1" y="1903"/>
                      <a:pt x="908" y="4117"/>
                      <a:pt x="2747" y="4117"/>
                    </a:cubicBezTo>
                    <a:cubicBezTo>
                      <a:pt x="3872" y="4104"/>
                      <a:pt x="4791" y="3185"/>
                      <a:pt x="4803" y="2060"/>
                    </a:cubicBezTo>
                    <a:cubicBezTo>
                      <a:pt x="4795" y="818"/>
                      <a:pt x="3782" y="1"/>
                      <a:pt x="272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4" name="Google Shape;1509;p57">
                <a:extLst>
                  <a:ext uri="{FF2B5EF4-FFF2-40B4-BE49-F238E27FC236}">
                    <a16:creationId xmlns:a16="http://schemas.microsoft.com/office/drawing/2014/main" id="{A84849CD-70A1-4176-9E3F-68C9101247DD}"/>
                  </a:ext>
                </a:extLst>
              </p:cNvPr>
              <p:cNvSpPr/>
              <p:nvPr/>
            </p:nvSpPr>
            <p:spPr>
              <a:xfrm>
                <a:off x="3992718" y="3255507"/>
                <a:ext cx="13040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58" extrusionOk="0">
                    <a:moveTo>
                      <a:pt x="835" y="0"/>
                    </a:moveTo>
                    <a:cubicBezTo>
                      <a:pt x="375" y="0"/>
                      <a:pt x="0" y="375"/>
                      <a:pt x="0" y="835"/>
                    </a:cubicBezTo>
                    <a:cubicBezTo>
                      <a:pt x="0" y="1295"/>
                      <a:pt x="375" y="1658"/>
                      <a:pt x="835" y="1658"/>
                    </a:cubicBezTo>
                    <a:cubicBezTo>
                      <a:pt x="1282" y="1658"/>
                      <a:pt x="1657" y="1295"/>
                      <a:pt x="1657" y="835"/>
                    </a:cubicBezTo>
                    <a:cubicBezTo>
                      <a:pt x="1657" y="375"/>
                      <a:pt x="1282" y="0"/>
                      <a:pt x="83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" name="Google Shape;1510;p57">
              <a:extLst>
                <a:ext uri="{FF2B5EF4-FFF2-40B4-BE49-F238E27FC236}">
                  <a16:creationId xmlns:a16="http://schemas.microsoft.com/office/drawing/2014/main" id="{189B9892-98FF-49AC-8E22-EF27B21CF29E}"/>
                </a:ext>
              </a:extLst>
            </p:cNvPr>
            <p:cNvGrpSpPr/>
            <p:nvPr/>
          </p:nvGrpSpPr>
          <p:grpSpPr>
            <a:xfrm>
              <a:off x="1423036" y="2048308"/>
              <a:ext cx="70916" cy="60967"/>
              <a:chOff x="4040860" y="3262672"/>
              <a:chExt cx="31405" cy="27001"/>
            </a:xfrm>
          </p:grpSpPr>
          <p:sp>
            <p:nvSpPr>
              <p:cNvPr id="701" name="Google Shape;1511;p57">
                <a:extLst>
                  <a:ext uri="{FF2B5EF4-FFF2-40B4-BE49-F238E27FC236}">
                    <a16:creationId xmlns:a16="http://schemas.microsoft.com/office/drawing/2014/main" id="{0422FE29-A258-4017-881A-E4B333957783}"/>
                  </a:ext>
                </a:extLst>
              </p:cNvPr>
              <p:cNvSpPr/>
              <p:nvPr/>
            </p:nvSpPr>
            <p:spPr>
              <a:xfrm>
                <a:off x="4040860" y="3262672"/>
                <a:ext cx="31405" cy="27001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433" extrusionOk="0">
                    <a:moveTo>
                      <a:pt x="2272" y="1"/>
                    </a:moveTo>
                    <a:cubicBezTo>
                      <a:pt x="1853" y="1"/>
                      <a:pt x="1425" y="157"/>
                      <a:pt x="1077" y="505"/>
                    </a:cubicBezTo>
                    <a:cubicBezTo>
                      <a:pt x="0" y="1581"/>
                      <a:pt x="762" y="3420"/>
                      <a:pt x="2286" y="3432"/>
                    </a:cubicBezTo>
                    <a:cubicBezTo>
                      <a:pt x="3230" y="3420"/>
                      <a:pt x="3992" y="2658"/>
                      <a:pt x="3992" y="1714"/>
                    </a:cubicBezTo>
                    <a:cubicBezTo>
                      <a:pt x="3992" y="683"/>
                      <a:pt x="3150" y="1"/>
                      <a:pt x="227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" name="Google Shape;1512;p57">
                <a:extLst>
                  <a:ext uri="{FF2B5EF4-FFF2-40B4-BE49-F238E27FC236}">
                    <a16:creationId xmlns:a16="http://schemas.microsoft.com/office/drawing/2014/main" id="{6083BEBA-9CA5-4B71-BB2C-0AD53BAEC0CE}"/>
                  </a:ext>
                </a:extLst>
              </p:cNvPr>
              <p:cNvSpPr/>
              <p:nvPr/>
            </p:nvSpPr>
            <p:spPr>
              <a:xfrm>
                <a:off x="4054938" y="3272346"/>
                <a:ext cx="7621" cy="7621"/>
              </a:xfrm>
              <a:custGeom>
                <a:avLst/>
                <a:gdLst/>
                <a:ahLst/>
                <a:cxnLst/>
                <a:rect l="l" t="t" r="r" b="b"/>
                <a:pathLst>
                  <a:path w="969" h="969" extrusionOk="0">
                    <a:moveTo>
                      <a:pt x="484" y="1"/>
                    </a:moveTo>
                    <a:cubicBezTo>
                      <a:pt x="218" y="1"/>
                      <a:pt x="0" y="218"/>
                      <a:pt x="0" y="484"/>
                    </a:cubicBezTo>
                    <a:cubicBezTo>
                      <a:pt x="0" y="751"/>
                      <a:pt x="218" y="968"/>
                      <a:pt x="484" y="968"/>
                    </a:cubicBezTo>
                    <a:cubicBezTo>
                      <a:pt x="763" y="968"/>
                      <a:pt x="968" y="751"/>
                      <a:pt x="968" y="484"/>
                    </a:cubicBezTo>
                    <a:cubicBezTo>
                      <a:pt x="968" y="218"/>
                      <a:pt x="763" y="1"/>
                      <a:pt x="48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" name="Google Shape;1513;p57">
              <a:extLst>
                <a:ext uri="{FF2B5EF4-FFF2-40B4-BE49-F238E27FC236}">
                  <a16:creationId xmlns:a16="http://schemas.microsoft.com/office/drawing/2014/main" id="{B499B554-6098-4EB4-886D-5886135BA51F}"/>
                </a:ext>
              </a:extLst>
            </p:cNvPr>
            <p:cNvGrpSpPr/>
            <p:nvPr/>
          </p:nvGrpSpPr>
          <p:grpSpPr>
            <a:xfrm>
              <a:off x="1378352" y="1975264"/>
              <a:ext cx="70898" cy="60754"/>
              <a:chOff x="4021072" y="3230323"/>
              <a:chExt cx="31397" cy="26906"/>
            </a:xfrm>
          </p:grpSpPr>
          <p:sp>
            <p:nvSpPr>
              <p:cNvPr id="699" name="Google Shape;1514;p57">
                <a:extLst>
                  <a:ext uri="{FF2B5EF4-FFF2-40B4-BE49-F238E27FC236}">
                    <a16:creationId xmlns:a16="http://schemas.microsoft.com/office/drawing/2014/main" id="{F64AF8A4-02DD-4515-91FD-39AB75C3B37D}"/>
                  </a:ext>
                </a:extLst>
              </p:cNvPr>
              <p:cNvSpPr/>
              <p:nvPr/>
            </p:nvSpPr>
            <p:spPr>
              <a:xfrm>
                <a:off x="4021072" y="3230323"/>
                <a:ext cx="31397" cy="26906"/>
              </a:xfrm>
              <a:custGeom>
                <a:avLst/>
                <a:gdLst/>
                <a:ahLst/>
                <a:cxnLst/>
                <a:rect l="l" t="t" r="r" b="b"/>
                <a:pathLst>
                  <a:path w="3992" h="3421" extrusionOk="0">
                    <a:moveTo>
                      <a:pt x="2272" y="1"/>
                    </a:moveTo>
                    <a:cubicBezTo>
                      <a:pt x="1853" y="1"/>
                      <a:pt x="1425" y="157"/>
                      <a:pt x="1077" y="505"/>
                    </a:cubicBezTo>
                    <a:cubicBezTo>
                      <a:pt x="0" y="1581"/>
                      <a:pt x="762" y="3420"/>
                      <a:pt x="2286" y="3420"/>
                    </a:cubicBezTo>
                    <a:cubicBezTo>
                      <a:pt x="3230" y="3420"/>
                      <a:pt x="3992" y="2658"/>
                      <a:pt x="3992" y="1714"/>
                    </a:cubicBezTo>
                    <a:cubicBezTo>
                      <a:pt x="3992" y="683"/>
                      <a:pt x="3150" y="1"/>
                      <a:pt x="22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" name="Google Shape;1515;p57">
                <a:extLst>
                  <a:ext uri="{FF2B5EF4-FFF2-40B4-BE49-F238E27FC236}">
                    <a16:creationId xmlns:a16="http://schemas.microsoft.com/office/drawing/2014/main" id="{DC406B6E-12AA-41C0-BA67-938DB2A4DA46}"/>
                  </a:ext>
                </a:extLst>
              </p:cNvPr>
              <p:cNvSpPr/>
              <p:nvPr/>
            </p:nvSpPr>
            <p:spPr>
              <a:xfrm>
                <a:off x="4035245" y="3239997"/>
                <a:ext cx="7621" cy="7621"/>
              </a:xfrm>
              <a:custGeom>
                <a:avLst/>
                <a:gdLst/>
                <a:ahLst/>
                <a:cxnLst/>
                <a:rect l="l" t="t" r="r" b="b"/>
                <a:pathLst>
                  <a:path w="969" h="969" extrusionOk="0">
                    <a:moveTo>
                      <a:pt x="484" y="1"/>
                    </a:moveTo>
                    <a:cubicBezTo>
                      <a:pt x="218" y="1"/>
                      <a:pt x="0" y="218"/>
                      <a:pt x="0" y="484"/>
                    </a:cubicBezTo>
                    <a:cubicBezTo>
                      <a:pt x="0" y="751"/>
                      <a:pt x="218" y="968"/>
                      <a:pt x="484" y="968"/>
                    </a:cubicBezTo>
                    <a:cubicBezTo>
                      <a:pt x="750" y="968"/>
                      <a:pt x="968" y="751"/>
                      <a:pt x="968" y="484"/>
                    </a:cubicBezTo>
                    <a:cubicBezTo>
                      <a:pt x="968" y="218"/>
                      <a:pt x="750" y="1"/>
                      <a:pt x="48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" name="Google Shape;1516;p57">
              <a:extLst>
                <a:ext uri="{FF2B5EF4-FFF2-40B4-BE49-F238E27FC236}">
                  <a16:creationId xmlns:a16="http://schemas.microsoft.com/office/drawing/2014/main" id="{F866810F-245C-4405-A9DE-84F9F27CD359}"/>
                </a:ext>
              </a:extLst>
            </p:cNvPr>
            <p:cNvGrpSpPr/>
            <p:nvPr/>
          </p:nvGrpSpPr>
          <p:grpSpPr>
            <a:xfrm>
              <a:off x="1334094" y="2104285"/>
              <a:ext cx="71129" cy="60843"/>
              <a:chOff x="4001472" y="3287462"/>
              <a:chExt cx="31499" cy="26945"/>
            </a:xfrm>
          </p:grpSpPr>
          <p:sp>
            <p:nvSpPr>
              <p:cNvPr id="697" name="Google Shape;1517;p57">
                <a:extLst>
                  <a:ext uri="{FF2B5EF4-FFF2-40B4-BE49-F238E27FC236}">
                    <a16:creationId xmlns:a16="http://schemas.microsoft.com/office/drawing/2014/main" id="{D101DAE4-96CA-4FA2-ACA7-4E79133DD21C}"/>
                  </a:ext>
                </a:extLst>
              </p:cNvPr>
              <p:cNvSpPr/>
              <p:nvPr/>
            </p:nvSpPr>
            <p:spPr>
              <a:xfrm>
                <a:off x="4001472" y="3287462"/>
                <a:ext cx="31499" cy="26945"/>
              </a:xfrm>
              <a:custGeom>
                <a:avLst/>
                <a:gdLst/>
                <a:ahLst/>
                <a:cxnLst/>
                <a:rect l="l" t="t" r="r" b="b"/>
                <a:pathLst>
                  <a:path w="4005" h="3426" extrusionOk="0">
                    <a:moveTo>
                      <a:pt x="2276" y="1"/>
                    </a:moveTo>
                    <a:cubicBezTo>
                      <a:pt x="1854" y="1"/>
                      <a:pt x="1425" y="158"/>
                      <a:pt x="1077" y="510"/>
                    </a:cubicBezTo>
                    <a:cubicBezTo>
                      <a:pt x="0" y="1587"/>
                      <a:pt x="762" y="3425"/>
                      <a:pt x="2286" y="3425"/>
                    </a:cubicBezTo>
                    <a:cubicBezTo>
                      <a:pt x="3230" y="3425"/>
                      <a:pt x="3992" y="2663"/>
                      <a:pt x="4004" y="1720"/>
                    </a:cubicBezTo>
                    <a:cubicBezTo>
                      <a:pt x="4004" y="688"/>
                      <a:pt x="3157" y="1"/>
                      <a:pt x="227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" name="Google Shape;1518;p57">
                <a:extLst>
                  <a:ext uri="{FF2B5EF4-FFF2-40B4-BE49-F238E27FC236}">
                    <a16:creationId xmlns:a16="http://schemas.microsoft.com/office/drawing/2014/main" id="{303C46DA-A3B3-463B-92BD-2B029024D961}"/>
                  </a:ext>
                </a:extLst>
              </p:cNvPr>
              <p:cNvSpPr/>
              <p:nvPr/>
            </p:nvSpPr>
            <p:spPr>
              <a:xfrm>
                <a:off x="4014410" y="3297175"/>
                <a:ext cx="8856" cy="7590"/>
              </a:xfrm>
              <a:custGeom>
                <a:avLst/>
                <a:gdLst/>
                <a:ahLst/>
                <a:cxnLst/>
                <a:rect l="l" t="t" r="r" b="b"/>
                <a:pathLst>
                  <a:path w="1126" h="965" extrusionOk="0">
                    <a:moveTo>
                      <a:pt x="641" y="1"/>
                    </a:moveTo>
                    <a:cubicBezTo>
                      <a:pt x="218" y="1"/>
                      <a:pt x="0" y="521"/>
                      <a:pt x="303" y="823"/>
                    </a:cubicBezTo>
                    <a:cubicBezTo>
                      <a:pt x="400" y="921"/>
                      <a:pt x="520" y="964"/>
                      <a:pt x="638" y="964"/>
                    </a:cubicBezTo>
                    <a:cubicBezTo>
                      <a:pt x="886" y="964"/>
                      <a:pt x="1125" y="772"/>
                      <a:pt x="1125" y="485"/>
                    </a:cubicBezTo>
                    <a:cubicBezTo>
                      <a:pt x="1125" y="206"/>
                      <a:pt x="908" y="1"/>
                      <a:pt x="64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" name="Google Shape;1519;p57">
              <a:extLst>
                <a:ext uri="{FF2B5EF4-FFF2-40B4-BE49-F238E27FC236}">
                  <a16:creationId xmlns:a16="http://schemas.microsoft.com/office/drawing/2014/main" id="{97139832-5D44-48CD-93C5-FBDEB252B12B}"/>
                </a:ext>
              </a:extLst>
            </p:cNvPr>
            <p:cNvGrpSpPr/>
            <p:nvPr/>
          </p:nvGrpSpPr>
          <p:grpSpPr>
            <a:xfrm>
              <a:off x="1573409" y="2068429"/>
              <a:ext cx="346550" cy="249001"/>
              <a:chOff x="4107453" y="3271583"/>
              <a:chExt cx="153470" cy="110275"/>
            </a:xfrm>
          </p:grpSpPr>
          <p:sp>
            <p:nvSpPr>
              <p:cNvPr id="693" name="Google Shape;1520;p57">
                <a:extLst>
                  <a:ext uri="{FF2B5EF4-FFF2-40B4-BE49-F238E27FC236}">
                    <a16:creationId xmlns:a16="http://schemas.microsoft.com/office/drawing/2014/main" id="{DABC8CF3-1C1E-46BB-A028-86A381A4DEBF}"/>
                  </a:ext>
                </a:extLst>
              </p:cNvPr>
              <p:cNvSpPr/>
              <p:nvPr/>
            </p:nvSpPr>
            <p:spPr>
              <a:xfrm>
                <a:off x="4107453" y="3271583"/>
                <a:ext cx="153470" cy="110275"/>
              </a:xfrm>
              <a:custGeom>
                <a:avLst/>
                <a:gdLst/>
                <a:ahLst/>
                <a:cxnLst/>
                <a:rect l="l" t="t" r="r" b="b"/>
                <a:pathLst>
                  <a:path w="19513" h="14021" fill="none" extrusionOk="0">
                    <a:moveTo>
                      <a:pt x="19513" y="14021"/>
                    </a:moveTo>
                    <a:lnTo>
                      <a:pt x="14844" y="968"/>
                    </a:lnTo>
                    <a:lnTo>
                      <a:pt x="5674" y="1"/>
                    </a:lnTo>
                    <a:lnTo>
                      <a:pt x="1" y="968"/>
                    </a:lnTo>
                    <a:lnTo>
                      <a:pt x="8977" y="2674"/>
                    </a:lnTo>
                    <a:lnTo>
                      <a:pt x="14360" y="10102"/>
                    </a:lnTo>
                    <a:lnTo>
                      <a:pt x="19029" y="14021"/>
                    </a:lnTo>
                  </a:path>
                </a:pathLst>
              </a:custGeom>
              <a:solidFill>
                <a:schemeClr val="lt2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" name="Google Shape;1521;p57">
                <a:extLst>
                  <a:ext uri="{FF2B5EF4-FFF2-40B4-BE49-F238E27FC236}">
                    <a16:creationId xmlns:a16="http://schemas.microsoft.com/office/drawing/2014/main" id="{C7794571-8425-4E20-8772-6AE457F49417}"/>
                  </a:ext>
                </a:extLst>
              </p:cNvPr>
              <p:cNvSpPr/>
              <p:nvPr/>
            </p:nvSpPr>
            <p:spPr>
              <a:xfrm>
                <a:off x="4155886" y="3271968"/>
                <a:ext cx="22171" cy="20559"/>
              </a:xfrm>
              <a:custGeom>
                <a:avLst/>
                <a:gdLst/>
                <a:ahLst/>
                <a:cxnLst/>
                <a:rect l="l" t="t" r="r" b="b"/>
                <a:pathLst>
                  <a:path w="2819" h="2614" fill="none" extrusionOk="0">
                    <a:moveTo>
                      <a:pt x="2819" y="2613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lt2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" name="Google Shape;1522;p57">
                <a:extLst>
                  <a:ext uri="{FF2B5EF4-FFF2-40B4-BE49-F238E27FC236}">
                    <a16:creationId xmlns:a16="http://schemas.microsoft.com/office/drawing/2014/main" id="{A4FFD132-4EA7-44F2-951B-3D683B02B7C7}"/>
                  </a:ext>
                </a:extLst>
              </p:cNvPr>
              <p:cNvSpPr/>
              <p:nvPr/>
            </p:nvSpPr>
            <p:spPr>
              <a:xfrm>
                <a:off x="4178049" y="3279196"/>
                <a:ext cx="42345" cy="13331"/>
              </a:xfrm>
              <a:custGeom>
                <a:avLst/>
                <a:gdLst/>
                <a:ahLst/>
                <a:cxnLst/>
                <a:rect l="l" t="t" r="r" b="b"/>
                <a:pathLst>
                  <a:path w="5384" h="1695" fill="none" extrusionOk="0">
                    <a:moveTo>
                      <a:pt x="1" y="1694"/>
                    </a:moveTo>
                    <a:lnTo>
                      <a:pt x="5384" y="0"/>
                    </a:lnTo>
                  </a:path>
                </a:pathLst>
              </a:custGeom>
              <a:solidFill>
                <a:schemeClr val="lt2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" name="Google Shape;1523;p57">
                <a:extLst>
                  <a:ext uri="{FF2B5EF4-FFF2-40B4-BE49-F238E27FC236}">
                    <a16:creationId xmlns:a16="http://schemas.microsoft.com/office/drawing/2014/main" id="{2A463EB1-FEE8-41DB-AD29-4955DFDDBF84}"/>
                  </a:ext>
                </a:extLst>
              </p:cNvPr>
              <p:cNvSpPr/>
              <p:nvPr/>
            </p:nvSpPr>
            <p:spPr>
              <a:xfrm>
                <a:off x="4220387" y="3279196"/>
                <a:ext cx="8" cy="71745"/>
              </a:xfrm>
              <a:custGeom>
                <a:avLst/>
                <a:gdLst/>
                <a:ahLst/>
                <a:cxnLst/>
                <a:rect l="l" t="t" r="r" b="b"/>
                <a:pathLst>
                  <a:path w="1" h="9122" fill="none" extrusionOk="0">
                    <a:moveTo>
                      <a:pt x="1" y="0"/>
                    </a:moveTo>
                    <a:lnTo>
                      <a:pt x="1" y="9121"/>
                    </a:lnTo>
                  </a:path>
                </a:pathLst>
              </a:custGeom>
              <a:solidFill>
                <a:schemeClr val="lt2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" name="Google Shape;1524;p57">
              <a:extLst>
                <a:ext uri="{FF2B5EF4-FFF2-40B4-BE49-F238E27FC236}">
                  <a16:creationId xmlns:a16="http://schemas.microsoft.com/office/drawing/2014/main" id="{127A3B2E-3E39-45D5-AEBE-676331C09F7D}"/>
                </a:ext>
              </a:extLst>
            </p:cNvPr>
            <p:cNvGrpSpPr/>
            <p:nvPr/>
          </p:nvGrpSpPr>
          <p:grpSpPr>
            <a:xfrm>
              <a:off x="1640009" y="2039712"/>
              <a:ext cx="71129" cy="60967"/>
              <a:chOff x="4136947" y="3258865"/>
              <a:chExt cx="31499" cy="27001"/>
            </a:xfrm>
          </p:grpSpPr>
          <p:sp>
            <p:nvSpPr>
              <p:cNvPr id="691" name="Google Shape;1525;p57">
                <a:extLst>
                  <a:ext uri="{FF2B5EF4-FFF2-40B4-BE49-F238E27FC236}">
                    <a16:creationId xmlns:a16="http://schemas.microsoft.com/office/drawing/2014/main" id="{775FE321-CD8E-49CB-AF39-75FED02163F9}"/>
                  </a:ext>
                </a:extLst>
              </p:cNvPr>
              <p:cNvSpPr/>
              <p:nvPr/>
            </p:nvSpPr>
            <p:spPr>
              <a:xfrm>
                <a:off x="4136947" y="3258865"/>
                <a:ext cx="31499" cy="27001"/>
              </a:xfrm>
              <a:custGeom>
                <a:avLst/>
                <a:gdLst/>
                <a:ahLst/>
                <a:cxnLst/>
                <a:rect l="l" t="t" r="r" b="b"/>
                <a:pathLst>
                  <a:path w="4005" h="3433" extrusionOk="0">
                    <a:moveTo>
                      <a:pt x="2285" y="1"/>
                    </a:moveTo>
                    <a:cubicBezTo>
                      <a:pt x="1866" y="1"/>
                      <a:pt x="1438" y="157"/>
                      <a:pt x="1090" y="505"/>
                    </a:cubicBezTo>
                    <a:cubicBezTo>
                      <a:pt x="1" y="1581"/>
                      <a:pt x="775" y="3432"/>
                      <a:pt x="2299" y="3432"/>
                    </a:cubicBezTo>
                    <a:cubicBezTo>
                      <a:pt x="3243" y="3420"/>
                      <a:pt x="4005" y="2658"/>
                      <a:pt x="4005" y="1715"/>
                    </a:cubicBezTo>
                    <a:cubicBezTo>
                      <a:pt x="4005" y="683"/>
                      <a:pt x="3163" y="1"/>
                      <a:pt x="228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2" name="Google Shape;1526;p57">
                <a:extLst>
                  <a:ext uri="{FF2B5EF4-FFF2-40B4-BE49-F238E27FC236}">
                    <a16:creationId xmlns:a16="http://schemas.microsoft.com/office/drawing/2014/main" id="{D5C88EFD-91A6-4DCF-96B6-1A1B4F705C6F}"/>
                  </a:ext>
                </a:extLst>
              </p:cNvPr>
              <p:cNvSpPr/>
              <p:nvPr/>
            </p:nvSpPr>
            <p:spPr>
              <a:xfrm>
                <a:off x="4151222" y="3268539"/>
                <a:ext cx="7621" cy="7621"/>
              </a:xfrm>
              <a:custGeom>
                <a:avLst/>
                <a:gdLst/>
                <a:ahLst/>
                <a:cxnLst/>
                <a:rect l="l" t="t" r="r" b="b"/>
                <a:pathLst>
                  <a:path w="969" h="969" extrusionOk="0">
                    <a:moveTo>
                      <a:pt x="484" y="1"/>
                    </a:moveTo>
                    <a:cubicBezTo>
                      <a:pt x="206" y="1"/>
                      <a:pt x="0" y="218"/>
                      <a:pt x="0" y="485"/>
                    </a:cubicBezTo>
                    <a:cubicBezTo>
                      <a:pt x="0" y="751"/>
                      <a:pt x="206" y="968"/>
                      <a:pt x="484" y="968"/>
                    </a:cubicBezTo>
                    <a:cubicBezTo>
                      <a:pt x="750" y="968"/>
                      <a:pt x="968" y="751"/>
                      <a:pt x="968" y="485"/>
                    </a:cubicBezTo>
                    <a:cubicBezTo>
                      <a:pt x="968" y="218"/>
                      <a:pt x="750" y="1"/>
                      <a:pt x="48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0" name="Google Shape;1527;p57">
              <a:extLst>
                <a:ext uri="{FF2B5EF4-FFF2-40B4-BE49-F238E27FC236}">
                  <a16:creationId xmlns:a16="http://schemas.microsoft.com/office/drawing/2014/main" id="{1EF5B0CF-B6F3-4C94-95E3-FA342010E906}"/>
                </a:ext>
              </a:extLst>
            </p:cNvPr>
            <p:cNvGrpSpPr/>
            <p:nvPr/>
          </p:nvGrpSpPr>
          <p:grpSpPr>
            <a:xfrm>
              <a:off x="1522065" y="2056903"/>
              <a:ext cx="71058" cy="60736"/>
              <a:chOff x="4084715" y="3266478"/>
              <a:chExt cx="31468" cy="26898"/>
            </a:xfrm>
          </p:grpSpPr>
          <p:sp>
            <p:nvSpPr>
              <p:cNvPr id="689" name="Google Shape;1528;p57">
                <a:extLst>
                  <a:ext uri="{FF2B5EF4-FFF2-40B4-BE49-F238E27FC236}">
                    <a16:creationId xmlns:a16="http://schemas.microsoft.com/office/drawing/2014/main" id="{1E623184-DA47-4FBC-9970-11946A3E1369}"/>
                  </a:ext>
                </a:extLst>
              </p:cNvPr>
              <p:cNvSpPr/>
              <p:nvPr/>
            </p:nvSpPr>
            <p:spPr>
              <a:xfrm>
                <a:off x="4084715" y="3266478"/>
                <a:ext cx="31468" cy="26898"/>
              </a:xfrm>
              <a:custGeom>
                <a:avLst/>
                <a:gdLst/>
                <a:ahLst/>
                <a:cxnLst/>
                <a:rect l="l" t="t" r="r" b="b"/>
                <a:pathLst>
                  <a:path w="4001" h="3420" extrusionOk="0">
                    <a:moveTo>
                      <a:pt x="2279" y="1"/>
                    </a:moveTo>
                    <a:cubicBezTo>
                      <a:pt x="1859" y="1"/>
                      <a:pt x="1429" y="157"/>
                      <a:pt x="1077" y="505"/>
                    </a:cubicBezTo>
                    <a:cubicBezTo>
                      <a:pt x="1" y="1581"/>
                      <a:pt x="763" y="3420"/>
                      <a:pt x="2287" y="3420"/>
                    </a:cubicBezTo>
                    <a:cubicBezTo>
                      <a:pt x="3231" y="3420"/>
                      <a:pt x="3993" y="2658"/>
                      <a:pt x="3993" y="1726"/>
                    </a:cubicBezTo>
                    <a:cubicBezTo>
                      <a:pt x="4001" y="686"/>
                      <a:pt x="3161" y="1"/>
                      <a:pt x="227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" name="Google Shape;1529;p57">
                <a:extLst>
                  <a:ext uri="{FF2B5EF4-FFF2-40B4-BE49-F238E27FC236}">
                    <a16:creationId xmlns:a16="http://schemas.microsoft.com/office/drawing/2014/main" id="{51257269-F5E1-43A1-8FDF-86DE6C024E62}"/>
                  </a:ext>
                </a:extLst>
              </p:cNvPr>
              <p:cNvSpPr/>
              <p:nvPr/>
            </p:nvSpPr>
            <p:spPr>
              <a:xfrm>
                <a:off x="4098896" y="3276152"/>
                <a:ext cx="7613" cy="7621"/>
              </a:xfrm>
              <a:custGeom>
                <a:avLst/>
                <a:gdLst/>
                <a:ahLst/>
                <a:cxnLst/>
                <a:rect l="l" t="t" r="r" b="b"/>
                <a:pathLst>
                  <a:path w="968" h="969" extrusionOk="0">
                    <a:moveTo>
                      <a:pt x="484" y="0"/>
                    </a:moveTo>
                    <a:cubicBezTo>
                      <a:pt x="218" y="0"/>
                      <a:pt x="0" y="218"/>
                      <a:pt x="0" y="484"/>
                    </a:cubicBezTo>
                    <a:cubicBezTo>
                      <a:pt x="0" y="750"/>
                      <a:pt x="218" y="968"/>
                      <a:pt x="484" y="968"/>
                    </a:cubicBezTo>
                    <a:cubicBezTo>
                      <a:pt x="750" y="968"/>
                      <a:pt x="968" y="750"/>
                      <a:pt x="968" y="484"/>
                    </a:cubicBezTo>
                    <a:cubicBezTo>
                      <a:pt x="968" y="218"/>
                      <a:pt x="750" y="0"/>
                      <a:pt x="48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1" name="Google Shape;1530;p57">
              <a:extLst>
                <a:ext uri="{FF2B5EF4-FFF2-40B4-BE49-F238E27FC236}">
                  <a16:creationId xmlns:a16="http://schemas.microsoft.com/office/drawing/2014/main" id="{D0CAD94D-B550-4DDA-A0F5-4456082311E2}"/>
                </a:ext>
              </a:extLst>
            </p:cNvPr>
            <p:cNvGrpSpPr/>
            <p:nvPr/>
          </p:nvGrpSpPr>
          <p:grpSpPr>
            <a:xfrm>
              <a:off x="1690287" y="2087094"/>
              <a:ext cx="70916" cy="60843"/>
              <a:chOff x="4159213" y="3279849"/>
              <a:chExt cx="31405" cy="26945"/>
            </a:xfrm>
          </p:grpSpPr>
          <p:sp>
            <p:nvSpPr>
              <p:cNvPr id="687" name="Google Shape;1531;p57">
                <a:extLst>
                  <a:ext uri="{FF2B5EF4-FFF2-40B4-BE49-F238E27FC236}">
                    <a16:creationId xmlns:a16="http://schemas.microsoft.com/office/drawing/2014/main" id="{CD98F901-AC1B-48D9-9733-F7A8160C6F4A}"/>
                  </a:ext>
                </a:extLst>
              </p:cNvPr>
              <p:cNvSpPr/>
              <p:nvPr/>
            </p:nvSpPr>
            <p:spPr>
              <a:xfrm>
                <a:off x="4159213" y="3279849"/>
                <a:ext cx="31405" cy="26945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426" extrusionOk="0">
                    <a:moveTo>
                      <a:pt x="2273" y="1"/>
                    </a:moveTo>
                    <a:cubicBezTo>
                      <a:pt x="1853" y="1"/>
                      <a:pt x="1425" y="158"/>
                      <a:pt x="1077" y="510"/>
                    </a:cubicBezTo>
                    <a:cubicBezTo>
                      <a:pt x="1" y="1587"/>
                      <a:pt x="763" y="3426"/>
                      <a:pt x="2287" y="3426"/>
                    </a:cubicBezTo>
                    <a:cubicBezTo>
                      <a:pt x="3230" y="3426"/>
                      <a:pt x="3992" y="2663"/>
                      <a:pt x="3992" y="1720"/>
                    </a:cubicBezTo>
                    <a:cubicBezTo>
                      <a:pt x="3992" y="689"/>
                      <a:pt x="3151" y="1"/>
                      <a:pt x="227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8" name="Google Shape;1532;p57">
                <a:extLst>
                  <a:ext uri="{FF2B5EF4-FFF2-40B4-BE49-F238E27FC236}">
                    <a16:creationId xmlns:a16="http://schemas.microsoft.com/office/drawing/2014/main" id="{1B23C979-FCED-4196-B429-432B1167E06B}"/>
                  </a:ext>
                </a:extLst>
              </p:cNvPr>
              <p:cNvSpPr/>
              <p:nvPr/>
            </p:nvSpPr>
            <p:spPr>
              <a:xfrm>
                <a:off x="4173385" y="3289570"/>
                <a:ext cx="7621" cy="7613"/>
              </a:xfrm>
              <a:custGeom>
                <a:avLst/>
                <a:gdLst/>
                <a:ahLst/>
                <a:cxnLst/>
                <a:rect l="l" t="t" r="r" b="b"/>
                <a:pathLst>
                  <a:path w="969" h="968" extrusionOk="0">
                    <a:moveTo>
                      <a:pt x="485" y="0"/>
                    </a:moveTo>
                    <a:cubicBezTo>
                      <a:pt x="219" y="0"/>
                      <a:pt x="1" y="218"/>
                      <a:pt x="1" y="484"/>
                    </a:cubicBezTo>
                    <a:cubicBezTo>
                      <a:pt x="1" y="750"/>
                      <a:pt x="219" y="968"/>
                      <a:pt x="485" y="968"/>
                    </a:cubicBezTo>
                    <a:cubicBezTo>
                      <a:pt x="751" y="968"/>
                      <a:pt x="969" y="750"/>
                      <a:pt x="969" y="484"/>
                    </a:cubicBezTo>
                    <a:cubicBezTo>
                      <a:pt x="969" y="218"/>
                      <a:pt x="751" y="0"/>
                      <a:pt x="48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2" name="Google Shape;1533;p57">
              <a:extLst>
                <a:ext uri="{FF2B5EF4-FFF2-40B4-BE49-F238E27FC236}">
                  <a16:creationId xmlns:a16="http://schemas.microsoft.com/office/drawing/2014/main" id="{C8A9F71C-DFF6-4862-AECB-DB10DDC9DBF7}"/>
                </a:ext>
              </a:extLst>
            </p:cNvPr>
            <p:cNvGrpSpPr/>
            <p:nvPr/>
          </p:nvGrpSpPr>
          <p:grpSpPr>
            <a:xfrm>
              <a:off x="1785889" y="2056956"/>
              <a:ext cx="70916" cy="60701"/>
              <a:chOff x="4201550" y="3266502"/>
              <a:chExt cx="31405" cy="26883"/>
            </a:xfrm>
          </p:grpSpPr>
          <p:sp>
            <p:nvSpPr>
              <p:cNvPr id="685" name="Google Shape;1534;p57">
                <a:extLst>
                  <a:ext uri="{FF2B5EF4-FFF2-40B4-BE49-F238E27FC236}">
                    <a16:creationId xmlns:a16="http://schemas.microsoft.com/office/drawing/2014/main" id="{B5BFA035-725A-471B-A10E-28CA1F56CBB0}"/>
                  </a:ext>
                </a:extLst>
              </p:cNvPr>
              <p:cNvSpPr/>
              <p:nvPr/>
            </p:nvSpPr>
            <p:spPr>
              <a:xfrm>
                <a:off x="4201550" y="3266502"/>
                <a:ext cx="31405" cy="26883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418" extrusionOk="0">
                    <a:moveTo>
                      <a:pt x="2266" y="1"/>
                    </a:moveTo>
                    <a:cubicBezTo>
                      <a:pt x="1849" y="1"/>
                      <a:pt x="1423" y="155"/>
                      <a:pt x="1077" y="502"/>
                    </a:cubicBezTo>
                    <a:cubicBezTo>
                      <a:pt x="1" y="1566"/>
                      <a:pt x="751" y="3417"/>
                      <a:pt x="2275" y="3417"/>
                    </a:cubicBezTo>
                    <a:cubicBezTo>
                      <a:pt x="2282" y="3417"/>
                      <a:pt x="2290" y="3417"/>
                      <a:pt x="2297" y="3417"/>
                    </a:cubicBezTo>
                    <a:cubicBezTo>
                      <a:pt x="3230" y="3417"/>
                      <a:pt x="3993" y="2660"/>
                      <a:pt x="3993" y="1723"/>
                    </a:cubicBezTo>
                    <a:cubicBezTo>
                      <a:pt x="3993" y="689"/>
                      <a:pt x="3146" y="1"/>
                      <a:pt x="226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6" name="Google Shape;1535;p57">
                <a:extLst>
                  <a:ext uri="{FF2B5EF4-FFF2-40B4-BE49-F238E27FC236}">
                    <a16:creationId xmlns:a16="http://schemas.microsoft.com/office/drawing/2014/main" id="{BC9EE9D1-E63E-4277-85DC-D51DC063F010}"/>
                  </a:ext>
                </a:extLst>
              </p:cNvPr>
              <p:cNvSpPr/>
              <p:nvPr/>
            </p:nvSpPr>
            <p:spPr>
              <a:xfrm>
                <a:off x="4214331" y="3276247"/>
                <a:ext cx="8919" cy="7582"/>
              </a:xfrm>
              <a:custGeom>
                <a:avLst/>
                <a:gdLst/>
                <a:ahLst/>
                <a:cxnLst/>
                <a:rect l="l" t="t" r="r" b="b"/>
                <a:pathLst>
                  <a:path w="1134" h="964" extrusionOk="0">
                    <a:moveTo>
                      <a:pt x="635" y="0"/>
                    </a:moveTo>
                    <a:cubicBezTo>
                      <a:pt x="209" y="0"/>
                      <a:pt x="0" y="512"/>
                      <a:pt x="311" y="823"/>
                    </a:cubicBezTo>
                    <a:cubicBezTo>
                      <a:pt x="408" y="920"/>
                      <a:pt x="528" y="964"/>
                      <a:pt x="646" y="964"/>
                    </a:cubicBezTo>
                    <a:cubicBezTo>
                      <a:pt x="895" y="964"/>
                      <a:pt x="1134" y="771"/>
                      <a:pt x="1134" y="484"/>
                    </a:cubicBezTo>
                    <a:cubicBezTo>
                      <a:pt x="1134" y="206"/>
                      <a:pt x="916" y="0"/>
                      <a:pt x="650" y="0"/>
                    </a:cubicBezTo>
                    <a:cubicBezTo>
                      <a:pt x="645" y="0"/>
                      <a:pt x="640" y="0"/>
                      <a:pt x="63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3" name="Google Shape;1536;p57">
              <a:extLst>
                <a:ext uri="{FF2B5EF4-FFF2-40B4-BE49-F238E27FC236}">
                  <a16:creationId xmlns:a16="http://schemas.microsoft.com/office/drawing/2014/main" id="{E7C9679E-E9E0-4FD3-A2DA-D418CAD91A82}"/>
                </a:ext>
              </a:extLst>
            </p:cNvPr>
            <p:cNvGrpSpPr/>
            <p:nvPr/>
          </p:nvGrpSpPr>
          <p:grpSpPr>
            <a:xfrm>
              <a:off x="1785889" y="2219027"/>
              <a:ext cx="70916" cy="60807"/>
              <a:chOff x="4201550" y="3338278"/>
              <a:chExt cx="31405" cy="26930"/>
            </a:xfrm>
          </p:grpSpPr>
          <p:sp>
            <p:nvSpPr>
              <p:cNvPr id="683" name="Google Shape;1537;p57">
                <a:extLst>
                  <a:ext uri="{FF2B5EF4-FFF2-40B4-BE49-F238E27FC236}">
                    <a16:creationId xmlns:a16="http://schemas.microsoft.com/office/drawing/2014/main" id="{EB33BCEF-A53F-462B-B490-5A70FF92A43E}"/>
                  </a:ext>
                </a:extLst>
              </p:cNvPr>
              <p:cNvSpPr/>
              <p:nvPr/>
            </p:nvSpPr>
            <p:spPr>
              <a:xfrm>
                <a:off x="4201550" y="3338278"/>
                <a:ext cx="31405" cy="26930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424" extrusionOk="0">
                    <a:moveTo>
                      <a:pt x="2266" y="1"/>
                    </a:moveTo>
                    <a:cubicBezTo>
                      <a:pt x="1848" y="1"/>
                      <a:pt x="1423" y="154"/>
                      <a:pt x="1077" y="497"/>
                    </a:cubicBezTo>
                    <a:cubicBezTo>
                      <a:pt x="1" y="1573"/>
                      <a:pt x="751" y="3412"/>
                      <a:pt x="2275" y="3424"/>
                    </a:cubicBezTo>
                    <a:cubicBezTo>
                      <a:pt x="3218" y="3424"/>
                      <a:pt x="3993" y="2662"/>
                      <a:pt x="3993" y="1718"/>
                    </a:cubicBezTo>
                    <a:cubicBezTo>
                      <a:pt x="3993" y="684"/>
                      <a:pt x="3146" y="1"/>
                      <a:pt x="226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4" name="Google Shape;1538;p57">
                <a:extLst>
                  <a:ext uri="{FF2B5EF4-FFF2-40B4-BE49-F238E27FC236}">
                    <a16:creationId xmlns:a16="http://schemas.microsoft.com/office/drawing/2014/main" id="{CB3CD482-B754-4C65-924C-9B8C74FA131A}"/>
                  </a:ext>
                </a:extLst>
              </p:cNvPr>
              <p:cNvSpPr/>
              <p:nvPr/>
            </p:nvSpPr>
            <p:spPr>
              <a:xfrm>
                <a:off x="4214331" y="3347976"/>
                <a:ext cx="8919" cy="7590"/>
              </a:xfrm>
              <a:custGeom>
                <a:avLst/>
                <a:gdLst/>
                <a:ahLst/>
                <a:cxnLst/>
                <a:rect l="l" t="t" r="r" b="b"/>
                <a:pathLst>
                  <a:path w="1134" h="965" extrusionOk="0">
                    <a:moveTo>
                      <a:pt x="671" y="1"/>
                    </a:moveTo>
                    <a:cubicBezTo>
                      <a:pt x="664" y="1"/>
                      <a:pt x="657" y="1"/>
                      <a:pt x="650" y="1"/>
                    </a:cubicBezTo>
                    <a:cubicBezTo>
                      <a:pt x="645" y="1"/>
                      <a:pt x="640" y="1"/>
                      <a:pt x="635" y="1"/>
                    </a:cubicBezTo>
                    <a:cubicBezTo>
                      <a:pt x="209" y="1"/>
                      <a:pt x="0" y="513"/>
                      <a:pt x="311" y="824"/>
                    </a:cubicBezTo>
                    <a:cubicBezTo>
                      <a:pt x="408" y="921"/>
                      <a:pt x="528" y="965"/>
                      <a:pt x="646" y="965"/>
                    </a:cubicBezTo>
                    <a:cubicBezTo>
                      <a:pt x="895" y="965"/>
                      <a:pt x="1134" y="772"/>
                      <a:pt x="1134" y="485"/>
                    </a:cubicBezTo>
                    <a:cubicBezTo>
                      <a:pt x="1134" y="214"/>
                      <a:pt x="927" y="1"/>
                      <a:pt x="67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4" name="Google Shape;1539;p57">
              <a:extLst>
                <a:ext uri="{FF2B5EF4-FFF2-40B4-BE49-F238E27FC236}">
                  <a16:creationId xmlns:a16="http://schemas.microsoft.com/office/drawing/2014/main" id="{29F0CC82-53AC-4393-AFF7-C219854E8A62}"/>
                </a:ext>
              </a:extLst>
            </p:cNvPr>
            <p:cNvGrpSpPr/>
            <p:nvPr/>
          </p:nvGrpSpPr>
          <p:grpSpPr>
            <a:xfrm>
              <a:off x="1868811" y="2288696"/>
              <a:ext cx="70916" cy="60967"/>
              <a:chOff x="4238272" y="3369132"/>
              <a:chExt cx="31405" cy="27001"/>
            </a:xfrm>
          </p:grpSpPr>
          <p:sp>
            <p:nvSpPr>
              <p:cNvPr id="681" name="Google Shape;1540;p57">
                <a:extLst>
                  <a:ext uri="{FF2B5EF4-FFF2-40B4-BE49-F238E27FC236}">
                    <a16:creationId xmlns:a16="http://schemas.microsoft.com/office/drawing/2014/main" id="{DF3FE36E-F435-42E6-8E4C-54D4BFCDAD85}"/>
                  </a:ext>
                </a:extLst>
              </p:cNvPr>
              <p:cNvSpPr/>
              <p:nvPr/>
            </p:nvSpPr>
            <p:spPr>
              <a:xfrm>
                <a:off x="4238272" y="3369132"/>
                <a:ext cx="31405" cy="27001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433" extrusionOk="0">
                    <a:moveTo>
                      <a:pt x="2273" y="1"/>
                    </a:moveTo>
                    <a:cubicBezTo>
                      <a:pt x="1854" y="1"/>
                      <a:pt x="1426" y="157"/>
                      <a:pt x="1078" y="505"/>
                    </a:cubicBezTo>
                    <a:cubicBezTo>
                      <a:pt x="1" y="1582"/>
                      <a:pt x="763" y="3432"/>
                      <a:pt x="2287" y="3432"/>
                    </a:cubicBezTo>
                    <a:cubicBezTo>
                      <a:pt x="3231" y="3432"/>
                      <a:pt x="3993" y="2658"/>
                      <a:pt x="3993" y="1715"/>
                    </a:cubicBezTo>
                    <a:cubicBezTo>
                      <a:pt x="3993" y="683"/>
                      <a:pt x="3151" y="1"/>
                      <a:pt x="227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2" name="Google Shape;1541;p57">
                <a:extLst>
                  <a:ext uri="{FF2B5EF4-FFF2-40B4-BE49-F238E27FC236}">
                    <a16:creationId xmlns:a16="http://schemas.microsoft.com/office/drawing/2014/main" id="{88F700B4-8D87-4E9A-AC3C-8022C0AE839E}"/>
                  </a:ext>
                </a:extLst>
              </p:cNvPr>
              <p:cNvSpPr/>
              <p:nvPr/>
            </p:nvSpPr>
            <p:spPr>
              <a:xfrm>
                <a:off x="4251217" y="3378806"/>
                <a:ext cx="8856" cy="7605"/>
              </a:xfrm>
              <a:custGeom>
                <a:avLst/>
                <a:gdLst/>
                <a:ahLst/>
                <a:cxnLst/>
                <a:rect l="l" t="t" r="r" b="b"/>
                <a:pathLst>
                  <a:path w="1126" h="967" extrusionOk="0">
                    <a:moveTo>
                      <a:pt x="641" y="1"/>
                    </a:moveTo>
                    <a:cubicBezTo>
                      <a:pt x="206" y="1"/>
                      <a:pt x="0" y="521"/>
                      <a:pt x="303" y="823"/>
                    </a:cubicBezTo>
                    <a:cubicBezTo>
                      <a:pt x="401" y="922"/>
                      <a:pt x="524" y="967"/>
                      <a:pt x="643" y="967"/>
                    </a:cubicBezTo>
                    <a:cubicBezTo>
                      <a:pt x="889" y="967"/>
                      <a:pt x="1125" y="778"/>
                      <a:pt x="1125" y="485"/>
                    </a:cubicBezTo>
                    <a:cubicBezTo>
                      <a:pt x="1125" y="219"/>
                      <a:pt x="907" y="1"/>
                      <a:pt x="64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5" name="Google Shape;1542;p57">
              <a:extLst>
                <a:ext uri="{FF2B5EF4-FFF2-40B4-BE49-F238E27FC236}">
                  <a16:creationId xmlns:a16="http://schemas.microsoft.com/office/drawing/2014/main" id="{A2D25E69-A3B7-47DB-9CF8-1D595BF88C87}"/>
                </a:ext>
              </a:extLst>
            </p:cNvPr>
            <p:cNvGrpSpPr/>
            <p:nvPr/>
          </p:nvGrpSpPr>
          <p:grpSpPr>
            <a:xfrm>
              <a:off x="1079292" y="1641143"/>
              <a:ext cx="792982" cy="362855"/>
              <a:chOff x="3888633" y="3082351"/>
              <a:chExt cx="351172" cy="160698"/>
            </a:xfrm>
          </p:grpSpPr>
          <p:sp>
            <p:nvSpPr>
              <p:cNvPr id="675" name="Google Shape;1543;p57">
                <a:extLst>
                  <a:ext uri="{FF2B5EF4-FFF2-40B4-BE49-F238E27FC236}">
                    <a16:creationId xmlns:a16="http://schemas.microsoft.com/office/drawing/2014/main" id="{6CDACE19-85C9-45E1-A0BE-D47CE0BAC0D3}"/>
                  </a:ext>
                </a:extLst>
              </p:cNvPr>
              <p:cNvSpPr/>
              <p:nvPr/>
            </p:nvSpPr>
            <p:spPr>
              <a:xfrm>
                <a:off x="3892440" y="3082351"/>
                <a:ext cx="347366" cy="160698"/>
              </a:xfrm>
              <a:custGeom>
                <a:avLst/>
                <a:gdLst/>
                <a:ahLst/>
                <a:cxnLst/>
                <a:rect l="l" t="t" r="r" b="b"/>
                <a:pathLst>
                  <a:path w="44166" h="20432" fill="none" extrusionOk="0">
                    <a:moveTo>
                      <a:pt x="7041" y="11529"/>
                    </a:moveTo>
                    <a:lnTo>
                      <a:pt x="22440" y="4162"/>
                    </a:lnTo>
                    <a:lnTo>
                      <a:pt x="34815" y="0"/>
                    </a:lnTo>
                    <a:lnTo>
                      <a:pt x="44166" y="484"/>
                    </a:lnTo>
                    <a:lnTo>
                      <a:pt x="38964" y="8565"/>
                    </a:lnTo>
                    <a:lnTo>
                      <a:pt x="33012" y="10065"/>
                    </a:lnTo>
                    <a:lnTo>
                      <a:pt x="22440" y="4839"/>
                    </a:lnTo>
                    <a:lnTo>
                      <a:pt x="18750" y="15424"/>
                    </a:lnTo>
                    <a:cubicBezTo>
                      <a:pt x="18750" y="15424"/>
                      <a:pt x="6206" y="11154"/>
                      <a:pt x="6557" y="11516"/>
                    </a:cubicBezTo>
                    <a:lnTo>
                      <a:pt x="0" y="20432"/>
                    </a:lnTo>
                  </a:path>
                </a:pathLst>
              </a:custGeom>
              <a:solidFill>
                <a:schemeClr val="lt2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6" name="Google Shape;1544;p57">
                <a:extLst>
                  <a:ext uri="{FF2B5EF4-FFF2-40B4-BE49-F238E27FC236}">
                    <a16:creationId xmlns:a16="http://schemas.microsoft.com/office/drawing/2014/main" id="{26EA1501-0BE2-4058-B81B-BB75867DE249}"/>
                  </a:ext>
                </a:extLst>
              </p:cNvPr>
              <p:cNvSpPr/>
              <p:nvPr/>
            </p:nvSpPr>
            <p:spPr>
              <a:xfrm>
                <a:off x="3888633" y="3172924"/>
                <a:ext cx="72979" cy="70124"/>
              </a:xfrm>
              <a:custGeom>
                <a:avLst/>
                <a:gdLst/>
                <a:ahLst/>
                <a:cxnLst/>
                <a:rect l="l" t="t" r="r" b="b"/>
                <a:pathLst>
                  <a:path w="9279" h="8916" fill="none" extrusionOk="0">
                    <a:moveTo>
                      <a:pt x="0" y="8916"/>
                    </a:moveTo>
                    <a:lnTo>
                      <a:pt x="9279" y="6883"/>
                    </a:lnTo>
                    <a:lnTo>
                      <a:pt x="7041" y="0"/>
                    </a:lnTo>
                  </a:path>
                </a:pathLst>
              </a:custGeom>
              <a:solidFill>
                <a:schemeClr val="lt2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7" name="Google Shape;1545;p57">
                <a:extLst>
                  <a:ext uri="{FF2B5EF4-FFF2-40B4-BE49-F238E27FC236}">
                    <a16:creationId xmlns:a16="http://schemas.microsoft.com/office/drawing/2014/main" id="{800E44A1-A1B3-43D3-AD63-1C938376D9C5}"/>
                  </a:ext>
                </a:extLst>
              </p:cNvPr>
              <p:cNvSpPr/>
              <p:nvPr/>
            </p:nvSpPr>
            <p:spPr>
              <a:xfrm>
                <a:off x="3960370" y="3203653"/>
                <a:ext cx="79547" cy="19607"/>
              </a:xfrm>
              <a:custGeom>
                <a:avLst/>
                <a:gdLst/>
                <a:ahLst/>
                <a:cxnLst/>
                <a:rect l="l" t="t" r="r" b="b"/>
                <a:pathLst>
                  <a:path w="10114" h="2493" fill="none" extrusionOk="0">
                    <a:moveTo>
                      <a:pt x="0" y="2493"/>
                    </a:moveTo>
                    <a:lnTo>
                      <a:pt x="10113" y="1"/>
                    </a:lnTo>
                  </a:path>
                </a:pathLst>
              </a:custGeom>
              <a:solidFill>
                <a:schemeClr val="lt2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8" name="Google Shape;1546;p57">
                <a:extLst>
                  <a:ext uri="{FF2B5EF4-FFF2-40B4-BE49-F238E27FC236}">
                    <a16:creationId xmlns:a16="http://schemas.microsoft.com/office/drawing/2014/main" id="{837EBED5-461E-4314-8E91-F1379A747198}"/>
                  </a:ext>
                </a:extLst>
              </p:cNvPr>
              <p:cNvSpPr/>
              <p:nvPr/>
            </p:nvSpPr>
            <p:spPr>
              <a:xfrm>
                <a:off x="4043613" y="3161504"/>
                <a:ext cx="108474" cy="42156"/>
              </a:xfrm>
              <a:custGeom>
                <a:avLst/>
                <a:gdLst/>
                <a:ahLst/>
                <a:cxnLst/>
                <a:rect l="l" t="t" r="r" b="b"/>
                <a:pathLst>
                  <a:path w="13792" h="5360" fill="none" extrusionOk="0">
                    <a:moveTo>
                      <a:pt x="1" y="5360"/>
                    </a:moveTo>
                    <a:lnTo>
                      <a:pt x="13791" y="1"/>
                    </a:lnTo>
                  </a:path>
                </a:pathLst>
              </a:custGeom>
              <a:solidFill>
                <a:schemeClr val="lt2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9" name="Google Shape;1547;p57">
                <a:extLst>
                  <a:ext uri="{FF2B5EF4-FFF2-40B4-BE49-F238E27FC236}">
                    <a16:creationId xmlns:a16="http://schemas.microsoft.com/office/drawing/2014/main" id="{D60C26CE-6C9C-4F09-B20F-1AACD8EAD148}"/>
                  </a:ext>
                </a:extLst>
              </p:cNvPr>
              <p:cNvSpPr/>
              <p:nvPr/>
            </p:nvSpPr>
            <p:spPr>
              <a:xfrm>
                <a:off x="4152079" y="3082351"/>
                <a:ext cx="17224" cy="82968"/>
              </a:xfrm>
              <a:custGeom>
                <a:avLst/>
                <a:gdLst/>
                <a:ahLst/>
                <a:cxnLst/>
                <a:rect l="l" t="t" r="r" b="b"/>
                <a:pathLst>
                  <a:path w="2190" h="10549" fill="none" extrusionOk="0">
                    <a:moveTo>
                      <a:pt x="0" y="10549"/>
                    </a:moveTo>
                    <a:lnTo>
                      <a:pt x="2190" y="0"/>
                    </a:lnTo>
                  </a:path>
                </a:pathLst>
              </a:custGeom>
              <a:solidFill>
                <a:schemeClr val="lt2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0" name="Google Shape;1548;p57">
                <a:extLst>
                  <a:ext uri="{FF2B5EF4-FFF2-40B4-BE49-F238E27FC236}">
                    <a16:creationId xmlns:a16="http://schemas.microsoft.com/office/drawing/2014/main" id="{39767628-9B55-4F17-BF7C-DE61DD8A1E4C}"/>
                  </a:ext>
                </a:extLst>
              </p:cNvPr>
              <p:cNvSpPr/>
              <p:nvPr/>
            </p:nvSpPr>
            <p:spPr>
              <a:xfrm>
                <a:off x="4169296" y="3082351"/>
                <a:ext cx="25797" cy="63557"/>
              </a:xfrm>
              <a:custGeom>
                <a:avLst/>
                <a:gdLst/>
                <a:ahLst/>
                <a:cxnLst/>
                <a:rect l="l" t="t" r="r" b="b"/>
                <a:pathLst>
                  <a:path w="3280" h="8081" fill="none" extrusionOk="0">
                    <a:moveTo>
                      <a:pt x="1" y="0"/>
                    </a:moveTo>
                    <a:lnTo>
                      <a:pt x="3279" y="8081"/>
                    </a:lnTo>
                  </a:path>
                </a:pathLst>
              </a:custGeom>
              <a:solidFill>
                <a:schemeClr val="lt2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" name="Google Shape;1549;p57">
              <a:extLst>
                <a:ext uri="{FF2B5EF4-FFF2-40B4-BE49-F238E27FC236}">
                  <a16:creationId xmlns:a16="http://schemas.microsoft.com/office/drawing/2014/main" id="{410D968F-ECAE-4F6C-A8E5-76EA07DCFC8E}"/>
                </a:ext>
              </a:extLst>
            </p:cNvPr>
            <p:cNvGrpSpPr/>
            <p:nvPr/>
          </p:nvGrpSpPr>
          <p:grpSpPr>
            <a:xfrm>
              <a:off x="1655265" y="1606335"/>
              <a:ext cx="85319" cy="73061"/>
              <a:chOff x="4143703" y="3066935"/>
              <a:chExt cx="37783" cy="32357"/>
            </a:xfrm>
          </p:grpSpPr>
          <p:sp>
            <p:nvSpPr>
              <p:cNvPr id="673" name="Google Shape;1550;p57">
                <a:extLst>
                  <a:ext uri="{FF2B5EF4-FFF2-40B4-BE49-F238E27FC236}">
                    <a16:creationId xmlns:a16="http://schemas.microsoft.com/office/drawing/2014/main" id="{828EF421-EA6B-4107-8EC9-86135D0EB140}"/>
                  </a:ext>
                </a:extLst>
              </p:cNvPr>
              <p:cNvSpPr/>
              <p:nvPr/>
            </p:nvSpPr>
            <p:spPr>
              <a:xfrm>
                <a:off x="4143703" y="3066935"/>
                <a:ext cx="37783" cy="32357"/>
              </a:xfrm>
              <a:custGeom>
                <a:avLst/>
                <a:gdLst/>
                <a:ahLst/>
                <a:cxnLst/>
                <a:rect l="l" t="t" r="r" b="b"/>
                <a:pathLst>
                  <a:path w="4804" h="4114" extrusionOk="0">
                    <a:moveTo>
                      <a:pt x="2731" y="0"/>
                    </a:moveTo>
                    <a:cubicBezTo>
                      <a:pt x="2227" y="0"/>
                      <a:pt x="1713" y="188"/>
                      <a:pt x="1295" y="605"/>
                    </a:cubicBezTo>
                    <a:cubicBezTo>
                      <a:pt x="1" y="1900"/>
                      <a:pt x="920" y="4114"/>
                      <a:pt x="2747" y="4114"/>
                    </a:cubicBezTo>
                    <a:cubicBezTo>
                      <a:pt x="3884" y="4114"/>
                      <a:pt x="4803" y="3194"/>
                      <a:pt x="4803" y="2069"/>
                    </a:cubicBezTo>
                    <a:cubicBezTo>
                      <a:pt x="4803" y="824"/>
                      <a:pt x="3788" y="0"/>
                      <a:pt x="273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4" name="Google Shape;1551;p57">
                <a:extLst>
                  <a:ext uri="{FF2B5EF4-FFF2-40B4-BE49-F238E27FC236}">
                    <a16:creationId xmlns:a16="http://schemas.microsoft.com/office/drawing/2014/main" id="{303C4C31-FBC7-4F10-8AC5-6E2DC9CB5A0C}"/>
                  </a:ext>
                </a:extLst>
              </p:cNvPr>
              <p:cNvSpPr/>
              <p:nvPr/>
            </p:nvSpPr>
            <p:spPr>
              <a:xfrm>
                <a:off x="4158741" y="3076641"/>
                <a:ext cx="13040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58" extrusionOk="0">
                    <a:moveTo>
                      <a:pt x="835" y="1"/>
                    </a:moveTo>
                    <a:cubicBezTo>
                      <a:pt x="375" y="1"/>
                      <a:pt x="0" y="376"/>
                      <a:pt x="0" y="823"/>
                    </a:cubicBezTo>
                    <a:cubicBezTo>
                      <a:pt x="0" y="1283"/>
                      <a:pt x="375" y="1658"/>
                      <a:pt x="835" y="1658"/>
                    </a:cubicBezTo>
                    <a:cubicBezTo>
                      <a:pt x="1294" y="1658"/>
                      <a:pt x="1657" y="1283"/>
                      <a:pt x="1657" y="823"/>
                    </a:cubicBezTo>
                    <a:cubicBezTo>
                      <a:pt x="1657" y="376"/>
                      <a:pt x="1294" y="1"/>
                      <a:pt x="83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7" name="Google Shape;1552;p57">
              <a:extLst>
                <a:ext uri="{FF2B5EF4-FFF2-40B4-BE49-F238E27FC236}">
                  <a16:creationId xmlns:a16="http://schemas.microsoft.com/office/drawing/2014/main" id="{3BCC02EB-9D47-4D17-A4F0-55B7E663FEBA}"/>
                </a:ext>
              </a:extLst>
            </p:cNvPr>
            <p:cNvGrpSpPr/>
            <p:nvPr/>
          </p:nvGrpSpPr>
          <p:grpSpPr>
            <a:xfrm>
              <a:off x="1431401" y="1689040"/>
              <a:ext cx="85319" cy="73274"/>
              <a:chOff x="4044565" y="3103563"/>
              <a:chExt cx="37783" cy="32451"/>
            </a:xfrm>
          </p:grpSpPr>
          <p:sp>
            <p:nvSpPr>
              <p:cNvPr id="671" name="Google Shape;1553;p57">
                <a:extLst>
                  <a:ext uri="{FF2B5EF4-FFF2-40B4-BE49-F238E27FC236}">
                    <a16:creationId xmlns:a16="http://schemas.microsoft.com/office/drawing/2014/main" id="{DA8220A0-412F-4DCA-8F34-1C6A889B43E9}"/>
                  </a:ext>
                </a:extLst>
              </p:cNvPr>
              <p:cNvSpPr/>
              <p:nvPr/>
            </p:nvSpPr>
            <p:spPr>
              <a:xfrm>
                <a:off x="4044565" y="3103563"/>
                <a:ext cx="37783" cy="32451"/>
              </a:xfrm>
              <a:custGeom>
                <a:avLst/>
                <a:gdLst/>
                <a:ahLst/>
                <a:cxnLst/>
                <a:rect l="l" t="t" r="r" b="b"/>
                <a:pathLst>
                  <a:path w="4804" h="4126" extrusionOk="0">
                    <a:moveTo>
                      <a:pt x="2731" y="1"/>
                    </a:moveTo>
                    <a:cubicBezTo>
                      <a:pt x="2227" y="1"/>
                      <a:pt x="1713" y="188"/>
                      <a:pt x="1295" y="606"/>
                    </a:cubicBezTo>
                    <a:cubicBezTo>
                      <a:pt x="1" y="1900"/>
                      <a:pt x="908" y="4114"/>
                      <a:pt x="2747" y="4126"/>
                    </a:cubicBezTo>
                    <a:cubicBezTo>
                      <a:pt x="3884" y="4114"/>
                      <a:pt x="4803" y="3194"/>
                      <a:pt x="4803" y="2069"/>
                    </a:cubicBezTo>
                    <a:cubicBezTo>
                      <a:pt x="4803" y="824"/>
                      <a:pt x="3788" y="1"/>
                      <a:pt x="273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2" name="Google Shape;1554;p57">
                <a:extLst>
                  <a:ext uri="{FF2B5EF4-FFF2-40B4-BE49-F238E27FC236}">
                    <a16:creationId xmlns:a16="http://schemas.microsoft.com/office/drawing/2014/main" id="{F9147E06-F7E0-4E04-9E08-4984B6BA7BD2}"/>
                  </a:ext>
                </a:extLst>
              </p:cNvPr>
              <p:cNvSpPr/>
              <p:nvPr/>
            </p:nvSpPr>
            <p:spPr>
              <a:xfrm>
                <a:off x="4059602" y="3113268"/>
                <a:ext cx="13040" cy="13048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59" extrusionOk="0">
                    <a:moveTo>
                      <a:pt x="835" y="1"/>
                    </a:moveTo>
                    <a:cubicBezTo>
                      <a:pt x="375" y="1"/>
                      <a:pt x="0" y="376"/>
                      <a:pt x="0" y="835"/>
                    </a:cubicBezTo>
                    <a:cubicBezTo>
                      <a:pt x="0" y="1283"/>
                      <a:pt x="375" y="1658"/>
                      <a:pt x="835" y="1658"/>
                    </a:cubicBezTo>
                    <a:cubicBezTo>
                      <a:pt x="1295" y="1658"/>
                      <a:pt x="1657" y="1283"/>
                      <a:pt x="1657" y="835"/>
                    </a:cubicBezTo>
                    <a:cubicBezTo>
                      <a:pt x="1657" y="376"/>
                      <a:pt x="1295" y="1"/>
                      <a:pt x="83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" name="Google Shape;1555;p57">
              <a:extLst>
                <a:ext uri="{FF2B5EF4-FFF2-40B4-BE49-F238E27FC236}">
                  <a16:creationId xmlns:a16="http://schemas.microsoft.com/office/drawing/2014/main" id="{88E9E611-43C4-4014-AE82-E2399B943B97}"/>
                </a:ext>
              </a:extLst>
            </p:cNvPr>
            <p:cNvGrpSpPr/>
            <p:nvPr/>
          </p:nvGrpSpPr>
          <p:grpSpPr>
            <a:xfrm>
              <a:off x="1370182" y="1880235"/>
              <a:ext cx="85301" cy="73061"/>
              <a:chOff x="4017454" y="3188237"/>
              <a:chExt cx="37776" cy="32357"/>
            </a:xfrm>
          </p:grpSpPr>
          <p:sp>
            <p:nvSpPr>
              <p:cNvPr id="669" name="Google Shape;1556;p57">
                <a:extLst>
                  <a:ext uri="{FF2B5EF4-FFF2-40B4-BE49-F238E27FC236}">
                    <a16:creationId xmlns:a16="http://schemas.microsoft.com/office/drawing/2014/main" id="{72B7C87F-9566-4AB9-882F-AF4AC65A29A7}"/>
                  </a:ext>
                </a:extLst>
              </p:cNvPr>
              <p:cNvSpPr/>
              <p:nvPr/>
            </p:nvSpPr>
            <p:spPr>
              <a:xfrm>
                <a:off x="4017454" y="3188237"/>
                <a:ext cx="37776" cy="32357"/>
              </a:xfrm>
              <a:custGeom>
                <a:avLst/>
                <a:gdLst/>
                <a:ahLst/>
                <a:cxnLst/>
                <a:rect l="l" t="t" r="r" b="b"/>
                <a:pathLst>
                  <a:path w="4803" h="4114" extrusionOk="0">
                    <a:moveTo>
                      <a:pt x="2732" y="0"/>
                    </a:moveTo>
                    <a:cubicBezTo>
                      <a:pt x="2227" y="0"/>
                      <a:pt x="1713" y="188"/>
                      <a:pt x="1295" y="606"/>
                    </a:cubicBezTo>
                    <a:cubicBezTo>
                      <a:pt x="0" y="1900"/>
                      <a:pt x="908" y="4114"/>
                      <a:pt x="2746" y="4114"/>
                    </a:cubicBezTo>
                    <a:cubicBezTo>
                      <a:pt x="3883" y="4114"/>
                      <a:pt x="4803" y="3195"/>
                      <a:pt x="4803" y="2057"/>
                    </a:cubicBezTo>
                    <a:cubicBezTo>
                      <a:pt x="4803" y="821"/>
                      <a:pt x="3789" y="0"/>
                      <a:pt x="273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0" name="Google Shape;1557;p57">
                <a:extLst>
                  <a:ext uri="{FF2B5EF4-FFF2-40B4-BE49-F238E27FC236}">
                    <a16:creationId xmlns:a16="http://schemas.microsoft.com/office/drawing/2014/main" id="{CA37F84A-627B-4991-B4A2-DA6E3E0F3A5D}"/>
                  </a:ext>
                </a:extLst>
              </p:cNvPr>
              <p:cNvSpPr/>
              <p:nvPr/>
            </p:nvSpPr>
            <p:spPr>
              <a:xfrm>
                <a:off x="4032484" y="3197943"/>
                <a:ext cx="13040" cy="13048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59" extrusionOk="0">
                    <a:moveTo>
                      <a:pt x="835" y="1"/>
                    </a:moveTo>
                    <a:cubicBezTo>
                      <a:pt x="376" y="1"/>
                      <a:pt x="1" y="376"/>
                      <a:pt x="1" y="823"/>
                    </a:cubicBezTo>
                    <a:cubicBezTo>
                      <a:pt x="1" y="1283"/>
                      <a:pt x="376" y="1658"/>
                      <a:pt x="835" y="1658"/>
                    </a:cubicBezTo>
                    <a:cubicBezTo>
                      <a:pt x="1295" y="1658"/>
                      <a:pt x="1658" y="1283"/>
                      <a:pt x="1658" y="823"/>
                    </a:cubicBezTo>
                    <a:cubicBezTo>
                      <a:pt x="1658" y="376"/>
                      <a:pt x="1295" y="1"/>
                      <a:pt x="83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" name="Google Shape;1558;p57">
              <a:extLst>
                <a:ext uri="{FF2B5EF4-FFF2-40B4-BE49-F238E27FC236}">
                  <a16:creationId xmlns:a16="http://schemas.microsoft.com/office/drawing/2014/main" id="{C35F82DD-DE51-4D6B-B1D3-88028AC3B666}"/>
                </a:ext>
              </a:extLst>
            </p:cNvPr>
            <p:cNvGrpSpPr/>
            <p:nvPr/>
          </p:nvGrpSpPr>
          <p:grpSpPr>
            <a:xfrm>
              <a:off x="1153617" y="1810850"/>
              <a:ext cx="85319" cy="73061"/>
              <a:chOff x="3921548" y="3157509"/>
              <a:chExt cx="37783" cy="32357"/>
            </a:xfrm>
          </p:grpSpPr>
          <p:sp>
            <p:nvSpPr>
              <p:cNvPr id="667" name="Google Shape;1559;p57">
                <a:extLst>
                  <a:ext uri="{FF2B5EF4-FFF2-40B4-BE49-F238E27FC236}">
                    <a16:creationId xmlns:a16="http://schemas.microsoft.com/office/drawing/2014/main" id="{657A0CF0-4571-4BA7-9D5C-500E7D1A4D0D}"/>
                  </a:ext>
                </a:extLst>
              </p:cNvPr>
              <p:cNvSpPr/>
              <p:nvPr/>
            </p:nvSpPr>
            <p:spPr>
              <a:xfrm>
                <a:off x="3921548" y="3157509"/>
                <a:ext cx="37783" cy="32357"/>
              </a:xfrm>
              <a:custGeom>
                <a:avLst/>
                <a:gdLst/>
                <a:ahLst/>
                <a:cxnLst/>
                <a:rect l="l" t="t" r="r" b="b"/>
                <a:pathLst>
                  <a:path w="4804" h="4114" extrusionOk="0">
                    <a:moveTo>
                      <a:pt x="2732" y="0"/>
                    </a:moveTo>
                    <a:cubicBezTo>
                      <a:pt x="2228" y="0"/>
                      <a:pt x="1713" y="187"/>
                      <a:pt x="1295" y="606"/>
                    </a:cubicBezTo>
                    <a:cubicBezTo>
                      <a:pt x="1" y="1900"/>
                      <a:pt x="908" y="4114"/>
                      <a:pt x="2747" y="4114"/>
                    </a:cubicBezTo>
                    <a:cubicBezTo>
                      <a:pt x="3872" y="4114"/>
                      <a:pt x="4803" y="3194"/>
                      <a:pt x="4803" y="2057"/>
                    </a:cubicBezTo>
                    <a:cubicBezTo>
                      <a:pt x="4803" y="821"/>
                      <a:pt x="3789" y="0"/>
                      <a:pt x="273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8" name="Google Shape;1560;p57">
                <a:extLst>
                  <a:ext uri="{FF2B5EF4-FFF2-40B4-BE49-F238E27FC236}">
                    <a16:creationId xmlns:a16="http://schemas.microsoft.com/office/drawing/2014/main" id="{5B1D0CD6-A7BF-4B14-B058-C76F34B480A0}"/>
                  </a:ext>
                </a:extLst>
              </p:cNvPr>
              <p:cNvSpPr/>
              <p:nvPr/>
            </p:nvSpPr>
            <p:spPr>
              <a:xfrm>
                <a:off x="3936586" y="3167214"/>
                <a:ext cx="13040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58" extrusionOk="0">
                    <a:moveTo>
                      <a:pt x="835" y="1"/>
                    </a:moveTo>
                    <a:cubicBezTo>
                      <a:pt x="375" y="1"/>
                      <a:pt x="0" y="364"/>
                      <a:pt x="0" y="823"/>
                    </a:cubicBezTo>
                    <a:cubicBezTo>
                      <a:pt x="0" y="1283"/>
                      <a:pt x="375" y="1658"/>
                      <a:pt x="835" y="1658"/>
                    </a:cubicBezTo>
                    <a:cubicBezTo>
                      <a:pt x="1282" y="1658"/>
                      <a:pt x="1657" y="1283"/>
                      <a:pt x="1657" y="823"/>
                    </a:cubicBezTo>
                    <a:cubicBezTo>
                      <a:pt x="1657" y="364"/>
                      <a:pt x="1282" y="1"/>
                      <a:pt x="83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0" name="Google Shape;1561;p57">
              <a:extLst>
                <a:ext uri="{FF2B5EF4-FFF2-40B4-BE49-F238E27FC236}">
                  <a16:creationId xmlns:a16="http://schemas.microsoft.com/office/drawing/2014/main" id="{C3782DE0-C982-4CA2-A2DB-5DF509800B02}"/>
                </a:ext>
              </a:extLst>
            </p:cNvPr>
            <p:cNvGrpSpPr/>
            <p:nvPr/>
          </p:nvGrpSpPr>
          <p:grpSpPr>
            <a:xfrm>
              <a:off x="1193151" y="1933033"/>
              <a:ext cx="85319" cy="73115"/>
              <a:chOff x="3939056" y="3211620"/>
              <a:chExt cx="37783" cy="32380"/>
            </a:xfrm>
          </p:grpSpPr>
          <p:sp>
            <p:nvSpPr>
              <p:cNvPr id="665" name="Google Shape;1562;p57">
                <a:extLst>
                  <a:ext uri="{FF2B5EF4-FFF2-40B4-BE49-F238E27FC236}">
                    <a16:creationId xmlns:a16="http://schemas.microsoft.com/office/drawing/2014/main" id="{BBD4A721-9DD9-48C3-ACA2-C2D4F3403BBA}"/>
                  </a:ext>
                </a:extLst>
              </p:cNvPr>
              <p:cNvSpPr/>
              <p:nvPr/>
            </p:nvSpPr>
            <p:spPr>
              <a:xfrm>
                <a:off x="3939056" y="3211620"/>
                <a:ext cx="37783" cy="32380"/>
              </a:xfrm>
              <a:custGeom>
                <a:avLst/>
                <a:gdLst/>
                <a:ahLst/>
                <a:cxnLst/>
                <a:rect l="l" t="t" r="r" b="b"/>
                <a:pathLst>
                  <a:path w="4804" h="4117" extrusionOk="0">
                    <a:moveTo>
                      <a:pt x="2737" y="1"/>
                    </a:moveTo>
                    <a:cubicBezTo>
                      <a:pt x="2231" y="1"/>
                      <a:pt x="1715" y="189"/>
                      <a:pt x="1295" y="609"/>
                    </a:cubicBezTo>
                    <a:cubicBezTo>
                      <a:pt x="1" y="1903"/>
                      <a:pt x="920" y="4117"/>
                      <a:pt x="2759" y="4117"/>
                    </a:cubicBezTo>
                    <a:cubicBezTo>
                      <a:pt x="3884" y="4117"/>
                      <a:pt x="4803" y="3197"/>
                      <a:pt x="4803" y="2060"/>
                    </a:cubicBezTo>
                    <a:cubicBezTo>
                      <a:pt x="4803" y="818"/>
                      <a:pt x="3792" y="1"/>
                      <a:pt x="273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6" name="Google Shape;1563;p57">
                <a:extLst>
                  <a:ext uri="{FF2B5EF4-FFF2-40B4-BE49-F238E27FC236}">
                    <a16:creationId xmlns:a16="http://schemas.microsoft.com/office/drawing/2014/main" id="{008DCBCF-4748-41DF-824C-CD25CDBBDA81}"/>
                  </a:ext>
                </a:extLst>
              </p:cNvPr>
              <p:cNvSpPr/>
              <p:nvPr/>
            </p:nvSpPr>
            <p:spPr>
              <a:xfrm>
                <a:off x="3954188" y="3221255"/>
                <a:ext cx="13040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58" extrusionOk="0">
                    <a:moveTo>
                      <a:pt x="823" y="1"/>
                    </a:moveTo>
                    <a:cubicBezTo>
                      <a:pt x="375" y="1"/>
                      <a:pt x="0" y="376"/>
                      <a:pt x="0" y="835"/>
                    </a:cubicBezTo>
                    <a:cubicBezTo>
                      <a:pt x="0" y="1295"/>
                      <a:pt x="375" y="1658"/>
                      <a:pt x="823" y="1658"/>
                    </a:cubicBezTo>
                    <a:cubicBezTo>
                      <a:pt x="1282" y="1658"/>
                      <a:pt x="1657" y="1295"/>
                      <a:pt x="1657" y="835"/>
                    </a:cubicBezTo>
                    <a:cubicBezTo>
                      <a:pt x="1657" y="376"/>
                      <a:pt x="1282" y="1"/>
                      <a:pt x="82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1" name="Google Shape;1564;p57">
              <a:extLst>
                <a:ext uri="{FF2B5EF4-FFF2-40B4-BE49-F238E27FC236}">
                  <a16:creationId xmlns:a16="http://schemas.microsoft.com/office/drawing/2014/main" id="{AF0FD7FF-9A9D-4CC4-A303-EFFCEFE02538}"/>
                </a:ext>
              </a:extLst>
            </p:cNvPr>
            <p:cNvGrpSpPr/>
            <p:nvPr/>
          </p:nvGrpSpPr>
          <p:grpSpPr>
            <a:xfrm>
              <a:off x="1728738" y="1764463"/>
              <a:ext cx="70916" cy="60807"/>
              <a:chOff x="4176240" y="3136965"/>
              <a:chExt cx="31405" cy="26930"/>
            </a:xfrm>
          </p:grpSpPr>
          <p:sp>
            <p:nvSpPr>
              <p:cNvPr id="663" name="Google Shape;1565;p57">
                <a:extLst>
                  <a:ext uri="{FF2B5EF4-FFF2-40B4-BE49-F238E27FC236}">
                    <a16:creationId xmlns:a16="http://schemas.microsoft.com/office/drawing/2014/main" id="{F1153590-982A-4656-A046-7C63B69BBFA7}"/>
                  </a:ext>
                </a:extLst>
              </p:cNvPr>
              <p:cNvSpPr/>
              <p:nvPr/>
            </p:nvSpPr>
            <p:spPr>
              <a:xfrm>
                <a:off x="4176240" y="3136965"/>
                <a:ext cx="31405" cy="26930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424" extrusionOk="0">
                    <a:moveTo>
                      <a:pt x="2268" y="1"/>
                    </a:moveTo>
                    <a:cubicBezTo>
                      <a:pt x="1846" y="1"/>
                      <a:pt x="1415" y="158"/>
                      <a:pt x="1065" y="508"/>
                    </a:cubicBezTo>
                    <a:cubicBezTo>
                      <a:pt x="1" y="1585"/>
                      <a:pt x="763" y="3423"/>
                      <a:pt x="2275" y="3423"/>
                    </a:cubicBezTo>
                    <a:cubicBezTo>
                      <a:pt x="3231" y="3423"/>
                      <a:pt x="3993" y="2649"/>
                      <a:pt x="3993" y="1705"/>
                    </a:cubicBezTo>
                    <a:cubicBezTo>
                      <a:pt x="3985" y="677"/>
                      <a:pt x="3145" y="1"/>
                      <a:pt x="226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" name="Google Shape;1566;p57">
                <a:extLst>
                  <a:ext uri="{FF2B5EF4-FFF2-40B4-BE49-F238E27FC236}">
                    <a16:creationId xmlns:a16="http://schemas.microsoft.com/office/drawing/2014/main" id="{05D4A77A-CCB7-4DB0-80D8-DBE1ED66306A}"/>
                  </a:ext>
                </a:extLst>
              </p:cNvPr>
              <p:cNvSpPr/>
              <p:nvPr/>
            </p:nvSpPr>
            <p:spPr>
              <a:xfrm>
                <a:off x="4190327" y="3146663"/>
                <a:ext cx="7613" cy="7621"/>
              </a:xfrm>
              <a:custGeom>
                <a:avLst/>
                <a:gdLst/>
                <a:ahLst/>
                <a:cxnLst/>
                <a:rect l="l" t="t" r="r" b="b"/>
                <a:pathLst>
                  <a:path w="968" h="969" extrusionOk="0">
                    <a:moveTo>
                      <a:pt x="484" y="1"/>
                    </a:moveTo>
                    <a:cubicBezTo>
                      <a:pt x="218" y="1"/>
                      <a:pt x="0" y="218"/>
                      <a:pt x="0" y="485"/>
                    </a:cubicBezTo>
                    <a:cubicBezTo>
                      <a:pt x="0" y="751"/>
                      <a:pt x="218" y="968"/>
                      <a:pt x="484" y="968"/>
                    </a:cubicBezTo>
                    <a:cubicBezTo>
                      <a:pt x="750" y="968"/>
                      <a:pt x="968" y="751"/>
                      <a:pt x="968" y="485"/>
                    </a:cubicBezTo>
                    <a:cubicBezTo>
                      <a:pt x="968" y="218"/>
                      <a:pt x="750" y="1"/>
                      <a:pt x="48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" name="Google Shape;1567;p57">
              <a:extLst>
                <a:ext uri="{FF2B5EF4-FFF2-40B4-BE49-F238E27FC236}">
                  <a16:creationId xmlns:a16="http://schemas.microsoft.com/office/drawing/2014/main" id="{B46B3DA4-C8B5-4477-BD8B-FD125F770C82}"/>
                </a:ext>
              </a:extLst>
            </p:cNvPr>
            <p:cNvGrpSpPr/>
            <p:nvPr/>
          </p:nvGrpSpPr>
          <p:grpSpPr>
            <a:xfrm>
              <a:off x="1631431" y="1799750"/>
              <a:ext cx="71129" cy="60967"/>
              <a:chOff x="4133148" y="3152593"/>
              <a:chExt cx="31499" cy="27001"/>
            </a:xfrm>
          </p:grpSpPr>
          <p:sp>
            <p:nvSpPr>
              <p:cNvPr id="661" name="Google Shape;1568;p57">
                <a:extLst>
                  <a:ext uri="{FF2B5EF4-FFF2-40B4-BE49-F238E27FC236}">
                    <a16:creationId xmlns:a16="http://schemas.microsoft.com/office/drawing/2014/main" id="{7C9E397E-7240-4AA9-896A-1133D25851D6}"/>
                  </a:ext>
                </a:extLst>
              </p:cNvPr>
              <p:cNvSpPr/>
              <p:nvPr/>
            </p:nvSpPr>
            <p:spPr>
              <a:xfrm>
                <a:off x="4133148" y="3152593"/>
                <a:ext cx="31499" cy="27001"/>
              </a:xfrm>
              <a:custGeom>
                <a:avLst/>
                <a:gdLst/>
                <a:ahLst/>
                <a:cxnLst/>
                <a:rect l="l" t="t" r="r" b="b"/>
                <a:pathLst>
                  <a:path w="4005" h="3433" extrusionOk="0">
                    <a:moveTo>
                      <a:pt x="2284" y="1"/>
                    </a:moveTo>
                    <a:cubicBezTo>
                      <a:pt x="1865" y="1"/>
                      <a:pt x="1437" y="157"/>
                      <a:pt x="1089" y="505"/>
                    </a:cubicBezTo>
                    <a:cubicBezTo>
                      <a:pt x="0" y="1581"/>
                      <a:pt x="774" y="3432"/>
                      <a:pt x="2298" y="3432"/>
                    </a:cubicBezTo>
                    <a:cubicBezTo>
                      <a:pt x="3242" y="3432"/>
                      <a:pt x="4004" y="2658"/>
                      <a:pt x="4004" y="1714"/>
                    </a:cubicBezTo>
                    <a:cubicBezTo>
                      <a:pt x="4004" y="683"/>
                      <a:pt x="3162" y="1"/>
                      <a:pt x="228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" name="Google Shape;1569;p57">
                <a:extLst>
                  <a:ext uri="{FF2B5EF4-FFF2-40B4-BE49-F238E27FC236}">
                    <a16:creationId xmlns:a16="http://schemas.microsoft.com/office/drawing/2014/main" id="{7D98A438-8409-4839-934D-299C2D865048}"/>
                  </a:ext>
                </a:extLst>
              </p:cNvPr>
              <p:cNvSpPr/>
              <p:nvPr/>
            </p:nvSpPr>
            <p:spPr>
              <a:xfrm>
                <a:off x="4147321" y="3162267"/>
                <a:ext cx="7621" cy="7621"/>
              </a:xfrm>
              <a:custGeom>
                <a:avLst/>
                <a:gdLst/>
                <a:ahLst/>
                <a:cxnLst/>
                <a:rect l="l" t="t" r="r" b="b"/>
                <a:pathLst>
                  <a:path w="969" h="969" extrusionOk="0">
                    <a:moveTo>
                      <a:pt x="484" y="1"/>
                    </a:moveTo>
                    <a:cubicBezTo>
                      <a:pt x="218" y="1"/>
                      <a:pt x="0" y="218"/>
                      <a:pt x="0" y="484"/>
                    </a:cubicBezTo>
                    <a:cubicBezTo>
                      <a:pt x="0" y="751"/>
                      <a:pt x="218" y="968"/>
                      <a:pt x="484" y="968"/>
                    </a:cubicBezTo>
                    <a:cubicBezTo>
                      <a:pt x="763" y="968"/>
                      <a:pt x="968" y="751"/>
                      <a:pt x="968" y="484"/>
                    </a:cubicBezTo>
                    <a:cubicBezTo>
                      <a:pt x="968" y="218"/>
                      <a:pt x="763" y="1"/>
                      <a:pt x="48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3" name="Google Shape;1570;p57">
              <a:extLst>
                <a:ext uri="{FF2B5EF4-FFF2-40B4-BE49-F238E27FC236}">
                  <a16:creationId xmlns:a16="http://schemas.microsoft.com/office/drawing/2014/main" id="{6B1E8D6A-D17C-475E-ABD3-4B11B5DFC666}"/>
                </a:ext>
              </a:extLst>
            </p:cNvPr>
            <p:cNvGrpSpPr/>
            <p:nvPr/>
          </p:nvGrpSpPr>
          <p:grpSpPr>
            <a:xfrm>
              <a:off x="1829508" y="1621235"/>
              <a:ext cx="71129" cy="60736"/>
              <a:chOff x="4220866" y="3073534"/>
              <a:chExt cx="31499" cy="26898"/>
            </a:xfrm>
          </p:grpSpPr>
          <p:sp>
            <p:nvSpPr>
              <p:cNvPr id="659" name="Google Shape;1571;p57">
                <a:extLst>
                  <a:ext uri="{FF2B5EF4-FFF2-40B4-BE49-F238E27FC236}">
                    <a16:creationId xmlns:a16="http://schemas.microsoft.com/office/drawing/2014/main" id="{DEAE123D-CC5B-4EB7-877E-4AE1475561CE}"/>
                  </a:ext>
                </a:extLst>
              </p:cNvPr>
              <p:cNvSpPr/>
              <p:nvPr/>
            </p:nvSpPr>
            <p:spPr>
              <a:xfrm>
                <a:off x="4220866" y="3073534"/>
                <a:ext cx="31499" cy="26898"/>
              </a:xfrm>
              <a:custGeom>
                <a:avLst/>
                <a:gdLst/>
                <a:ahLst/>
                <a:cxnLst/>
                <a:rect l="l" t="t" r="r" b="b"/>
                <a:pathLst>
                  <a:path w="4005" h="3420" extrusionOk="0">
                    <a:moveTo>
                      <a:pt x="2285" y="0"/>
                    </a:moveTo>
                    <a:cubicBezTo>
                      <a:pt x="1865" y="0"/>
                      <a:pt x="1437" y="156"/>
                      <a:pt x="1089" y="504"/>
                    </a:cubicBezTo>
                    <a:cubicBezTo>
                      <a:pt x="0" y="1581"/>
                      <a:pt x="774" y="3420"/>
                      <a:pt x="2299" y="3420"/>
                    </a:cubicBezTo>
                    <a:cubicBezTo>
                      <a:pt x="3242" y="3420"/>
                      <a:pt x="4004" y="2658"/>
                      <a:pt x="4004" y="1714"/>
                    </a:cubicBezTo>
                    <a:cubicBezTo>
                      <a:pt x="4004" y="683"/>
                      <a:pt x="3163" y="0"/>
                      <a:pt x="228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" name="Google Shape;1572;p57">
                <a:extLst>
                  <a:ext uri="{FF2B5EF4-FFF2-40B4-BE49-F238E27FC236}">
                    <a16:creationId xmlns:a16="http://schemas.microsoft.com/office/drawing/2014/main" id="{AF4F532D-E225-4E94-B4F0-8A6070D8174F}"/>
                  </a:ext>
                </a:extLst>
              </p:cNvPr>
              <p:cNvSpPr/>
              <p:nvPr/>
            </p:nvSpPr>
            <p:spPr>
              <a:xfrm>
                <a:off x="4235039" y="3083114"/>
                <a:ext cx="7621" cy="7613"/>
              </a:xfrm>
              <a:custGeom>
                <a:avLst/>
                <a:gdLst/>
                <a:ahLst/>
                <a:cxnLst/>
                <a:rect l="l" t="t" r="r" b="b"/>
                <a:pathLst>
                  <a:path w="969" h="968" extrusionOk="0">
                    <a:moveTo>
                      <a:pt x="485" y="0"/>
                    </a:moveTo>
                    <a:cubicBezTo>
                      <a:pt x="218" y="0"/>
                      <a:pt x="1" y="218"/>
                      <a:pt x="1" y="484"/>
                    </a:cubicBezTo>
                    <a:cubicBezTo>
                      <a:pt x="1" y="750"/>
                      <a:pt x="218" y="968"/>
                      <a:pt x="485" y="968"/>
                    </a:cubicBezTo>
                    <a:cubicBezTo>
                      <a:pt x="751" y="968"/>
                      <a:pt x="968" y="750"/>
                      <a:pt x="968" y="484"/>
                    </a:cubicBezTo>
                    <a:cubicBezTo>
                      <a:pt x="968" y="218"/>
                      <a:pt x="751" y="0"/>
                      <a:pt x="48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4" name="Google Shape;1573;p57">
              <a:extLst>
                <a:ext uri="{FF2B5EF4-FFF2-40B4-BE49-F238E27FC236}">
                  <a16:creationId xmlns:a16="http://schemas.microsoft.com/office/drawing/2014/main" id="{EB6DCB33-B451-40A8-B96A-EEF3C934686E}"/>
                </a:ext>
              </a:extLst>
            </p:cNvPr>
            <p:cNvGrpSpPr/>
            <p:nvPr/>
          </p:nvGrpSpPr>
          <p:grpSpPr>
            <a:xfrm>
              <a:off x="1036543" y="1975264"/>
              <a:ext cx="71129" cy="60754"/>
              <a:chOff x="3869702" y="3230323"/>
              <a:chExt cx="31499" cy="26906"/>
            </a:xfrm>
          </p:grpSpPr>
          <p:sp>
            <p:nvSpPr>
              <p:cNvPr id="657" name="Google Shape;1574;p57">
                <a:extLst>
                  <a:ext uri="{FF2B5EF4-FFF2-40B4-BE49-F238E27FC236}">
                    <a16:creationId xmlns:a16="http://schemas.microsoft.com/office/drawing/2014/main" id="{D44E98C2-ECD8-4418-ABBA-FB2A36667D92}"/>
                  </a:ext>
                </a:extLst>
              </p:cNvPr>
              <p:cNvSpPr/>
              <p:nvPr/>
            </p:nvSpPr>
            <p:spPr>
              <a:xfrm>
                <a:off x="3869702" y="3230323"/>
                <a:ext cx="31499" cy="26906"/>
              </a:xfrm>
              <a:custGeom>
                <a:avLst/>
                <a:gdLst/>
                <a:ahLst/>
                <a:cxnLst/>
                <a:rect l="l" t="t" r="r" b="b"/>
                <a:pathLst>
                  <a:path w="4005" h="3421" extrusionOk="0">
                    <a:moveTo>
                      <a:pt x="2275" y="1"/>
                    </a:moveTo>
                    <a:cubicBezTo>
                      <a:pt x="1854" y="1"/>
                      <a:pt x="1425" y="157"/>
                      <a:pt x="1077" y="505"/>
                    </a:cubicBezTo>
                    <a:cubicBezTo>
                      <a:pt x="0" y="1581"/>
                      <a:pt x="762" y="3420"/>
                      <a:pt x="2286" y="3420"/>
                    </a:cubicBezTo>
                    <a:cubicBezTo>
                      <a:pt x="3230" y="3420"/>
                      <a:pt x="3992" y="2658"/>
                      <a:pt x="4004" y="1714"/>
                    </a:cubicBezTo>
                    <a:cubicBezTo>
                      <a:pt x="4004" y="683"/>
                      <a:pt x="3157" y="1"/>
                      <a:pt x="22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8" name="Google Shape;1575;p57">
                <a:extLst>
                  <a:ext uri="{FF2B5EF4-FFF2-40B4-BE49-F238E27FC236}">
                    <a16:creationId xmlns:a16="http://schemas.microsoft.com/office/drawing/2014/main" id="{45EB5987-C8A7-44A6-AF9D-9F7E801BED94}"/>
                  </a:ext>
                </a:extLst>
              </p:cNvPr>
              <p:cNvSpPr/>
              <p:nvPr/>
            </p:nvSpPr>
            <p:spPr>
              <a:xfrm>
                <a:off x="3883875" y="3239997"/>
                <a:ext cx="7621" cy="7621"/>
              </a:xfrm>
              <a:custGeom>
                <a:avLst/>
                <a:gdLst/>
                <a:ahLst/>
                <a:cxnLst/>
                <a:rect l="l" t="t" r="r" b="b"/>
                <a:pathLst>
                  <a:path w="969" h="969" extrusionOk="0">
                    <a:moveTo>
                      <a:pt x="484" y="1"/>
                    </a:moveTo>
                    <a:cubicBezTo>
                      <a:pt x="218" y="1"/>
                      <a:pt x="0" y="218"/>
                      <a:pt x="0" y="484"/>
                    </a:cubicBezTo>
                    <a:cubicBezTo>
                      <a:pt x="0" y="751"/>
                      <a:pt x="218" y="968"/>
                      <a:pt x="484" y="968"/>
                    </a:cubicBezTo>
                    <a:cubicBezTo>
                      <a:pt x="750" y="968"/>
                      <a:pt x="968" y="751"/>
                      <a:pt x="968" y="484"/>
                    </a:cubicBezTo>
                    <a:cubicBezTo>
                      <a:pt x="968" y="218"/>
                      <a:pt x="750" y="1"/>
                      <a:pt x="48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5" name="Google Shape;1576;p57">
              <a:extLst>
                <a:ext uri="{FF2B5EF4-FFF2-40B4-BE49-F238E27FC236}">
                  <a16:creationId xmlns:a16="http://schemas.microsoft.com/office/drawing/2014/main" id="{B43527D2-C856-458C-A2A2-2F7124426FA3}"/>
                </a:ext>
              </a:extLst>
            </p:cNvPr>
            <p:cNvGrpSpPr/>
            <p:nvPr/>
          </p:nvGrpSpPr>
          <p:grpSpPr>
            <a:xfrm>
              <a:off x="1994285" y="1632761"/>
              <a:ext cx="608225" cy="704435"/>
              <a:chOff x="4293838" y="3078639"/>
              <a:chExt cx="269353" cy="311973"/>
            </a:xfrm>
          </p:grpSpPr>
          <p:sp>
            <p:nvSpPr>
              <p:cNvPr id="640" name="Google Shape;1577;p57">
                <a:extLst>
                  <a:ext uri="{FF2B5EF4-FFF2-40B4-BE49-F238E27FC236}">
                    <a16:creationId xmlns:a16="http://schemas.microsoft.com/office/drawing/2014/main" id="{A6574079-3A90-4617-9DA4-BD4BF667EF32}"/>
                  </a:ext>
                </a:extLst>
              </p:cNvPr>
              <p:cNvSpPr/>
              <p:nvPr/>
            </p:nvSpPr>
            <p:spPr>
              <a:xfrm>
                <a:off x="4293838" y="3078639"/>
                <a:ext cx="269353" cy="311973"/>
              </a:xfrm>
              <a:custGeom>
                <a:avLst/>
                <a:gdLst/>
                <a:ahLst/>
                <a:cxnLst/>
                <a:rect l="l" t="t" r="r" b="b"/>
                <a:pathLst>
                  <a:path w="34247" h="39666" fill="none" extrusionOk="0">
                    <a:moveTo>
                      <a:pt x="13" y="16730"/>
                    </a:moveTo>
                    <a:lnTo>
                      <a:pt x="7162" y="27690"/>
                    </a:lnTo>
                    <a:lnTo>
                      <a:pt x="8480" y="39666"/>
                    </a:lnTo>
                    <a:lnTo>
                      <a:pt x="18182" y="34138"/>
                    </a:lnTo>
                    <a:lnTo>
                      <a:pt x="26371" y="29807"/>
                    </a:lnTo>
                    <a:cubicBezTo>
                      <a:pt x="26371" y="29807"/>
                      <a:pt x="33605" y="34694"/>
                      <a:pt x="33932" y="35456"/>
                    </a:cubicBezTo>
                    <a:cubicBezTo>
                      <a:pt x="34246" y="36218"/>
                      <a:pt x="32263" y="18388"/>
                      <a:pt x="32263" y="18388"/>
                    </a:cubicBezTo>
                    <a:lnTo>
                      <a:pt x="28428" y="2928"/>
                    </a:lnTo>
                    <a:lnTo>
                      <a:pt x="12932" y="1"/>
                    </a:lnTo>
                    <a:lnTo>
                      <a:pt x="1670" y="2650"/>
                    </a:lnTo>
                    <a:lnTo>
                      <a:pt x="0" y="17142"/>
                    </a:lnTo>
                  </a:path>
                </a:pathLst>
              </a:custGeom>
              <a:solidFill>
                <a:schemeClr val="lt2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" name="Google Shape;1578;p57">
                <a:extLst>
                  <a:ext uri="{FF2B5EF4-FFF2-40B4-BE49-F238E27FC236}">
                    <a16:creationId xmlns:a16="http://schemas.microsoft.com/office/drawing/2014/main" id="{333A124C-321A-4773-816B-21185012A24A}"/>
                  </a:ext>
                </a:extLst>
              </p:cNvPr>
              <p:cNvSpPr/>
              <p:nvPr/>
            </p:nvSpPr>
            <p:spPr>
              <a:xfrm>
                <a:off x="4306965" y="3099473"/>
                <a:ext cx="62519" cy="69652"/>
              </a:xfrm>
              <a:custGeom>
                <a:avLst/>
                <a:gdLst/>
                <a:ahLst/>
                <a:cxnLst/>
                <a:rect l="l" t="t" r="r" b="b"/>
                <a:pathLst>
                  <a:path w="7949" h="8856" fill="none" extrusionOk="0">
                    <a:moveTo>
                      <a:pt x="1" y="1"/>
                    </a:moveTo>
                    <a:lnTo>
                      <a:pt x="7948" y="8856"/>
                    </a:lnTo>
                  </a:path>
                </a:pathLst>
              </a:custGeom>
              <a:solidFill>
                <a:schemeClr val="lt2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2" name="Google Shape;1579;p57">
                <a:extLst>
                  <a:ext uri="{FF2B5EF4-FFF2-40B4-BE49-F238E27FC236}">
                    <a16:creationId xmlns:a16="http://schemas.microsoft.com/office/drawing/2014/main" id="{7C6DE7CC-B6FD-4E0B-8D13-4212BE6AF01C}"/>
                  </a:ext>
                </a:extLst>
              </p:cNvPr>
              <p:cNvSpPr/>
              <p:nvPr/>
            </p:nvSpPr>
            <p:spPr>
              <a:xfrm>
                <a:off x="4369476" y="3169118"/>
                <a:ext cx="26072" cy="98666"/>
              </a:xfrm>
              <a:custGeom>
                <a:avLst/>
                <a:gdLst/>
                <a:ahLst/>
                <a:cxnLst/>
                <a:rect l="l" t="t" r="r" b="b"/>
                <a:pathLst>
                  <a:path w="3315" h="12545" fill="none" extrusionOk="0">
                    <a:moveTo>
                      <a:pt x="0" y="1"/>
                    </a:moveTo>
                    <a:lnTo>
                      <a:pt x="3315" y="12545"/>
                    </a:lnTo>
                  </a:path>
                </a:pathLst>
              </a:custGeom>
              <a:solidFill>
                <a:schemeClr val="lt2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3" name="Google Shape;1580;p57">
                <a:extLst>
                  <a:ext uri="{FF2B5EF4-FFF2-40B4-BE49-F238E27FC236}">
                    <a16:creationId xmlns:a16="http://schemas.microsoft.com/office/drawing/2014/main" id="{DE80DF93-AB45-4D8B-8149-0444EADFB99B}"/>
                  </a:ext>
                </a:extLst>
              </p:cNvPr>
              <p:cNvSpPr/>
              <p:nvPr/>
            </p:nvSpPr>
            <p:spPr>
              <a:xfrm>
                <a:off x="4399347" y="3078639"/>
                <a:ext cx="60041" cy="110558"/>
              </a:xfrm>
              <a:custGeom>
                <a:avLst/>
                <a:gdLst/>
                <a:ahLst/>
                <a:cxnLst/>
                <a:rect l="l" t="t" r="r" b="b"/>
                <a:pathLst>
                  <a:path w="7634" h="14057" fill="none" extrusionOk="0">
                    <a:moveTo>
                      <a:pt x="7634" y="14057"/>
                    </a:moveTo>
                    <a:lnTo>
                      <a:pt x="1" y="1"/>
                    </a:lnTo>
                  </a:path>
                </a:pathLst>
              </a:custGeom>
              <a:solidFill>
                <a:schemeClr val="lt2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4" name="Google Shape;1581;p57">
                <a:extLst>
                  <a:ext uri="{FF2B5EF4-FFF2-40B4-BE49-F238E27FC236}">
                    <a16:creationId xmlns:a16="http://schemas.microsoft.com/office/drawing/2014/main" id="{827858CE-3165-44D4-932F-1128993BC2DA}"/>
                  </a:ext>
                </a:extLst>
              </p:cNvPr>
              <p:cNvSpPr/>
              <p:nvPr/>
            </p:nvSpPr>
            <p:spPr>
              <a:xfrm>
                <a:off x="4373282" y="3169118"/>
                <a:ext cx="82299" cy="20079"/>
              </a:xfrm>
              <a:custGeom>
                <a:avLst/>
                <a:gdLst/>
                <a:ahLst/>
                <a:cxnLst/>
                <a:rect l="l" t="t" r="r" b="b"/>
                <a:pathLst>
                  <a:path w="10464" h="2553" fill="none" extrusionOk="0">
                    <a:moveTo>
                      <a:pt x="0" y="1"/>
                    </a:moveTo>
                    <a:lnTo>
                      <a:pt x="10464" y="2553"/>
                    </a:lnTo>
                  </a:path>
                </a:pathLst>
              </a:custGeom>
              <a:solidFill>
                <a:schemeClr val="lt2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5" name="Google Shape;1582;p57">
                <a:extLst>
                  <a:ext uri="{FF2B5EF4-FFF2-40B4-BE49-F238E27FC236}">
                    <a16:creationId xmlns:a16="http://schemas.microsoft.com/office/drawing/2014/main" id="{38CD39F1-48DA-4B3A-A834-7F2722239B73}"/>
                  </a:ext>
                </a:extLst>
              </p:cNvPr>
              <p:cNvSpPr/>
              <p:nvPr/>
            </p:nvSpPr>
            <p:spPr>
              <a:xfrm>
                <a:off x="4369476" y="3078639"/>
                <a:ext cx="29879" cy="90487"/>
              </a:xfrm>
              <a:custGeom>
                <a:avLst/>
                <a:gdLst/>
                <a:ahLst/>
                <a:cxnLst/>
                <a:rect l="l" t="t" r="r" b="b"/>
                <a:pathLst>
                  <a:path w="3799" h="11505" fill="none" extrusionOk="0">
                    <a:moveTo>
                      <a:pt x="0" y="11505"/>
                    </a:moveTo>
                    <a:lnTo>
                      <a:pt x="3799" y="1"/>
                    </a:lnTo>
                  </a:path>
                </a:pathLst>
              </a:custGeom>
              <a:solidFill>
                <a:schemeClr val="lt2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6" name="Google Shape;1583;p57">
                <a:extLst>
                  <a:ext uri="{FF2B5EF4-FFF2-40B4-BE49-F238E27FC236}">
                    <a16:creationId xmlns:a16="http://schemas.microsoft.com/office/drawing/2014/main" id="{23E06605-D7DF-4F8C-A69F-8F6CEC906097}"/>
                  </a:ext>
                </a:extLst>
              </p:cNvPr>
              <p:cNvSpPr/>
              <p:nvPr/>
            </p:nvSpPr>
            <p:spPr>
              <a:xfrm>
                <a:off x="4293932" y="3169118"/>
                <a:ext cx="75551" cy="41110"/>
              </a:xfrm>
              <a:custGeom>
                <a:avLst/>
                <a:gdLst/>
                <a:ahLst/>
                <a:cxnLst/>
                <a:rect l="l" t="t" r="r" b="b"/>
                <a:pathLst>
                  <a:path w="9606" h="5227" fill="none" extrusionOk="0">
                    <a:moveTo>
                      <a:pt x="1" y="5226"/>
                    </a:moveTo>
                    <a:lnTo>
                      <a:pt x="9605" y="1"/>
                    </a:lnTo>
                  </a:path>
                </a:pathLst>
              </a:custGeom>
              <a:solidFill>
                <a:schemeClr val="lt2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7" name="Google Shape;1584;p57">
                <a:extLst>
                  <a:ext uri="{FF2B5EF4-FFF2-40B4-BE49-F238E27FC236}">
                    <a16:creationId xmlns:a16="http://schemas.microsoft.com/office/drawing/2014/main" id="{6E3FE503-869F-4239-9C99-5E422DA23C3A}"/>
                  </a:ext>
                </a:extLst>
              </p:cNvPr>
              <p:cNvSpPr/>
              <p:nvPr/>
            </p:nvSpPr>
            <p:spPr>
              <a:xfrm>
                <a:off x="4350159" y="3267776"/>
                <a:ext cx="45389" cy="27032"/>
              </a:xfrm>
              <a:custGeom>
                <a:avLst/>
                <a:gdLst/>
                <a:ahLst/>
                <a:cxnLst/>
                <a:rect l="l" t="t" r="r" b="b"/>
                <a:pathLst>
                  <a:path w="5771" h="3437" fill="none" extrusionOk="0">
                    <a:moveTo>
                      <a:pt x="1" y="3436"/>
                    </a:moveTo>
                    <a:lnTo>
                      <a:pt x="5771" y="1"/>
                    </a:lnTo>
                  </a:path>
                </a:pathLst>
              </a:custGeom>
              <a:solidFill>
                <a:schemeClr val="lt2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8" name="Google Shape;1585;p57">
                <a:extLst>
                  <a:ext uri="{FF2B5EF4-FFF2-40B4-BE49-F238E27FC236}">
                    <a16:creationId xmlns:a16="http://schemas.microsoft.com/office/drawing/2014/main" id="{EEBAA476-8332-4F6B-9490-665C5D70AEA3}"/>
                  </a:ext>
                </a:extLst>
              </p:cNvPr>
              <p:cNvSpPr/>
              <p:nvPr/>
            </p:nvSpPr>
            <p:spPr>
              <a:xfrm>
                <a:off x="4395540" y="3267776"/>
                <a:ext cx="38830" cy="76031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9667" fill="none" extrusionOk="0">
                    <a:moveTo>
                      <a:pt x="1" y="1"/>
                    </a:moveTo>
                    <a:lnTo>
                      <a:pt x="4936" y="9666"/>
                    </a:lnTo>
                  </a:path>
                </a:pathLst>
              </a:custGeom>
              <a:solidFill>
                <a:schemeClr val="lt2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9" name="Google Shape;1586;p57">
                <a:extLst>
                  <a:ext uri="{FF2B5EF4-FFF2-40B4-BE49-F238E27FC236}">
                    <a16:creationId xmlns:a16="http://schemas.microsoft.com/office/drawing/2014/main" id="{B9DE1B81-8777-453D-A22C-63EB7DC204B8}"/>
                  </a:ext>
                </a:extLst>
              </p:cNvPr>
              <p:cNvSpPr/>
              <p:nvPr/>
            </p:nvSpPr>
            <p:spPr>
              <a:xfrm>
                <a:off x="4360439" y="3267776"/>
                <a:ext cx="35109" cy="121978"/>
              </a:xfrm>
              <a:custGeom>
                <a:avLst/>
                <a:gdLst/>
                <a:ahLst/>
                <a:cxnLst/>
                <a:rect l="l" t="t" r="r" b="b"/>
                <a:pathLst>
                  <a:path w="4464" h="15509" fill="none" extrusionOk="0">
                    <a:moveTo>
                      <a:pt x="0" y="15509"/>
                    </a:moveTo>
                    <a:lnTo>
                      <a:pt x="4464" y="1"/>
                    </a:lnTo>
                  </a:path>
                </a:pathLst>
              </a:custGeom>
              <a:solidFill>
                <a:schemeClr val="lt2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" name="Google Shape;1587;p57">
                <a:extLst>
                  <a:ext uri="{FF2B5EF4-FFF2-40B4-BE49-F238E27FC236}">
                    <a16:creationId xmlns:a16="http://schemas.microsoft.com/office/drawing/2014/main" id="{E7F03791-2B99-46C1-8BFD-A6E9CE117FC8}"/>
                  </a:ext>
                </a:extLst>
              </p:cNvPr>
              <p:cNvSpPr/>
              <p:nvPr/>
            </p:nvSpPr>
            <p:spPr>
              <a:xfrm>
                <a:off x="4293932" y="3210220"/>
                <a:ext cx="101616" cy="57564"/>
              </a:xfrm>
              <a:custGeom>
                <a:avLst/>
                <a:gdLst/>
                <a:ahLst/>
                <a:cxnLst/>
                <a:rect l="l" t="t" r="r" b="b"/>
                <a:pathLst>
                  <a:path w="12920" h="7319" fill="none" extrusionOk="0">
                    <a:moveTo>
                      <a:pt x="1" y="0"/>
                    </a:moveTo>
                    <a:lnTo>
                      <a:pt x="12920" y="7319"/>
                    </a:lnTo>
                  </a:path>
                </a:pathLst>
              </a:custGeom>
              <a:solidFill>
                <a:schemeClr val="lt2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" name="Google Shape;1588;p57">
                <a:extLst>
                  <a:ext uri="{FF2B5EF4-FFF2-40B4-BE49-F238E27FC236}">
                    <a16:creationId xmlns:a16="http://schemas.microsoft.com/office/drawing/2014/main" id="{DF87CCB3-416E-4DB3-BA56-A9BB27D69FB7}"/>
                  </a:ext>
                </a:extLst>
              </p:cNvPr>
              <p:cNvSpPr/>
              <p:nvPr/>
            </p:nvSpPr>
            <p:spPr>
              <a:xfrm>
                <a:off x="4395540" y="3186436"/>
                <a:ext cx="66420" cy="79735"/>
              </a:xfrm>
              <a:custGeom>
                <a:avLst/>
                <a:gdLst/>
                <a:ahLst/>
                <a:cxnLst/>
                <a:rect l="l" t="t" r="r" b="b"/>
                <a:pathLst>
                  <a:path w="8445" h="10138" fill="none" extrusionOk="0">
                    <a:moveTo>
                      <a:pt x="8444" y="0"/>
                    </a:moveTo>
                    <a:lnTo>
                      <a:pt x="1" y="10137"/>
                    </a:lnTo>
                  </a:path>
                </a:pathLst>
              </a:custGeom>
              <a:solidFill>
                <a:schemeClr val="lt2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" name="Google Shape;1589;p57">
                <a:extLst>
                  <a:ext uri="{FF2B5EF4-FFF2-40B4-BE49-F238E27FC236}">
                    <a16:creationId xmlns:a16="http://schemas.microsoft.com/office/drawing/2014/main" id="{F133911B-768E-4739-AA51-E90443F1B924}"/>
                  </a:ext>
                </a:extLst>
              </p:cNvPr>
              <p:cNvSpPr/>
              <p:nvPr/>
            </p:nvSpPr>
            <p:spPr>
              <a:xfrm>
                <a:off x="4459380" y="3189669"/>
                <a:ext cx="41873" cy="123402"/>
              </a:xfrm>
              <a:custGeom>
                <a:avLst/>
                <a:gdLst/>
                <a:ahLst/>
                <a:cxnLst/>
                <a:rect l="l" t="t" r="r" b="b"/>
                <a:pathLst>
                  <a:path w="5324" h="15690" fill="none" extrusionOk="0">
                    <a:moveTo>
                      <a:pt x="1" y="0"/>
                    </a:moveTo>
                    <a:lnTo>
                      <a:pt x="5323" y="15690"/>
                    </a:lnTo>
                  </a:path>
                </a:pathLst>
              </a:custGeom>
              <a:solidFill>
                <a:schemeClr val="lt2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3" name="Google Shape;1590;p57">
                <a:extLst>
                  <a:ext uri="{FF2B5EF4-FFF2-40B4-BE49-F238E27FC236}">
                    <a16:creationId xmlns:a16="http://schemas.microsoft.com/office/drawing/2014/main" id="{CA0960EA-8A7D-4453-995F-91797FE6380B}"/>
                  </a:ext>
                </a:extLst>
              </p:cNvPr>
              <p:cNvSpPr/>
              <p:nvPr/>
            </p:nvSpPr>
            <p:spPr>
              <a:xfrm>
                <a:off x="4395540" y="3267776"/>
                <a:ext cx="105713" cy="45295"/>
              </a:xfrm>
              <a:custGeom>
                <a:avLst/>
                <a:gdLst/>
                <a:ahLst/>
                <a:cxnLst/>
                <a:rect l="l" t="t" r="r" b="b"/>
                <a:pathLst>
                  <a:path w="13441" h="5759" fill="none" extrusionOk="0">
                    <a:moveTo>
                      <a:pt x="1" y="1"/>
                    </a:moveTo>
                    <a:lnTo>
                      <a:pt x="13440" y="5759"/>
                    </a:lnTo>
                  </a:path>
                </a:pathLst>
              </a:custGeom>
              <a:solidFill>
                <a:schemeClr val="lt2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4" name="Google Shape;1591;p57">
                <a:extLst>
                  <a:ext uri="{FF2B5EF4-FFF2-40B4-BE49-F238E27FC236}">
                    <a16:creationId xmlns:a16="http://schemas.microsoft.com/office/drawing/2014/main" id="{404E5496-6337-4998-84A4-56679D995B2E}"/>
                  </a:ext>
                </a:extLst>
              </p:cNvPr>
              <p:cNvSpPr/>
              <p:nvPr/>
            </p:nvSpPr>
            <p:spPr>
              <a:xfrm>
                <a:off x="4501246" y="3223252"/>
                <a:ext cx="46435" cy="89818"/>
              </a:xfrm>
              <a:custGeom>
                <a:avLst/>
                <a:gdLst/>
                <a:ahLst/>
                <a:cxnLst/>
                <a:rect l="l" t="t" r="r" b="b"/>
                <a:pathLst>
                  <a:path w="5904" h="11420" fill="none" extrusionOk="0">
                    <a:moveTo>
                      <a:pt x="0" y="11420"/>
                    </a:moveTo>
                    <a:lnTo>
                      <a:pt x="5904" y="1"/>
                    </a:lnTo>
                  </a:path>
                </a:pathLst>
              </a:custGeom>
              <a:solidFill>
                <a:schemeClr val="lt2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" name="Google Shape;1592;p57">
                <a:extLst>
                  <a:ext uri="{FF2B5EF4-FFF2-40B4-BE49-F238E27FC236}">
                    <a16:creationId xmlns:a16="http://schemas.microsoft.com/office/drawing/2014/main" id="{483C07D0-ABDB-43DB-AAB0-1B0C1E12E2CC}"/>
                  </a:ext>
                </a:extLst>
              </p:cNvPr>
              <p:cNvSpPr/>
              <p:nvPr/>
            </p:nvSpPr>
            <p:spPr>
              <a:xfrm>
                <a:off x="4459671" y="3104231"/>
                <a:ext cx="58421" cy="84966"/>
              </a:xfrm>
              <a:custGeom>
                <a:avLst/>
                <a:gdLst/>
                <a:ahLst/>
                <a:cxnLst/>
                <a:rect l="l" t="t" r="r" b="b"/>
                <a:pathLst>
                  <a:path w="7428" h="10803" fill="none" extrusionOk="0">
                    <a:moveTo>
                      <a:pt x="0" y="10803"/>
                    </a:moveTo>
                    <a:lnTo>
                      <a:pt x="7428" y="1"/>
                    </a:lnTo>
                  </a:path>
                </a:pathLst>
              </a:custGeom>
              <a:solidFill>
                <a:schemeClr val="lt2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" name="Google Shape;1593;p57">
                <a:extLst>
                  <a:ext uri="{FF2B5EF4-FFF2-40B4-BE49-F238E27FC236}">
                    <a16:creationId xmlns:a16="http://schemas.microsoft.com/office/drawing/2014/main" id="{30925180-81FD-4350-84AD-D041CF61F4FF}"/>
                  </a:ext>
                </a:extLst>
              </p:cNvPr>
              <p:cNvSpPr/>
              <p:nvPr/>
            </p:nvSpPr>
            <p:spPr>
              <a:xfrm>
                <a:off x="4459671" y="3189189"/>
                <a:ext cx="86586" cy="36737"/>
              </a:xfrm>
              <a:custGeom>
                <a:avLst/>
                <a:gdLst/>
                <a:ahLst/>
                <a:cxnLst/>
                <a:rect l="l" t="t" r="r" b="b"/>
                <a:pathLst>
                  <a:path w="11009" h="4671" fill="none" extrusionOk="0">
                    <a:moveTo>
                      <a:pt x="0" y="1"/>
                    </a:moveTo>
                    <a:lnTo>
                      <a:pt x="11008" y="4670"/>
                    </a:lnTo>
                  </a:path>
                </a:pathLst>
              </a:custGeom>
              <a:solidFill>
                <a:schemeClr val="lt2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6" name="Google Shape;1594;p57">
              <a:extLst>
                <a:ext uri="{FF2B5EF4-FFF2-40B4-BE49-F238E27FC236}">
                  <a16:creationId xmlns:a16="http://schemas.microsoft.com/office/drawing/2014/main" id="{08BDB2B8-AC4A-48F7-8164-E5C4634977B2}"/>
                </a:ext>
              </a:extLst>
            </p:cNvPr>
            <p:cNvGrpSpPr/>
            <p:nvPr/>
          </p:nvGrpSpPr>
          <p:grpSpPr>
            <a:xfrm>
              <a:off x="2545998" y="2227569"/>
              <a:ext cx="85301" cy="73115"/>
              <a:chOff x="4538164" y="3342061"/>
              <a:chExt cx="37776" cy="32380"/>
            </a:xfrm>
          </p:grpSpPr>
          <p:sp>
            <p:nvSpPr>
              <p:cNvPr id="638" name="Google Shape;1595;p57">
                <a:extLst>
                  <a:ext uri="{FF2B5EF4-FFF2-40B4-BE49-F238E27FC236}">
                    <a16:creationId xmlns:a16="http://schemas.microsoft.com/office/drawing/2014/main" id="{87A79CE2-67E6-4189-9CDB-9A48A0E1FB6A}"/>
                  </a:ext>
                </a:extLst>
              </p:cNvPr>
              <p:cNvSpPr/>
              <p:nvPr/>
            </p:nvSpPr>
            <p:spPr>
              <a:xfrm>
                <a:off x="4538164" y="3342061"/>
                <a:ext cx="37776" cy="32380"/>
              </a:xfrm>
              <a:custGeom>
                <a:avLst/>
                <a:gdLst/>
                <a:ahLst/>
                <a:cxnLst/>
                <a:rect l="l" t="t" r="r" b="b"/>
                <a:pathLst>
                  <a:path w="4803" h="4117" extrusionOk="0">
                    <a:moveTo>
                      <a:pt x="2737" y="0"/>
                    </a:moveTo>
                    <a:cubicBezTo>
                      <a:pt x="2231" y="0"/>
                      <a:pt x="1714" y="189"/>
                      <a:pt x="1294" y="608"/>
                    </a:cubicBezTo>
                    <a:cubicBezTo>
                      <a:pt x="0" y="1903"/>
                      <a:pt x="919" y="4116"/>
                      <a:pt x="2746" y="4116"/>
                    </a:cubicBezTo>
                    <a:cubicBezTo>
                      <a:pt x="3883" y="4116"/>
                      <a:pt x="4802" y="3197"/>
                      <a:pt x="4802" y="2060"/>
                    </a:cubicBezTo>
                    <a:cubicBezTo>
                      <a:pt x="4802" y="817"/>
                      <a:pt x="3792" y="0"/>
                      <a:pt x="273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9" name="Google Shape;1596;p57">
                <a:extLst>
                  <a:ext uri="{FF2B5EF4-FFF2-40B4-BE49-F238E27FC236}">
                    <a16:creationId xmlns:a16="http://schemas.microsoft.com/office/drawing/2014/main" id="{0218B44C-61DC-44E0-AA95-E5E5D89D2945}"/>
                  </a:ext>
                </a:extLst>
              </p:cNvPr>
              <p:cNvSpPr/>
              <p:nvPr/>
            </p:nvSpPr>
            <p:spPr>
              <a:xfrm>
                <a:off x="4553194" y="3351790"/>
                <a:ext cx="13040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58" extrusionOk="0">
                    <a:moveTo>
                      <a:pt x="835" y="0"/>
                    </a:moveTo>
                    <a:cubicBezTo>
                      <a:pt x="375" y="0"/>
                      <a:pt x="0" y="363"/>
                      <a:pt x="0" y="823"/>
                    </a:cubicBezTo>
                    <a:cubicBezTo>
                      <a:pt x="0" y="1283"/>
                      <a:pt x="375" y="1658"/>
                      <a:pt x="835" y="1658"/>
                    </a:cubicBezTo>
                    <a:cubicBezTo>
                      <a:pt x="1295" y="1658"/>
                      <a:pt x="1658" y="1283"/>
                      <a:pt x="1658" y="823"/>
                    </a:cubicBezTo>
                    <a:cubicBezTo>
                      <a:pt x="1658" y="363"/>
                      <a:pt x="1295" y="0"/>
                      <a:pt x="83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7" name="Google Shape;1597;p57">
              <a:extLst>
                <a:ext uri="{FF2B5EF4-FFF2-40B4-BE49-F238E27FC236}">
                  <a16:creationId xmlns:a16="http://schemas.microsoft.com/office/drawing/2014/main" id="{418EC282-84F1-4CEF-A033-5F1ABDBE2106}"/>
                </a:ext>
              </a:extLst>
            </p:cNvPr>
            <p:cNvGrpSpPr/>
            <p:nvPr/>
          </p:nvGrpSpPr>
          <p:grpSpPr>
            <a:xfrm>
              <a:off x="1943580" y="1894922"/>
              <a:ext cx="85319" cy="73203"/>
              <a:chOff x="4271383" y="3194742"/>
              <a:chExt cx="37783" cy="32420"/>
            </a:xfrm>
          </p:grpSpPr>
          <p:sp>
            <p:nvSpPr>
              <p:cNvPr id="636" name="Google Shape;1598;p57">
                <a:extLst>
                  <a:ext uri="{FF2B5EF4-FFF2-40B4-BE49-F238E27FC236}">
                    <a16:creationId xmlns:a16="http://schemas.microsoft.com/office/drawing/2014/main" id="{254E9602-2939-472F-BDB3-B75788D76B85}"/>
                  </a:ext>
                </a:extLst>
              </p:cNvPr>
              <p:cNvSpPr/>
              <p:nvPr/>
            </p:nvSpPr>
            <p:spPr>
              <a:xfrm>
                <a:off x="4271383" y="3194742"/>
                <a:ext cx="37783" cy="32420"/>
              </a:xfrm>
              <a:custGeom>
                <a:avLst/>
                <a:gdLst/>
                <a:ahLst/>
                <a:cxnLst/>
                <a:rect l="l" t="t" r="r" b="b"/>
                <a:pathLst>
                  <a:path w="4804" h="4122" extrusionOk="0">
                    <a:moveTo>
                      <a:pt x="2738" y="0"/>
                    </a:moveTo>
                    <a:cubicBezTo>
                      <a:pt x="2231" y="0"/>
                      <a:pt x="1715" y="190"/>
                      <a:pt x="1295" y="614"/>
                    </a:cubicBezTo>
                    <a:cubicBezTo>
                      <a:pt x="1" y="1908"/>
                      <a:pt x="920" y="4122"/>
                      <a:pt x="2747" y="4122"/>
                    </a:cubicBezTo>
                    <a:cubicBezTo>
                      <a:pt x="3884" y="4122"/>
                      <a:pt x="4803" y="3202"/>
                      <a:pt x="4803" y="2065"/>
                    </a:cubicBezTo>
                    <a:cubicBezTo>
                      <a:pt x="4803" y="823"/>
                      <a:pt x="3793" y="0"/>
                      <a:pt x="273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7" name="Google Shape;1599;p57">
                <a:extLst>
                  <a:ext uri="{FF2B5EF4-FFF2-40B4-BE49-F238E27FC236}">
                    <a16:creationId xmlns:a16="http://schemas.microsoft.com/office/drawing/2014/main" id="{FE343FF0-8959-48E7-AD19-863F3AF7167E}"/>
                  </a:ext>
                </a:extLst>
              </p:cNvPr>
              <p:cNvSpPr/>
              <p:nvPr/>
            </p:nvSpPr>
            <p:spPr>
              <a:xfrm>
                <a:off x="4286516" y="3204416"/>
                <a:ext cx="13040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58" extrusionOk="0">
                    <a:moveTo>
                      <a:pt x="823" y="0"/>
                    </a:moveTo>
                    <a:cubicBezTo>
                      <a:pt x="363" y="0"/>
                      <a:pt x="0" y="375"/>
                      <a:pt x="0" y="835"/>
                    </a:cubicBezTo>
                    <a:cubicBezTo>
                      <a:pt x="0" y="1295"/>
                      <a:pt x="363" y="1658"/>
                      <a:pt x="823" y="1658"/>
                    </a:cubicBezTo>
                    <a:cubicBezTo>
                      <a:pt x="1282" y="1658"/>
                      <a:pt x="1657" y="1295"/>
                      <a:pt x="1657" y="835"/>
                    </a:cubicBezTo>
                    <a:cubicBezTo>
                      <a:pt x="1657" y="375"/>
                      <a:pt x="1282" y="0"/>
                      <a:pt x="82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8" name="Google Shape;1600;p57">
              <a:extLst>
                <a:ext uri="{FF2B5EF4-FFF2-40B4-BE49-F238E27FC236}">
                  <a16:creationId xmlns:a16="http://schemas.microsoft.com/office/drawing/2014/main" id="{E71D55C8-2A29-4F66-B641-BDA17F7BFFED}"/>
                </a:ext>
              </a:extLst>
            </p:cNvPr>
            <p:cNvGrpSpPr/>
            <p:nvPr/>
          </p:nvGrpSpPr>
          <p:grpSpPr>
            <a:xfrm>
              <a:off x="1973008" y="1644997"/>
              <a:ext cx="85319" cy="73061"/>
              <a:chOff x="4284416" y="3084058"/>
              <a:chExt cx="37783" cy="32357"/>
            </a:xfrm>
          </p:grpSpPr>
          <p:sp>
            <p:nvSpPr>
              <p:cNvPr id="634" name="Google Shape;1601;p57">
                <a:extLst>
                  <a:ext uri="{FF2B5EF4-FFF2-40B4-BE49-F238E27FC236}">
                    <a16:creationId xmlns:a16="http://schemas.microsoft.com/office/drawing/2014/main" id="{9A7C9EEC-193C-4529-B856-E0F2C8B06E3A}"/>
                  </a:ext>
                </a:extLst>
              </p:cNvPr>
              <p:cNvSpPr/>
              <p:nvPr/>
            </p:nvSpPr>
            <p:spPr>
              <a:xfrm>
                <a:off x="4284416" y="3084058"/>
                <a:ext cx="37783" cy="32357"/>
              </a:xfrm>
              <a:custGeom>
                <a:avLst/>
                <a:gdLst/>
                <a:ahLst/>
                <a:cxnLst/>
                <a:rect l="l" t="t" r="r" b="b"/>
                <a:pathLst>
                  <a:path w="4804" h="4114" extrusionOk="0">
                    <a:moveTo>
                      <a:pt x="2732" y="1"/>
                    </a:moveTo>
                    <a:cubicBezTo>
                      <a:pt x="2228" y="1"/>
                      <a:pt x="1714" y="188"/>
                      <a:pt x="1295" y="606"/>
                    </a:cubicBezTo>
                    <a:cubicBezTo>
                      <a:pt x="1" y="1900"/>
                      <a:pt x="920" y="4114"/>
                      <a:pt x="2747" y="4114"/>
                    </a:cubicBezTo>
                    <a:cubicBezTo>
                      <a:pt x="3884" y="4114"/>
                      <a:pt x="4803" y="3195"/>
                      <a:pt x="4803" y="2058"/>
                    </a:cubicBezTo>
                    <a:cubicBezTo>
                      <a:pt x="4803" y="821"/>
                      <a:pt x="3789" y="1"/>
                      <a:pt x="27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" name="Google Shape;1602;p57">
                <a:extLst>
                  <a:ext uri="{FF2B5EF4-FFF2-40B4-BE49-F238E27FC236}">
                    <a16:creationId xmlns:a16="http://schemas.microsoft.com/office/drawing/2014/main" id="{7A2D0642-571B-4B61-B906-5EDF87719BAA}"/>
                  </a:ext>
                </a:extLst>
              </p:cNvPr>
              <p:cNvSpPr/>
              <p:nvPr/>
            </p:nvSpPr>
            <p:spPr>
              <a:xfrm>
                <a:off x="4299548" y="3093763"/>
                <a:ext cx="13040" cy="13048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59" extrusionOk="0">
                    <a:moveTo>
                      <a:pt x="823" y="1"/>
                    </a:moveTo>
                    <a:cubicBezTo>
                      <a:pt x="363" y="1"/>
                      <a:pt x="0" y="364"/>
                      <a:pt x="0" y="824"/>
                    </a:cubicBezTo>
                    <a:cubicBezTo>
                      <a:pt x="0" y="1283"/>
                      <a:pt x="363" y="1658"/>
                      <a:pt x="823" y="1658"/>
                    </a:cubicBezTo>
                    <a:cubicBezTo>
                      <a:pt x="1283" y="1658"/>
                      <a:pt x="1658" y="1283"/>
                      <a:pt x="1658" y="824"/>
                    </a:cubicBezTo>
                    <a:cubicBezTo>
                      <a:pt x="1658" y="364"/>
                      <a:pt x="1283" y="1"/>
                      <a:pt x="82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9" name="Google Shape;1603;p57">
              <a:extLst>
                <a:ext uri="{FF2B5EF4-FFF2-40B4-BE49-F238E27FC236}">
                  <a16:creationId xmlns:a16="http://schemas.microsoft.com/office/drawing/2014/main" id="{9EEEF5AF-DA3E-4FD7-80D6-574AA29D09B4}"/>
                </a:ext>
              </a:extLst>
            </p:cNvPr>
            <p:cNvGrpSpPr/>
            <p:nvPr/>
          </p:nvGrpSpPr>
          <p:grpSpPr>
            <a:xfrm>
              <a:off x="2411715" y="2127087"/>
              <a:ext cx="85301" cy="73274"/>
              <a:chOff x="4478697" y="3297561"/>
              <a:chExt cx="37776" cy="32451"/>
            </a:xfrm>
          </p:grpSpPr>
          <p:sp>
            <p:nvSpPr>
              <p:cNvPr id="632" name="Google Shape;1604;p57">
                <a:extLst>
                  <a:ext uri="{FF2B5EF4-FFF2-40B4-BE49-F238E27FC236}">
                    <a16:creationId xmlns:a16="http://schemas.microsoft.com/office/drawing/2014/main" id="{05AFFFC1-F4FA-460C-8271-65E105934DA7}"/>
                  </a:ext>
                </a:extLst>
              </p:cNvPr>
              <p:cNvSpPr/>
              <p:nvPr/>
            </p:nvSpPr>
            <p:spPr>
              <a:xfrm>
                <a:off x="4478697" y="3297561"/>
                <a:ext cx="37776" cy="32451"/>
              </a:xfrm>
              <a:custGeom>
                <a:avLst/>
                <a:gdLst/>
                <a:ahLst/>
                <a:cxnLst/>
                <a:rect l="l" t="t" r="r" b="b"/>
                <a:pathLst>
                  <a:path w="4803" h="4126" extrusionOk="0">
                    <a:moveTo>
                      <a:pt x="2730" y="0"/>
                    </a:moveTo>
                    <a:cubicBezTo>
                      <a:pt x="2226" y="0"/>
                      <a:pt x="1713" y="187"/>
                      <a:pt x="1295" y="605"/>
                    </a:cubicBezTo>
                    <a:cubicBezTo>
                      <a:pt x="1" y="1899"/>
                      <a:pt x="920" y="4125"/>
                      <a:pt x="2746" y="4125"/>
                    </a:cubicBezTo>
                    <a:cubicBezTo>
                      <a:pt x="3884" y="4113"/>
                      <a:pt x="4803" y="3194"/>
                      <a:pt x="4803" y="2069"/>
                    </a:cubicBezTo>
                    <a:cubicBezTo>
                      <a:pt x="4803" y="824"/>
                      <a:pt x="3788" y="0"/>
                      <a:pt x="273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3" name="Google Shape;1605;p57">
                <a:extLst>
                  <a:ext uri="{FF2B5EF4-FFF2-40B4-BE49-F238E27FC236}">
                    <a16:creationId xmlns:a16="http://schemas.microsoft.com/office/drawing/2014/main" id="{069A7819-CEBF-4FF3-84C3-0692BD5CACBE}"/>
                  </a:ext>
                </a:extLst>
              </p:cNvPr>
              <p:cNvSpPr/>
              <p:nvPr/>
            </p:nvSpPr>
            <p:spPr>
              <a:xfrm>
                <a:off x="4493727" y="3307361"/>
                <a:ext cx="13048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659" h="1658" extrusionOk="0">
                    <a:moveTo>
                      <a:pt x="835" y="0"/>
                    </a:moveTo>
                    <a:cubicBezTo>
                      <a:pt x="376" y="0"/>
                      <a:pt x="1" y="363"/>
                      <a:pt x="1" y="823"/>
                    </a:cubicBezTo>
                    <a:cubicBezTo>
                      <a:pt x="1" y="1282"/>
                      <a:pt x="376" y="1657"/>
                      <a:pt x="835" y="1657"/>
                    </a:cubicBezTo>
                    <a:cubicBezTo>
                      <a:pt x="1295" y="1657"/>
                      <a:pt x="1658" y="1282"/>
                      <a:pt x="1658" y="823"/>
                    </a:cubicBezTo>
                    <a:cubicBezTo>
                      <a:pt x="1658" y="363"/>
                      <a:pt x="1295" y="0"/>
                      <a:pt x="83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0" name="Google Shape;1606;p57">
              <a:extLst>
                <a:ext uri="{FF2B5EF4-FFF2-40B4-BE49-F238E27FC236}">
                  <a16:creationId xmlns:a16="http://schemas.microsoft.com/office/drawing/2014/main" id="{F2E37A05-EF32-4A24-9425-56C2BD5E5504}"/>
                </a:ext>
              </a:extLst>
            </p:cNvPr>
            <p:cNvGrpSpPr/>
            <p:nvPr/>
          </p:nvGrpSpPr>
          <p:grpSpPr>
            <a:xfrm>
              <a:off x="2260684" y="2204198"/>
              <a:ext cx="85301" cy="73274"/>
              <a:chOff x="4411813" y="3331711"/>
              <a:chExt cx="37776" cy="32451"/>
            </a:xfrm>
          </p:grpSpPr>
          <p:sp>
            <p:nvSpPr>
              <p:cNvPr id="630" name="Google Shape;1607;p57">
                <a:extLst>
                  <a:ext uri="{FF2B5EF4-FFF2-40B4-BE49-F238E27FC236}">
                    <a16:creationId xmlns:a16="http://schemas.microsoft.com/office/drawing/2014/main" id="{C9E1FCC6-5134-4C76-9387-926BB067C63C}"/>
                  </a:ext>
                </a:extLst>
              </p:cNvPr>
              <p:cNvSpPr/>
              <p:nvPr/>
            </p:nvSpPr>
            <p:spPr>
              <a:xfrm>
                <a:off x="4411813" y="3331711"/>
                <a:ext cx="37776" cy="32451"/>
              </a:xfrm>
              <a:custGeom>
                <a:avLst/>
                <a:gdLst/>
                <a:ahLst/>
                <a:cxnLst/>
                <a:rect l="l" t="t" r="r" b="b"/>
                <a:pathLst>
                  <a:path w="4803" h="4126" extrusionOk="0">
                    <a:moveTo>
                      <a:pt x="2730" y="1"/>
                    </a:moveTo>
                    <a:cubicBezTo>
                      <a:pt x="2226" y="1"/>
                      <a:pt x="1713" y="188"/>
                      <a:pt x="1295" y="606"/>
                    </a:cubicBezTo>
                    <a:cubicBezTo>
                      <a:pt x="0" y="1900"/>
                      <a:pt x="920" y="4126"/>
                      <a:pt x="2759" y="4126"/>
                    </a:cubicBezTo>
                    <a:cubicBezTo>
                      <a:pt x="3884" y="4114"/>
                      <a:pt x="4803" y="3194"/>
                      <a:pt x="4803" y="2069"/>
                    </a:cubicBezTo>
                    <a:cubicBezTo>
                      <a:pt x="4803" y="824"/>
                      <a:pt x="3788" y="1"/>
                      <a:pt x="273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" name="Google Shape;1608;p57">
                <a:extLst>
                  <a:ext uri="{FF2B5EF4-FFF2-40B4-BE49-F238E27FC236}">
                    <a16:creationId xmlns:a16="http://schemas.microsoft.com/office/drawing/2014/main" id="{92279CE0-F54A-48BF-ACFC-298B2A8D55F8}"/>
                  </a:ext>
                </a:extLst>
              </p:cNvPr>
              <p:cNvSpPr/>
              <p:nvPr/>
            </p:nvSpPr>
            <p:spPr>
              <a:xfrm>
                <a:off x="4426937" y="3341416"/>
                <a:ext cx="13048" cy="13048"/>
              </a:xfrm>
              <a:custGeom>
                <a:avLst/>
                <a:gdLst/>
                <a:ahLst/>
                <a:cxnLst/>
                <a:rect l="l" t="t" r="r" b="b"/>
                <a:pathLst>
                  <a:path w="1659" h="1659" extrusionOk="0">
                    <a:moveTo>
                      <a:pt x="823" y="1"/>
                    </a:moveTo>
                    <a:cubicBezTo>
                      <a:pt x="376" y="1"/>
                      <a:pt x="1" y="376"/>
                      <a:pt x="1" y="823"/>
                    </a:cubicBezTo>
                    <a:cubicBezTo>
                      <a:pt x="1" y="1283"/>
                      <a:pt x="376" y="1658"/>
                      <a:pt x="823" y="1658"/>
                    </a:cubicBezTo>
                    <a:cubicBezTo>
                      <a:pt x="1283" y="1658"/>
                      <a:pt x="1658" y="1283"/>
                      <a:pt x="1658" y="823"/>
                    </a:cubicBezTo>
                    <a:cubicBezTo>
                      <a:pt x="1658" y="376"/>
                      <a:pt x="1283" y="1"/>
                      <a:pt x="82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1" name="Google Shape;1609;p57">
              <a:extLst>
                <a:ext uri="{FF2B5EF4-FFF2-40B4-BE49-F238E27FC236}">
                  <a16:creationId xmlns:a16="http://schemas.microsoft.com/office/drawing/2014/main" id="{1DF16414-9DC9-42D4-B0B0-C901AF7E3BEF}"/>
                </a:ext>
              </a:extLst>
            </p:cNvPr>
            <p:cNvGrpSpPr/>
            <p:nvPr/>
          </p:nvGrpSpPr>
          <p:grpSpPr>
            <a:xfrm>
              <a:off x="2093971" y="2302370"/>
              <a:ext cx="85301" cy="73061"/>
              <a:chOff x="4337984" y="3375188"/>
              <a:chExt cx="37776" cy="32357"/>
            </a:xfrm>
          </p:grpSpPr>
          <p:sp>
            <p:nvSpPr>
              <p:cNvPr id="628" name="Google Shape;1610;p57">
                <a:extLst>
                  <a:ext uri="{FF2B5EF4-FFF2-40B4-BE49-F238E27FC236}">
                    <a16:creationId xmlns:a16="http://schemas.microsoft.com/office/drawing/2014/main" id="{863A2E97-8B6A-45B0-A38D-B0D6F5F5B0BB}"/>
                  </a:ext>
                </a:extLst>
              </p:cNvPr>
              <p:cNvSpPr/>
              <p:nvPr/>
            </p:nvSpPr>
            <p:spPr>
              <a:xfrm>
                <a:off x="4337984" y="3375188"/>
                <a:ext cx="37776" cy="32357"/>
              </a:xfrm>
              <a:custGeom>
                <a:avLst/>
                <a:gdLst/>
                <a:ahLst/>
                <a:cxnLst/>
                <a:rect l="l" t="t" r="r" b="b"/>
                <a:pathLst>
                  <a:path w="4803" h="4114" extrusionOk="0">
                    <a:moveTo>
                      <a:pt x="2732" y="1"/>
                    </a:moveTo>
                    <a:cubicBezTo>
                      <a:pt x="2227" y="1"/>
                      <a:pt x="1713" y="188"/>
                      <a:pt x="1295" y="606"/>
                    </a:cubicBezTo>
                    <a:cubicBezTo>
                      <a:pt x="0" y="1900"/>
                      <a:pt x="920" y="4114"/>
                      <a:pt x="2746" y="4114"/>
                    </a:cubicBezTo>
                    <a:cubicBezTo>
                      <a:pt x="3883" y="4114"/>
                      <a:pt x="4803" y="3195"/>
                      <a:pt x="4803" y="2058"/>
                    </a:cubicBezTo>
                    <a:cubicBezTo>
                      <a:pt x="4803" y="821"/>
                      <a:pt x="3789" y="1"/>
                      <a:pt x="273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" name="Google Shape;1611;p57">
                <a:extLst>
                  <a:ext uri="{FF2B5EF4-FFF2-40B4-BE49-F238E27FC236}">
                    <a16:creationId xmlns:a16="http://schemas.microsoft.com/office/drawing/2014/main" id="{EDEC7A62-1CB3-4632-BA21-4D6A2488B624}"/>
                  </a:ext>
                </a:extLst>
              </p:cNvPr>
              <p:cNvSpPr/>
              <p:nvPr/>
            </p:nvSpPr>
            <p:spPr>
              <a:xfrm>
                <a:off x="4353108" y="3384894"/>
                <a:ext cx="13048" cy="13048"/>
              </a:xfrm>
              <a:custGeom>
                <a:avLst/>
                <a:gdLst/>
                <a:ahLst/>
                <a:cxnLst/>
                <a:rect l="l" t="t" r="r" b="b"/>
                <a:pathLst>
                  <a:path w="1659" h="1659" extrusionOk="0">
                    <a:moveTo>
                      <a:pt x="823" y="1"/>
                    </a:moveTo>
                    <a:cubicBezTo>
                      <a:pt x="364" y="1"/>
                      <a:pt x="1" y="364"/>
                      <a:pt x="1" y="824"/>
                    </a:cubicBezTo>
                    <a:cubicBezTo>
                      <a:pt x="1" y="1283"/>
                      <a:pt x="364" y="1658"/>
                      <a:pt x="823" y="1658"/>
                    </a:cubicBezTo>
                    <a:cubicBezTo>
                      <a:pt x="1283" y="1658"/>
                      <a:pt x="1658" y="1283"/>
                      <a:pt x="1658" y="824"/>
                    </a:cubicBezTo>
                    <a:cubicBezTo>
                      <a:pt x="1658" y="364"/>
                      <a:pt x="1283" y="1"/>
                      <a:pt x="82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2" name="Google Shape;1612;p57">
              <a:extLst>
                <a:ext uri="{FF2B5EF4-FFF2-40B4-BE49-F238E27FC236}">
                  <a16:creationId xmlns:a16="http://schemas.microsoft.com/office/drawing/2014/main" id="{EC097B9A-AF15-4C3C-B399-4C91DF90C340}"/>
                </a:ext>
              </a:extLst>
            </p:cNvPr>
            <p:cNvGrpSpPr/>
            <p:nvPr/>
          </p:nvGrpSpPr>
          <p:grpSpPr>
            <a:xfrm>
              <a:off x="2448229" y="1659613"/>
              <a:ext cx="85532" cy="73274"/>
              <a:chOff x="4494867" y="3090530"/>
              <a:chExt cx="37878" cy="32451"/>
            </a:xfrm>
          </p:grpSpPr>
          <p:sp>
            <p:nvSpPr>
              <p:cNvPr id="626" name="Google Shape;1613;p57">
                <a:extLst>
                  <a:ext uri="{FF2B5EF4-FFF2-40B4-BE49-F238E27FC236}">
                    <a16:creationId xmlns:a16="http://schemas.microsoft.com/office/drawing/2014/main" id="{2E5637EA-B4EB-4915-8AFC-5AA8E8A6C737}"/>
                  </a:ext>
                </a:extLst>
              </p:cNvPr>
              <p:cNvSpPr/>
              <p:nvPr/>
            </p:nvSpPr>
            <p:spPr>
              <a:xfrm>
                <a:off x="4494867" y="3090530"/>
                <a:ext cx="37878" cy="32451"/>
              </a:xfrm>
              <a:custGeom>
                <a:avLst/>
                <a:gdLst/>
                <a:ahLst/>
                <a:cxnLst/>
                <a:rect l="l" t="t" r="r" b="b"/>
                <a:pathLst>
                  <a:path w="4816" h="4126" extrusionOk="0">
                    <a:moveTo>
                      <a:pt x="2739" y="0"/>
                    </a:moveTo>
                    <a:cubicBezTo>
                      <a:pt x="2233" y="0"/>
                      <a:pt x="1717" y="188"/>
                      <a:pt x="1295" y="605"/>
                    </a:cubicBezTo>
                    <a:cubicBezTo>
                      <a:pt x="1" y="1900"/>
                      <a:pt x="920" y="4126"/>
                      <a:pt x="2759" y="4126"/>
                    </a:cubicBezTo>
                    <a:cubicBezTo>
                      <a:pt x="3896" y="4114"/>
                      <a:pt x="4803" y="3194"/>
                      <a:pt x="4815" y="2069"/>
                    </a:cubicBezTo>
                    <a:cubicBezTo>
                      <a:pt x="4815" y="824"/>
                      <a:pt x="3800" y="0"/>
                      <a:pt x="273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7" name="Google Shape;1614;p57">
                <a:extLst>
                  <a:ext uri="{FF2B5EF4-FFF2-40B4-BE49-F238E27FC236}">
                    <a16:creationId xmlns:a16="http://schemas.microsoft.com/office/drawing/2014/main" id="{2B077646-8BED-47D5-8E93-1F23292F1B0E}"/>
                  </a:ext>
                </a:extLst>
              </p:cNvPr>
              <p:cNvSpPr/>
              <p:nvPr/>
            </p:nvSpPr>
            <p:spPr>
              <a:xfrm>
                <a:off x="4510000" y="3100236"/>
                <a:ext cx="13040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58" extrusionOk="0">
                    <a:moveTo>
                      <a:pt x="835" y="1"/>
                    </a:moveTo>
                    <a:cubicBezTo>
                      <a:pt x="375" y="1"/>
                      <a:pt x="0" y="376"/>
                      <a:pt x="0" y="835"/>
                    </a:cubicBezTo>
                    <a:cubicBezTo>
                      <a:pt x="0" y="1283"/>
                      <a:pt x="375" y="1658"/>
                      <a:pt x="835" y="1658"/>
                    </a:cubicBezTo>
                    <a:cubicBezTo>
                      <a:pt x="1295" y="1658"/>
                      <a:pt x="1658" y="1283"/>
                      <a:pt x="1658" y="835"/>
                    </a:cubicBezTo>
                    <a:cubicBezTo>
                      <a:pt x="1658" y="376"/>
                      <a:pt x="1295" y="1"/>
                      <a:pt x="83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3" name="Google Shape;1615;p57">
              <a:extLst>
                <a:ext uri="{FF2B5EF4-FFF2-40B4-BE49-F238E27FC236}">
                  <a16:creationId xmlns:a16="http://schemas.microsoft.com/office/drawing/2014/main" id="{EE3F4B7E-D0A1-40D2-BF22-C068E5793B27}"/>
                </a:ext>
              </a:extLst>
            </p:cNvPr>
            <p:cNvGrpSpPr/>
            <p:nvPr/>
          </p:nvGrpSpPr>
          <p:grpSpPr>
            <a:xfrm>
              <a:off x="2516552" y="1924349"/>
              <a:ext cx="85319" cy="73203"/>
              <a:chOff x="4525124" y="3207774"/>
              <a:chExt cx="37783" cy="32420"/>
            </a:xfrm>
          </p:grpSpPr>
          <p:sp>
            <p:nvSpPr>
              <p:cNvPr id="624" name="Google Shape;1616;p57">
                <a:extLst>
                  <a:ext uri="{FF2B5EF4-FFF2-40B4-BE49-F238E27FC236}">
                    <a16:creationId xmlns:a16="http://schemas.microsoft.com/office/drawing/2014/main" id="{0BD04AE1-5002-4F3B-8EB6-A6E92C38DB8B}"/>
                  </a:ext>
                </a:extLst>
              </p:cNvPr>
              <p:cNvSpPr/>
              <p:nvPr/>
            </p:nvSpPr>
            <p:spPr>
              <a:xfrm>
                <a:off x="4525124" y="3207774"/>
                <a:ext cx="37783" cy="32420"/>
              </a:xfrm>
              <a:custGeom>
                <a:avLst/>
                <a:gdLst/>
                <a:ahLst/>
                <a:cxnLst/>
                <a:rect l="l" t="t" r="r" b="b"/>
                <a:pathLst>
                  <a:path w="4804" h="4122" extrusionOk="0">
                    <a:moveTo>
                      <a:pt x="2738" y="0"/>
                    </a:moveTo>
                    <a:cubicBezTo>
                      <a:pt x="2231" y="0"/>
                      <a:pt x="1715" y="190"/>
                      <a:pt x="1295" y="614"/>
                    </a:cubicBezTo>
                    <a:cubicBezTo>
                      <a:pt x="1" y="1908"/>
                      <a:pt x="920" y="4122"/>
                      <a:pt x="2747" y="4122"/>
                    </a:cubicBezTo>
                    <a:cubicBezTo>
                      <a:pt x="3884" y="4122"/>
                      <a:pt x="4803" y="3202"/>
                      <a:pt x="4803" y="2065"/>
                    </a:cubicBezTo>
                    <a:cubicBezTo>
                      <a:pt x="4803" y="823"/>
                      <a:pt x="3793" y="0"/>
                      <a:pt x="273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" name="Google Shape;1617;p57">
                <a:extLst>
                  <a:ext uri="{FF2B5EF4-FFF2-40B4-BE49-F238E27FC236}">
                    <a16:creationId xmlns:a16="http://schemas.microsoft.com/office/drawing/2014/main" id="{2B727AD6-7964-4E6E-8D9A-1D558ED1FDEE}"/>
                  </a:ext>
                </a:extLst>
              </p:cNvPr>
              <p:cNvSpPr/>
              <p:nvPr/>
            </p:nvSpPr>
            <p:spPr>
              <a:xfrm>
                <a:off x="4540256" y="3217448"/>
                <a:ext cx="13040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58" extrusionOk="0">
                    <a:moveTo>
                      <a:pt x="823" y="1"/>
                    </a:moveTo>
                    <a:cubicBezTo>
                      <a:pt x="363" y="1"/>
                      <a:pt x="0" y="376"/>
                      <a:pt x="0" y="835"/>
                    </a:cubicBezTo>
                    <a:cubicBezTo>
                      <a:pt x="0" y="1295"/>
                      <a:pt x="363" y="1658"/>
                      <a:pt x="823" y="1658"/>
                    </a:cubicBezTo>
                    <a:cubicBezTo>
                      <a:pt x="1282" y="1658"/>
                      <a:pt x="1657" y="1295"/>
                      <a:pt x="1657" y="835"/>
                    </a:cubicBezTo>
                    <a:cubicBezTo>
                      <a:pt x="1657" y="376"/>
                      <a:pt x="1282" y="1"/>
                      <a:pt x="82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4" name="Google Shape;1618;p57">
              <a:extLst>
                <a:ext uri="{FF2B5EF4-FFF2-40B4-BE49-F238E27FC236}">
                  <a16:creationId xmlns:a16="http://schemas.microsoft.com/office/drawing/2014/main" id="{CA2763F3-A98B-4CA5-B066-7D29D31A48A1}"/>
                </a:ext>
              </a:extLst>
            </p:cNvPr>
            <p:cNvGrpSpPr/>
            <p:nvPr/>
          </p:nvGrpSpPr>
          <p:grpSpPr>
            <a:xfrm>
              <a:off x="2325561" y="1853685"/>
              <a:ext cx="71129" cy="60736"/>
              <a:chOff x="4440544" y="3176479"/>
              <a:chExt cx="31499" cy="26898"/>
            </a:xfrm>
          </p:grpSpPr>
          <p:sp>
            <p:nvSpPr>
              <p:cNvPr id="622" name="Google Shape;1619;p57">
                <a:extLst>
                  <a:ext uri="{FF2B5EF4-FFF2-40B4-BE49-F238E27FC236}">
                    <a16:creationId xmlns:a16="http://schemas.microsoft.com/office/drawing/2014/main" id="{7793DE5A-25BA-40E3-9025-9306EE9AD555}"/>
                  </a:ext>
                </a:extLst>
              </p:cNvPr>
              <p:cNvSpPr/>
              <p:nvPr/>
            </p:nvSpPr>
            <p:spPr>
              <a:xfrm>
                <a:off x="4440544" y="3176479"/>
                <a:ext cx="31499" cy="26898"/>
              </a:xfrm>
              <a:custGeom>
                <a:avLst/>
                <a:gdLst/>
                <a:ahLst/>
                <a:cxnLst/>
                <a:rect l="l" t="t" r="r" b="b"/>
                <a:pathLst>
                  <a:path w="4005" h="3420" extrusionOk="0">
                    <a:moveTo>
                      <a:pt x="2281" y="0"/>
                    </a:moveTo>
                    <a:cubicBezTo>
                      <a:pt x="1860" y="0"/>
                      <a:pt x="1429" y="156"/>
                      <a:pt x="1077" y="504"/>
                    </a:cubicBezTo>
                    <a:cubicBezTo>
                      <a:pt x="1" y="1581"/>
                      <a:pt x="763" y="3419"/>
                      <a:pt x="2287" y="3419"/>
                    </a:cubicBezTo>
                    <a:cubicBezTo>
                      <a:pt x="3231" y="3419"/>
                      <a:pt x="3993" y="2657"/>
                      <a:pt x="4005" y="1714"/>
                    </a:cubicBezTo>
                    <a:cubicBezTo>
                      <a:pt x="4005" y="682"/>
                      <a:pt x="3163" y="0"/>
                      <a:pt x="228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" name="Google Shape;1620;p57">
                <a:extLst>
                  <a:ext uri="{FF2B5EF4-FFF2-40B4-BE49-F238E27FC236}">
                    <a16:creationId xmlns:a16="http://schemas.microsoft.com/office/drawing/2014/main" id="{9D6AD079-D0F4-462D-822F-62731324E045}"/>
                  </a:ext>
                </a:extLst>
              </p:cNvPr>
              <p:cNvSpPr/>
              <p:nvPr/>
            </p:nvSpPr>
            <p:spPr>
              <a:xfrm>
                <a:off x="4454724" y="3186145"/>
                <a:ext cx="7613" cy="7621"/>
              </a:xfrm>
              <a:custGeom>
                <a:avLst/>
                <a:gdLst/>
                <a:ahLst/>
                <a:cxnLst/>
                <a:rect l="l" t="t" r="r" b="b"/>
                <a:pathLst>
                  <a:path w="968" h="969" extrusionOk="0">
                    <a:moveTo>
                      <a:pt x="484" y="1"/>
                    </a:moveTo>
                    <a:cubicBezTo>
                      <a:pt x="218" y="1"/>
                      <a:pt x="0" y="219"/>
                      <a:pt x="0" y="485"/>
                    </a:cubicBezTo>
                    <a:cubicBezTo>
                      <a:pt x="0" y="751"/>
                      <a:pt x="218" y="969"/>
                      <a:pt x="484" y="969"/>
                    </a:cubicBezTo>
                    <a:cubicBezTo>
                      <a:pt x="750" y="969"/>
                      <a:pt x="968" y="751"/>
                      <a:pt x="968" y="485"/>
                    </a:cubicBezTo>
                    <a:cubicBezTo>
                      <a:pt x="968" y="219"/>
                      <a:pt x="750" y="1"/>
                      <a:pt x="48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5" name="Google Shape;1621;p57">
              <a:extLst>
                <a:ext uri="{FF2B5EF4-FFF2-40B4-BE49-F238E27FC236}">
                  <a16:creationId xmlns:a16="http://schemas.microsoft.com/office/drawing/2014/main" id="{AA1FC13B-B78A-4D15-B62A-8C4723D958B3}"/>
                </a:ext>
              </a:extLst>
            </p:cNvPr>
            <p:cNvGrpSpPr/>
            <p:nvPr/>
          </p:nvGrpSpPr>
          <p:grpSpPr>
            <a:xfrm>
              <a:off x="2122334" y="1808346"/>
              <a:ext cx="70916" cy="60967"/>
              <a:chOff x="4350545" y="3156400"/>
              <a:chExt cx="31405" cy="27001"/>
            </a:xfrm>
          </p:grpSpPr>
          <p:sp>
            <p:nvSpPr>
              <p:cNvPr id="620" name="Google Shape;1622;p57">
                <a:extLst>
                  <a:ext uri="{FF2B5EF4-FFF2-40B4-BE49-F238E27FC236}">
                    <a16:creationId xmlns:a16="http://schemas.microsoft.com/office/drawing/2014/main" id="{6330F685-4528-40DD-91EA-571B22BACDFF}"/>
                  </a:ext>
                </a:extLst>
              </p:cNvPr>
              <p:cNvSpPr/>
              <p:nvPr/>
            </p:nvSpPr>
            <p:spPr>
              <a:xfrm>
                <a:off x="4350545" y="3156400"/>
                <a:ext cx="31405" cy="27001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433" extrusionOk="0">
                    <a:moveTo>
                      <a:pt x="2272" y="1"/>
                    </a:moveTo>
                    <a:cubicBezTo>
                      <a:pt x="1853" y="1"/>
                      <a:pt x="1425" y="156"/>
                      <a:pt x="1077" y="505"/>
                    </a:cubicBezTo>
                    <a:cubicBezTo>
                      <a:pt x="0" y="1581"/>
                      <a:pt x="762" y="3432"/>
                      <a:pt x="2286" y="3432"/>
                    </a:cubicBezTo>
                    <a:cubicBezTo>
                      <a:pt x="3230" y="3420"/>
                      <a:pt x="3992" y="2658"/>
                      <a:pt x="3992" y="1714"/>
                    </a:cubicBezTo>
                    <a:cubicBezTo>
                      <a:pt x="3992" y="683"/>
                      <a:pt x="3150" y="1"/>
                      <a:pt x="227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" name="Google Shape;1623;p57">
                <a:extLst>
                  <a:ext uri="{FF2B5EF4-FFF2-40B4-BE49-F238E27FC236}">
                    <a16:creationId xmlns:a16="http://schemas.microsoft.com/office/drawing/2014/main" id="{C13D08A4-78EF-4103-AA10-23B94906454D}"/>
                  </a:ext>
                </a:extLst>
              </p:cNvPr>
              <p:cNvSpPr/>
              <p:nvPr/>
            </p:nvSpPr>
            <p:spPr>
              <a:xfrm>
                <a:off x="4364717" y="3166074"/>
                <a:ext cx="7621" cy="7621"/>
              </a:xfrm>
              <a:custGeom>
                <a:avLst/>
                <a:gdLst/>
                <a:ahLst/>
                <a:cxnLst/>
                <a:rect l="l" t="t" r="r" b="b"/>
                <a:pathLst>
                  <a:path w="969" h="969" extrusionOk="0">
                    <a:moveTo>
                      <a:pt x="484" y="0"/>
                    </a:moveTo>
                    <a:cubicBezTo>
                      <a:pt x="218" y="0"/>
                      <a:pt x="1" y="218"/>
                      <a:pt x="1" y="484"/>
                    </a:cubicBezTo>
                    <a:cubicBezTo>
                      <a:pt x="1" y="750"/>
                      <a:pt x="218" y="968"/>
                      <a:pt x="484" y="968"/>
                    </a:cubicBezTo>
                    <a:cubicBezTo>
                      <a:pt x="751" y="968"/>
                      <a:pt x="968" y="750"/>
                      <a:pt x="968" y="484"/>
                    </a:cubicBezTo>
                    <a:cubicBezTo>
                      <a:pt x="968" y="218"/>
                      <a:pt x="751" y="0"/>
                      <a:pt x="48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6" name="Google Shape;1624;p57">
              <a:extLst>
                <a:ext uri="{FF2B5EF4-FFF2-40B4-BE49-F238E27FC236}">
                  <a16:creationId xmlns:a16="http://schemas.microsoft.com/office/drawing/2014/main" id="{D1CB9742-58DF-4310-852F-C54651359FDA}"/>
                </a:ext>
              </a:extLst>
            </p:cNvPr>
            <p:cNvGrpSpPr/>
            <p:nvPr/>
          </p:nvGrpSpPr>
          <p:grpSpPr>
            <a:xfrm>
              <a:off x="2181404" y="2031117"/>
              <a:ext cx="70916" cy="60967"/>
              <a:chOff x="4376703" y="3255058"/>
              <a:chExt cx="31405" cy="27001"/>
            </a:xfrm>
          </p:grpSpPr>
          <p:sp>
            <p:nvSpPr>
              <p:cNvPr id="618" name="Google Shape;1625;p57">
                <a:extLst>
                  <a:ext uri="{FF2B5EF4-FFF2-40B4-BE49-F238E27FC236}">
                    <a16:creationId xmlns:a16="http://schemas.microsoft.com/office/drawing/2014/main" id="{782C255F-427A-45EF-BD71-356344542EF8}"/>
                  </a:ext>
                </a:extLst>
              </p:cNvPr>
              <p:cNvSpPr/>
              <p:nvPr/>
            </p:nvSpPr>
            <p:spPr>
              <a:xfrm>
                <a:off x="4376703" y="3255058"/>
                <a:ext cx="31405" cy="27001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433" extrusionOk="0">
                    <a:moveTo>
                      <a:pt x="2273" y="1"/>
                    </a:moveTo>
                    <a:cubicBezTo>
                      <a:pt x="1853" y="1"/>
                      <a:pt x="1426" y="157"/>
                      <a:pt x="1077" y="505"/>
                    </a:cubicBezTo>
                    <a:cubicBezTo>
                      <a:pt x="1" y="1582"/>
                      <a:pt x="763" y="3432"/>
                      <a:pt x="2287" y="3432"/>
                    </a:cubicBezTo>
                    <a:cubicBezTo>
                      <a:pt x="3231" y="3432"/>
                      <a:pt x="3993" y="2658"/>
                      <a:pt x="3993" y="1715"/>
                    </a:cubicBezTo>
                    <a:cubicBezTo>
                      <a:pt x="3993" y="683"/>
                      <a:pt x="3151" y="1"/>
                      <a:pt x="227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" name="Google Shape;1626;p57">
                <a:extLst>
                  <a:ext uri="{FF2B5EF4-FFF2-40B4-BE49-F238E27FC236}">
                    <a16:creationId xmlns:a16="http://schemas.microsoft.com/office/drawing/2014/main" id="{4857CED4-BABA-47FA-A70C-DBDE015516BA}"/>
                  </a:ext>
                </a:extLst>
              </p:cNvPr>
              <p:cNvSpPr/>
              <p:nvPr/>
            </p:nvSpPr>
            <p:spPr>
              <a:xfrm>
                <a:off x="4390884" y="3264732"/>
                <a:ext cx="7613" cy="7621"/>
              </a:xfrm>
              <a:custGeom>
                <a:avLst/>
                <a:gdLst/>
                <a:ahLst/>
                <a:cxnLst/>
                <a:rect l="l" t="t" r="r" b="b"/>
                <a:pathLst>
                  <a:path w="968" h="969" extrusionOk="0">
                    <a:moveTo>
                      <a:pt x="484" y="1"/>
                    </a:moveTo>
                    <a:cubicBezTo>
                      <a:pt x="218" y="1"/>
                      <a:pt x="0" y="219"/>
                      <a:pt x="0" y="485"/>
                    </a:cubicBezTo>
                    <a:cubicBezTo>
                      <a:pt x="0" y="751"/>
                      <a:pt x="218" y="969"/>
                      <a:pt x="484" y="969"/>
                    </a:cubicBezTo>
                    <a:cubicBezTo>
                      <a:pt x="750" y="969"/>
                      <a:pt x="968" y="751"/>
                      <a:pt x="968" y="485"/>
                    </a:cubicBezTo>
                    <a:cubicBezTo>
                      <a:pt x="968" y="219"/>
                      <a:pt x="750" y="1"/>
                      <a:pt x="48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7" name="Google Shape;1627;p57">
              <a:extLst>
                <a:ext uri="{FF2B5EF4-FFF2-40B4-BE49-F238E27FC236}">
                  <a16:creationId xmlns:a16="http://schemas.microsoft.com/office/drawing/2014/main" id="{373A093B-D031-4F4B-A8F9-371FDB3E88D6}"/>
                </a:ext>
              </a:extLst>
            </p:cNvPr>
            <p:cNvGrpSpPr/>
            <p:nvPr/>
          </p:nvGrpSpPr>
          <p:grpSpPr>
            <a:xfrm>
              <a:off x="2078929" y="2095689"/>
              <a:ext cx="70916" cy="60843"/>
              <a:chOff x="4331322" y="3283656"/>
              <a:chExt cx="31405" cy="26945"/>
            </a:xfrm>
          </p:grpSpPr>
          <p:sp>
            <p:nvSpPr>
              <p:cNvPr id="616" name="Google Shape;1628;p57">
                <a:extLst>
                  <a:ext uri="{FF2B5EF4-FFF2-40B4-BE49-F238E27FC236}">
                    <a16:creationId xmlns:a16="http://schemas.microsoft.com/office/drawing/2014/main" id="{3FF033A7-9D07-4D86-BB63-6BC6FD33DC63}"/>
                  </a:ext>
                </a:extLst>
              </p:cNvPr>
              <p:cNvSpPr/>
              <p:nvPr/>
            </p:nvSpPr>
            <p:spPr>
              <a:xfrm>
                <a:off x="4331322" y="3283656"/>
                <a:ext cx="31405" cy="26945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426" extrusionOk="0">
                    <a:moveTo>
                      <a:pt x="2273" y="1"/>
                    </a:moveTo>
                    <a:cubicBezTo>
                      <a:pt x="1853" y="1"/>
                      <a:pt x="1425" y="158"/>
                      <a:pt x="1077" y="510"/>
                    </a:cubicBezTo>
                    <a:cubicBezTo>
                      <a:pt x="1" y="1587"/>
                      <a:pt x="763" y="3425"/>
                      <a:pt x="2287" y="3425"/>
                    </a:cubicBezTo>
                    <a:cubicBezTo>
                      <a:pt x="3230" y="3425"/>
                      <a:pt x="3993" y="2663"/>
                      <a:pt x="3993" y="1720"/>
                    </a:cubicBezTo>
                    <a:cubicBezTo>
                      <a:pt x="3993" y="689"/>
                      <a:pt x="3151" y="1"/>
                      <a:pt x="227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" name="Google Shape;1629;p57">
                <a:extLst>
                  <a:ext uri="{FF2B5EF4-FFF2-40B4-BE49-F238E27FC236}">
                    <a16:creationId xmlns:a16="http://schemas.microsoft.com/office/drawing/2014/main" id="{0F4A008B-DA4A-404F-BD66-5E559149BF3F}"/>
                  </a:ext>
                </a:extLst>
              </p:cNvPr>
              <p:cNvSpPr/>
              <p:nvPr/>
            </p:nvSpPr>
            <p:spPr>
              <a:xfrm>
                <a:off x="4345503" y="3293274"/>
                <a:ext cx="7613" cy="7621"/>
              </a:xfrm>
              <a:custGeom>
                <a:avLst/>
                <a:gdLst/>
                <a:ahLst/>
                <a:cxnLst/>
                <a:rect l="l" t="t" r="r" b="b"/>
                <a:pathLst>
                  <a:path w="968" h="969" extrusionOk="0">
                    <a:moveTo>
                      <a:pt x="484" y="1"/>
                    </a:moveTo>
                    <a:cubicBezTo>
                      <a:pt x="218" y="1"/>
                      <a:pt x="0" y="219"/>
                      <a:pt x="0" y="485"/>
                    </a:cubicBezTo>
                    <a:cubicBezTo>
                      <a:pt x="0" y="763"/>
                      <a:pt x="218" y="969"/>
                      <a:pt x="484" y="969"/>
                    </a:cubicBezTo>
                    <a:cubicBezTo>
                      <a:pt x="750" y="969"/>
                      <a:pt x="968" y="763"/>
                      <a:pt x="968" y="485"/>
                    </a:cubicBezTo>
                    <a:cubicBezTo>
                      <a:pt x="968" y="219"/>
                      <a:pt x="750" y="1"/>
                      <a:pt x="48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8" name="Google Shape;1630;p57">
              <a:extLst>
                <a:ext uri="{FF2B5EF4-FFF2-40B4-BE49-F238E27FC236}">
                  <a16:creationId xmlns:a16="http://schemas.microsoft.com/office/drawing/2014/main" id="{631DCC72-6B77-4B2F-96E3-9311DB4C61E1}"/>
                </a:ext>
              </a:extLst>
            </p:cNvPr>
            <p:cNvGrpSpPr/>
            <p:nvPr/>
          </p:nvGrpSpPr>
          <p:grpSpPr>
            <a:xfrm>
              <a:off x="2189999" y="1603955"/>
              <a:ext cx="70916" cy="60825"/>
              <a:chOff x="4380510" y="3065882"/>
              <a:chExt cx="31405" cy="26938"/>
            </a:xfrm>
          </p:grpSpPr>
          <p:sp>
            <p:nvSpPr>
              <p:cNvPr id="614" name="Google Shape;1631;p57">
                <a:extLst>
                  <a:ext uri="{FF2B5EF4-FFF2-40B4-BE49-F238E27FC236}">
                    <a16:creationId xmlns:a16="http://schemas.microsoft.com/office/drawing/2014/main" id="{A8CAF140-7C60-44C1-88CE-53C2CE3732EF}"/>
                  </a:ext>
                </a:extLst>
              </p:cNvPr>
              <p:cNvSpPr/>
              <p:nvPr/>
            </p:nvSpPr>
            <p:spPr>
              <a:xfrm>
                <a:off x="4380510" y="3065882"/>
                <a:ext cx="31405" cy="26938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425" extrusionOk="0">
                    <a:moveTo>
                      <a:pt x="2273" y="0"/>
                    </a:moveTo>
                    <a:cubicBezTo>
                      <a:pt x="1853" y="0"/>
                      <a:pt x="1426" y="157"/>
                      <a:pt x="1077" y="510"/>
                    </a:cubicBezTo>
                    <a:cubicBezTo>
                      <a:pt x="1" y="1586"/>
                      <a:pt x="763" y="3425"/>
                      <a:pt x="2287" y="3425"/>
                    </a:cubicBezTo>
                    <a:cubicBezTo>
                      <a:pt x="3230" y="3425"/>
                      <a:pt x="3993" y="2663"/>
                      <a:pt x="3993" y="1719"/>
                    </a:cubicBezTo>
                    <a:cubicBezTo>
                      <a:pt x="3993" y="688"/>
                      <a:pt x="3151" y="0"/>
                      <a:pt x="227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" name="Google Shape;1632;p57">
                <a:extLst>
                  <a:ext uri="{FF2B5EF4-FFF2-40B4-BE49-F238E27FC236}">
                    <a16:creationId xmlns:a16="http://schemas.microsoft.com/office/drawing/2014/main" id="{03B4448B-2E60-4F8A-BE57-96CFBB8A0E42}"/>
                  </a:ext>
                </a:extLst>
              </p:cNvPr>
              <p:cNvSpPr/>
              <p:nvPr/>
            </p:nvSpPr>
            <p:spPr>
              <a:xfrm>
                <a:off x="4393354" y="3075500"/>
                <a:ext cx="8950" cy="7676"/>
              </a:xfrm>
              <a:custGeom>
                <a:avLst/>
                <a:gdLst/>
                <a:ahLst/>
                <a:cxnLst/>
                <a:rect l="l" t="t" r="r" b="b"/>
                <a:pathLst>
                  <a:path w="1138" h="976" extrusionOk="0">
                    <a:moveTo>
                      <a:pt x="654" y="0"/>
                    </a:moveTo>
                    <a:cubicBezTo>
                      <a:pt x="218" y="0"/>
                      <a:pt x="1" y="521"/>
                      <a:pt x="303" y="835"/>
                    </a:cubicBezTo>
                    <a:cubicBezTo>
                      <a:pt x="401" y="932"/>
                      <a:pt x="522" y="976"/>
                      <a:pt x="641" y="976"/>
                    </a:cubicBezTo>
                    <a:cubicBezTo>
                      <a:pt x="893" y="976"/>
                      <a:pt x="1138" y="783"/>
                      <a:pt x="1138" y="496"/>
                    </a:cubicBezTo>
                    <a:cubicBezTo>
                      <a:pt x="1138" y="218"/>
                      <a:pt x="920" y="12"/>
                      <a:pt x="65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9" name="Google Shape;1633;p57">
              <a:extLst>
                <a:ext uri="{FF2B5EF4-FFF2-40B4-BE49-F238E27FC236}">
                  <a16:creationId xmlns:a16="http://schemas.microsoft.com/office/drawing/2014/main" id="{FE24D91F-6FDF-421C-B53D-423177E71A83}"/>
                </a:ext>
              </a:extLst>
            </p:cNvPr>
            <p:cNvSpPr/>
            <p:nvPr/>
          </p:nvSpPr>
          <p:spPr>
            <a:xfrm>
              <a:off x="3399541" y="3150530"/>
              <a:ext cx="18" cy="18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close/>
                </a:path>
              </a:pathLst>
            </a:custGeom>
            <a:solidFill>
              <a:schemeClr val="accent2"/>
            </a:solidFill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0" name="Google Shape;1634;p57">
              <a:extLst>
                <a:ext uri="{FF2B5EF4-FFF2-40B4-BE49-F238E27FC236}">
                  <a16:creationId xmlns:a16="http://schemas.microsoft.com/office/drawing/2014/main" id="{F6B2AB4C-5C6A-43F4-A86C-5A388A388A0F}"/>
                </a:ext>
              </a:extLst>
            </p:cNvPr>
            <p:cNvGrpSpPr/>
            <p:nvPr/>
          </p:nvGrpSpPr>
          <p:grpSpPr>
            <a:xfrm>
              <a:off x="2638580" y="1915043"/>
              <a:ext cx="2810957" cy="2304057"/>
              <a:chOff x="4579164" y="3203653"/>
              <a:chExt cx="1244833" cy="1020397"/>
            </a:xfrm>
          </p:grpSpPr>
          <p:sp>
            <p:nvSpPr>
              <p:cNvPr id="513" name="Google Shape;1635;p57">
                <a:extLst>
                  <a:ext uri="{FF2B5EF4-FFF2-40B4-BE49-F238E27FC236}">
                    <a16:creationId xmlns:a16="http://schemas.microsoft.com/office/drawing/2014/main" id="{9FBF2A6E-8C0C-464C-9B44-33650BCD46C1}"/>
                  </a:ext>
                </a:extLst>
              </p:cNvPr>
              <p:cNvSpPr/>
              <p:nvPr/>
            </p:nvSpPr>
            <p:spPr>
              <a:xfrm>
                <a:off x="5490144" y="3482892"/>
                <a:ext cx="58995" cy="4955"/>
              </a:xfrm>
              <a:custGeom>
                <a:avLst/>
                <a:gdLst/>
                <a:ahLst/>
                <a:cxnLst/>
                <a:rect l="l" t="t" r="r" b="b"/>
                <a:pathLst>
                  <a:path w="7501" h="630" fill="none" extrusionOk="0">
                    <a:moveTo>
                      <a:pt x="0" y="630"/>
                    </a:moveTo>
                    <a:lnTo>
                      <a:pt x="7500" y="1"/>
                    </a:lnTo>
                  </a:path>
                </a:pathLst>
              </a:custGeom>
              <a:solidFill>
                <a:schemeClr val="lt2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" name="Google Shape;1636;p57">
                <a:extLst>
                  <a:ext uri="{FF2B5EF4-FFF2-40B4-BE49-F238E27FC236}">
                    <a16:creationId xmlns:a16="http://schemas.microsoft.com/office/drawing/2014/main" id="{F23BAB83-BEF0-46ED-B3DE-796B20FB46D9}"/>
                  </a:ext>
                </a:extLst>
              </p:cNvPr>
              <p:cNvSpPr/>
              <p:nvPr/>
            </p:nvSpPr>
            <p:spPr>
              <a:xfrm>
                <a:off x="5490616" y="3482892"/>
                <a:ext cx="66137" cy="77360"/>
              </a:xfrm>
              <a:custGeom>
                <a:avLst/>
                <a:gdLst/>
                <a:ahLst/>
                <a:cxnLst/>
                <a:rect l="l" t="t" r="r" b="b"/>
                <a:pathLst>
                  <a:path w="8409" h="9836" fill="none" extrusionOk="0">
                    <a:moveTo>
                      <a:pt x="1" y="1"/>
                    </a:moveTo>
                    <a:lnTo>
                      <a:pt x="8408" y="9835"/>
                    </a:lnTo>
                  </a:path>
                </a:pathLst>
              </a:custGeom>
              <a:solidFill>
                <a:schemeClr val="lt2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15" name="Google Shape;1637;p57">
                <a:extLst>
                  <a:ext uri="{FF2B5EF4-FFF2-40B4-BE49-F238E27FC236}">
                    <a16:creationId xmlns:a16="http://schemas.microsoft.com/office/drawing/2014/main" id="{B540D1E7-AF12-47AD-9A1B-D61789330583}"/>
                  </a:ext>
                </a:extLst>
              </p:cNvPr>
              <p:cNvGrpSpPr/>
              <p:nvPr/>
            </p:nvGrpSpPr>
            <p:grpSpPr>
              <a:xfrm>
                <a:off x="4579164" y="3203653"/>
                <a:ext cx="1244833" cy="1020397"/>
                <a:chOff x="4579164" y="3203653"/>
                <a:chExt cx="1244833" cy="1020397"/>
              </a:xfrm>
            </p:grpSpPr>
            <p:sp>
              <p:nvSpPr>
                <p:cNvPr id="516" name="Google Shape;1638;p57">
                  <a:extLst>
                    <a:ext uri="{FF2B5EF4-FFF2-40B4-BE49-F238E27FC236}">
                      <a16:creationId xmlns:a16="http://schemas.microsoft.com/office/drawing/2014/main" id="{B4746307-BA52-421A-9054-6EC42B46E2FA}"/>
                    </a:ext>
                  </a:extLst>
                </p:cNvPr>
                <p:cNvSpPr/>
                <p:nvPr/>
              </p:nvSpPr>
              <p:spPr>
                <a:xfrm>
                  <a:off x="4787909" y="3833395"/>
                  <a:ext cx="69267" cy="222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07" h="2831" fill="none" extrusionOk="0">
                      <a:moveTo>
                        <a:pt x="8806" y="0"/>
                      </a:moveTo>
                      <a:lnTo>
                        <a:pt x="0" y="2831"/>
                      </a:lnTo>
                    </a:path>
                  </a:pathLst>
                </a:custGeom>
                <a:solidFill>
                  <a:schemeClr val="lt2"/>
                </a:solidFill>
                <a:ln w="19050" cap="flat" cmpd="sng">
                  <a:solidFill>
                    <a:schemeClr val="lt2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7" name="Google Shape;1639;p57">
                  <a:extLst>
                    <a:ext uri="{FF2B5EF4-FFF2-40B4-BE49-F238E27FC236}">
                      <a16:creationId xmlns:a16="http://schemas.microsoft.com/office/drawing/2014/main" id="{1990610C-7D2C-427B-9200-7928573BC4DD}"/>
                    </a:ext>
                  </a:extLst>
                </p:cNvPr>
                <p:cNvSpPr/>
                <p:nvPr/>
              </p:nvSpPr>
              <p:spPr>
                <a:xfrm>
                  <a:off x="4857263" y="3819695"/>
                  <a:ext cx="69936" cy="141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92" h="1803" fill="none" extrusionOk="0">
                      <a:moveTo>
                        <a:pt x="1" y="1803"/>
                      </a:moveTo>
                      <a:lnTo>
                        <a:pt x="8892" y="0"/>
                      </a:lnTo>
                    </a:path>
                  </a:pathLst>
                </a:custGeom>
                <a:solidFill>
                  <a:schemeClr val="lt2"/>
                </a:solidFill>
                <a:ln w="19050" cap="flat" cmpd="sng">
                  <a:solidFill>
                    <a:schemeClr val="lt2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518" name="Google Shape;1640;p57">
                  <a:extLst>
                    <a:ext uri="{FF2B5EF4-FFF2-40B4-BE49-F238E27FC236}">
                      <a16:creationId xmlns:a16="http://schemas.microsoft.com/office/drawing/2014/main" id="{28D72E2C-EF88-46AC-91B8-E6C99ACB6D7F}"/>
                    </a:ext>
                  </a:extLst>
                </p:cNvPr>
                <p:cNvGrpSpPr/>
                <p:nvPr/>
              </p:nvGrpSpPr>
              <p:grpSpPr>
                <a:xfrm>
                  <a:off x="4579164" y="3203653"/>
                  <a:ext cx="1244833" cy="1020397"/>
                  <a:chOff x="4579164" y="3203653"/>
                  <a:chExt cx="1244833" cy="1020397"/>
                </a:xfrm>
              </p:grpSpPr>
              <p:sp>
                <p:nvSpPr>
                  <p:cNvPr id="519" name="Google Shape;1641;p57">
                    <a:extLst>
                      <a:ext uri="{FF2B5EF4-FFF2-40B4-BE49-F238E27FC236}">
                        <a16:creationId xmlns:a16="http://schemas.microsoft.com/office/drawing/2014/main" id="{A6502D9B-3139-4BE1-8E5F-5D0E42FFD22F}"/>
                      </a:ext>
                    </a:extLst>
                  </p:cNvPr>
                  <p:cNvSpPr/>
                  <p:nvPr/>
                </p:nvSpPr>
                <p:spPr>
                  <a:xfrm>
                    <a:off x="4930329" y="3363965"/>
                    <a:ext cx="23894" cy="1027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38" h="13066" fill="none" extrusionOk="0">
                        <a:moveTo>
                          <a:pt x="3037" y="13065"/>
                        </a:moveTo>
                        <a:lnTo>
                          <a:pt x="1" y="1"/>
                        </a:lnTo>
                      </a:path>
                    </a:pathLst>
                  </a:custGeom>
                  <a:solidFill>
                    <a:schemeClr val="lt2"/>
                  </a:solidFill>
                  <a:ln w="19050" cap="flat" cmpd="sng">
                    <a:solidFill>
                      <a:schemeClr val="lt2"/>
                    </a:solidFill>
                    <a:prstDash val="solid"/>
                    <a:miter lim="12096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0" name="Google Shape;1642;p57">
                    <a:extLst>
                      <a:ext uri="{FF2B5EF4-FFF2-40B4-BE49-F238E27FC236}">
                        <a16:creationId xmlns:a16="http://schemas.microsoft.com/office/drawing/2014/main" id="{55584462-8AB5-4967-9D7E-5A79B104D634}"/>
                      </a:ext>
                    </a:extLst>
                  </p:cNvPr>
                  <p:cNvSpPr/>
                  <p:nvPr/>
                </p:nvSpPr>
                <p:spPr>
                  <a:xfrm>
                    <a:off x="4849846" y="3385948"/>
                    <a:ext cx="104085" cy="7925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234" h="10077" fill="none" extrusionOk="0">
                        <a:moveTo>
                          <a:pt x="0" y="0"/>
                        </a:moveTo>
                        <a:lnTo>
                          <a:pt x="13234" y="10077"/>
                        </a:lnTo>
                      </a:path>
                    </a:pathLst>
                  </a:custGeom>
                  <a:solidFill>
                    <a:schemeClr val="lt2"/>
                  </a:solidFill>
                  <a:ln w="19050" cap="flat" cmpd="sng">
                    <a:solidFill>
                      <a:schemeClr val="lt2"/>
                    </a:solidFill>
                    <a:prstDash val="solid"/>
                    <a:miter lim="12096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1" name="Google Shape;1643;p57">
                    <a:extLst>
                      <a:ext uri="{FF2B5EF4-FFF2-40B4-BE49-F238E27FC236}">
                        <a16:creationId xmlns:a16="http://schemas.microsoft.com/office/drawing/2014/main" id="{444072B8-4E8A-4907-A95A-1D8DF09A07FA}"/>
                      </a:ext>
                    </a:extLst>
                  </p:cNvPr>
                  <p:cNvSpPr/>
                  <p:nvPr/>
                </p:nvSpPr>
                <p:spPr>
                  <a:xfrm>
                    <a:off x="4849650" y="3306598"/>
                    <a:ext cx="45869" cy="7935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32" h="10090" fill="none" extrusionOk="0">
                        <a:moveTo>
                          <a:pt x="5831" y="0"/>
                        </a:moveTo>
                        <a:lnTo>
                          <a:pt x="1" y="10089"/>
                        </a:lnTo>
                      </a:path>
                    </a:pathLst>
                  </a:custGeom>
                  <a:solidFill>
                    <a:schemeClr val="lt2"/>
                  </a:solidFill>
                  <a:ln w="19050" cap="flat" cmpd="sng">
                    <a:solidFill>
                      <a:schemeClr val="lt2"/>
                    </a:solidFill>
                    <a:prstDash val="solid"/>
                    <a:miter lim="12096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2" name="Google Shape;1644;p57">
                    <a:extLst>
                      <a:ext uri="{FF2B5EF4-FFF2-40B4-BE49-F238E27FC236}">
                        <a16:creationId xmlns:a16="http://schemas.microsoft.com/office/drawing/2014/main" id="{119D6A57-81E6-4209-B3EF-7094FBB0E621}"/>
                      </a:ext>
                    </a:extLst>
                  </p:cNvPr>
                  <p:cNvSpPr/>
                  <p:nvPr/>
                </p:nvSpPr>
                <p:spPr>
                  <a:xfrm>
                    <a:off x="4849650" y="3361299"/>
                    <a:ext cx="84305" cy="246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719" h="3135" fill="none" extrusionOk="0">
                        <a:moveTo>
                          <a:pt x="1" y="3134"/>
                        </a:moveTo>
                        <a:lnTo>
                          <a:pt x="10719" y="1"/>
                        </a:lnTo>
                      </a:path>
                    </a:pathLst>
                  </a:custGeom>
                  <a:solidFill>
                    <a:schemeClr val="lt2"/>
                  </a:solidFill>
                  <a:ln w="19050" cap="flat" cmpd="sng">
                    <a:solidFill>
                      <a:schemeClr val="lt2"/>
                    </a:solidFill>
                    <a:prstDash val="solid"/>
                    <a:miter lim="12096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3" name="Google Shape;1645;p57">
                    <a:extLst>
                      <a:ext uri="{FF2B5EF4-FFF2-40B4-BE49-F238E27FC236}">
                        <a16:creationId xmlns:a16="http://schemas.microsoft.com/office/drawing/2014/main" id="{4CFE7DC8-47E8-427F-9BA0-07F0652A1A49}"/>
                      </a:ext>
                    </a:extLst>
                  </p:cNvPr>
                  <p:cNvSpPr/>
                  <p:nvPr/>
                </p:nvSpPr>
                <p:spPr>
                  <a:xfrm>
                    <a:off x="4789616" y="3306598"/>
                    <a:ext cx="19702" cy="547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05" h="6956" fill="none" extrusionOk="0">
                        <a:moveTo>
                          <a:pt x="2505" y="6956"/>
                        </a:moveTo>
                        <a:lnTo>
                          <a:pt x="1" y="0"/>
                        </a:lnTo>
                      </a:path>
                    </a:pathLst>
                  </a:custGeom>
                  <a:solidFill>
                    <a:schemeClr val="lt2"/>
                  </a:solidFill>
                  <a:ln w="19050" cap="flat" cmpd="sng">
                    <a:solidFill>
                      <a:schemeClr val="lt2"/>
                    </a:solidFill>
                    <a:prstDash val="solid"/>
                    <a:miter lim="12096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4" name="Google Shape;1646;p57">
                    <a:extLst>
                      <a:ext uri="{FF2B5EF4-FFF2-40B4-BE49-F238E27FC236}">
                        <a16:creationId xmlns:a16="http://schemas.microsoft.com/office/drawing/2014/main" id="{F71BE696-9F1A-4D4B-8F45-153B7900D0F6}"/>
                      </a:ext>
                    </a:extLst>
                  </p:cNvPr>
                  <p:cNvSpPr/>
                  <p:nvPr/>
                </p:nvSpPr>
                <p:spPr>
                  <a:xfrm>
                    <a:off x="4738242" y="3357500"/>
                    <a:ext cx="74883" cy="1028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521" h="1307" fill="none" extrusionOk="0">
                        <a:moveTo>
                          <a:pt x="1" y="1307"/>
                        </a:moveTo>
                        <a:lnTo>
                          <a:pt x="9521" y="0"/>
                        </a:lnTo>
                      </a:path>
                    </a:pathLst>
                  </a:custGeom>
                  <a:solidFill>
                    <a:schemeClr val="lt2"/>
                  </a:solidFill>
                  <a:ln w="19050" cap="flat" cmpd="sng">
                    <a:solidFill>
                      <a:schemeClr val="lt2"/>
                    </a:solidFill>
                    <a:prstDash val="solid"/>
                    <a:miter lim="12096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5" name="Google Shape;1647;p57">
                    <a:extLst>
                      <a:ext uri="{FF2B5EF4-FFF2-40B4-BE49-F238E27FC236}">
                        <a16:creationId xmlns:a16="http://schemas.microsoft.com/office/drawing/2014/main" id="{C17238F0-AAF2-4064-ADAC-E0BE1EECEFDD}"/>
                      </a:ext>
                    </a:extLst>
                  </p:cNvPr>
                  <p:cNvSpPr/>
                  <p:nvPr/>
                </p:nvSpPr>
                <p:spPr>
                  <a:xfrm>
                    <a:off x="4710274" y="3357500"/>
                    <a:ext cx="99044" cy="635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593" h="8081" fill="none" extrusionOk="0">
                        <a:moveTo>
                          <a:pt x="0" y="8081"/>
                        </a:moveTo>
                        <a:lnTo>
                          <a:pt x="12593" y="0"/>
                        </a:lnTo>
                      </a:path>
                    </a:pathLst>
                  </a:custGeom>
                  <a:solidFill>
                    <a:schemeClr val="lt2"/>
                  </a:solidFill>
                  <a:ln w="19050" cap="flat" cmpd="sng">
                    <a:solidFill>
                      <a:schemeClr val="lt2"/>
                    </a:solidFill>
                    <a:prstDash val="solid"/>
                    <a:miter lim="12096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6" name="Google Shape;1648;p57">
                    <a:extLst>
                      <a:ext uri="{FF2B5EF4-FFF2-40B4-BE49-F238E27FC236}">
                        <a16:creationId xmlns:a16="http://schemas.microsoft.com/office/drawing/2014/main" id="{B9F8B1B2-7626-4830-8532-0428797CE91C}"/>
                      </a:ext>
                    </a:extLst>
                  </p:cNvPr>
                  <p:cNvSpPr/>
                  <p:nvPr/>
                </p:nvSpPr>
                <p:spPr>
                  <a:xfrm>
                    <a:off x="4809310" y="3306598"/>
                    <a:ext cx="87443" cy="509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118" h="6473" fill="none" extrusionOk="0">
                        <a:moveTo>
                          <a:pt x="1" y="6472"/>
                        </a:moveTo>
                        <a:lnTo>
                          <a:pt x="11118" y="0"/>
                        </a:lnTo>
                      </a:path>
                    </a:pathLst>
                  </a:custGeom>
                  <a:solidFill>
                    <a:schemeClr val="lt2"/>
                  </a:solidFill>
                  <a:ln w="19050" cap="flat" cmpd="sng">
                    <a:solidFill>
                      <a:schemeClr val="lt2"/>
                    </a:solidFill>
                    <a:prstDash val="solid"/>
                    <a:miter lim="12096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527" name="Google Shape;1649;p57">
                    <a:extLst>
                      <a:ext uri="{FF2B5EF4-FFF2-40B4-BE49-F238E27FC236}">
                        <a16:creationId xmlns:a16="http://schemas.microsoft.com/office/drawing/2014/main" id="{90C77283-89EF-410B-A2ED-60E073F19304}"/>
                      </a:ext>
                    </a:extLst>
                  </p:cNvPr>
                  <p:cNvGrpSpPr/>
                  <p:nvPr/>
                </p:nvGrpSpPr>
                <p:grpSpPr>
                  <a:xfrm>
                    <a:off x="4579164" y="3203653"/>
                    <a:ext cx="1244833" cy="1020397"/>
                    <a:chOff x="4579164" y="3203653"/>
                    <a:chExt cx="1244833" cy="1020397"/>
                  </a:xfrm>
                </p:grpSpPr>
                <p:sp>
                  <p:nvSpPr>
                    <p:cNvPr id="528" name="Google Shape;1650;p57">
                      <a:extLst>
                        <a:ext uri="{FF2B5EF4-FFF2-40B4-BE49-F238E27FC236}">
                          <a16:creationId xmlns:a16="http://schemas.microsoft.com/office/drawing/2014/main" id="{B0BB79CB-BA51-4A3E-8A4F-CADBE808D49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617986" y="3614284"/>
                      <a:ext cx="53002" cy="2103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739" h="2674" fill="none" extrusionOk="0">
                          <a:moveTo>
                            <a:pt x="0" y="0"/>
                          </a:moveTo>
                          <a:lnTo>
                            <a:pt x="6738" y="2674"/>
                          </a:lnTo>
                        </a:path>
                      </a:pathLst>
                    </a:custGeom>
                    <a:solidFill>
                      <a:schemeClr val="lt2"/>
                    </a:solidFill>
                    <a:ln w="19050" cap="flat" cmpd="sng">
                      <a:solidFill>
                        <a:schemeClr val="lt2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29" name="Google Shape;1651;p57">
                      <a:extLst>
                        <a:ext uri="{FF2B5EF4-FFF2-40B4-BE49-F238E27FC236}">
                          <a16:creationId xmlns:a16="http://schemas.microsoft.com/office/drawing/2014/main" id="{B8947AE5-1B60-4118-B568-BA5D164498B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624545" y="3589069"/>
                      <a:ext cx="43682" cy="6318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554" h="8033" fill="none" extrusionOk="0">
                          <a:moveTo>
                            <a:pt x="1" y="8033"/>
                          </a:moveTo>
                          <a:lnTo>
                            <a:pt x="5553" y="1"/>
                          </a:lnTo>
                        </a:path>
                      </a:pathLst>
                    </a:custGeom>
                    <a:solidFill>
                      <a:schemeClr val="lt2"/>
                    </a:solidFill>
                    <a:ln w="19050" cap="flat" cmpd="sng">
                      <a:solidFill>
                        <a:schemeClr val="lt2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30" name="Google Shape;1652;p57">
                      <a:extLst>
                        <a:ext uri="{FF2B5EF4-FFF2-40B4-BE49-F238E27FC236}">
                          <a16:creationId xmlns:a16="http://schemas.microsoft.com/office/drawing/2014/main" id="{72550B2B-E9E2-4E34-950D-C656F243CAB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668220" y="3517907"/>
                      <a:ext cx="112178" cy="7117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263" h="9049" fill="none" extrusionOk="0">
                          <a:moveTo>
                            <a:pt x="0" y="9049"/>
                          </a:moveTo>
                          <a:lnTo>
                            <a:pt x="14262" y="0"/>
                          </a:lnTo>
                        </a:path>
                      </a:pathLst>
                    </a:custGeom>
                    <a:solidFill>
                      <a:schemeClr val="lt2"/>
                    </a:solidFill>
                    <a:ln w="19050" cap="flat" cmpd="sng">
                      <a:solidFill>
                        <a:schemeClr val="lt2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31" name="Google Shape;1653;p57">
                      <a:extLst>
                        <a:ext uri="{FF2B5EF4-FFF2-40B4-BE49-F238E27FC236}">
                          <a16:creationId xmlns:a16="http://schemas.microsoft.com/office/drawing/2014/main" id="{D63B0C07-95BD-4392-9E85-AAA61B483BD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706562" y="3516766"/>
                      <a:ext cx="77455" cy="7992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848" h="10162" fill="none" extrusionOk="0">
                          <a:moveTo>
                            <a:pt x="0" y="10161"/>
                          </a:moveTo>
                          <a:lnTo>
                            <a:pt x="9847" y="0"/>
                          </a:lnTo>
                        </a:path>
                      </a:pathLst>
                    </a:custGeom>
                    <a:solidFill>
                      <a:schemeClr val="lt2"/>
                    </a:solidFill>
                    <a:ln w="19050" cap="flat" cmpd="sng">
                      <a:solidFill>
                        <a:schemeClr val="lt2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32" name="Google Shape;1654;p57">
                      <a:extLst>
                        <a:ext uri="{FF2B5EF4-FFF2-40B4-BE49-F238E27FC236}">
                          <a16:creationId xmlns:a16="http://schemas.microsoft.com/office/drawing/2014/main" id="{27594D38-B4B1-4E11-ADE6-4B68804869F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763646" y="3516766"/>
                      <a:ext cx="20370" cy="5280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590" h="6714" fill="none" extrusionOk="0">
                          <a:moveTo>
                            <a:pt x="0" y="6714"/>
                          </a:moveTo>
                          <a:lnTo>
                            <a:pt x="2589" y="0"/>
                          </a:lnTo>
                        </a:path>
                      </a:pathLst>
                    </a:custGeom>
                    <a:solidFill>
                      <a:schemeClr val="lt2"/>
                    </a:solidFill>
                    <a:ln w="19050" cap="flat" cmpd="sng">
                      <a:solidFill>
                        <a:schemeClr val="lt2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33" name="Google Shape;1655;p57">
                      <a:extLst>
                        <a:ext uri="{FF2B5EF4-FFF2-40B4-BE49-F238E27FC236}">
                          <a16:creationId xmlns:a16="http://schemas.microsoft.com/office/drawing/2014/main" id="{AEC887B6-5FC5-4C87-9CB7-8C062D8178F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783151" y="3520565"/>
                      <a:ext cx="45861" cy="9743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831" h="12388" fill="none" extrusionOk="0">
                          <a:moveTo>
                            <a:pt x="5831" y="12388"/>
                          </a:moveTo>
                          <a:lnTo>
                            <a:pt x="0" y="1"/>
                          </a:lnTo>
                        </a:path>
                      </a:pathLst>
                    </a:custGeom>
                    <a:solidFill>
                      <a:schemeClr val="lt2"/>
                    </a:solidFill>
                    <a:ln w="19050" cap="flat" cmpd="sng">
                      <a:solidFill>
                        <a:schemeClr val="lt2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34" name="Google Shape;1656;p57">
                      <a:extLst>
                        <a:ext uri="{FF2B5EF4-FFF2-40B4-BE49-F238E27FC236}">
                          <a16:creationId xmlns:a16="http://schemas.microsoft.com/office/drawing/2014/main" id="{D0E8BD93-EBE8-4A8A-B919-60D397D189A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738242" y="3483175"/>
                      <a:ext cx="44917" cy="3739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711" h="4755" fill="none" extrusionOk="0">
                          <a:moveTo>
                            <a:pt x="1" y="1"/>
                          </a:moveTo>
                          <a:lnTo>
                            <a:pt x="5710" y="4755"/>
                          </a:lnTo>
                        </a:path>
                      </a:pathLst>
                    </a:custGeom>
                    <a:solidFill>
                      <a:schemeClr val="lt2"/>
                    </a:solidFill>
                    <a:ln w="19050" cap="flat" cmpd="sng">
                      <a:solidFill>
                        <a:schemeClr val="lt2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35" name="Google Shape;1657;p57">
                      <a:extLst>
                        <a:ext uri="{FF2B5EF4-FFF2-40B4-BE49-F238E27FC236}">
                          <a16:creationId xmlns:a16="http://schemas.microsoft.com/office/drawing/2014/main" id="{E5D3A71C-F088-40EE-9087-15CE8EA2FE3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704941" y="3501823"/>
                      <a:ext cx="78217" cy="187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945" h="2384" fill="none" extrusionOk="0">
                          <a:moveTo>
                            <a:pt x="1" y="1"/>
                          </a:moveTo>
                          <a:lnTo>
                            <a:pt x="9944" y="2384"/>
                          </a:lnTo>
                        </a:path>
                      </a:pathLst>
                    </a:custGeom>
                    <a:solidFill>
                      <a:schemeClr val="lt2"/>
                    </a:solidFill>
                    <a:ln w="19050" cap="flat" cmpd="sng">
                      <a:solidFill>
                        <a:schemeClr val="lt2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36" name="Google Shape;1658;p57">
                      <a:extLst>
                        <a:ext uri="{FF2B5EF4-FFF2-40B4-BE49-F238E27FC236}">
                          <a16:creationId xmlns:a16="http://schemas.microsoft.com/office/drawing/2014/main" id="{4089B810-77E2-4404-8EA2-5E453B41348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668220" y="3520565"/>
                      <a:ext cx="115796" cy="1932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723" h="2457" fill="none" extrusionOk="0">
                          <a:moveTo>
                            <a:pt x="0" y="2457"/>
                          </a:moveTo>
                          <a:lnTo>
                            <a:pt x="14722" y="1"/>
                          </a:lnTo>
                        </a:path>
                      </a:pathLst>
                    </a:custGeom>
                    <a:solidFill>
                      <a:schemeClr val="lt2"/>
                    </a:solidFill>
                    <a:ln w="19050" cap="flat" cmpd="sng">
                      <a:solidFill>
                        <a:schemeClr val="lt2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37" name="Google Shape;1659;p57">
                      <a:extLst>
                        <a:ext uri="{FF2B5EF4-FFF2-40B4-BE49-F238E27FC236}">
                          <a16:creationId xmlns:a16="http://schemas.microsoft.com/office/drawing/2014/main" id="{327D0C96-54C4-42C4-B14C-5E7D9EE5D07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813117" y="3462915"/>
                      <a:ext cx="40347" cy="5119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130" h="6509" fill="none" extrusionOk="0">
                          <a:moveTo>
                            <a:pt x="5130" y="6508"/>
                          </a:moveTo>
                          <a:lnTo>
                            <a:pt x="1" y="0"/>
                          </a:lnTo>
                        </a:path>
                      </a:pathLst>
                    </a:custGeom>
                    <a:solidFill>
                      <a:schemeClr val="lt2"/>
                    </a:solidFill>
                    <a:ln w="19050" cap="flat" cmpd="sng">
                      <a:solidFill>
                        <a:schemeClr val="lt2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38" name="Google Shape;1660;p57">
                      <a:extLst>
                        <a:ext uri="{FF2B5EF4-FFF2-40B4-BE49-F238E27FC236}">
                          <a16:creationId xmlns:a16="http://schemas.microsoft.com/office/drawing/2014/main" id="{FE9641F8-BF7A-49D5-BA36-FFDA396FD36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787807" y="3462915"/>
                      <a:ext cx="25317" cy="550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219" h="6993" fill="none" extrusionOk="0">
                          <a:moveTo>
                            <a:pt x="1" y="6992"/>
                          </a:moveTo>
                          <a:lnTo>
                            <a:pt x="3219" y="0"/>
                          </a:lnTo>
                        </a:path>
                      </a:pathLst>
                    </a:custGeom>
                    <a:solidFill>
                      <a:schemeClr val="lt2"/>
                    </a:solidFill>
                    <a:ln w="19050" cap="flat" cmpd="sng">
                      <a:solidFill>
                        <a:schemeClr val="lt2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39" name="Google Shape;1661;p57">
                      <a:extLst>
                        <a:ext uri="{FF2B5EF4-FFF2-40B4-BE49-F238E27FC236}">
                          <a16:creationId xmlns:a16="http://schemas.microsoft.com/office/drawing/2014/main" id="{E1D51E1F-0A2E-42FD-A48B-0896C440E81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781342" y="3514100"/>
                      <a:ext cx="72311" cy="695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194" h="884" fill="none" extrusionOk="0">
                          <a:moveTo>
                            <a:pt x="0" y="883"/>
                          </a:moveTo>
                          <a:lnTo>
                            <a:pt x="9194" y="0"/>
                          </a:lnTo>
                        </a:path>
                      </a:pathLst>
                    </a:custGeom>
                    <a:solidFill>
                      <a:schemeClr val="lt2"/>
                    </a:solidFill>
                    <a:ln w="19050" cap="flat" cmpd="sng">
                      <a:solidFill>
                        <a:schemeClr val="lt2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40" name="Google Shape;1662;p57">
                      <a:extLst>
                        <a:ext uri="{FF2B5EF4-FFF2-40B4-BE49-F238E27FC236}">
                          <a16:creationId xmlns:a16="http://schemas.microsoft.com/office/drawing/2014/main" id="{F45BA6C6-4A0D-45CB-81D9-AD555A8244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853645" y="3514100"/>
                      <a:ext cx="26175" cy="5918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328" h="7525" fill="none" extrusionOk="0">
                          <a:moveTo>
                            <a:pt x="1" y="0"/>
                          </a:moveTo>
                          <a:lnTo>
                            <a:pt x="3328" y="7525"/>
                          </a:lnTo>
                        </a:path>
                      </a:pathLst>
                    </a:custGeom>
                    <a:solidFill>
                      <a:schemeClr val="lt2"/>
                    </a:solidFill>
                    <a:ln w="19050" cap="flat" cmpd="sng">
                      <a:solidFill>
                        <a:schemeClr val="lt2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41" name="Google Shape;1663;p57">
                      <a:extLst>
                        <a:ext uri="{FF2B5EF4-FFF2-40B4-BE49-F238E27FC236}">
                          <a16:creationId xmlns:a16="http://schemas.microsoft.com/office/drawing/2014/main" id="{70C050D1-FDD6-4ADB-9A31-54C45CAC332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827392" y="3514100"/>
                      <a:ext cx="26261" cy="10038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339" h="12763" fill="none" extrusionOk="0">
                          <a:moveTo>
                            <a:pt x="3339" y="0"/>
                          </a:moveTo>
                          <a:lnTo>
                            <a:pt x="0" y="12762"/>
                          </a:lnTo>
                        </a:path>
                      </a:pathLst>
                    </a:custGeom>
                    <a:solidFill>
                      <a:schemeClr val="lt2"/>
                    </a:solidFill>
                    <a:ln w="19050" cap="flat" cmpd="sng">
                      <a:solidFill>
                        <a:schemeClr val="lt2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grpSp>
                  <p:nvGrpSpPr>
                    <p:cNvPr id="542" name="Google Shape;1664;p57">
                      <a:extLst>
                        <a:ext uri="{FF2B5EF4-FFF2-40B4-BE49-F238E27FC236}">
                          <a16:creationId xmlns:a16="http://schemas.microsoft.com/office/drawing/2014/main" id="{A60191A0-70B9-419D-BB54-F41832D32D2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579164" y="3203653"/>
                      <a:ext cx="1244833" cy="1020397"/>
                      <a:chOff x="4579164" y="3203653"/>
                      <a:chExt cx="1244833" cy="1020397"/>
                    </a:xfrm>
                  </p:grpSpPr>
                  <p:sp>
                    <p:nvSpPr>
                      <p:cNvPr id="543" name="Google Shape;1665;p57">
                        <a:extLst>
                          <a:ext uri="{FF2B5EF4-FFF2-40B4-BE49-F238E27FC236}">
                            <a16:creationId xmlns:a16="http://schemas.microsoft.com/office/drawing/2014/main" id="{6463DBB0-6FC4-4025-AEE6-1BD2F1D4D05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879812" y="3466721"/>
                        <a:ext cx="74411" cy="106563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9461" h="13549" fill="none" extrusionOk="0">
                            <a:moveTo>
                              <a:pt x="1" y="13549"/>
                            </a:moveTo>
                            <a:lnTo>
                              <a:pt x="9460" y="0"/>
                            </a:lnTo>
                          </a:path>
                        </a:pathLst>
                      </a:custGeom>
                      <a:solidFill>
                        <a:schemeClr val="lt2"/>
                      </a:solidFill>
                      <a:ln w="19050" cap="flat" cmpd="sng">
                        <a:solidFill>
                          <a:schemeClr val="lt2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44" name="Google Shape;1666;p57">
                        <a:extLst>
                          <a:ext uri="{FF2B5EF4-FFF2-40B4-BE49-F238E27FC236}">
                            <a16:creationId xmlns:a16="http://schemas.microsoft.com/office/drawing/2014/main" id="{B976BB96-EFC2-4C61-A091-F4DB6D650F5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954215" y="3408017"/>
                        <a:ext cx="105989" cy="58712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3476" h="7465" fill="none" extrusionOk="0">
                            <a:moveTo>
                              <a:pt x="0" y="7464"/>
                            </a:moveTo>
                            <a:lnTo>
                              <a:pt x="13476" y="0"/>
                            </a:lnTo>
                          </a:path>
                        </a:pathLst>
                      </a:custGeom>
                      <a:solidFill>
                        <a:schemeClr val="lt2"/>
                      </a:solidFill>
                      <a:ln w="19050" cap="flat" cmpd="sng">
                        <a:solidFill>
                          <a:schemeClr val="lt2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45" name="Google Shape;1667;p57">
                        <a:extLst>
                          <a:ext uri="{FF2B5EF4-FFF2-40B4-BE49-F238E27FC236}">
                            <a16:creationId xmlns:a16="http://schemas.microsoft.com/office/drawing/2014/main" id="{8BCB7C30-44EB-4277-A860-71B7D67D150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953924" y="3465195"/>
                        <a:ext cx="119792" cy="54811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5231" h="6969" fill="none" extrusionOk="0">
                            <a:moveTo>
                              <a:pt x="1" y="1"/>
                            </a:moveTo>
                            <a:lnTo>
                              <a:pt x="15231" y="6968"/>
                            </a:lnTo>
                          </a:path>
                        </a:pathLst>
                      </a:custGeom>
                      <a:solidFill>
                        <a:schemeClr val="lt2"/>
                      </a:solidFill>
                      <a:ln w="19050" cap="flat" cmpd="sng">
                        <a:solidFill>
                          <a:schemeClr val="lt2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46" name="Google Shape;1668;p57">
                        <a:extLst>
                          <a:ext uri="{FF2B5EF4-FFF2-40B4-BE49-F238E27FC236}">
                            <a16:creationId xmlns:a16="http://schemas.microsoft.com/office/drawing/2014/main" id="{A36696F0-6405-43DD-B956-7FB32ED3606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073708" y="3521045"/>
                        <a:ext cx="26938" cy="7183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25" h="9134" fill="none" extrusionOk="0">
                            <a:moveTo>
                              <a:pt x="1" y="0"/>
                            </a:moveTo>
                            <a:lnTo>
                              <a:pt x="3424" y="9133"/>
                            </a:lnTo>
                          </a:path>
                        </a:pathLst>
                      </a:custGeom>
                      <a:solidFill>
                        <a:schemeClr val="lt2"/>
                      </a:solidFill>
                      <a:ln w="19050" cap="flat" cmpd="sng">
                        <a:solidFill>
                          <a:schemeClr val="lt2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47" name="Google Shape;1669;p57">
                        <a:extLst>
                          <a:ext uri="{FF2B5EF4-FFF2-40B4-BE49-F238E27FC236}">
                            <a16:creationId xmlns:a16="http://schemas.microsoft.com/office/drawing/2014/main" id="{172A81C5-A12C-4990-8281-84658EF889C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100637" y="3586309"/>
                        <a:ext cx="26741" cy="8116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00" h="10320" fill="none" extrusionOk="0">
                            <a:moveTo>
                              <a:pt x="3399" y="10319"/>
                            </a:moveTo>
                            <a:lnTo>
                              <a:pt x="0" y="1"/>
                            </a:lnTo>
                          </a:path>
                        </a:pathLst>
                      </a:custGeom>
                      <a:solidFill>
                        <a:schemeClr val="lt2"/>
                      </a:solidFill>
                      <a:ln w="19050" cap="flat" cmpd="sng">
                        <a:solidFill>
                          <a:schemeClr val="lt2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48" name="Google Shape;1670;p57">
                        <a:extLst>
                          <a:ext uri="{FF2B5EF4-FFF2-40B4-BE49-F238E27FC236}">
                            <a16:creationId xmlns:a16="http://schemas.microsoft.com/office/drawing/2014/main" id="{B06C7FEB-59EB-48C6-BB86-E34CE6B6D0B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088549" y="3252840"/>
                        <a:ext cx="693968" cy="520624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8235" h="66195" fill="none" extrusionOk="0">
                            <a:moveTo>
                              <a:pt x="1" y="63509"/>
                            </a:moveTo>
                            <a:lnTo>
                              <a:pt x="1537" y="42400"/>
                            </a:lnTo>
                            <a:lnTo>
                              <a:pt x="10077" y="22210"/>
                            </a:lnTo>
                            <a:cubicBezTo>
                              <a:pt x="10077" y="22210"/>
                              <a:pt x="14202" y="33218"/>
                              <a:pt x="14202" y="32384"/>
                            </a:cubicBezTo>
                            <a:cubicBezTo>
                              <a:pt x="14202" y="31561"/>
                              <a:pt x="26009" y="8976"/>
                              <a:pt x="26009" y="8976"/>
                            </a:cubicBezTo>
                            <a:lnTo>
                              <a:pt x="33618" y="31077"/>
                            </a:lnTo>
                            <a:lnTo>
                              <a:pt x="15025" y="46779"/>
                            </a:lnTo>
                            <a:lnTo>
                              <a:pt x="36037" y="48944"/>
                            </a:lnTo>
                            <a:lnTo>
                              <a:pt x="27557" y="58863"/>
                            </a:lnTo>
                            <a:lnTo>
                              <a:pt x="40803" y="66194"/>
                            </a:lnTo>
                            <a:lnTo>
                              <a:pt x="43586" y="48448"/>
                            </a:lnTo>
                            <a:lnTo>
                              <a:pt x="51122" y="29734"/>
                            </a:lnTo>
                            <a:lnTo>
                              <a:pt x="49670" y="16694"/>
                            </a:lnTo>
                            <a:lnTo>
                              <a:pt x="65263" y="21376"/>
                            </a:lnTo>
                            <a:lnTo>
                              <a:pt x="68819" y="9448"/>
                            </a:lnTo>
                            <a:lnTo>
                              <a:pt x="66098" y="1"/>
                            </a:lnTo>
                            <a:lnTo>
                              <a:pt x="88235" y="20069"/>
                            </a:lnTo>
                          </a:path>
                        </a:pathLst>
                      </a:custGeom>
                      <a:solidFill>
                        <a:schemeClr val="lt2"/>
                      </a:solidFill>
                      <a:ln w="19050" cap="flat" cmpd="sng">
                        <a:solidFill>
                          <a:schemeClr val="lt2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49" name="Google Shape;1671;p57">
                        <a:extLst>
                          <a:ext uri="{FF2B5EF4-FFF2-40B4-BE49-F238E27FC236}">
                            <a16:creationId xmlns:a16="http://schemas.microsoft.com/office/drawing/2014/main" id="{F6E58E01-91BE-4B46-AFAE-1D6015A2CFC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060203" y="3203653"/>
                        <a:ext cx="544588" cy="316354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69242" h="40223" fill="none" extrusionOk="0">
                            <a:moveTo>
                              <a:pt x="69242" y="6255"/>
                            </a:moveTo>
                            <a:lnTo>
                              <a:pt x="53274" y="22948"/>
                            </a:lnTo>
                            <a:lnTo>
                              <a:pt x="45532" y="5432"/>
                            </a:lnTo>
                            <a:lnTo>
                              <a:pt x="29613" y="14747"/>
                            </a:lnTo>
                            <a:lnTo>
                              <a:pt x="28790" y="1"/>
                            </a:lnTo>
                            <a:lnTo>
                              <a:pt x="13500" y="28912"/>
                            </a:lnTo>
                            <a:lnTo>
                              <a:pt x="4306" y="13089"/>
                            </a:lnTo>
                            <a:lnTo>
                              <a:pt x="0" y="25984"/>
                            </a:lnTo>
                            <a:lnTo>
                              <a:pt x="1718" y="40222"/>
                            </a:lnTo>
                          </a:path>
                        </a:pathLst>
                      </a:custGeom>
                      <a:solidFill>
                        <a:schemeClr val="lt2"/>
                      </a:solidFill>
                      <a:ln w="19050" cap="flat" cmpd="sng">
                        <a:solidFill>
                          <a:schemeClr val="lt2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50" name="Google Shape;1672;p57">
                        <a:extLst>
                          <a:ext uri="{FF2B5EF4-FFF2-40B4-BE49-F238E27FC236}">
                            <a16:creationId xmlns:a16="http://schemas.microsoft.com/office/drawing/2014/main" id="{CA0B1ABF-96A3-401E-B788-B164C2CF3F8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127371" y="3507533"/>
                        <a:ext cx="124739" cy="267835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5860" h="34054" fill="none" extrusionOk="0">
                            <a:moveTo>
                              <a:pt x="9266" y="1"/>
                            </a:moveTo>
                            <a:lnTo>
                              <a:pt x="10101" y="14396"/>
                            </a:lnTo>
                            <a:lnTo>
                              <a:pt x="15859" y="34053"/>
                            </a:lnTo>
                            <a:lnTo>
                              <a:pt x="0" y="19851"/>
                            </a:lnTo>
                            <a:lnTo>
                              <a:pt x="1234" y="33642"/>
                            </a:lnTo>
                          </a:path>
                        </a:pathLst>
                      </a:custGeom>
                      <a:solidFill>
                        <a:schemeClr val="lt2"/>
                      </a:solidFill>
                      <a:ln w="19050" cap="flat" cmpd="sng">
                        <a:solidFill>
                          <a:schemeClr val="lt2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51" name="Google Shape;1673;p57">
                        <a:extLst>
                          <a:ext uri="{FF2B5EF4-FFF2-40B4-BE49-F238E27FC236}">
                            <a16:creationId xmlns:a16="http://schemas.microsoft.com/office/drawing/2014/main" id="{C7916D60-52F5-4608-BC35-32318E6A475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100637" y="3507533"/>
                        <a:ext cx="99618" cy="78784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2666" h="10017" fill="none" extrusionOk="0">
                            <a:moveTo>
                              <a:pt x="0" y="10017"/>
                            </a:moveTo>
                            <a:lnTo>
                              <a:pt x="12665" y="1"/>
                            </a:lnTo>
                          </a:path>
                        </a:pathLst>
                      </a:custGeom>
                      <a:solidFill>
                        <a:schemeClr val="lt2"/>
                      </a:solidFill>
                      <a:ln w="19050" cap="flat" cmpd="sng">
                        <a:solidFill>
                          <a:schemeClr val="lt2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52" name="Google Shape;1674;p57">
                        <a:extLst>
                          <a:ext uri="{FF2B5EF4-FFF2-40B4-BE49-F238E27FC236}">
                            <a16:creationId xmlns:a16="http://schemas.microsoft.com/office/drawing/2014/main" id="{8BFA8AE5-0FD3-4010-B232-0B5913D312C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200248" y="3501068"/>
                        <a:ext cx="156514" cy="6473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9900" h="823" fill="none" extrusionOk="0">
                            <a:moveTo>
                              <a:pt x="0" y="823"/>
                            </a:moveTo>
                            <a:lnTo>
                              <a:pt x="19900" y="0"/>
                            </a:lnTo>
                          </a:path>
                        </a:pathLst>
                      </a:custGeom>
                      <a:solidFill>
                        <a:schemeClr val="lt2"/>
                      </a:solidFill>
                      <a:ln w="19050" cap="flat" cmpd="sng">
                        <a:solidFill>
                          <a:schemeClr val="lt2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53" name="Google Shape;1675;p57">
                        <a:extLst>
                          <a:ext uri="{FF2B5EF4-FFF2-40B4-BE49-F238E27FC236}">
                            <a16:creationId xmlns:a16="http://schemas.microsoft.com/office/drawing/2014/main" id="{2993B46D-E7DF-474D-B4C1-D480FE0600C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127371" y="3507533"/>
                        <a:ext cx="72885" cy="155853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9267" h="19816" fill="none" extrusionOk="0">
                            <a:moveTo>
                              <a:pt x="9266" y="1"/>
                            </a:moveTo>
                            <a:lnTo>
                              <a:pt x="0" y="19815"/>
                            </a:lnTo>
                          </a:path>
                        </a:pathLst>
                      </a:custGeom>
                      <a:solidFill>
                        <a:schemeClr val="lt2"/>
                      </a:solidFill>
                      <a:ln w="19050" cap="flat" cmpd="sng">
                        <a:solidFill>
                          <a:schemeClr val="lt2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54" name="Google Shape;1676;p57">
                        <a:extLst>
                          <a:ext uri="{FF2B5EF4-FFF2-40B4-BE49-F238E27FC236}">
                            <a16:creationId xmlns:a16="http://schemas.microsoft.com/office/drawing/2014/main" id="{49887AD3-4FA8-4A11-8AB1-5C7C638BF62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352947" y="3384139"/>
                        <a:ext cx="126265" cy="117692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6054" h="14964" fill="none" extrusionOk="0">
                            <a:moveTo>
                              <a:pt x="1" y="14964"/>
                            </a:moveTo>
                            <a:lnTo>
                              <a:pt x="16053" y="0"/>
                            </a:lnTo>
                          </a:path>
                        </a:pathLst>
                      </a:custGeom>
                      <a:solidFill>
                        <a:schemeClr val="lt2"/>
                      </a:solidFill>
                      <a:ln w="19050" cap="flat" cmpd="sng">
                        <a:solidFill>
                          <a:schemeClr val="lt2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55" name="Google Shape;1677;p57">
                        <a:extLst>
                          <a:ext uri="{FF2B5EF4-FFF2-40B4-BE49-F238E27FC236}">
                            <a16:creationId xmlns:a16="http://schemas.microsoft.com/office/drawing/2014/main" id="{6627B7FC-9109-415A-84C8-815DB16435D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356753" y="3246375"/>
                        <a:ext cx="61567" cy="25470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7828" h="32384" fill="none" extrusionOk="0">
                            <a:moveTo>
                              <a:pt x="1" y="32383"/>
                            </a:moveTo>
                            <a:lnTo>
                              <a:pt x="7827" y="0"/>
                            </a:lnTo>
                          </a:path>
                        </a:pathLst>
                      </a:custGeom>
                      <a:solidFill>
                        <a:schemeClr val="lt2"/>
                      </a:solidFill>
                      <a:ln w="19050" cap="flat" cmpd="sng">
                        <a:solidFill>
                          <a:schemeClr val="lt2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56" name="Google Shape;1678;p57">
                        <a:extLst>
                          <a:ext uri="{FF2B5EF4-FFF2-40B4-BE49-F238E27FC236}">
                            <a16:creationId xmlns:a16="http://schemas.microsoft.com/office/drawing/2014/main" id="{20096C2B-1F77-431E-AFFF-D2B91B0AB6A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352947" y="3486698"/>
                        <a:ext cx="141483" cy="10571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7989" h="1344" fill="none" extrusionOk="0">
                            <a:moveTo>
                              <a:pt x="1" y="1343"/>
                            </a:moveTo>
                            <a:lnTo>
                              <a:pt x="17989" y="0"/>
                            </a:lnTo>
                          </a:path>
                        </a:pathLst>
                      </a:custGeom>
                      <a:solidFill>
                        <a:schemeClr val="lt2"/>
                      </a:solidFill>
                      <a:ln w="19050" cap="flat" cmpd="sng">
                        <a:solidFill>
                          <a:schemeClr val="lt2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57" name="Google Shape;1679;p57">
                        <a:extLst>
                          <a:ext uri="{FF2B5EF4-FFF2-40B4-BE49-F238E27FC236}">
                            <a16:creationId xmlns:a16="http://schemas.microsoft.com/office/drawing/2014/main" id="{5419B9A7-FF91-4513-859B-B2AEF941283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353898" y="3501068"/>
                        <a:ext cx="18089" cy="136725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300" h="17384" fill="none" extrusionOk="0">
                            <a:moveTo>
                              <a:pt x="1" y="0"/>
                            </a:moveTo>
                            <a:lnTo>
                              <a:pt x="2299" y="17383"/>
                            </a:lnTo>
                          </a:path>
                        </a:pathLst>
                      </a:custGeom>
                      <a:solidFill>
                        <a:schemeClr val="lt2"/>
                      </a:solidFill>
                      <a:ln w="19050" cap="flat" cmpd="sng">
                        <a:solidFill>
                          <a:schemeClr val="lt2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58" name="Google Shape;1680;p57">
                        <a:extLst>
                          <a:ext uri="{FF2B5EF4-FFF2-40B4-BE49-F238E27FC236}">
                            <a16:creationId xmlns:a16="http://schemas.microsoft.com/office/drawing/2014/main" id="{0AAC5557-E9F8-4359-9B5A-29F08A35E5F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206721" y="3620749"/>
                        <a:ext cx="102379" cy="98863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3017" h="12570" fill="none" extrusionOk="0">
                            <a:moveTo>
                              <a:pt x="0" y="1"/>
                            </a:moveTo>
                            <a:lnTo>
                              <a:pt x="13016" y="12569"/>
                            </a:lnTo>
                          </a:path>
                        </a:pathLst>
                      </a:custGeom>
                      <a:solidFill>
                        <a:schemeClr val="lt2"/>
                      </a:solidFill>
                      <a:ln w="19050" cap="flat" cmpd="sng">
                        <a:solidFill>
                          <a:schemeClr val="lt2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59" name="Google Shape;1681;p57">
                        <a:extLst>
                          <a:ext uri="{FF2B5EF4-FFF2-40B4-BE49-F238E27FC236}">
                            <a16:creationId xmlns:a16="http://schemas.microsoft.com/office/drawing/2014/main" id="{3B87E5C0-02BF-4143-A1E8-F724C63925F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293102" y="3715798"/>
                        <a:ext cx="15997" cy="101238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034" h="12872" fill="none" extrusionOk="0">
                            <a:moveTo>
                              <a:pt x="2033" y="0"/>
                            </a:moveTo>
                            <a:lnTo>
                              <a:pt x="1" y="12871"/>
                            </a:lnTo>
                          </a:path>
                        </a:pathLst>
                      </a:custGeom>
                      <a:solidFill>
                        <a:schemeClr val="lt2"/>
                      </a:solidFill>
                      <a:ln w="19050" cap="flat" cmpd="sng">
                        <a:solidFill>
                          <a:schemeClr val="lt2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60" name="Google Shape;1682;p57">
                        <a:extLst>
                          <a:ext uri="{FF2B5EF4-FFF2-40B4-BE49-F238E27FC236}">
                            <a16:creationId xmlns:a16="http://schemas.microsoft.com/office/drawing/2014/main" id="{56051DA0-3055-46B8-9360-0E0B4CA1B58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127371" y="3659854"/>
                        <a:ext cx="92862" cy="13453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1807" h="17106" fill="none" extrusionOk="0">
                            <a:moveTo>
                              <a:pt x="11807" y="17105"/>
                            </a:moveTo>
                            <a:lnTo>
                              <a:pt x="0" y="1"/>
                            </a:lnTo>
                          </a:path>
                        </a:pathLst>
                      </a:custGeom>
                      <a:solidFill>
                        <a:schemeClr val="lt2"/>
                      </a:solidFill>
                      <a:ln w="19050" cap="flat" cmpd="sng">
                        <a:solidFill>
                          <a:schemeClr val="lt2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61" name="Google Shape;1683;p57">
                        <a:extLst>
                          <a:ext uri="{FF2B5EF4-FFF2-40B4-BE49-F238E27FC236}">
                            <a16:creationId xmlns:a16="http://schemas.microsoft.com/office/drawing/2014/main" id="{26E4CA11-5C62-4CF4-83DB-72CE8B209FA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479203" y="3327149"/>
                        <a:ext cx="150615" cy="56998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9150" h="7247" fill="none" extrusionOk="0">
                            <a:moveTo>
                              <a:pt x="19149" y="0"/>
                            </a:moveTo>
                            <a:lnTo>
                              <a:pt x="0" y="7246"/>
                            </a:lnTo>
                          </a:path>
                        </a:pathLst>
                      </a:custGeom>
                      <a:solidFill>
                        <a:schemeClr val="lt2"/>
                      </a:solidFill>
                      <a:ln w="19050" cap="flat" cmpd="sng">
                        <a:solidFill>
                          <a:schemeClr val="lt2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62" name="Google Shape;1684;p57">
                        <a:extLst>
                          <a:ext uri="{FF2B5EF4-FFF2-40B4-BE49-F238E27FC236}">
                            <a16:creationId xmlns:a16="http://schemas.microsoft.com/office/drawing/2014/main" id="{40EDDFC6-95DF-4160-B4A6-A8E1FEC3A26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371980" y="3633790"/>
                        <a:ext cx="59373" cy="4003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7549" h="509" fill="none" extrusionOk="0">
                            <a:moveTo>
                              <a:pt x="0" y="508"/>
                            </a:moveTo>
                            <a:lnTo>
                              <a:pt x="7549" y="0"/>
                            </a:lnTo>
                          </a:path>
                        </a:pathLst>
                      </a:custGeom>
                      <a:solidFill>
                        <a:schemeClr val="lt2"/>
                      </a:solidFill>
                      <a:ln w="19050" cap="flat" cmpd="sng">
                        <a:solidFill>
                          <a:schemeClr val="lt2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63" name="Google Shape;1685;p57">
                        <a:extLst>
                          <a:ext uri="{FF2B5EF4-FFF2-40B4-BE49-F238E27FC236}">
                            <a16:creationId xmlns:a16="http://schemas.microsoft.com/office/drawing/2014/main" id="{D4767D81-EEED-4563-A1BC-72D1507CB3A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352947" y="3497261"/>
                        <a:ext cx="78406" cy="136536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9969" h="17360" fill="none" extrusionOk="0">
                            <a:moveTo>
                              <a:pt x="9969" y="17359"/>
                            </a:moveTo>
                            <a:lnTo>
                              <a:pt x="1" y="0"/>
                            </a:lnTo>
                          </a:path>
                        </a:pathLst>
                      </a:custGeom>
                      <a:solidFill>
                        <a:schemeClr val="lt2"/>
                      </a:solidFill>
                      <a:ln w="19050" cap="flat" cmpd="sng">
                        <a:solidFill>
                          <a:schemeClr val="lt2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64" name="Google Shape;1686;p57">
                        <a:extLst>
                          <a:ext uri="{FF2B5EF4-FFF2-40B4-BE49-F238E27FC236}">
                            <a16:creationId xmlns:a16="http://schemas.microsoft.com/office/drawing/2014/main" id="{5CE2DC79-4992-4FF7-9575-A13668657E3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917296" y="3466721"/>
                        <a:ext cx="40733" cy="122356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179" h="15557" fill="none" extrusionOk="0">
                            <a:moveTo>
                              <a:pt x="1" y="15557"/>
                            </a:moveTo>
                            <a:lnTo>
                              <a:pt x="5178" y="0"/>
                            </a:lnTo>
                          </a:path>
                        </a:pathLst>
                      </a:custGeom>
                      <a:solidFill>
                        <a:schemeClr val="lt2"/>
                      </a:solidFill>
                      <a:ln w="19050" cap="flat" cmpd="sng">
                        <a:solidFill>
                          <a:schemeClr val="lt2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65" name="Google Shape;1687;p57">
                        <a:extLst>
                          <a:ext uri="{FF2B5EF4-FFF2-40B4-BE49-F238E27FC236}">
                            <a16:creationId xmlns:a16="http://schemas.microsoft.com/office/drawing/2014/main" id="{7169A2BF-6FA4-496D-9C99-DFE7BB497B5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060203" y="3408017"/>
                        <a:ext cx="111416" cy="19513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4166" h="2481" fill="none" extrusionOk="0">
                            <a:moveTo>
                              <a:pt x="0" y="0"/>
                            </a:moveTo>
                            <a:lnTo>
                              <a:pt x="14165" y="2480"/>
                            </a:lnTo>
                          </a:path>
                        </a:pathLst>
                      </a:custGeom>
                      <a:solidFill>
                        <a:schemeClr val="lt2"/>
                      </a:solidFill>
                      <a:ln w="19050" cap="flat" cmpd="sng">
                        <a:solidFill>
                          <a:schemeClr val="lt2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66" name="Google Shape;1688;p57">
                        <a:extLst>
                          <a:ext uri="{FF2B5EF4-FFF2-40B4-BE49-F238E27FC236}">
                            <a16:creationId xmlns:a16="http://schemas.microsoft.com/office/drawing/2014/main" id="{C55F1206-0AD4-49CD-8E2F-E9A6602754A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127371" y="3620749"/>
                        <a:ext cx="79358" cy="42636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0090" h="5421" fill="none" extrusionOk="0">
                            <a:moveTo>
                              <a:pt x="0" y="5420"/>
                            </a:moveTo>
                            <a:lnTo>
                              <a:pt x="10089" y="1"/>
                            </a:lnTo>
                          </a:path>
                        </a:pathLst>
                      </a:custGeom>
                      <a:solidFill>
                        <a:schemeClr val="lt2"/>
                      </a:solidFill>
                      <a:ln w="19050" cap="flat" cmpd="sng">
                        <a:solidFill>
                          <a:schemeClr val="lt2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grpSp>
                    <p:nvGrpSpPr>
                      <p:cNvPr id="567" name="Google Shape;1689;p57">
                        <a:extLst>
                          <a:ext uri="{FF2B5EF4-FFF2-40B4-BE49-F238E27FC236}">
                            <a16:creationId xmlns:a16="http://schemas.microsoft.com/office/drawing/2014/main" id="{59104DAB-DA9C-489B-8B6C-799A98DCA73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4579164" y="3203653"/>
                        <a:ext cx="1244833" cy="1020397"/>
                        <a:chOff x="4579164" y="3203653"/>
                        <a:chExt cx="1244833" cy="1020397"/>
                      </a:xfrm>
                    </p:grpSpPr>
                    <p:sp>
                      <p:nvSpPr>
                        <p:cNvPr id="569" name="Google Shape;1690;p57">
                          <a:extLst>
                            <a:ext uri="{FF2B5EF4-FFF2-40B4-BE49-F238E27FC236}">
                              <a16:creationId xmlns:a16="http://schemas.microsoft.com/office/drawing/2014/main" id="{CD0B47E9-809C-48F3-BCBA-A9F5697FBBB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949551" y="3708185"/>
                          <a:ext cx="37972" cy="3815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4828" h="485" fill="none" extrusionOk="0">
                              <a:moveTo>
                                <a:pt x="0" y="1"/>
                              </a:moveTo>
                              <a:lnTo>
                                <a:pt x="4827" y="485"/>
                              </a:lnTo>
                            </a:path>
                          </a:pathLst>
                        </a:custGeom>
                        <a:solidFill>
                          <a:schemeClr val="lt2"/>
                        </a:solidFill>
                        <a:ln w="19050" cap="flat" cmpd="sng">
                          <a:solidFill>
                            <a:schemeClr val="lt2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grpSp>
                      <p:nvGrpSpPr>
                        <p:cNvPr id="570" name="Google Shape;1691;p57">
                          <a:extLst>
                            <a:ext uri="{FF2B5EF4-FFF2-40B4-BE49-F238E27FC236}">
                              <a16:creationId xmlns:a16="http://schemas.microsoft.com/office/drawing/2014/main" id="{B9E168DF-5010-48A8-911B-75428F7EFCFF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4579164" y="3203653"/>
                          <a:ext cx="1244833" cy="1020397"/>
                          <a:chOff x="4579164" y="3203653"/>
                          <a:chExt cx="1244833" cy="1020397"/>
                        </a:xfrm>
                      </p:grpSpPr>
                      <p:sp>
                        <p:nvSpPr>
                          <p:cNvPr id="571" name="Google Shape;1692;p57">
                            <a:extLst>
                              <a:ext uri="{FF2B5EF4-FFF2-40B4-BE49-F238E27FC236}">
                                <a16:creationId xmlns:a16="http://schemas.microsoft.com/office/drawing/2014/main" id="{2D57A22A-85B9-4C33-93F0-788FA1805679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4953357" y="3586309"/>
                            <a:ext cx="147288" cy="121884"/>
                          </a:xfrm>
                          <a:custGeom>
                            <a:avLst/>
                            <a:gdLst/>
                            <a:ahLst/>
                            <a:cxnLst/>
                            <a:rect l="l" t="t" r="r" b="b"/>
                            <a:pathLst>
                              <a:path w="18727" h="15497" fill="none" extrusionOk="0">
                                <a:moveTo>
                                  <a:pt x="18726" y="1"/>
                                </a:moveTo>
                                <a:lnTo>
                                  <a:pt x="0" y="15497"/>
                                </a:lnTo>
                              </a:path>
                            </a:pathLst>
                          </a:custGeom>
                          <a:solidFill>
                            <a:schemeClr val="lt2"/>
                          </a:solidFill>
                          <a:ln w="19050" cap="flat" cmpd="sng">
                            <a:solidFill>
                              <a:schemeClr val="lt2"/>
                            </a:solidFill>
                            <a:prstDash val="solid"/>
                            <a:miter lim="12096"/>
                            <a:headEnd type="none" w="sm" len="sm"/>
                            <a:tailEnd type="none" w="sm" len="sm"/>
                          </a:ln>
                        </p:spPr>
                        <p:txBody>
                          <a:bodyPr spcFirstLastPara="1" wrap="square" lIns="91425" tIns="91425" rIns="91425" bIns="91425" anchor="ctr" anchorCtr="0">
                            <a:noAutofit/>
                          </a:bodyPr>
                          <a:lstStyle/>
                          <a:p>
                            <a:pPr marL="0" lvl="0" indent="0" algn="l" rtl="0"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None/>
                            </a:pPr>
                            <a:endParaRPr/>
                          </a:p>
                        </p:txBody>
                      </p:sp>
                      <p:sp>
                        <p:nvSpPr>
                          <p:cNvPr id="572" name="Google Shape;1693;p57">
                            <a:extLst>
                              <a:ext uri="{FF2B5EF4-FFF2-40B4-BE49-F238E27FC236}">
                                <a16:creationId xmlns:a16="http://schemas.microsoft.com/office/drawing/2014/main" id="{28DB5500-DF7B-4FFA-8AAA-C078ABCD54E1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4987515" y="3592876"/>
                            <a:ext cx="113130" cy="119123"/>
                          </a:xfrm>
                          <a:custGeom>
                            <a:avLst/>
                            <a:gdLst/>
                            <a:ahLst/>
                            <a:cxnLst/>
                            <a:rect l="l" t="t" r="r" b="b"/>
                            <a:pathLst>
                              <a:path w="14384" h="15146" fill="none" extrusionOk="0">
                                <a:moveTo>
                                  <a:pt x="0" y="15146"/>
                                </a:moveTo>
                                <a:lnTo>
                                  <a:pt x="14383" y="0"/>
                                </a:lnTo>
                              </a:path>
                            </a:pathLst>
                          </a:custGeom>
                          <a:solidFill>
                            <a:schemeClr val="lt2"/>
                          </a:solidFill>
                          <a:ln w="19050" cap="flat" cmpd="sng">
                            <a:solidFill>
                              <a:schemeClr val="lt2"/>
                            </a:solidFill>
                            <a:prstDash val="solid"/>
                            <a:miter lim="12096"/>
                            <a:headEnd type="none" w="sm" len="sm"/>
                            <a:tailEnd type="none" w="sm" len="sm"/>
                          </a:ln>
                        </p:spPr>
                        <p:txBody>
                          <a:bodyPr spcFirstLastPara="1" wrap="square" lIns="91425" tIns="91425" rIns="91425" bIns="91425" anchor="ctr" anchorCtr="0">
                            <a:noAutofit/>
                          </a:bodyPr>
                          <a:lstStyle/>
                          <a:p>
                            <a:pPr marL="0" lvl="0" indent="0" algn="l" rtl="0"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None/>
                            </a:pPr>
                            <a:endParaRPr/>
                          </a:p>
                        </p:txBody>
                      </p:sp>
                      <p:sp>
                        <p:nvSpPr>
                          <p:cNvPr id="573" name="Google Shape;1694;p57">
                            <a:extLst>
                              <a:ext uri="{FF2B5EF4-FFF2-40B4-BE49-F238E27FC236}">
                                <a16:creationId xmlns:a16="http://schemas.microsoft.com/office/drawing/2014/main" id="{A0DD5F29-AE29-463B-A9E1-8BA998B9E796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4913395" y="3708185"/>
                            <a:ext cx="39970" cy="45389"/>
                          </a:xfrm>
                          <a:custGeom>
                            <a:avLst/>
                            <a:gdLst/>
                            <a:ahLst/>
                            <a:cxnLst/>
                            <a:rect l="l" t="t" r="r" b="b"/>
                            <a:pathLst>
                              <a:path w="5082" h="5771" fill="none" extrusionOk="0">
                                <a:moveTo>
                                  <a:pt x="1" y="5771"/>
                                </a:moveTo>
                                <a:lnTo>
                                  <a:pt x="5081" y="1"/>
                                </a:lnTo>
                              </a:path>
                            </a:pathLst>
                          </a:custGeom>
                          <a:solidFill>
                            <a:schemeClr val="lt2"/>
                          </a:solidFill>
                          <a:ln w="19050" cap="flat" cmpd="sng">
                            <a:solidFill>
                              <a:schemeClr val="lt2"/>
                            </a:solidFill>
                            <a:prstDash val="solid"/>
                            <a:miter lim="12096"/>
                            <a:headEnd type="none" w="sm" len="sm"/>
                            <a:tailEnd type="none" w="sm" len="sm"/>
                          </a:ln>
                        </p:spPr>
                        <p:txBody>
                          <a:bodyPr spcFirstLastPara="1" wrap="square" lIns="91425" tIns="91425" rIns="91425" bIns="91425" anchor="ctr" anchorCtr="0">
                            <a:noAutofit/>
                          </a:bodyPr>
                          <a:lstStyle/>
                          <a:p>
                            <a:pPr marL="0" lvl="0" indent="0" algn="l" rtl="0"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None/>
                            </a:pPr>
                            <a:endParaRPr/>
                          </a:p>
                        </p:txBody>
                      </p:sp>
                      <p:sp>
                        <p:nvSpPr>
                          <p:cNvPr id="574" name="Google Shape;1695;p57">
                            <a:extLst>
                              <a:ext uri="{FF2B5EF4-FFF2-40B4-BE49-F238E27FC236}">
                                <a16:creationId xmlns:a16="http://schemas.microsoft.com/office/drawing/2014/main" id="{47C2C9C2-4A4D-4ED0-B693-432B60171F6B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4888943" y="3704378"/>
                            <a:ext cx="60616" cy="26080"/>
                          </a:xfrm>
                          <a:custGeom>
                            <a:avLst/>
                            <a:gdLst/>
                            <a:ahLst/>
                            <a:cxnLst/>
                            <a:rect l="l" t="t" r="r" b="b"/>
                            <a:pathLst>
                              <a:path w="7707" h="3316" fill="none" extrusionOk="0">
                                <a:moveTo>
                                  <a:pt x="1" y="3315"/>
                                </a:moveTo>
                                <a:lnTo>
                                  <a:pt x="7706" y="1"/>
                                </a:lnTo>
                              </a:path>
                            </a:pathLst>
                          </a:custGeom>
                          <a:solidFill>
                            <a:schemeClr val="lt2"/>
                          </a:solidFill>
                          <a:ln w="19050" cap="flat" cmpd="sng">
                            <a:solidFill>
                              <a:schemeClr val="lt2"/>
                            </a:solidFill>
                            <a:prstDash val="solid"/>
                            <a:miter lim="12096"/>
                            <a:headEnd type="none" w="sm" len="sm"/>
                            <a:tailEnd type="none" w="sm" len="sm"/>
                          </a:ln>
                        </p:spPr>
                        <p:txBody>
                          <a:bodyPr spcFirstLastPara="1" wrap="square" lIns="91425" tIns="91425" rIns="91425" bIns="91425" anchor="ctr" anchorCtr="0">
                            <a:noAutofit/>
                          </a:bodyPr>
                          <a:lstStyle/>
                          <a:p>
                            <a:pPr marL="0" lvl="0" indent="0" algn="l" rtl="0"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None/>
                            </a:pPr>
                            <a:endParaRPr/>
                          </a:p>
                        </p:txBody>
                      </p:sp>
                      <p:sp>
                        <p:nvSpPr>
                          <p:cNvPr id="575" name="Google Shape;1696;p57">
                            <a:extLst>
                              <a:ext uri="{FF2B5EF4-FFF2-40B4-BE49-F238E27FC236}">
                                <a16:creationId xmlns:a16="http://schemas.microsoft.com/office/drawing/2014/main" id="{B5561409-3E0D-4D96-BC26-780B16195B1E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4917296" y="3589069"/>
                            <a:ext cx="32262" cy="119123"/>
                          </a:xfrm>
                          <a:custGeom>
                            <a:avLst/>
                            <a:gdLst/>
                            <a:ahLst/>
                            <a:cxnLst/>
                            <a:rect l="l" t="t" r="r" b="b"/>
                            <a:pathLst>
                              <a:path w="4102" h="15146" fill="none" extrusionOk="0">
                                <a:moveTo>
                                  <a:pt x="1" y="1"/>
                                </a:moveTo>
                                <a:lnTo>
                                  <a:pt x="4101" y="15146"/>
                                </a:lnTo>
                              </a:path>
                            </a:pathLst>
                          </a:custGeom>
                          <a:solidFill>
                            <a:schemeClr val="lt2"/>
                          </a:solidFill>
                          <a:ln w="19050" cap="flat" cmpd="sng">
                            <a:solidFill>
                              <a:schemeClr val="lt2"/>
                            </a:solidFill>
                            <a:prstDash val="solid"/>
                            <a:miter lim="12096"/>
                            <a:headEnd type="none" w="sm" len="sm"/>
                            <a:tailEnd type="none" w="sm" len="sm"/>
                          </a:ln>
                        </p:spPr>
                        <p:txBody>
                          <a:bodyPr spcFirstLastPara="1" wrap="square" lIns="91425" tIns="91425" rIns="91425" bIns="91425" anchor="ctr" anchorCtr="0">
                            <a:noAutofit/>
                          </a:bodyPr>
                          <a:lstStyle/>
                          <a:p>
                            <a:pPr marL="0" lvl="0" indent="0" algn="l" rtl="0"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None/>
                            </a:pPr>
                            <a:endParaRPr/>
                          </a:p>
                        </p:txBody>
                      </p:sp>
                      <p:sp>
                        <p:nvSpPr>
                          <p:cNvPr id="576" name="Google Shape;1697;p57">
                            <a:extLst>
                              <a:ext uri="{FF2B5EF4-FFF2-40B4-BE49-F238E27FC236}">
                                <a16:creationId xmlns:a16="http://schemas.microsoft.com/office/drawing/2014/main" id="{305A81FE-A826-4D51-9811-4062276C6086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4949551" y="3708185"/>
                            <a:ext cx="22840" cy="72885"/>
                          </a:xfrm>
                          <a:custGeom>
                            <a:avLst/>
                            <a:gdLst/>
                            <a:ahLst/>
                            <a:cxnLst/>
                            <a:rect l="l" t="t" r="r" b="b"/>
                            <a:pathLst>
                              <a:path w="2904" h="9267" fill="none" extrusionOk="0">
                                <a:moveTo>
                                  <a:pt x="0" y="1"/>
                                </a:moveTo>
                                <a:lnTo>
                                  <a:pt x="2904" y="9267"/>
                                </a:lnTo>
                              </a:path>
                            </a:pathLst>
                          </a:custGeom>
                          <a:solidFill>
                            <a:schemeClr val="lt2"/>
                          </a:solidFill>
                          <a:ln w="19050" cap="flat" cmpd="sng">
                            <a:solidFill>
                              <a:schemeClr val="lt2"/>
                            </a:solidFill>
                            <a:prstDash val="solid"/>
                            <a:miter lim="12096"/>
                            <a:headEnd type="none" w="sm" len="sm"/>
                            <a:tailEnd type="none" w="sm" len="sm"/>
                          </a:ln>
                        </p:spPr>
                        <p:txBody>
                          <a:bodyPr spcFirstLastPara="1" wrap="square" lIns="91425" tIns="91425" rIns="91425" bIns="91425" anchor="ctr" anchorCtr="0">
                            <a:noAutofit/>
                          </a:bodyPr>
                          <a:lstStyle/>
                          <a:p>
                            <a:pPr marL="0" lvl="0" indent="0" algn="l" rtl="0"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None/>
                            </a:pPr>
                            <a:endParaRPr/>
                          </a:p>
                        </p:txBody>
                      </p:sp>
                      <p:sp>
                        <p:nvSpPr>
                          <p:cNvPr id="577" name="Google Shape;1698;p57">
                            <a:extLst>
                              <a:ext uri="{FF2B5EF4-FFF2-40B4-BE49-F238E27FC236}">
                                <a16:creationId xmlns:a16="http://schemas.microsoft.com/office/drawing/2014/main" id="{CD3F1581-BD91-4ABB-A78D-B17FBAF07084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4912066" y="3752237"/>
                            <a:ext cx="60325" cy="28833"/>
                          </a:xfrm>
                          <a:custGeom>
                            <a:avLst/>
                            <a:gdLst/>
                            <a:ahLst/>
                            <a:cxnLst/>
                            <a:rect l="l" t="t" r="r" b="b"/>
                            <a:pathLst>
                              <a:path w="7670" h="3666" fill="none" extrusionOk="0">
                                <a:moveTo>
                                  <a:pt x="0" y="1"/>
                                </a:moveTo>
                                <a:lnTo>
                                  <a:pt x="7670" y="3666"/>
                                </a:lnTo>
                              </a:path>
                            </a:pathLst>
                          </a:custGeom>
                          <a:solidFill>
                            <a:schemeClr val="lt2"/>
                          </a:solidFill>
                          <a:ln w="19050" cap="flat" cmpd="sng">
                            <a:solidFill>
                              <a:schemeClr val="lt2"/>
                            </a:solidFill>
                            <a:prstDash val="solid"/>
                            <a:miter lim="12096"/>
                            <a:headEnd type="none" w="sm" len="sm"/>
                            <a:tailEnd type="none" w="sm" len="sm"/>
                          </a:ln>
                        </p:spPr>
                        <p:txBody>
                          <a:bodyPr spcFirstLastPara="1" wrap="square" lIns="91425" tIns="91425" rIns="91425" bIns="91425" anchor="ctr" anchorCtr="0">
                            <a:noAutofit/>
                          </a:bodyPr>
                          <a:lstStyle/>
                          <a:p>
                            <a:pPr marL="0" lvl="0" indent="0" algn="l" rtl="0"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None/>
                            </a:pPr>
                            <a:endParaRPr/>
                          </a:p>
                        </p:txBody>
                      </p:sp>
                      <p:grpSp>
                        <p:nvGrpSpPr>
                          <p:cNvPr id="578" name="Google Shape;1699;p57">
                            <a:extLst>
                              <a:ext uri="{FF2B5EF4-FFF2-40B4-BE49-F238E27FC236}">
                                <a16:creationId xmlns:a16="http://schemas.microsoft.com/office/drawing/2014/main" id="{05226CCB-11B0-4E6E-9D17-4761C761D945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4579164" y="3203653"/>
                            <a:ext cx="1244833" cy="1020397"/>
                            <a:chOff x="4579164" y="3203653"/>
                            <a:chExt cx="1244833" cy="1020397"/>
                          </a:xfrm>
                        </p:grpSpPr>
                        <p:sp>
                          <p:nvSpPr>
                            <p:cNvPr id="582" name="Google Shape;1700;p57">
                              <a:extLst>
                                <a:ext uri="{FF2B5EF4-FFF2-40B4-BE49-F238E27FC236}">
                                  <a16:creationId xmlns:a16="http://schemas.microsoft.com/office/drawing/2014/main" id="{DE3A0C86-4307-4CA9-979A-FC398CED0EC7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4590301" y="3738347"/>
                              <a:ext cx="92956" cy="91722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11819" h="11662" fill="none" extrusionOk="0">
                                  <a:moveTo>
                                    <a:pt x="0" y="0"/>
                                  </a:moveTo>
                                  <a:lnTo>
                                    <a:pt x="11819" y="11662"/>
                                  </a:lnTo>
                                </a:path>
                              </a:pathLst>
                            </a:custGeom>
                            <a:solidFill>
                              <a:schemeClr val="lt2"/>
                            </a:solidFill>
                            <a:ln w="19050" cap="flat" cmpd="sng">
                              <a:solidFill>
                                <a:schemeClr val="lt2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583" name="Google Shape;1701;p57">
                              <a:extLst>
                                <a:ext uri="{FF2B5EF4-FFF2-40B4-BE49-F238E27FC236}">
                                  <a16:creationId xmlns:a16="http://schemas.microsoft.com/office/drawing/2014/main" id="{941145A9-BB16-4859-B44F-FD386200809D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4683250" y="3652241"/>
                              <a:ext cx="33591" cy="177828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4271" h="22610" fill="none" extrusionOk="0">
                                  <a:moveTo>
                                    <a:pt x="1" y="22610"/>
                                  </a:moveTo>
                                  <a:lnTo>
                                    <a:pt x="4271" y="1"/>
                                  </a:lnTo>
                                </a:path>
                              </a:pathLst>
                            </a:custGeom>
                            <a:solidFill>
                              <a:schemeClr val="lt2"/>
                            </a:solidFill>
                            <a:ln w="19050" cap="flat" cmpd="sng">
                              <a:solidFill>
                                <a:schemeClr val="lt2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584" name="Google Shape;1702;p57">
                              <a:extLst>
                                <a:ext uri="{FF2B5EF4-FFF2-40B4-BE49-F238E27FC236}">
                                  <a16:creationId xmlns:a16="http://schemas.microsoft.com/office/drawing/2014/main" id="{09FD758E-5A9F-45AC-A59C-AFE678775FDF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4716833" y="3652241"/>
                              <a:ext cx="70982" cy="207707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9025" h="26409" fill="none" extrusionOk="0">
                                  <a:moveTo>
                                    <a:pt x="1" y="1"/>
                                  </a:moveTo>
                                  <a:lnTo>
                                    <a:pt x="9025" y="26408"/>
                                  </a:lnTo>
                                </a:path>
                              </a:pathLst>
                            </a:custGeom>
                            <a:solidFill>
                              <a:schemeClr val="lt2"/>
                            </a:solidFill>
                            <a:ln w="19050" cap="flat" cmpd="sng">
                              <a:solidFill>
                                <a:schemeClr val="lt2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585" name="Google Shape;1703;p57">
                              <a:extLst>
                                <a:ext uri="{FF2B5EF4-FFF2-40B4-BE49-F238E27FC236}">
                                  <a16:creationId xmlns:a16="http://schemas.microsoft.com/office/drawing/2014/main" id="{AA47EAEF-A9D0-40FD-9FE3-85B8C5EC7EC0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4813117" y="3694578"/>
                              <a:ext cx="44154" cy="139297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5614" h="17711" fill="none" extrusionOk="0">
                                  <a:moveTo>
                                    <a:pt x="5614" y="17711"/>
                                  </a:moveTo>
                                  <a:lnTo>
                                    <a:pt x="1" y="1"/>
                                  </a:lnTo>
                                </a:path>
                              </a:pathLst>
                            </a:custGeom>
                            <a:solidFill>
                              <a:schemeClr val="lt2"/>
                            </a:solidFill>
                            <a:ln w="19050" cap="flat" cmpd="sng">
                              <a:solidFill>
                                <a:schemeClr val="lt2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586" name="Google Shape;1704;p57">
                              <a:extLst>
                                <a:ext uri="{FF2B5EF4-FFF2-40B4-BE49-F238E27FC236}">
                                  <a16:creationId xmlns:a16="http://schemas.microsoft.com/office/drawing/2014/main" id="{15F7CE9D-8C19-46ED-BE06-5A506E171845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4787807" y="3694578"/>
                              <a:ext cx="25317" cy="165369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3219" h="21026" fill="none" extrusionOk="0">
                                  <a:moveTo>
                                    <a:pt x="3219" y="1"/>
                                  </a:moveTo>
                                  <a:lnTo>
                                    <a:pt x="1" y="21025"/>
                                  </a:lnTo>
                                </a:path>
                              </a:pathLst>
                            </a:custGeom>
                            <a:solidFill>
                              <a:schemeClr val="lt2"/>
                            </a:solidFill>
                            <a:ln w="19050" cap="flat" cmpd="sng">
                              <a:solidFill>
                                <a:schemeClr val="lt2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587" name="Google Shape;1705;p57">
                              <a:extLst>
                                <a:ext uri="{FF2B5EF4-FFF2-40B4-BE49-F238E27FC236}">
                                  <a16:creationId xmlns:a16="http://schemas.microsoft.com/office/drawing/2014/main" id="{2F29E612-EC1B-43F5-95C0-378B4FB8BBEF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4683250" y="3830061"/>
                              <a:ext cx="106374" cy="25223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13525" h="3207" fill="none" extrusionOk="0">
                                  <a:moveTo>
                                    <a:pt x="1" y="1"/>
                                  </a:moveTo>
                                  <a:lnTo>
                                    <a:pt x="13525" y="3206"/>
                                  </a:lnTo>
                                </a:path>
                              </a:pathLst>
                            </a:custGeom>
                            <a:solidFill>
                              <a:schemeClr val="lt2"/>
                            </a:solidFill>
                            <a:ln w="19050" cap="flat" cmpd="sng">
                              <a:solidFill>
                                <a:schemeClr val="lt2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588" name="Google Shape;1706;p57">
                              <a:extLst>
                                <a:ext uri="{FF2B5EF4-FFF2-40B4-BE49-F238E27FC236}">
                                  <a16:creationId xmlns:a16="http://schemas.microsoft.com/office/drawing/2014/main" id="{16364943-DF40-461C-9CD2-BA9F23EC17F1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4670980" y="3830061"/>
                              <a:ext cx="12277" cy="79263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1561" h="10078" fill="none" extrusionOk="0">
                                  <a:moveTo>
                                    <a:pt x="1561" y="1"/>
                                  </a:moveTo>
                                  <a:lnTo>
                                    <a:pt x="0" y="10077"/>
                                  </a:lnTo>
                                </a:path>
                              </a:pathLst>
                            </a:custGeom>
                            <a:solidFill>
                              <a:schemeClr val="lt2"/>
                            </a:solidFill>
                            <a:ln w="19050" cap="flat" cmpd="sng">
                              <a:solidFill>
                                <a:schemeClr val="lt2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589" name="Google Shape;1707;p57">
                              <a:extLst>
                                <a:ext uri="{FF2B5EF4-FFF2-40B4-BE49-F238E27FC236}">
                                  <a16:creationId xmlns:a16="http://schemas.microsoft.com/office/drawing/2014/main" id="{845E657C-71D4-470E-823A-4A325DDD90D8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4583828" y="3830061"/>
                              <a:ext cx="99429" cy="34543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12642" h="4392" fill="none" extrusionOk="0">
                                  <a:moveTo>
                                    <a:pt x="0" y="4392"/>
                                  </a:moveTo>
                                  <a:lnTo>
                                    <a:pt x="12642" y="1"/>
                                  </a:lnTo>
                                </a:path>
                              </a:pathLst>
                            </a:custGeom>
                            <a:solidFill>
                              <a:schemeClr val="lt2"/>
                            </a:solidFill>
                            <a:ln w="19050" cap="flat" cmpd="sng">
                              <a:solidFill>
                                <a:schemeClr val="lt2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590" name="Google Shape;1708;p57">
                              <a:extLst>
                                <a:ext uri="{FF2B5EF4-FFF2-40B4-BE49-F238E27FC236}">
                                  <a16:creationId xmlns:a16="http://schemas.microsoft.com/office/drawing/2014/main" id="{0FEA0916-9006-44F8-ADD8-E819C10519A6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4683250" y="3830061"/>
                              <a:ext cx="50336" cy="117983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6400" h="15001" fill="none" extrusionOk="0">
                                  <a:moveTo>
                                    <a:pt x="1" y="1"/>
                                  </a:moveTo>
                                  <a:lnTo>
                                    <a:pt x="6400" y="15001"/>
                                  </a:lnTo>
                                </a:path>
                              </a:pathLst>
                            </a:custGeom>
                            <a:solidFill>
                              <a:schemeClr val="lt2"/>
                            </a:solidFill>
                            <a:ln w="19050" cap="flat" cmpd="sng">
                              <a:solidFill>
                                <a:schemeClr val="lt2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591" name="Google Shape;1709;p57">
                              <a:extLst>
                                <a:ext uri="{FF2B5EF4-FFF2-40B4-BE49-F238E27FC236}">
                                  <a16:creationId xmlns:a16="http://schemas.microsoft.com/office/drawing/2014/main" id="{B761E370-279B-49D6-85C8-EA4A8A44F0E4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4733578" y="3855276"/>
                              <a:ext cx="56046" cy="92768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7126" h="11795" fill="none" extrusionOk="0">
                                  <a:moveTo>
                                    <a:pt x="1" y="11795"/>
                                  </a:moveTo>
                                  <a:lnTo>
                                    <a:pt x="7126" y="0"/>
                                  </a:lnTo>
                                </a:path>
                              </a:pathLst>
                            </a:custGeom>
                            <a:solidFill>
                              <a:schemeClr val="lt2"/>
                            </a:solidFill>
                            <a:ln w="19050" cap="flat" cmpd="sng">
                              <a:solidFill>
                                <a:schemeClr val="lt2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592" name="Google Shape;1710;p57">
                              <a:extLst>
                                <a:ext uri="{FF2B5EF4-FFF2-40B4-BE49-F238E27FC236}">
                                  <a16:creationId xmlns:a16="http://schemas.microsoft.com/office/drawing/2014/main" id="{520E253A-A152-401B-A9C1-E382585E9FFA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4888943" y="3730450"/>
                              <a:ext cx="34928" cy="89252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4441" h="11348" fill="none" extrusionOk="0">
                                  <a:moveTo>
                                    <a:pt x="4440" y="11347"/>
                                  </a:moveTo>
                                  <a:lnTo>
                                    <a:pt x="1" y="0"/>
                                  </a:lnTo>
                                </a:path>
                              </a:pathLst>
                            </a:custGeom>
                            <a:solidFill>
                              <a:schemeClr val="lt2"/>
                            </a:solidFill>
                            <a:ln w="19050" cap="flat" cmpd="sng">
                              <a:solidFill>
                                <a:schemeClr val="lt2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593" name="Google Shape;1711;p57">
                              <a:extLst>
                                <a:ext uri="{FF2B5EF4-FFF2-40B4-BE49-F238E27FC236}">
                                  <a16:creationId xmlns:a16="http://schemas.microsoft.com/office/drawing/2014/main" id="{2E33C4D2-D881-49B9-944C-05F6699E5126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4590301" y="3667468"/>
                              <a:ext cx="49762" cy="70887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6327" h="9013" fill="none" extrusionOk="0">
                                  <a:moveTo>
                                    <a:pt x="0" y="9012"/>
                                  </a:moveTo>
                                  <a:lnTo>
                                    <a:pt x="6327" y="0"/>
                                  </a:lnTo>
                                </a:path>
                              </a:pathLst>
                            </a:custGeom>
                            <a:solidFill>
                              <a:schemeClr val="lt2"/>
                            </a:solidFill>
                            <a:ln w="19050" cap="flat" cmpd="sng">
                              <a:solidFill>
                                <a:schemeClr val="lt2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594" name="Google Shape;1712;p57">
                              <a:extLst>
                                <a:ext uri="{FF2B5EF4-FFF2-40B4-BE49-F238E27FC236}">
                                  <a16:creationId xmlns:a16="http://schemas.microsoft.com/office/drawing/2014/main" id="{D1BB8FE5-C593-48D0-A1FA-668CD59F1550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4640338" y="3648536"/>
                              <a:ext cx="80593" cy="20268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10247" h="2577" fill="none" extrusionOk="0">
                                  <a:moveTo>
                                    <a:pt x="1" y="2577"/>
                                  </a:moveTo>
                                  <a:lnTo>
                                    <a:pt x="10247" y="0"/>
                                  </a:lnTo>
                                </a:path>
                              </a:pathLst>
                            </a:custGeom>
                            <a:solidFill>
                              <a:schemeClr val="lt2"/>
                            </a:solidFill>
                            <a:ln w="19050" cap="flat" cmpd="sng">
                              <a:solidFill>
                                <a:schemeClr val="lt2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grpSp>
                          <p:nvGrpSpPr>
                            <p:cNvPr id="595" name="Google Shape;1713;p57">
                              <a:extLst>
                                <a:ext uri="{FF2B5EF4-FFF2-40B4-BE49-F238E27FC236}">
                                  <a16:creationId xmlns:a16="http://schemas.microsoft.com/office/drawing/2014/main" id="{F1BEB06B-562A-4110-842E-9107934629E4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4579164" y="3203653"/>
                              <a:ext cx="1244833" cy="1020397"/>
                              <a:chOff x="4579164" y="3203653"/>
                              <a:chExt cx="1244833" cy="1020397"/>
                            </a:xfrm>
                          </p:grpSpPr>
                          <p:sp>
                            <p:nvSpPr>
                              <p:cNvPr id="596" name="Google Shape;1714;p57">
                                <a:extLst>
                                  <a:ext uri="{FF2B5EF4-FFF2-40B4-BE49-F238E27FC236}">
                                    <a16:creationId xmlns:a16="http://schemas.microsoft.com/office/drawing/2014/main" id="{D43FF0F3-A9F4-4B5E-9E3A-A13E8BA111DE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4753083" y="3966015"/>
                                <a:ext cx="92964" cy="53765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11820" h="6836" fill="none" extrusionOk="0">
                                    <a:moveTo>
                                      <a:pt x="1" y="6836"/>
                                    </a:moveTo>
                                    <a:lnTo>
                                      <a:pt x="11819" y="1"/>
                                    </a:lnTo>
                                  </a:path>
                                </a:pathLst>
                              </a:custGeom>
                              <a:solidFill>
                                <a:schemeClr val="lt2"/>
                              </a:solidFill>
                              <a:ln w="19050" cap="flat" cmpd="sng">
                                <a:solidFill>
                                  <a:schemeClr val="lt2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597" name="Google Shape;1715;p57">
                                <a:extLst>
                                  <a:ext uri="{FF2B5EF4-FFF2-40B4-BE49-F238E27FC236}">
                                    <a16:creationId xmlns:a16="http://schemas.microsoft.com/office/drawing/2014/main" id="{362906D4-5FE4-4A1D-87C8-C76FEC628144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4846040" y="3952794"/>
                                <a:ext cx="103519" cy="13135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13162" h="1670" fill="none" extrusionOk="0">
                                    <a:moveTo>
                                      <a:pt x="13161" y="0"/>
                                    </a:moveTo>
                                    <a:lnTo>
                                      <a:pt x="0" y="1670"/>
                                    </a:lnTo>
                                  </a:path>
                                </a:pathLst>
                              </a:custGeom>
                              <a:solidFill>
                                <a:schemeClr val="lt2"/>
                              </a:solidFill>
                              <a:ln w="19050" cap="flat" cmpd="sng">
                                <a:solidFill>
                                  <a:schemeClr val="lt2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598" name="Google Shape;1716;p57">
                                <a:extLst>
                                  <a:ext uri="{FF2B5EF4-FFF2-40B4-BE49-F238E27FC236}">
                                    <a16:creationId xmlns:a16="http://schemas.microsoft.com/office/drawing/2014/main" id="{CFCA0FCB-1E04-4034-B3EA-5D55522815C2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4846040" y="3962216"/>
                                <a:ext cx="64800" cy="128066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8239" h="16283" fill="none" extrusionOk="0">
                                    <a:moveTo>
                                      <a:pt x="0" y="0"/>
                                    </a:moveTo>
                                    <a:lnTo>
                                      <a:pt x="8238" y="16282"/>
                                    </a:lnTo>
                                  </a:path>
                                </a:pathLst>
                              </a:custGeom>
                              <a:solidFill>
                                <a:schemeClr val="lt2"/>
                              </a:solidFill>
                              <a:ln w="19050" cap="flat" cmpd="sng">
                                <a:solidFill>
                                  <a:schemeClr val="lt2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599" name="Google Shape;1717;p57">
                                <a:extLst>
                                  <a:ext uri="{FF2B5EF4-FFF2-40B4-BE49-F238E27FC236}">
                                    <a16:creationId xmlns:a16="http://schemas.microsoft.com/office/drawing/2014/main" id="{969DD68F-53DD-4F76-AF30-6582D5C0B1B6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4842233" y="3962216"/>
                                <a:ext cx="3815" cy="164787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485" h="20952" fill="none" extrusionOk="0">
                                    <a:moveTo>
                                      <a:pt x="0" y="20952"/>
                                    </a:moveTo>
                                    <a:lnTo>
                                      <a:pt x="484" y="0"/>
                                    </a:lnTo>
                                  </a:path>
                                </a:pathLst>
                              </a:custGeom>
                              <a:solidFill>
                                <a:schemeClr val="lt2"/>
                              </a:solidFill>
                              <a:ln w="19050" cap="flat" cmpd="sng">
                                <a:solidFill>
                                  <a:schemeClr val="lt2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600" name="Google Shape;1718;p57">
                                <a:extLst>
                                  <a:ext uri="{FF2B5EF4-FFF2-40B4-BE49-F238E27FC236}">
                                    <a16:creationId xmlns:a16="http://schemas.microsoft.com/office/drawing/2014/main" id="{8CDEB6DF-8551-42D0-923C-0FC810069FC6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4842233" y="4123189"/>
                                <a:ext cx="37587" cy="53002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4779" h="6739" fill="none" extrusionOk="0">
                                    <a:moveTo>
                                      <a:pt x="4779" y="6739"/>
                                    </a:moveTo>
                                    <a:lnTo>
                                      <a:pt x="0" y="1"/>
                                    </a:lnTo>
                                  </a:path>
                                </a:pathLst>
                              </a:custGeom>
                              <a:solidFill>
                                <a:schemeClr val="lt2"/>
                              </a:solidFill>
                              <a:ln w="19050" cap="flat" cmpd="sng">
                                <a:solidFill>
                                  <a:schemeClr val="lt2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601" name="Google Shape;1719;p57">
                                <a:extLst>
                                  <a:ext uri="{FF2B5EF4-FFF2-40B4-BE49-F238E27FC236}">
                                    <a16:creationId xmlns:a16="http://schemas.microsoft.com/office/drawing/2014/main" id="{2B502FA6-B90A-4A06-B257-08D37CC913EC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4770779" y="4118525"/>
                                <a:ext cx="71461" cy="4672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9086" h="594" fill="none" extrusionOk="0">
                                    <a:moveTo>
                                      <a:pt x="9085" y="594"/>
                                    </a:moveTo>
                                    <a:lnTo>
                                      <a:pt x="1" y="1"/>
                                    </a:lnTo>
                                  </a:path>
                                </a:pathLst>
                              </a:custGeom>
                              <a:solidFill>
                                <a:schemeClr val="lt2"/>
                              </a:solidFill>
                              <a:ln w="19050" cap="flat" cmpd="sng">
                                <a:solidFill>
                                  <a:schemeClr val="lt2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602" name="Google Shape;1720;p57">
                                <a:extLst>
                                  <a:ext uri="{FF2B5EF4-FFF2-40B4-BE49-F238E27FC236}">
                                    <a16:creationId xmlns:a16="http://schemas.microsoft.com/office/drawing/2014/main" id="{76BAEF9B-8C18-4B83-9392-30DC983AEF01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4842233" y="4090274"/>
                                <a:ext cx="68606" cy="32923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8723" h="4186" fill="none" extrusionOk="0">
                                    <a:moveTo>
                                      <a:pt x="0" y="4186"/>
                                    </a:moveTo>
                                    <a:lnTo>
                                      <a:pt x="8722" y="0"/>
                                    </a:lnTo>
                                  </a:path>
                                </a:pathLst>
                              </a:custGeom>
                              <a:solidFill>
                                <a:schemeClr val="lt2"/>
                              </a:solidFill>
                              <a:ln w="19050" cap="flat" cmpd="sng">
                                <a:solidFill>
                                  <a:schemeClr val="lt2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grpSp>
                            <p:nvGrpSpPr>
                              <p:cNvPr id="603" name="Google Shape;1721;p57">
                                <a:extLst>
                                  <a:ext uri="{FF2B5EF4-FFF2-40B4-BE49-F238E27FC236}">
                                    <a16:creationId xmlns:a16="http://schemas.microsoft.com/office/drawing/2014/main" id="{DB00680D-A051-4AE3-B6AA-74CECBC1627A}"/>
                                  </a:ext>
                                </a:extLst>
                              </p:cNvPr>
                              <p:cNvGrpSpPr/>
                              <p:nvPr/>
                            </p:nvGrpSpPr>
                            <p:grpSpPr>
                              <a:xfrm>
                                <a:off x="4579164" y="3203653"/>
                                <a:ext cx="1244833" cy="1020397"/>
                                <a:chOff x="4579164" y="3203653"/>
                                <a:chExt cx="1244833" cy="1020397"/>
                              </a:xfrm>
                            </p:grpSpPr>
                            <p:sp>
                              <p:nvSpPr>
                                <p:cNvPr id="604" name="Google Shape;1722;p57">
                                  <a:extLst>
                                    <a:ext uri="{FF2B5EF4-FFF2-40B4-BE49-F238E27FC236}">
                                      <a16:creationId xmlns:a16="http://schemas.microsoft.com/office/drawing/2014/main" id="{0736546F-55F2-4B42-A450-BA05B3EAC271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4788476" y="3855276"/>
                                  <a:ext cx="57572" cy="110747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7320" h="14081" fill="none" extrusionOk="0">
                                      <a:moveTo>
                                        <a:pt x="7319" y="14081"/>
                                      </a:moveTo>
                                      <a:lnTo>
                                        <a:pt x="1" y="0"/>
                                      </a:lnTo>
                                    </a:path>
                                  </a:pathLst>
                                </a:custGeom>
                                <a:solidFill>
                                  <a:schemeClr val="lt2"/>
                                </a:solidFill>
                                <a:ln w="19050" cap="flat" cmpd="sng">
                                  <a:solidFill>
                                    <a:schemeClr val="lt2"/>
                                  </a:solidFill>
                                  <a:prstDash val="solid"/>
                                  <a:miter lim="12096"/>
                                  <a:headEnd type="none" w="sm" len="sm"/>
                                  <a:tailEnd type="none" w="sm" len="sm"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605" name="Google Shape;1723;p57">
                                  <a:extLst>
                                    <a:ext uri="{FF2B5EF4-FFF2-40B4-BE49-F238E27FC236}">
                                      <a16:creationId xmlns:a16="http://schemas.microsoft.com/office/drawing/2014/main" id="{BAD3AF7D-5DEA-4077-A656-B0DEC598A4B9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4846040" y="3833867"/>
                                  <a:ext cx="11231" cy="132156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1428" h="16803" fill="none" extrusionOk="0">
                                      <a:moveTo>
                                        <a:pt x="0" y="16803"/>
                                      </a:moveTo>
                                      <a:lnTo>
                                        <a:pt x="1428" y="1"/>
                                      </a:lnTo>
                                    </a:path>
                                  </a:pathLst>
                                </a:custGeom>
                                <a:solidFill>
                                  <a:schemeClr val="lt2"/>
                                </a:solidFill>
                                <a:ln w="19050" cap="flat" cmpd="sng">
                                  <a:solidFill>
                                    <a:schemeClr val="lt2"/>
                                  </a:solidFill>
                                  <a:prstDash val="solid"/>
                                  <a:miter lim="12096"/>
                                  <a:headEnd type="none" w="sm" len="sm"/>
                                  <a:tailEnd type="none" w="sm" len="sm"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606" name="Google Shape;1724;p57">
                                  <a:extLst>
                                    <a:ext uri="{FF2B5EF4-FFF2-40B4-BE49-F238E27FC236}">
                                      <a16:creationId xmlns:a16="http://schemas.microsoft.com/office/drawing/2014/main" id="{BCBF25BB-D514-488B-BD8F-2C48D3E03CB1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4761554" y="3854796"/>
                                  <a:ext cx="26261" cy="164984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3339" h="20977" fill="none" extrusionOk="0">
                                      <a:moveTo>
                                        <a:pt x="0" y="20977"/>
                                      </a:moveTo>
                                      <a:lnTo>
                                        <a:pt x="3339" y="1"/>
                                      </a:lnTo>
                                    </a:path>
                                  </a:pathLst>
                                </a:custGeom>
                                <a:solidFill>
                                  <a:schemeClr val="lt2"/>
                                </a:solidFill>
                                <a:ln w="19050" cap="flat" cmpd="sng">
                                  <a:solidFill>
                                    <a:schemeClr val="lt2"/>
                                  </a:solidFill>
                                  <a:prstDash val="solid"/>
                                  <a:miter lim="12096"/>
                                  <a:headEnd type="none" w="sm" len="sm"/>
                                  <a:tailEnd type="none" w="sm" len="sm"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607" name="Google Shape;1725;p57">
                                  <a:extLst>
                                    <a:ext uri="{FF2B5EF4-FFF2-40B4-BE49-F238E27FC236}">
                                      <a16:creationId xmlns:a16="http://schemas.microsoft.com/office/drawing/2014/main" id="{0596EDD9-152F-492D-BC23-FAEB0C3B77BE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4846991" y="3818263"/>
                                  <a:ext cx="74025" cy="146242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9412" h="18594" fill="none" extrusionOk="0">
                                      <a:moveTo>
                                        <a:pt x="0" y="18593"/>
                                      </a:moveTo>
                                      <a:lnTo>
                                        <a:pt x="9411" y="1"/>
                                      </a:lnTo>
                                    </a:path>
                                  </a:pathLst>
                                </a:custGeom>
                                <a:solidFill>
                                  <a:schemeClr val="lt2"/>
                                </a:solidFill>
                                <a:ln w="19050" cap="flat" cmpd="sng">
                                  <a:solidFill>
                                    <a:schemeClr val="lt2"/>
                                  </a:solidFill>
                                  <a:prstDash val="solid"/>
                                  <a:miter lim="12096"/>
                                  <a:headEnd type="none" w="sm" len="sm"/>
                                  <a:tailEnd type="none" w="sm" len="sm"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608" name="Google Shape;1726;p57">
                                  <a:extLst>
                                    <a:ext uri="{FF2B5EF4-FFF2-40B4-BE49-F238E27FC236}">
                                      <a16:creationId xmlns:a16="http://schemas.microsoft.com/office/drawing/2014/main" id="{7757739F-9598-4601-A26B-F676CC740166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4927191" y="3823305"/>
                                  <a:ext cx="22368" cy="129497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2844" h="16465" fill="none" extrusionOk="0">
                                      <a:moveTo>
                                        <a:pt x="1" y="1"/>
                                      </a:moveTo>
                                      <a:lnTo>
                                        <a:pt x="2843" y="16464"/>
                                      </a:lnTo>
                                    </a:path>
                                  </a:pathLst>
                                </a:custGeom>
                                <a:solidFill>
                                  <a:schemeClr val="lt2"/>
                                </a:solidFill>
                                <a:ln w="19050" cap="flat" cmpd="sng">
                                  <a:solidFill>
                                    <a:schemeClr val="lt2"/>
                                  </a:solidFill>
                                  <a:prstDash val="solid"/>
                                  <a:miter lim="12096"/>
                                  <a:headEnd type="none" w="sm" len="sm"/>
                                  <a:tailEnd type="none" w="sm" len="sm"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  <p:grpSp>
                              <p:nvGrpSpPr>
                                <p:cNvPr id="609" name="Google Shape;1727;p57">
                                  <a:extLst>
                                    <a:ext uri="{FF2B5EF4-FFF2-40B4-BE49-F238E27FC236}">
                                      <a16:creationId xmlns:a16="http://schemas.microsoft.com/office/drawing/2014/main" id="{0D15C53E-73A5-486B-B5F2-449C035A71F3}"/>
                                    </a:ext>
                                  </a:extLst>
                                </p:cNvPr>
                                <p:cNvGrpSpPr/>
                                <p:nvPr/>
                              </p:nvGrpSpPr>
                              <p:grpSpPr>
                                <a:xfrm>
                                  <a:off x="4579164" y="3203653"/>
                                  <a:ext cx="1244833" cy="1020397"/>
                                  <a:chOff x="4579164" y="3203653"/>
                                  <a:chExt cx="1244833" cy="1020397"/>
                                </a:xfrm>
                              </p:grpSpPr>
                              <p:sp>
                                <p:nvSpPr>
                                  <p:cNvPr id="610" name="Google Shape;1728;p57">
                                    <a:extLst>
                                      <a:ext uri="{FF2B5EF4-FFF2-40B4-BE49-F238E27FC236}">
                                        <a16:creationId xmlns:a16="http://schemas.microsoft.com/office/drawing/2014/main" id="{8B717299-551F-45BD-B838-35D183482D8A}"/>
                                      </a:ext>
                                    </a:extLst>
                                  </p:cNvPr>
                                  <p:cNvSpPr/>
                                  <p:nvPr/>
                                </p:nvSpPr>
                                <p:spPr>
                                  <a:xfrm>
                                    <a:off x="4579164" y="3652241"/>
                                    <a:ext cx="422626" cy="571809"/>
                                  </a:xfrm>
                                  <a:custGeom>
                                    <a:avLst/>
                                    <a:gdLst/>
                                    <a:ahLst/>
                                    <a:cxnLst/>
                                    <a:rect l="l" t="t" r="r" b="b"/>
                                    <a:pathLst>
                                      <a:path w="53735" h="72703" fill="none" extrusionOk="0">
                                        <a:moveTo>
                                          <a:pt x="27593" y="71880"/>
                                        </a:moveTo>
                                        <a:lnTo>
                                          <a:pt x="23771" y="58694"/>
                                        </a:lnTo>
                                        <a:lnTo>
                                          <a:pt x="22936" y="46731"/>
                                        </a:lnTo>
                                        <a:lnTo>
                                          <a:pt x="19972" y="37380"/>
                                        </a:lnTo>
                                        <a:lnTo>
                                          <a:pt x="11674" y="32686"/>
                                        </a:lnTo>
                                        <a:lnTo>
                                          <a:pt x="1" y="27001"/>
                                        </a:lnTo>
                                        <a:lnTo>
                                          <a:pt x="1392" y="10610"/>
                                        </a:lnTo>
                                        <a:lnTo>
                                          <a:pt x="17517" y="1"/>
                                        </a:lnTo>
                                        <a:lnTo>
                                          <a:pt x="29747" y="5384"/>
                                        </a:lnTo>
                                        <a:lnTo>
                                          <a:pt x="43827" y="21291"/>
                                        </a:lnTo>
                                        <a:lnTo>
                                          <a:pt x="49343" y="27122"/>
                                        </a:lnTo>
                                        <a:lnTo>
                                          <a:pt x="53735" y="25815"/>
                                        </a:lnTo>
                                        <a:lnTo>
                                          <a:pt x="50347" y="35940"/>
                                        </a:lnTo>
                                        <a:lnTo>
                                          <a:pt x="47093" y="38214"/>
                                        </a:lnTo>
                                        <a:lnTo>
                                          <a:pt x="44069" y="44275"/>
                                        </a:lnTo>
                                        <a:lnTo>
                                          <a:pt x="45073" y="51944"/>
                                        </a:lnTo>
                                        <a:lnTo>
                                          <a:pt x="42170" y="55694"/>
                                        </a:lnTo>
                                        <a:lnTo>
                                          <a:pt x="38227" y="66025"/>
                                        </a:lnTo>
                                        <a:lnTo>
                                          <a:pt x="27593" y="72702"/>
                                        </a:lnTo>
                                      </a:path>
                                    </a:pathLst>
                                  </a:custGeom>
                                  <a:solidFill>
                                    <a:schemeClr val="lt2"/>
                                  </a:solidFill>
                                  <a:ln w="19050" cap="flat" cmpd="sng">
                                    <a:solidFill>
                                      <a:schemeClr val="lt2"/>
                                    </a:solidFill>
                                    <a:prstDash val="solid"/>
                                    <a:miter lim="12096"/>
                                    <a:headEnd type="none" w="sm" len="sm"/>
                                    <a:tailEnd type="none" w="sm" len="sm"/>
                                  </a:ln>
                                </p:spPr>
                                <p:txBody>
                                  <a:bodyPr spcFirstLastPara="1" wrap="square" lIns="91425" tIns="91425" rIns="91425" bIns="91425" anchor="ctr" anchorCtr="0">
                                    <a:noAutofit/>
                                  </a:bodyPr>
                                  <a:lstStyle/>
                                  <a:p>
                                    <a:pPr marL="0" lvl="0" indent="0" algn="l" rtl="0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endParaRPr/>
                                  </a:p>
                                </p:txBody>
                              </p:sp>
                              <p:sp>
                                <p:nvSpPr>
                                  <p:cNvPr id="611" name="Google Shape;1729;p57">
                                    <a:extLst>
                                      <a:ext uri="{FF2B5EF4-FFF2-40B4-BE49-F238E27FC236}">
                                        <a16:creationId xmlns:a16="http://schemas.microsoft.com/office/drawing/2014/main" id="{E3F3B13B-E114-4F87-BBD1-CDF630B92D8F}"/>
                                      </a:ext>
                                    </a:extLst>
                                  </p:cNvPr>
                                  <p:cNvSpPr/>
                                  <p:nvPr/>
                                </p:nvSpPr>
                                <p:spPr>
                                  <a:xfrm>
                                    <a:off x="4617986" y="3203653"/>
                                    <a:ext cx="1206011" cy="684357"/>
                                  </a:xfrm>
                                  <a:custGeom>
                                    <a:avLst/>
                                    <a:gdLst/>
                                    <a:ahLst/>
                                    <a:cxnLst/>
                                    <a:rect l="l" t="t" r="r" b="b"/>
                                    <a:pathLst>
                                      <a:path w="153339" h="87013" fill="none" extrusionOk="0">
                                        <a:moveTo>
                                          <a:pt x="24811" y="62214"/>
                                        </a:moveTo>
                                        <a:lnTo>
                                          <a:pt x="34452" y="66980"/>
                                        </a:lnTo>
                                        <a:lnTo>
                                          <a:pt x="37549" y="69920"/>
                                        </a:lnTo>
                                        <a:lnTo>
                                          <a:pt x="41274" y="77698"/>
                                        </a:lnTo>
                                        <a:lnTo>
                                          <a:pt x="46270" y="79222"/>
                                        </a:lnTo>
                                        <a:lnTo>
                                          <a:pt x="55899" y="72775"/>
                                        </a:lnTo>
                                        <a:lnTo>
                                          <a:pt x="52645" y="69085"/>
                                        </a:lnTo>
                                        <a:lnTo>
                                          <a:pt x="48291" y="70234"/>
                                        </a:lnTo>
                                        <a:lnTo>
                                          <a:pt x="46585" y="64634"/>
                                        </a:lnTo>
                                        <a:lnTo>
                                          <a:pt x="48774" y="66097"/>
                                        </a:lnTo>
                                        <a:lnTo>
                                          <a:pt x="59698" y="70234"/>
                                        </a:lnTo>
                                        <a:lnTo>
                                          <a:pt x="65988" y="72279"/>
                                        </a:lnTo>
                                        <a:lnTo>
                                          <a:pt x="66315" y="75944"/>
                                        </a:lnTo>
                                        <a:lnTo>
                                          <a:pt x="70960" y="87013"/>
                                        </a:lnTo>
                                        <a:lnTo>
                                          <a:pt x="76573" y="75944"/>
                                        </a:lnTo>
                                        <a:lnTo>
                                          <a:pt x="80831" y="72932"/>
                                        </a:lnTo>
                                        <a:lnTo>
                                          <a:pt x="86069" y="78146"/>
                                        </a:lnTo>
                                        <a:lnTo>
                                          <a:pt x="88355" y="83928"/>
                                        </a:lnTo>
                                        <a:lnTo>
                                          <a:pt x="94633" y="84037"/>
                                        </a:lnTo>
                                        <a:lnTo>
                                          <a:pt x="94270" y="74299"/>
                                        </a:lnTo>
                                        <a:lnTo>
                                          <a:pt x="100936" y="72690"/>
                                        </a:lnTo>
                                        <a:lnTo>
                                          <a:pt x="106682" y="64307"/>
                                        </a:lnTo>
                                        <a:lnTo>
                                          <a:pt x="106319" y="56553"/>
                                        </a:lnTo>
                                        <a:lnTo>
                                          <a:pt x="103416" y="54690"/>
                                        </a:lnTo>
                                        <a:lnTo>
                                          <a:pt x="106827" y="53105"/>
                                        </a:lnTo>
                                        <a:lnTo>
                                          <a:pt x="120194" y="45339"/>
                                        </a:lnTo>
                                        <a:lnTo>
                                          <a:pt x="122528" y="36859"/>
                                        </a:lnTo>
                                        <a:lnTo>
                                          <a:pt x="118851" y="35493"/>
                                        </a:lnTo>
                                        <a:lnTo>
                                          <a:pt x="125093" y="28464"/>
                                        </a:lnTo>
                                        <a:lnTo>
                                          <a:pt x="148536" y="25972"/>
                                        </a:lnTo>
                                        <a:lnTo>
                                          <a:pt x="153339" y="12255"/>
                                        </a:lnTo>
                                        <a:lnTo>
                                          <a:pt x="125468" y="6255"/>
                                        </a:lnTo>
                                        <a:lnTo>
                                          <a:pt x="101758" y="5432"/>
                                        </a:lnTo>
                                        <a:lnTo>
                                          <a:pt x="85016" y="1"/>
                                        </a:lnTo>
                                        <a:lnTo>
                                          <a:pt x="60532" y="12255"/>
                                        </a:lnTo>
                                        <a:lnTo>
                                          <a:pt x="39714" y="20214"/>
                                        </a:lnTo>
                                        <a:lnTo>
                                          <a:pt x="35444" y="13089"/>
                                        </a:lnTo>
                                        <a:lnTo>
                                          <a:pt x="22186" y="13464"/>
                                        </a:lnTo>
                                        <a:lnTo>
                                          <a:pt x="15291" y="21351"/>
                                        </a:lnTo>
                                        <a:lnTo>
                                          <a:pt x="11831" y="27484"/>
                                        </a:lnTo>
                                        <a:lnTo>
                                          <a:pt x="21581" y="26614"/>
                                        </a:lnTo>
                                        <a:lnTo>
                                          <a:pt x="24532" y="19561"/>
                                        </a:lnTo>
                                        <a:lnTo>
                                          <a:pt x="29480" y="22694"/>
                                        </a:lnTo>
                                        <a:lnTo>
                                          <a:pt x="24811" y="32964"/>
                                        </a:lnTo>
                                        <a:lnTo>
                                          <a:pt x="20262" y="35541"/>
                                        </a:lnTo>
                                        <a:lnTo>
                                          <a:pt x="15569" y="31368"/>
                                        </a:lnTo>
                                        <a:lnTo>
                                          <a:pt x="15061" y="35650"/>
                                        </a:lnTo>
                                        <a:lnTo>
                                          <a:pt x="11057" y="37924"/>
                                        </a:lnTo>
                                        <a:lnTo>
                                          <a:pt x="6024" y="43089"/>
                                        </a:lnTo>
                                        <a:lnTo>
                                          <a:pt x="6387" y="49210"/>
                                        </a:lnTo>
                                        <a:lnTo>
                                          <a:pt x="992" y="49210"/>
                                        </a:lnTo>
                                        <a:lnTo>
                                          <a:pt x="0" y="52198"/>
                                        </a:lnTo>
                                        <a:lnTo>
                                          <a:pt x="835" y="57037"/>
                                        </a:lnTo>
                                        <a:lnTo>
                                          <a:pt x="6726" y="55198"/>
                                        </a:lnTo>
                                        <a:lnTo>
                                          <a:pt x="10924" y="50069"/>
                                        </a:lnTo>
                                        <a:lnTo>
                                          <a:pt x="16367" y="50686"/>
                                        </a:lnTo>
                                        <a:lnTo>
                                          <a:pt x="18049" y="46670"/>
                                        </a:lnTo>
                                        <a:lnTo>
                                          <a:pt x="23093" y="54363"/>
                                        </a:lnTo>
                                        <a:lnTo>
                                          <a:pt x="26528" y="56105"/>
                                        </a:lnTo>
                                        <a:lnTo>
                                          <a:pt x="26734" y="52210"/>
                                        </a:lnTo>
                                        <a:lnTo>
                                          <a:pt x="33835" y="47069"/>
                                        </a:lnTo>
                                        <a:lnTo>
                                          <a:pt x="38069" y="49488"/>
                                        </a:lnTo>
                                        <a:lnTo>
                                          <a:pt x="36278" y="53045"/>
                                        </a:lnTo>
                                        <a:lnTo>
                                          <a:pt x="28343" y="55392"/>
                                        </a:lnTo>
                                        <a:cubicBezTo>
                                          <a:pt x="28343" y="55392"/>
                                          <a:pt x="31041" y="58888"/>
                                          <a:pt x="31319" y="58984"/>
                                        </a:cubicBezTo>
                                        <a:cubicBezTo>
                                          <a:pt x="31597" y="59069"/>
                                          <a:pt x="36278" y="58150"/>
                                          <a:pt x="36278" y="58150"/>
                                        </a:cubicBezTo>
                                        <a:lnTo>
                                          <a:pt x="35456" y="61948"/>
                                        </a:lnTo>
                                        <a:lnTo>
                                          <a:pt x="30920" y="63255"/>
                                        </a:lnTo>
                                        <a:lnTo>
                                          <a:pt x="24823" y="62142"/>
                                        </a:lnTo>
                                      </a:path>
                                    </a:pathLst>
                                  </a:custGeom>
                                  <a:solidFill>
                                    <a:schemeClr val="lt2"/>
                                  </a:solidFill>
                                  <a:ln w="19050" cap="flat" cmpd="sng">
                                    <a:solidFill>
                                      <a:schemeClr val="lt2"/>
                                    </a:solidFill>
                                    <a:prstDash val="solid"/>
                                    <a:miter lim="12096"/>
                                    <a:headEnd type="none" w="sm" len="sm"/>
                                    <a:tailEnd type="none" w="sm" len="sm"/>
                                  </a:ln>
                                </p:spPr>
                                <p:txBody>
                                  <a:bodyPr spcFirstLastPara="1" wrap="square" lIns="91425" tIns="91425" rIns="91425" bIns="91425" anchor="ctr" anchorCtr="0">
                                    <a:noAutofit/>
                                  </a:bodyPr>
                                  <a:lstStyle/>
                                  <a:p>
                                    <a:pPr marL="0" lvl="0" indent="0" algn="l" rtl="0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endParaRPr/>
                                  </a:p>
                                </p:txBody>
                              </p:sp>
                              <p:sp>
                                <p:nvSpPr>
                                  <p:cNvPr id="612" name="Google Shape;1730;p57">
                                    <a:extLst>
                                      <a:ext uri="{FF2B5EF4-FFF2-40B4-BE49-F238E27FC236}">
                                        <a16:creationId xmlns:a16="http://schemas.microsoft.com/office/drawing/2014/main" id="{E580DE69-AB99-445F-90C3-3D0FB5EFB653}"/>
                                      </a:ext>
                                    </a:extLst>
                                  </p:cNvPr>
                                  <p:cNvSpPr/>
                                  <p:nvPr/>
                                </p:nvSpPr>
                                <p:spPr>
                                  <a:xfrm>
                                    <a:off x="4906356" y="3466721"/>
                                    <a:ext cx="194289" cy="358880"/>
                                  </a:xfrm>
                                  <a:custGeom>
                                    <a:avLst/>
                                    <a:gdLst/>
                                    <a:ahLst/>
                                    <a:cxnLst/>
                                    <a:rect l="l" t="t" r="r" b="b"/>
                                    <a:pathLst>
                                      <a:path w="24703" h="45630" fill="none" extrusionOk="0">
                                        <a:moveTo>
                                          <a:pt x="8396" y="39968"/>
                                        </a:moveTo>
                                        <a:lnTo>
                                          <a:pt x="9835" y="45629"/>
                                        </a:lnTo>
                                        <a:lnTo>
                                          <a:pt x="11626" y="36786"/>
                                        </a:lnTo>
                                        <a:lnTo>
                                          <a:pt x="5492" y="30218"/>
                                        </a:lnTo>
                                        <a:lnTo>
                                          <a:pt x="1" y="25016"/>
                                        </a:lnTo>
                                        <a:lnTo>
                                          <a:pt x="1392" y="16040"/>
                                        </a:lnTo>
                                        <a:lnTo>
                                          <a:pt x="24702" y="15206"/>
                                        </a:lnTo>
                                        <a:lnTo>
                                          <a:pt x="6472" y="0"/>
                                        </a:lnTo>
                                      </a:path>
                                    </a:pathLst>
                                  </a:custGeom>
                                  <a:solidFill>
                                    <a:schemeClr val="lt2"/>
                                  </a:solidFill>
                                  <a:ln w="19050" cap="flat" cmpd="sng">
                                    <a:solidFill>
                                      <a:schemeClr val="lt2"/>
                                    </a:solidFill>
                                    <a:prstDash val="solid"/>
                                    <a:miter lim="12096"/>
                                    <a:headEnd type="none" w="sm" len="sm"/>
                                    <a:tailEnd type="none" w="sm" len="sm"/>
                                  </a:ln>
                                </p:spPr>
                                <p:txBody>
                                  <a:bodyPr spcFirstLastPara="1" wrap="square" lIns="91425" tIns="91425" rIns="91425" bIns="91425" anchor="ctr" anchorCtr="0">
                                    <a:noAutofit/>
                                  </a:bodyPr>
                                  <a:lstStyle/>
                                  <a:p>
                                    <a:pPr marL="0" lvl="0" indent="0" algn="l" rtl="0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endParaRPr/>
                                  </a:p>
                                </p:txBody>
                              </p:sp>
                              <p:sp>
                                <p:nvSpPr>
                                  <p:cNvPr id="613" name="Google Shape;1731;p57">
                                    <a:extLst>
                                      <a:ext uri="{FF2B5EF4-FFF2-40B4-BE49-F238E27FC236}">
                                        <a16:creationId xmlns:a16="http://schemas.microsoft.com/office/drawing/2014/main" id="{8AF1DC0F-AFF6-4F55-B11A-D3AAAD71E97A}"/>
                                      </a:ext>
                                    </a:extLst>
                                  </p:cNvPr>
                                  <p:cNvSpPr/>
                                  <p:nvPr/>
                                </p:nvSpPr>
                                <p:spPr>
                                  <a:xfrm>
                                    <a:off x="4972383" y="3756043"/>
                                    <a:ext cx="25412" cy="25026"/>
                                  </a:xfrm>
                                  <a:custGeom>
                                    <a:avLst/>
                                    <a:gdLst/>
                                    <a:ahLst/>
                                    <a:cxnLst/>
                                    <a:rect l="l" t="t" r="r" b="b"/>
                                    <a:pathLst>
                                      <a:path w="3231" h="3182" fill="none" extrusionOk="0">
                                        <a:moveTo>
                                          <a:pt x="1" y="3182"/>
                                        </a:moveTo>
                                        <a:lnTo>
                                          <a:pt x="3231" y="0"/>
                                        </a:lnTo>
                                      </a:path>
                                    </a:pathLst>
                                  </a:custGeom>
                                  <a:solidFill>
                                    <a:schemeClr val="lt2"/>
                                  </a:solidFill>
                                  <a:ln w="19050" cap="flat" cmpd="sng">
                                    <a:solidFill>
                                      <a:schemeClr val="lt2"/>
                                    </a:solidFill>
                                    <a:prstDash val="solid"/>
                                    <a:miter lim="12096"/>
                                    <a:headEnd type="none" w="sm" len="sm"/>
                                    <a:tailEnd type="none" w="sm" len="sm"/>
                                  </a:ln>
                                </p:spPr>
                                <p:txBody>
                                  <a:bodyPr spcFirstLastPara="1" wrap="square" lIns="91425" tIns="91425" rIns="91425" bIns="91425" anchor="ctr" anchorCtr="0">
                                    <a:noAutofit/>
                                  </a:bodyPr>
                                  <a:lstStyle/>
                                  <a:p>
                                    <a:pPr marL="0" lvl="0" indent="0" algn="l" rtl="0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endParaRPr/>
                                  </a:p>
                                </p:txBody>
                              </p:sp>
                            </p:grpSp>
                          </p:grpSp>
                        </p:grpSp>
                      </p:grpSp>
                      <p:sp>
                        <p:nvSpPr>
                          <p:cNvPr id="579" name="Google Shape;1732;p57">
                            <a:extLst>
                              <a:ext uri="{FF2B5EF4-FFF2-40B4-BE49-F238E27FC236}">
                                <a16:creationId xmlns:a16="http://schemas.microsoft.com/office/drawing/2014/main" id="{F5234112-E583-4300-82E9-60661361B39A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4890375" y="3688019"/>
                            <a:ext cx="5144" cy="43769"/>
                          </a:xfrm>
                          <a:custGeom>
                            <a:avLst/>
                            <a:gdLst/>
                            <a:ahLst/>
                            <a:cxnLst/>
                            <a:rect l="l" t="t" r="r" b="b"/>
                            <a:pathLst>
                              <a:path w="654" h="5565" fill="none" extrusionOk="0">
                                <a:moveTo>
                                  <a:pt x="653" y="0"/>
                                </a:moveTo>
                                <a:lnTo>
                                  <a:pt x="0" y="5565"/>
                                </a:lnTo>
                              </a:path>
                            </a:pathLst>
                          </a:custGeom>
                          <a:solidFill>
                            <a:schemeClr val="lt2"/>
                          </a:solidFill>
                          <a:ln w="19050" cap="flat" cmpd="sng">
                            <a:solidFill>
                              <a:schemeClr val="lt2"/>
                            </a:solidFill>
                            <a:prstDash val="solid"/>
                            <a:miter lim="12096"/>
                            <a:headEnd type="none" w="sm" len="sm"/>
                            <a:tailEnd type="none" w="sm" len="sm"/>
                          </a:ln>
                        </p:spPr>
                        <p:txBody>
                          <a:bodyPr spcFirstLastPara="1" wrap="square" lIns="91425" tIns="91425" rIns="91425" bIns="91425" anchor="ctr" anchorCtr="0">
                            <a:noAutofit/>
                          </a:bodyPr>
                          <a:lstStyle/>
                          <a:p>
                            <a:pPr marL="0" lvl="0" indent="0" algn="l" rtl="0"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None/>
                            </a:pPr>
                            <a:endParaRPr/>
                          </a:p>
                        </p:txBody>
                      </p:sp>
                      <p:sp>
                        <p:nvSpPr>
                          <p:cNvPr id="580" name="Google Shape;1733;p57">
                            <a:extLst>
                              <a:ext uri="{FF2B5EF4-FFF2-40B4-BE49-F238E27FC236}">
                                <a16:creationId xmlns:a16="http://schemas.microsoft.com/office/drawing/2014/main" id="{A82F417A-2B31-4C45-8CB1-DDE85541D8EB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4899317" y="3688019"/>
                            <a:ext cx="54048" cy="20174"/>
                          </a:xfrm>
                          <a:custGeom>
                            <a:avLst/>
                            <a:gdLst/>
                            <a:ahLst/>
                            <a:cxnLst/>
                            <a:rect l="l" t="t" r="r" b="b"/>
                            <a:pathLst>
                              <a:path w="6872" h="2565" fill="none" extrusionOk="0">
                                <a:moveTo>
                                  <a:pt x="0" y="0"/>
                                </a:moveTo>
                                <a:lnTo>
                                  <a:pt x="6871" y="2565"/>
                                </a:lnTo>
                              </a:path>
                            </a:pathLst>
                          </a:custGeom>
                          <a:solidFill>
                            <a:schemeClr val="lt2"/>
                          </a:solidFill>
                          <a:ln w="19050" cap="flat" cmpd="sng">
                            <a:solidFill>
                              <a:schemeClr val="lt2"/>
                            </a:solidFill>
                            <a:prstDash val="solid"/>
                            <a:miter lim="12096"/>
                            <a:headEnd type="none" w="sm" len="sm"/>
                            <a:tailEnd type="none" w="sm" len="sm"/>
                          </a:ln>
                        </p:spPr>
                        <p:txBody>
                          <a:bodyPr spcFirstLastPara="1" wrap="square" lIns="91425" tIns="91425" rIns="91425" bIns="91425" anchor="ctr" anchorCtr="0">
                            <a:noAutofit/>
                          </a:bodyPr>
                          <a:lstStyle/>
                          <a:p>
                            <a:pPr marL="0" lvl="0" indent="0" algn="l" rtl="0"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None/>
                            </a:pPr>
                            <a:endParaRPr/>
                          </a:p>
                        </p:txBody>
                      </p:sp>
                      <p:sp>
                        <p:nvSpPr>
                          <p:cNvPr id="581" name="Google Shape;1734;p57">
                            <a:extLst>
                              <a:ext uri="{FF2B5EF4-FFF2-40B4-BE49-F238E27FC236}">
                                <a16:creationId xmlns:a16="http://schemas.microsoft.com/office/drawing/2014/main" id="{3C730E38-5B60-4CA9-B89E-743434578014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4862690" y="3700571"/>
                            <a:ext cx="27693" cy="31216"/>
                          </a:xfrm>
                          <a:custGeom>
                            <a:avLst/>
                            <a:gdLst/>
                            <a:ahLst/>
                            <a:cxnLst/>
                            <a:rect l="l" t="t" r="r" b="b"/>
                            <a:pathLst>
                              <a:path w="3521" h="3969" fill="none" extrusionOk="0">
                                <a:moveTo>
                                  <a:pt x="0" y="1"/>
                                </a:moveTo>
                                <a:lnTo>
                                  <a:pt x="3520" y="3969"/>
                                </a:lnTo>
                              </a:path>
                            </a:pathLst>
                          </a:custGeom>
                          <a:solidFill>
                            <a:schemeClr val="lt2"/>
                          </a:solidFill>
                          <a:ln w="19050" cap="flat" cmpd="sng">
                            <a:solidFill>
                              <a:schemeClr val="lt2"/>
                            </a:solidFill>
                            <a:prstDash val="solid"/>
                            <a:miter lim="12096"/>
                            <a:headEnd type="none" w="sm" len="sm"/>
                            <a:tailEnd type="none" w="sm" len="sm"/>
                          </a:ln>
                        </p:spPr>
                        <p:txBody>
                          <a:bodyPr spcFirstLastPara="1" wrap="square" lIns="91425" tIns="91425" rIns="91425" bIns="91425" anchor="ctr" anchorCtr="0">
                            <a:noAutofit/>
                          </a:bodyPr>
                          <a:lstStyle/>
                          <a:p>
                            <a:pPr marL="0" lvl="0" indent="0" algn="l" rtl="0"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None/>
                            </a:pPr>
                            <a:endParaRPr/>
                          </a:p>
                        </p:txBody>
                      </p:sp>
                    </p:grpSp>
                  </p:grpSp>
                  <p:sp>
                    <p:nvSpPr>
                      <p:cNvPr id="568" name="Google Shape;1735;p57">
                        <a:extLst>
                          <a:ext uri="{FF2B5EF4-FFF2-40B4-BE49-F238E27FC236}">
                            <a16:creationId xmlns:a16="http://schemas.microsoft.com/office/drawing/2014/main" id="{C94B1F95-4795-4BC3-9E34-2448A41B909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953924" y="3297081"/>
                        <a:ext cx="146053" cy="168122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8570" h="21376" fill="none" extrusionOk="0">
                            <a:moveTo>
                              <a:pt x="1" y="21376"/>
                            </a:moveTo>
                            <a:lnTo>
                              <a:pt x="18569" y="1"/>
                            </a:lnTo>
                          </a:path>
                        </a:pathLst>
                      </a:custGeom>
                      <a:solidFill>
                        <a:schemeClr val="lt2"/>
                      </a:solidFill>
                      <a:ln w="19050" cap="flat" cmpd="sng">
                        <a:solidFill>
                          <a:schemeClr val="lt2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</p:grpSp>
            </p:grpSp>
          </p:grpSp>
        </p:grpSp>
        <p:grpSp>
          <p:nvGrpSpPr>
            <p:cNvPr id="61" name="Google Shape;1736;p57">
              <a:extLst>
                <a:ext uri="{FF2B5EF4-FFF2-40B4-BE49-F238E27FC236}">
                  <a16:creationId xmlns:a16="http://schemas.microsoft.com/office/drawing/2014/main" id="{9DFAD057-7C4D-48BE-A112-61C321AB36D6}"/>
                </a:ext>
              </a:extLst>
            </p:cNvPr>
            <p:cNvGrpSpPr/>
            <p:nvPr/>
          </p:nvGrpSpPr>
          <p:grpSpPr>
            <a:xfrm>
              <a:off x="2675326" y="2807228"/>
              <a:ext cx="85301" cy="73274"/>
              <a:chOff x="4595437" y="3598775"/>
              <a:chExt cx="37776" cy="32451"/>
            </a:xfrm>
          </p:grpSpPr>
          <p:sp>
            <p:nvSpPr>
              <p:cNvPr id="511" name="Google Shape;1737;p57">
                <a:extLst>
                  <a:ext uri="{FF2B5EF4-FFF2-40B4-BE49-F238E27FC236}">
                    <a16:creationId xmlns:a16="http://schemas.microsoft.com/office/drawing/2014/main" id="{F1B4FCF8-2BB1-43D7-8526-6C28B8843290}"/>
                  </a:ext>
                </a:extLst>
              </p:cNvPr>
              <p:cNvSpPr/>
              <p:nvPr/>
            </p:nvSpPr>
            <p:spPr>
              <a:xfrm>
                <a:off x="4595437" y="3598775"/>
                <a:ext cx="37776" cy="32451"/>
              </a:xfrm>
              <a:custGeom>
                <a:avLst/>
                <a:gdLst/>
                <a:ahLst/>
                <a:cxnLst/>
                <a:rect l="l" t="t" r="r" b="b"/>
                <a:pathLst>
                  <a:path w="4803" h="4126" extrusionOk="0">
                    <a:moveTo>
                      <a:pt x="2730" y="0"/>
                    </a:moveTo>
                    <a:cubicBezTo>
                      <a:pt x="2226" y="0"/>
                      <a:pt x="1712" y="187"/>
                      <a:pt x="1295" y="605"/>
                    </a:cubicBezTo>
                    <a:cubicBezTo>
                      <a:pt x="0" y="1900"/>
                      <a:pt x="920" y="4125"/>
                      <a:pt x="2758" y="4125"/>
                    </a:cubicBezTo>
                    <a:cubicBezTo>
                      <a:pt x="3883" y="4113"/>
                      <a:pt x="4803" y="3194"/>
                      <a:pt x="4803" y="2069"/>
                    </a:cubicBezTo>
                    <a:cubicBezTo>
                      <a:pt x="4803" y="824"/>
                      <a:pt x="3788" y="0"/>
                      <a:pt x="273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" name="Google Shape;1738;p57">
                <a:extLst>
                  <a:ext uri="{FF2B5EF4-FFF2-40B4-BE49-F238E27FC236}">
                    <a16:creationId xmlns:a16="http://schemas.microsoft.com/office/drawing/2014/main" id="{5A78177C-4C4C-4C22-9714-8FE7FC555A09}"/>
                  </a:ext>
                </a:extLst>
              </p:cNvPr>
              <p:cNvSpPr/>
              <p:nvPr/>
            </p:nvSpPr>
            <p:spPr>
              <a:xfrm>
                <a:off x="4610561" y="3608480"/>
                <a:ext cx="13040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58" extrusionOk="0">
                    <a:moveTo>
                      <a:pt x="835" y="0"/>
                    </a:moveTo>
                    <a:cubicBezTo>
                      <a:pt x="376" y="0"/>
                      <a:pt x="1" y="375"/>
                      <a:pt x="1" y="835"/>
                    </a:cubicBezTo>
                    <a:cubicBezTo>
                      <a:pt x="1" y="1283"/>
                      <a:pt x="376" y="1658"/>
                      <a:pt x="835" y="1658"/>
                    </a:cubicBezTo>
                    <a:cubicBezTo>
                      <a:pt x="1283" y="1658"/>
                      <a:pt x="1658" y="1283"/>
                      <a:pt x="1658" y="835"/>
                    </a:cubicBezTo>
                    <a:cubicBezTo>
                      <a:pt x="1658" y="375"/>
                      <a:pt x="1283" y="0"/>
                      <a:pt x="83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2" name="Google Shape;1739;p57">
              <a:extLst>
                <a:ext uri="{FF2B5EF4-FFF2-40B4-BE49-F238E27FC236}">
                  <a16:creationId xmlns:a16="http://schemas.microsoft.com/office/drawing/2014/main" id="{0F3EBD5B-B236-4375-9525-985A2BE0C084}"/>
                </a:ext>
              </a:extLst>
            </p:cNvPr>
            <p:cNvGrpSpPr/>
            <p:nvPr/>
          </p:nvGrpSpPr>
          <p:grpSpPr>
            <a:xfrm>
              <a:off x="2780163" y="2639386"/>
              <a:ext cx="85301" cy="73115"/>
              <a:chOff x="4641864" y="3524443"/>
              <a:chExt cx="37776" cy="32380"/>
            </a:xfrm>
          </p:grpSpPr>
          <p:sp>
            <p:nvSpPr>
              <p:cNvPr id="509" name="Google Shape;1740;p57">
                <a:extLst>
                  <a:ext uri="{FF2B5EF4-FFF2-40B4-BE49-F238E27FC236}">
                    <a16:creationId xmlns:a16="http://schemas.microsoft.com/office/drawing/2014/main" id="{78124C37-E0B4-4737-8754-7C08B9EC4E1F}"/>
                  </a:ext>
                </a:extLst>
              </p:cNvPr>
              <p:cNvSpPr/>
              <p:nvPr/>
            </p:nvSpPr>
            <p:spPr>
              <a:xfrm>
                <a:off x="4641864" y="3524443"/>
                <a:ext cx="37776" cy="32380"/>
              </a:xfrm>
              <a:custGeom>
                <a:avLst/>
                <a:gdLst/>
                <a:ahLst/>
                <a:cxnLst/>
                <a:rect l="l" t="t" r="r" b="b"/>
                <a:pathLst>
                  <a:path w="4803" h="4117" extrusionOk="0">
                    <a:moveTo>
                      <a:pt x="2737" y="1"/>
                    </a:moveTo>
                    <a:cubicBezTo>
                      <a:pt x="2231" y="1"/>
                      <a:pt x="1715" y="189"/>
                      <a:pt x="1295" y="609"/>
                    </a:cubicBezTo>
                    <a:cubicBezTo>
                      <a:pt x="0" y="1903"/>
                      <a:pt x="908" y="4117"/>
                      <a:pt x="2746" y="4117"/>
                    </a:cubicBezTo>
                    <a:cubicBezTo>
                      <a:pt x="3884" y="4117"/>
                      <a:pt x="4803" y="3197"/>
                      <a:pt x="4803" y="2060"/>
                    </a:cubicBezTo>
                    <a:cubicBezTo>
                      <a:pt x="4803" y="818"/>
                      <a:pt x="3792" y="1"/>
                      <a:pt x="273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" name="Google Shape;1741;p57">
                <a:extLst>
                  <a:ext uri="{FF2B5EF4-FFF2-40B4-BE49-F238E27FC236}">
                    <a16:creationId xmlns:a16="http://schemas.microsoft.com/office/drawing/2014/main" id="{38D55905-4BC3-4434-81C7-4CEE026AC6FD}"/>
                  </a:ext>
                </a:extLst>
              </p:cNvPr>
              <p:cNvSpPr/>
              <p:nvPr/>
            </p:nvSpPr>
            <p:spPr>
              <a:xfrm>
                <a:off x="4656988" y="3534077"/>
                <a:ext cx="13048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659" h="1658" extrusionOk="0">
                    <a:moveTo>
                      <a:pt x="823" y="1"/>
                    </a:moveTo>
                    <a:cubicBezTo>
                      <a:pt x="376" y="1"/>
                      <a:pt x="1" y="376"/>
                      <a:pt x="1" y="835"/>
                    </a:cubicBezTo>
                    <a:cubicBezTo>
                      <a:pt x="1" y="1295"/>
                      <a:pt x="376" y="1658"/>
                      <a:pt x="823" y="1658"/>
                    </a:cubicBezTo>
                    <a:cubicBezTo>
                      <a:pt x="1283" y="1658"/>
                      <a:pt x="1658" y="1295"/>
                      <a:pt x="1658" y="835"/>
                    </a:cubicBezTo>
                    <a:cubicBezTo>
                      <a:pt x="1658" y="376"/>
                      <a:pt x="1283" y="1"/>
                      <a:pt x="82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3" name="Google Shape;1742;p57">
              <a:extLst>
                <a:ext uri="{FF2B5EF4-FFF2-40B4-BE49-F238E27FC236}">
                  <a16:creationId xmlns:a16="http://schemas.microsoft.com/office/drawing/2014/main" id="{9BB4AD87-B60C-4C5A-AD2A-1905C9226B71}"/>
                </a:ext>
              </a:extLst>
            </p:cNvPr>
            <p:cNvGrpSpPr/>
            <p:nvPr/>
          </p:nvGrpSpPr>
          <p:grpSpPr>
            <a:xfrm>
              <a:off x="2794992" y="3473623"/>
              <a:ext cx="85301" cy="73061"/>
              <a:chOff x="4648431" y="3893901"/>
              <a:chExt cx="37776" cy="32357"/>
            </a:xfrm>
          </p:grpSpPr>
          <p:sp>
            <p:nvSpPr>
              <p:cNvPr id="507" name="Google Shape;1743;p57">
                <a:extLst>
                  <a:ext uri="{FF2B5EF4-FFF2-40B4-BE49-F238E27FC236}">
                    <a16:creationId xmlns:a16="http://schemas.microsoft.com/office/drawing/2014/main" id="{9EA936B4-207F-4231-903B-3C9E30595276}"/>
                  </a:ext>
                </a:extLst>
              </p:cNvPr>
              <p:cNvSpPr/>
              <p:nvPr/>
            </p:nvSpPr>
            <p:spPr>
              <a:xfrm>
                <a:off x="4648431" y="3893901"/>
                <a:ext cx="37776" cy="32357"/>
              </a:xfrm>
              <a:custGeom>
                <a:avLst/>
                <a:gdLst/>
                <a:ahLst/>
                <a:cxnLst/>
                <a:rect l="l" t="t" r="r" b="b"/>
                <a:pathLst>
                  <a:path w="4803" h="4114" extrusionOk="0">
                    <a:moveTo>
                      <a:pt x="2732" y="0"/>
                    </a:moveTo>
                    <a:cubicBezTo>
                      <a:pt x="2227" y="0"/>
                      <a:pt x="1713" y="187"/>
                      <a:pt x="1295" y="605"/>
                    </a:cubicBezTo>
                    <a:cubicBezTo>
                      <a:pt x="0" y="1900"/>
                      <a:pt x="920" y="4113"/>
                      <a:pt x="2746" y="4113"/>
                    </a:cubicBezTo>
                    <a:cubicBezTo>
                      <a:pt x="3883" y="4113"/>
                      <a:pt x="4803" y="3194"/>
                      <a:pt x="4803" y="2057"/>
                    </a:cubicBezTo>
                    <a:cubicBezTo>
                      <a:pt x="4803" y="821"/>
                      <a:pt x="3788" y="0"/>
                      <a:pt x="273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" name="Google Shape;1744;p57">
                <a:extLst>
                  <a:ext uri="{FF2B5EF4-FFF2-40B4-BE49-F238E27FC236}">
                    <a16:creationId xmlns:a16="http://schemas.microsoft.com/office/drawing/2014/main" id="{5166D467-88ED-4B20-B02D-57C5BFBFD22C}"/>
                  </a:ext>
                </a:extLst>
              </p:cNvPr>
              <p:cNvSpPr/>
              <p:nvPr/>
            </p:nvSpPr>
            <p:spPr>
              <a:xfrm>
                <a:off x="4663556" y="3903606"/>
                <a:ext cx="13040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58" extrusionOk="0">
                    <a:moveTo>
                      <a:pt x="823" y="0"/>
                    </a:moveTo>
                    <a:cubicBezTo>
                      <a:pt x="363" y="0"/>
                      <a:pt x="1" y="375"/>
                      <a:pt x="1" y="823"/>
                    </a:cubicBezTo>
                    <a:cubicBezTo>
                      <a:pt x="1" y="1283"/>
                      <a:pt x="363" y="1658"/>
                      <a:pt x="823" y="1658"/>
                    </a:cubicBezTo>
                    <a:cubicBezTo>
                      <a:pt x="1283" y="1658"/>
                      <a:pt x="1658" y="1283"/>
                      <a:pt x="1658" y="823"/>
                    </a:cubicBezTo>
                    <a:cubicBezTo>
                      <a:pt x="1658" y="375"/>
                      <a:pt x="1283" y="0"/>
                      <a:pt x="82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4" name="Google Shape;1745;p57">
              <a:extLst>
                <a:ext uri="{FF2B5EF4-FFF2-40B4-BE49-F238E27FC236}">
                  <a16:creationId xmlns:a16="http://schemas.microsoft.com/office/drawing/2014/main" id="{EEBA8B1E-64C6-4CD6-9D0A-D12EC3F60C55}"/>
                </a:ext>
              </a:extLst>
            </p:cNvPr>
            <p:cNvGrpSpPr/>
            <p:nvPr/>
          </p:nvGrpSpPr>
          <p:grpSpPr>
            <a:xfrm>
              <a:off x="2612811" y="3087521"/>
              <a:ext cx="85514" cy="73115"/>
              <a:chOff x="4567752" y="3722908"/>
              <a:chExt cx="37870" cy="32380"/>
            </a:xfrm>
          </p:grpSpPr>
          <p:sp>
            <p:nvSpPr>
              <p:cNvPr id="505" name="Google Shape;1746;p57">
                <a:extLst>
                  <a:ext uri="{FF2B5EF4-FFF2-40B4-BE49-F238E27FC236}">
                    <a16:creationId xmlns:a16="http://schemas.microsoft.com/office/drawing/2014/main" id="{FAA8DEF9-861E-44B9-87B2-FCF0811B111B}"/>
                  </a:ext>
                </a:extLst>
              </p:cNvPr>
              <p:cNvSpPr/>
              <p:nvPr/>
            </p:nvSpPr>
            <p:spPr>
              <a:xfrm>
                <a:off x="4567752" y="3722908"/>
                <a:ext cx="37870" cy="32380"/>
              </a:xfrm>
              <a:custGeom>
                <a:avLst/>
                <a:gdLst/>
                <a:ahLst/>
                <a:cxnLst/>
                <a:rect l="l" t="t" r="r" b="b"/>
                <a:pathLst>
                  <a:path w="4815" h="4117" extrusionOk="0">
                    <a:moveTo>
                      <a:pt x="2749" y="1"/>
                    </a:moveTo>
                    <a:cubicBezTo>
                      <a:pt x="2243" y="1"/>
                      <a:pt x="1726" y="189"/>
                      <a:pt x="1307" y="609"/>
                    </a:cubicBezTo>
                    <a:cubicBezTo>
                      <a:pt x="0" y="1903"/>
                      <a:pt x="919" y="4117"/>
                      <a:pt x="2758" y="4117"/>
                    </a:cubicBezTo>
                    <a:cubicBezTo>
                      <a:pt x="3895" y="4117"/>
                      <a:pt x="4815" y="3197"/>
                      <a:pt x="4815" y="2060"/>
                    </a:cubicBezTo>
                    <a:cubicBezTo>
                      <a:pt x="4815" y="818"/>
                      <a:pt x="3804" y="1"/>
                      <a:pt x="274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" name="Google Shape;1747;p57">
                <a:extLst>
                  <a:ext uri="{FF2B5EF4-FFF2-40B4-BE49-F238E27FC236}">
                    <a16:creationId xmlns:a16="http://schemas.microsoft.com/office/drawing/2014/main" id="{7D43A60C-DACE-42CA-B03D-5435616B4D1D}"/>
                  </a:ext>
                </a:extLst>
              </p:cNvPr>
              <p:cNvSpPr/>
              <p:nvPr/>
            </p:nvSpPr>
            <p:spPr>
              <a:xfrm>
                <a:off x="4580690" y="3732543"/>
                <a:ext cx="15227" cy="13064"/>
              </a:xfrm>
              <a:custGeom>
                <a:avLst/>
                <a:gdLst/>
                <a:ahLst/>
                <a:cxnLst/>
                <a:rect l="l" t="t" r="r" b="b"/>
                <a:pathLst>
                  <a:path w="1936" h="1661" extrusionOk="0">
                    <a:moveTo>
                      <a:pt x="1113" y="0"/>
                    </a:moveTo>
                    <a:cubicBezTo>
                      <a:pt x="375" y="0"/>
                      <a:pt x="0" y="896"/>
                      <a:pt x="520" y="1416"/>
                    </a:cubicBezTo>
                    <a:cubicBezTo>
                      <a:pt x="689" y="1585"/>
                      <a:pt x="898" y="1661"/>
                      <a:pt x="1103" y="1661"/>
                    </a:cubicBezTo>
                    <a:cubicBezTo>
                      <a:pt x="1528" y="1661"/>
                      <a:pt x="1936" y="1333"/>
                      <a:pt x="1936" y="835"/>
                    </a:cubicBezTo>
                    <a:cubicBezTo>
                      <a:pt x="1936" y="375"/>
                      <a:pt x="1573" y="0"/>
                      <a:pt x="111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5" name="Google Shape;1748;p57">
              <a:extLst>
                <a:ext uri="{FF2B5EF4-FFF2-40B4-BE49-F238E27FC236}">
                  <a16:creationId xmlns:a16="http://schemas.microsoft.com/office/drawing/2014/main" id="{A16DD957-0699-46A2-8A13-F94124B19D61}"/>
                </a:ext>
              </a:extLst>
            </p:cNvPr>
            <p:cNvGrpSpPr/>
            <p:nvPr/>
          </p:nvGrpSpPr>
          <p:grpSpPr>
            <a:xfrm>
              <a:off x="2725160" y="2927529"/>
              <a:ext cx="85319" cy="73061"/>
              <a:chOff x="4617506" y="3652052"/>
              <a:chExt cx="37783" cy="32357"/>
            </a:xfrm>
          </p:grpSpPr>
          <p:sp>
            <p:nvSpPr>
              <p:cNvPr id="503" name="Google Shape;1749;p57">
                <a:extLst>
                  <a:ext uri="{FF2B5EF4-FFF2-40B4-BE49-F238E27FC236}">
                    <a16:creationId xmlns:a16="http://schemas.microsoft.com/office/drawing/2014/main" id="{709953D9-8334-41F7-84D4-10427680E5EE}"/>
                  </a:ext>
                </a:extLst>
              </p:cNvPr>
              <p:cNvSpPr/>
              <p:nvPr/>
            </p:nvSpPr>
            <p:spPr>
              <a:xfrm>
                <a:off x="4617506" y="3652052"/>
                <a:ext cx="37783" cy="32357"/>
              </a:xfrm>
              <a:custGeom>
                <a:avLst/>
                <a:gdLst/>
                <a:ahLst/>
                <a:cxnLst/>
                <a:rect l="l" t="t" r="r" b="b"/>
                <a:pathLst>
                  <a:path w="4804" h="4114" extrusionOk="0">
                    <a:moveTo>
                      <a:pt x="2732" y="0"/>
                    </a:moveTo>
                    <a:cubicBezTo>
                      <a:pt x="2228" y="0"/>
                      <a:pt x="1713" y="187"/>
                      <a:pt x="1295" y="605"/>
                    </a:cubicBezTo>
                    <a:cubicBezTo>
                      <a:pt x="1" y="1900"/>
                      <a:pt x="920" y="4114"/>
                      <a:pt x="2747" y="4114"/>
                    </a:cubicBezTo>
                    <a:cubicBezTo>
                      <a:pt x="3884" y="4114"/>
                      <a:pt x="4803" y="3194"/>
                      <a:pt x="4803" y="2057"/>
                    </a:cubicBezTo>
                    <a:cubicBezTo>
                      <a:pt x="4803" y="821"/>
                      <a:pt x="3789" y="0"/>
                      <a:pt x="273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" name="Google Shape;1750;p57">
                <a:extLst>
                  <a:ext uri="{FF2B5EF4-FFF2-40B4-BE49-F238E27FC236}">
                    <a16:creationId xmlns:a16="http://schemas.microsoft.com/office/drawing/2014/main" id="{DF772151-EA72-41DA-B9BA-B9EBA37ECBB5}"/>
                  </a:ext>
                </a:extLst>
              </p:cNvPr>
              <p:cNvSpPr/>
              <p:nvPr/>
            </p:nvSpPr>
            <p:spPr>
              <a:xfrm>
                <a:off x="4632638" y="3661758"/>
                <a:ext cx="13040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58" extrusionOk="0">
                    <a:moveTo>
                      <a:pt x="823" y="1"/>
                    </a:moveTo>
                    <a:cubicBezTo>
                      <a:pt x="363" y="1"/>
                      <a:pt x="0" y="363"/>
                      <a:pt x="0" y="823"/>
                    </a:cubicBezTo>
                    <a:cubicBezTo>
                      <a:pt x="0" y="1283"/>
                      <a:pt x="363" y="1658"/>
                      <a:pt x="823" y="1658"/>
                    </a:cubicBezTo>
                    <a:cubicBezTo>
                      <a:pt x="1282" y="1658"/>
                      <a:pt x="1657" y="1283"/>
                      <a:pt x="1657" y="823"/>
                    </a:cubicBezTo>
                    <a:cubicBezTo>
                      <a:pt x="1657" y="363"/>
                      <a:pt x="1282" y="1"/>
                      <a:pt x="82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6" name="Google Shape;1751;p57">
              <a:extLst>
                <a:ext uri="{FF2B5EF4-FFF2-40B4-BE49-F238E27FC236}">
                  <a16:creationId xmlns:a16="http://schemas.microsoft.com/office/drawing/2014/main" id="{E7CD634F-D043-4E20-9C6A-74065F5C7C6D}"/>
                </a:ext>
              </a:extLst>
            </p:cNvPr>
            <p:cNvGrpSpPr/>
            <p:nvPr/>
          </p:nvGrpSpPr>
          <p:grpSpPr>
            <a:xfrm>
              <a:off x="2999516" y="2706462"/>
              <a:ext cx="85514" cy="73061"/>
              <a:chOff x="4739005" y="3554149"/>
              <a:chExt cx="37870" cy="32357"/>
            </a:xfrm>
          </p:grpSpPr>
          <p:sp>
            <p:nvSpPr>
              <p:cNvPr id="501" name="Google Shape;1752;p57">
                <a:extLst>
                  <a:ext uri="{FF2B5EF4-FFF2-40B4-BE49-F238E27FC236}">
                    <a16:creationId xmlns:a16="http://schemas.microsoft.com/office/drawing/2014/main" id="{88AFE0AC-7BBB-4BC4-BE94-DEB388A02FF7}"/>
                  </a:ext>
                </a:extLst>
              </p:cNvPr>
              <p:cNvSpPr/>
              <p:nvPr/>
            </p:nvSpPr>
            <p:spPr>
              <a:xfrm>
                <a:off x="4739005" y="3554149"/>
                <a:ext cx="37870" cy="32357"/>
              </a:xfrm>
              <a:custGeom>
                <a:avLst/>
                <a:gdLst/>
                <a:ahLst/>
                <a:cxnLst/>
                <a:rect l="l" t="t" r="r" b="b"/>
                <a:pathLst>
                  <a:path w="4815" h="4114" extrusionOk="0">
                    <a:moveTo>
                      <a:pt x="2744" y="1"/>
                    </a:moveTo>
                    <a:cubicBezTo>
                      <a:pt x="2239" y="1"/>
                      <a:pt x="1725" y="188"/>
                      <a:pt x="1307" y="606"/>
                    </a:cubicBezTo>
                    <a:cubicBezTo>
                      <a:pt x="0" y="1900"/>
                      <a:pt x="920" y="4114"/>
                      <a:pt x="2758" y="4114"/>
                    </a:cubicBezTo>
                    <a:cubicBezTo>
                      <a:pt x="3895" y="4114"/>
                      <a:pt x="4815" y="3195"/>
                      <a:pt x="4815" y="2058"/>
                    </a:cubicBezTo>
                    <a:cubicBezTo>
                      <a:pt x="4815" y="821"/>
                      <a:pt x="3801" y="1"/>
                      <a:pt x="274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" name="Google Shape;1753;p57">
                <a:extLst>
                  <a:ext uri="{FF2B5EF4-FFF2-40B4-BE49-F238E27FC236}">
                    <a16:creationId xmlns:a16="http://schemas.microsoft.com/office/drawing/2014/main" id="{85853F3A-A4D3-42FC-BEF9-E97837407A82}"/>
                  </a:ext>
                </a:extLst>
              </p:cNvPr>
              <p:cNvSpPr/>
              <p:nvPr/>
            </p:nvSpPr>
            <p:spPr>
              <a:xfrm>
                <a:off x="4751943" y="3563854"/>
                <a:ext cx="15227" cy="13048"/>
              </a:xfrm>
              <a:custGeom>
                <a:avLst/>
                <a:gdLst/>
                <a:ahLst/>
                <a:cxnLst/>
                <a:rect l="l" t="t" r="r" b="b"/>
                <a:pathLst>
                  <a:path w="1936" h="1659" extrusionOk="0">
                    <a:moveTo>
                      <a:pt x="1113" y="1"/>
                    </a:moveTo>
                    <a:cubicBezTo>
                      <a:pt x="375" y="1"/>
                      <a:pt x="0" y="896"/>
                      <a:pt x="521" y="1416"/>
                    </a:cubicBezTo>
                    <a:cubicBezTo>
                      <a:pt x="692" y="1583"/>
                      <a:pt x="899" y="1658"/>
                      <a:pt x="1101" y="1658"/>
                    </a:cubicBezTo>
                    <a:cubicBezTo>
                      <a:pt x="1529" y="1658"/>
                      <a:pt x="1936" y="1324"/>
                      <a:pt x="1936" y="824"/>
                    </a:cubicBezTo>
                    <a:cubicBezTo>
                      <a:pt x="1936" y="364"/>
                      <a:pt x="1573" y="1"/>
                      <a:pt x="111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7" name="Google Shape;1754;p57">
              <a:extLst>
                <a:ext uri="{FF2B5EF4-FFF2-40B4-BE49-F238E27FC236}">
                  <a16:creationId xmlns:a16="http://schemas.microsoft.com/office/drawing/2014/main" id="{9DA76815-C3CB-49E7-A616-FFBC47C9E672}"/>
                </a:ext>
              </a:extLst>
            </p:cNvPr>
            <p:cNvGrpSpPr/>
            <p:nvPr/>
          </p:nvGrpSpPr>
          <p:grpSpPr>
            <a:xfrm>
              <a:off x="3152056" y="2878318"/>
              <a:ext cx="85301" cy="73079"/>
              <a:chOff x="4806557" y="3630258"/>
              <a:chExt cx="37776" cy="32364"/>
            </a:xfrm>
          </p:grpSpPr>
          <p:sp>
            <p:nvSpPr>
              <p:cNvPr id="499" name="Google Shape;1755;p57">
                <a:extLst>
                  <a:ext uri="{FF2B5EF4-FFF2-40B4-BE49-F238E27FC236}">
                    <a16:creationId xmlns:a16="http://schemas.microsoft.com/office/drawing/2014/main" id="{E426CE23-6B42-4F1F-8778-1BAE2B7839F7}"/>
                  </a:ext>
                </a:extLst>
              </p:cNvPr>
              <p:cNvSpPr/>
              <p:nvPr/>
            </p:nvSpPr>
            <p:spPr>
              <a:xfrm>
                <a:off x="4806557" y="3630258"/>
                <a:ext cx="37776" cy="32364"/>
              </a:xfrm>
              <a:custGeom>
                <a:avLst/>
                <a:gdLst/>
                <a:ahLst/>
                <a:cxnLst/>
                <a:rect l="l" t="t" r="r" b="b"/>
                <a:pathLst>
                  <a:path w="4803" h="4115" extrusionOk="0">
                    <a:moveTo>
                      <a:pt x="2732" y="1"/>
                    </a:moveTo>
                    <a:cubicBezTo>
                      <a:pt x="2227" y="1"/>
                      <a:pt x="1713" y="188"/>
                      <a:pt x="1294" y="606"/>
                    </a:cubicBezTo>
                    <a:cubicBezTo>
                      <a:pt x="0" y="1901"/>
                      <a:pt x="907" y="4114"/>
                      <a:pt x="2746" y="4114"/>
                    </a:cubicBezTo>
                    <a:cubicBezTo>
                      <a:pt x="3883" y="4114"/>
                      <a:pt x="4802" y="3195"/>
                      <a:pt x="4802" y="2058"/>
                    </a:cubicBezTo>
                    <a:cubicBezTo>
                      <a:pt x="4802" y="822"/>
                      <a:pt x="3788" y="1"/>
                      <a:pt x="273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" name="Google Shape;1756;p57">
                <a:extLst>
                  <a:ext uri="{FF2B5EF4-FFF2-40B4-BE49-F238E27FC236}">
                    <a16:creationId xmlns:a16="http://schemas.microsoft.com/office/drawing/2014/main" id="{98F92AB2-8245-4432-93D3-A4E5E28707CE}"/>
                  </a:ext>
                </a:extLst>
              </p:cNvPr>
              <p:cNvSpPr/>
              <p:nvPr/>
            </p:nvSpPr>
            <p:spPr>
              <a:xfrm>
                <a:off x="4819495" y="3639972"/>
                <a:ext cx="15227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936" h="1658" extrusionOk="0">
                    <a:moveTo>
                      <a:pt x="1113" y="0"/>
                    </a:moveTo>
                    <a:cubicBezTo>
                      <a:pt x="363" y="0"/>
                      <a:pt x="0" y="896"/>
                      <a:pt x="520" y="1416"/>
                    </a:cubicBezTo>
                    <a:cubicBezTo>
                      <a:pt x="687" y="1583"/>
                      <a:pt x="893" y="1657"/>
                      <a:pt x="1096" y="1657"/>
                    </a:cubicBezTo>
                    <a:cubicBezTo>
                      <a:pt x="1523" y="1657"/>
                      <a:pt x="1936" y="1324"/>
                      <a:pt x="1936" y="823"/>
                    </a:cubicBezTo>
                    <a:cubicBezTo>
                      <a:pt x="1936" y="363"/>
                      <a:pt x="1561" y="0"/>
                      <a:pt x="111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8" name="Google Shape;1757;p57">
              <a:extLst>
                <a:ext uri="{FF2B5EF4-FFF2-40B4-BE49-F238E27FC236}">
                  <a16:creationId xmlns:a16="http://schemas.microsoft.com/office/drawing/2014/main" id="{0EC1971C-3D1B-452D-8D9C-B97ABBBB8E15}"/>
                </a:ext>
              </a:extLst>
            </p:cNvPr>
            <p:cNvGrpSpPr/>
            <p:nvPr/>
          </p:nvGrpSpPr>
          <p:grpSpPr>
            <a:xfrm>
              <a:off x="2995005" y="3723033"/>
              <a:ext cx="85514" cy="73061"/>
              <a:chOff x="4737007" y="4004357"/>
              <a:chExt cx="37870" cy="32357"/>
            </a:xfrm>
          </p:grpSpPr>
          <p:sp>
            <p:nvSpPr>
              <p:cNvPr id="497" name="Google Shape;1758;p57">
                <a:extLst>
                  <a:ext uri="{FF2B5EF4-FFF2-40B4-BE49-F238E27FC236}">
                    <a16:creationId xmlns:a16="http://schemas.microsoft.com/office/drawing/2014/main" id="{8BD5493D-F4D5-4250-9B77-32D91B9CEC36}"/>
                  </a:ext>
                </a:extLst>
              </p:cNvPr>
              <p:cNvSpPr/>
              <p:nvPr/>
            </p:nvSpPr>
            <p:spPr>
              <a:xfrm>
                <a:off x="4737007" y="4004357"/>
                <a:ext cx="37870" cy="32357"/>
              </a:xfrm>
              <a:custGeom>
                <a:avLst/>
                <a:gdLst/>
                <a:ahLst/>
                <a:cxnLst/>
                <a:rect l="l" t="t" r="r" b="b"/>
                <a:pathLst>
                  <a:path w="4815" h="4114" extrusionOk="0">
                    <a:moveTo>
                      <a:pt x="2740" y="0"/>
                    </a:moveTo>
                    <a:cubicBezTo>
                      <a:pt x="2234" y="0"/>
                      <a:pt x="1717" y="187"/>
                      <a:pt x="1295" y="606"/>
                    </a:cubicBezTo>
                    <a:cubicBezTo>
                      <a:pt x="0" y="1900"/>
                      <a:pt x="920" y="4114"/>
                      <a:pt x="2758" y="4114"/>
                    </a:cubicBezTo>
                    <a:cubicBezTo>
                      <a:pt x="3895" y="4114"/>
                      <a:pt x="4803" y="3194"/>
                      <a:pt x="4815" y="2057"/>
                    </a:cubicBezTo>
                    <a:cubicBezTo>
                      <a:pt x="4815" y="821"/>
                      <a:pt x="3801" y="0"/>
                      <a:pt x="274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" name="Google Shape;1759;p57">
                <a:extLst>
                  <a:ext uri="{FF2B5EF4-FFF2-40B4-BE49-F238E27FC236}">
                    <a16:creationId xmlns:a16="http://schemas.microsoft.com/office/drawing/2014/main" id="{AB5EF65A-5636-4781-B2D5-5DDB290EBC9F}"/>
                  </a:ext>
                </a:extLst>
              </p:cNvPr>
              <p:cNvSpPr/>
              <p:nvPr/>
            </p:nvSpPr>
            <p:spPr>
              <a:xfrm>
                <a:off x="4752131" y="4014062"/>
                <a:ext cx="13040" cy="13048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59" extrusionOk="0">
                    <a:moveTo>
                      <a:pt x="835" y="1"/>
                    </a:moveTo>
                    <a:cubicBezTo>
                      <a:pt x="376" y="1"/>
                      <a:pt x="1" y="364"/>
                      <a:pt x="1" y="823"/>
                    </a:cubicBezTo>
                    <a:cubicBezTo>
                      <a:pt x="1" y="1283"/>
                      <a:pt x="376" y="1658"/>
                      <a:pt x="835" y="1658"/>
                    </a:cubicBezTo>
                    <a:cubicBezTo>
                      <a:pt x="1295" y="1658"/>
                      <a:pt x="1658" y="1283"/>
                      <a:pt x="1658" y="823"/>
                    </a:cubicBezTo>
                    <a:cubicBezTo>
                      <a:pt x="1658" y="364"/>
                      <a:pt x="1295" y="1"/>
                      <a:pt x="83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9" name="Google Shape;1760;p57">
              <a:extLst>
                <a:ext uri="{FF2B5EF4-FFF2-40B4-BE49-F238E27FC236}">
                  <a16:creationId xmlns:a16="http://schemas.microsoft.com/office/drawing/2014/main" id="{430E8432-2BC0-4D27-8D15-5A20A827F3DD}"/>
                </a:ext>
              </a:extLst>
            </p:cNvPr>
            <p:cNvGrpSpPr/>
            <p:nvPr/>
          </p:nvGrpSpPr>
          <p:grpSpPr>
            <a:xfrm>
              <a:off x="3077713" y="4184274"/>
              <a:ext cx="85301" cy="73061"/>
              <a:chOff x="4773634" y="4208627"/>
              <a:chExt cx="37776" cy="32357"/>
            </a:xfrm>
          </p:grpSpPr>
          <p:sp>
            <p:nvSpPr>
              <p:cNvPr id="495" name="Google Shape;1761;p57">
                <a:extLst>
                  <a:ext uri="{FF2B5EF4-FFF2-40B4-BE49-F238E27FC236}">
                    <a16:creationId xmlns:a16="http://schemas.microsoft.com/office/drawing/2014/main" id="{09EC8F42-08C8-4EB6-903D-A64F0BFB6723}"/>
                  </a:ext>
                </a:extLst>
              </p:cNvPr>
              <p:cNvSpPr/>
              <p:nvPr/>
            </p:nvSpPr>
            <p:spPr>
              <a:xfrm>
                <a:off x="4773634" y="4208627"/>
                <a:ext cx="37776" cy="32357"/>
              </a:xfrm>
              <a:custGeom>
                <a:avLst/>
                <a:gdLst/>
                <a:ahLst/>
                <a:cxnLst/>
                <a:rect l="l" t="t" r="r" b="b"/>
                <a:pathLst>
                  <a:path w="4803" h="4114" extrusionOk="0">
                    <a:moveTo>
                      <a:pt x="2732" y="0"/>
                    </a:moveTo>
                    <a:cubicBezTo>
                      <a:pt x="2227" y="0"/>
                      <a:pt x="1713" y="187"/>
                      <a:pt x="1295" y="605"/>
                    </a:cubicBezTo>
                    <a:cubicBezTo>
                      <a:pt x="1" y="1900"/>
                      <a:pt x="920" y="4114"/>
                      <a:pt x="2746" y="4114"/>
                    </a:cubicBezTo>
                    <a:cubicBezTo>
                      <a:pt x="3884" y="4114"/>
                      <a:pt x="4803" y="3194"/>
                      <a:pt x="4803" y="2057"/>
                    </a:cubicBezTo>
                    <a:cubicBezTo>
                      <a:pt x="4803" y="821"/>
                      <a:pt x="3789" y="0"/>
                      <a:pt x="273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" name="Google Shape;1762;p57">
                <a:extLst>
                  <a:ext uri="{FF2B5EF4-FFF2-40B4-BE49-F238E27FC236}">
                    <a16:creationId xmlns:a16="http://schemas.microsoft.com/office/drawing/2014/main" id="{E76E6DBE-9A9D-49C3-B0A1-3E69DBBC7A19}"/>
                  </a:ext>
                </a:extLst>
              </p:cNvPr>
              <p:cNvSpPr/>
              <p:nvPr/>
            </p:nvSpPr>
            <p:spPr>
              <a:xfrm>
                <a:off x="4788664" y="4218332"/>
                <a:ext cx="13048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659" h="1658" extrusionOk="0">
                    <a:moveTo>
                      <a:pt x="835" y="0"/>
                    </a:moveTo>
                    <a:cubicBezTo>
                      <a:pt x="376" y="0"/>
                      <a:pt x="1" y="363"/>
                      <a:pt x="1" y="823"/>
                    </a:cubicBezTo>
                    <a:cubicBezTo>
                      <a:pt x="1" y="1283"/>
                      <a:pt x="376" y="1658"/>
                      <a:pt x="835" y="1658"/>
                    </a:cubicBezTo>
                    <a:cubicBezTo>
                      <a:pt x="1295" y="1658"/>
                      <a:pt x="1658" y="1283"/>
                      <a:pt x="1658" y="823"/>
                    </a:cubicBezTo>
                    <a:cubicBezTo>
                      <a:pt x="1658" y="363"/>
                      <a:pt x="1295" y="0"/>
                      <a:pt x="83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0" name="Google Shape;1763;p57">
              <a:extLst>
                <a:ext uri="{FF2B5EF4-FFF2-40B4-BE49-F238E27FC236}">
                  <a16:creationId xmlns:a16="http://schemas.microsoft.com/office/drawing/2014/main" id="{A66CECB2-9E98-445F-9A8B-C94FDA4F013F}"/>
                </a:ext>
              </a:extLst>
            </p:cNvPr>
            <p:cNvGrpSpPr/>
            <p:nvPr/>
          </p:nvGrpSpPr>
          <p:grpSpPr>
            <a:xfrm>
              <a:off x="3336600" y="3882013"/>
              <a:ext cx="85301" cy="73274"/>
              <a:chOff x="4888282" y="4074764"/>
              <a:chExt cx="37776" cy="32451"/>
            </a:xfrm>
          </p:grpSpPr>
          <p:sp>
            <p:nvSpPr>
              <p:cNvPr id="493" name="Google Shape;1764;p57">
                <a:extLst>
                  <a:ext uri="{FF2B5EF4-FFF2-40B4-BE49-F238E27FC236}">
                    <a16:creationId xmlns:a16="http://schemas.microsoft.com/office/drawing/2014/main" id="{A7C3A482-84F9-405B-81E0-B8F023BEBFB4}"/>
                  </a:ext>
                </a:extLst>
              </p:cNvPr>
              <p:cNvSpPr/>
              <p:nvPr/>
            </p:nvSpPr>
            <p:spPr>
              <a:xfrm>
                <a:off x="4888282" y="4074764"/>
                <a:ext cx="37776" cy="32451"/>
              </a:xfrm>
              <a:custGeom>
                <a:avLst/>
                <a:gdLst/>
                <a:ahLst/>
                <a:cxnLst/>
                <a:rect l="l" t="t" r="r" b="b"/>
                <a:pathLst>
                  <a:path w="4803" h="4126" extrusionOk="0">
                    <a:moveTo>
                      <a:pt x="2730" y="0"/>
                    </a:moveTo>
                    <a:cubicBezTo>
                      <a:pt x="2226" y="0"/>
                      <a:pt x="1712" y="187"/>
                      <a:pt x="1294" y="605"/>
                    </a:cubicBezTo>
                    <a:cubicBezTo>
                      <a:pt x="0" y="1912"/>
                      <a:pt x="919" y="4125"/>
                      <a:pt x="2746" y="4125"/>
                    </a:cubicBezTo>
                    <a:cubicBezTo>
                      <a:pt x="3883" y="4125"/>
                      <a:pt x="4803" y="3206"/>
                      <a:pt x="4803" y="2069"/>
                    </a:cubicBezTo>
                    <a:cubicBezTo>
                      <a:pt x="4803" y="824"/>
                      <a:pt x="3787" y="0"/>
                      <a:pt x="273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" name="Google Shape;1765;p57">
                <a:extLst>
                  <a:ext uri="{FF2B5EF4-FFF2-40B4-BE49-F238E27FC236}">
                    <a16:creationId xmlns:a16="http://schemas.microsoft.com/office/drawing/2014/main" id="{CF895F5F-8E6B-4914-98F0-4D61AD3353E6}"/>
                  </a:ext>
                </a:extLst>
              </p:cNvPr>
              <p:cNvSpPr/>
              <p:nvPr/>
            </p:nvSpPr>
            <p:spPr>
              <a:xfrm>
                <a:off x="4901220" y="4084470"/>
                <a:ext cx="15227" cy="13064"/>
              </a:xfrm>
              <a:custGeom>
                <a:avLst/>
                <a:gdLst/>
                <a:ahLst/>
                <a:cxnLst/>
                <a:rect l="l" t="t" r="r" b="b"/>
                <a:pathLst>
                  <a:path w="1936" h="1661" extrusionOk="0">
                    <a:moveTo>
                      <a:pt x="1101" y="0"/>
                    </a:moveTo>
                    <a:cubicBezTo>
                      <a:pt x="363" y="0"/>
                      <a:pt x="0" y="896"/>
                      <a:pt x="520" y="1416"/>
                    </a:cubicBezTo>
                    <a:cubicBezTo>
                      <a:pt x="689" y="1585"/>
                      <a:pt x="898" y="1660"/>
                      <a:pt x="1103" y="1660"/>
                    </a:cubicBezTo>
                    <a:cubicBezTo>
                      <a:pt x="1528" y="1660"/>
                      <a:pt x="1936" y="1333"/>
                      <a:pt x="1936" y="835"/>
                    </a:cubicBezTo>
                    <a:cubicBezTo>
                      <a:pt x="1936" y="375"/>
                      <a:pt x="1561" y="0"/>
                      <a:pt x="110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1" name="Google Shape;1766;p57">
              <a:extLst>
                <a:ext uri="{FF2B5EF4-FFF2-40B4-BE49-F238E27FC236}">
                  <a16:creationId xmlns:a16="http://schemas.microsoft.com/office/drawing/2014/main" id="{E782CFBB-276F-4DC8-A66D-AFF408BEABBA}"/>
                </a:ext>
              </a:extLst>
            </p:cNvPr>
            <p:cNvGrpSpPr/>
            <p:nvPr/>
          </p:nvGrpSpPr>
          <p:grpSpPr>
            <a:xfrm>
              <a:off x="3366028" y="3271240"/>
              <a:ext cx="85301" cy="73079"/>
              <a:chOff x="4901315" y="3804271"/>
              <a:chExt cx="37776" cy="32364"/>
            </a:xfrm>
          </p:grpSpPr>
          <p:sp>
            <p:nvSpPr>
              <p:cNvPr id="491" name="Google Shape;1767;p57">
                <a:extLst>
                  <a:ext uri="{FF2B5EF4-FFF2-40B4-BE49-F238E27FC236}">
                    <a16:creationId xmlns:a16="http://schemas.microsoft.com/office/drawing/2014/main" id="{8F9F1033-5714-42FB-B086-FA1549FE614C}"/>
                  </a:ext>
                </a:extLst>
              </p:cNvPr>
              <p:cNvSpPr/>
              <p:nvPr/>
            </p:nvSpPr>
            <p:spPr>
              <a:xfrm>
                <a:off x="4901315" y="3804271"/>
                <a:ext cx="37776" cy="32364"/>
              </a:xfrm>
              <a:custGeom>
                <a:avLst/>
                <a:gdLst/>
                <a:ahLst/>
                <a:cxnLst/>
                <a:rect l="l" t="t" r="r" b="b"/>
                <a:pathLst>
                  <a:path w="4803" h="4115" extrusionOk="0">
                    <a:moveTo>
                      <a:pt x="2732" y="1"/>
                    </a:moveTo>
                    <a:cubicBezTo>
                      <a:pt x="2227" y="1"/>
                      <a:pt x="1713" y="188"/>
                      <a:pt x="1295" y="606"/>
                    </a:cubicBezTo>
                    <a:cubicBezTo>
                      <a:pt x="0" y="1901"/>
                      <a:pt x="920" y="4114"/>
                      <a:pt x="2746" y="4114"/>
                    </a:cubicBezTo>
                    <a:cubicBezTo>
                      <a:pt x="3883" y="4114"/>
                      <a:pt x="4803" y="3195"/>
                      <a:pt x="4803" y="2058"/>
                    </a:cubicBezTo>
                    <a:cubicBezTo>
                      <a:pt x="4803" y="822"/>
                      <a:pt x="3789" y="1"/>
                      <a:pt x="273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" name="Google Shape;1768;p57">
                <a:extLst>
                  <a:ext uri="{FF2B5EF4-FFF2-40B4-BE49-F238E27FC236}">
                    <a16:creationId xmlns:a16="http://schemas.microsoft.com/office/drawing/2014/main" id="{D9F72858-7E03-40EA-910A-473267332770}"/>
                  </a:ext>
                </a:extLst>
              </p:cNvPr>
              <p:cNvSpPr/>
              <p:nvPr/>
            </p:nvSpPr>
            <p:spPr>
              <a:xfrm>
                <a:off x="4914253" y="3813985"/>
                <a:ext cx="15235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937" h="1658" extrusionOk="0">
                    <a:moveTo>
                      <a:pt x="1101" y="0"/>
                    </a:moveTo>
                    <a:cubicBezTo>
                      <a:pt x="363" y="0"/>
                      <a:pt x="1" y="895"/>
                      <a:pt x="521" y="1416"/>
                    </a:cubicBezTo>
                    <a:cubicBezTo>
                      <a:pt x="688" y="1583"/>
                      <a:pt x="894" y="1657"/>
                      <a:pt x="1096" y="1657"/>
                    </a:cubicBezTo>
                    <a:cubicBezTo>
                      <a:pt x="1524" y="1657"/>
                      <a:pt x="1936" y="1324"/>
                      <a:pt x="1936" y="823"/>
                    </a:cubicBezTo>
                    <a:cubicBezTo>
                      <a:pt x="1936" y="363"/>
                      <a:pt x="1561" y="0"/>
                      <a:pt x="110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2" name="Google Shape;1769;p57">
              <a:extLst>
                <a:ext uri="{FF2B5EF4-FFF2-40B4-BE49-F238E27FC236}">
                  <a16:creationId xmlns:a16="http://schemas.microsoft.com/office/drawing/2014/main" id="{DEF0BD5A-2580-4A81-9971-E41D6EDA7B48}"/>
                </a:ext>
              </a:extLst>
            </p:cNvPr>
            <p:cNvGrpSpPr/>
            <p:nvPr/>
          </p:nvGrpSpPr>
          <p:grpSpPr>
            <a:xfrm>
              <a:off x="3287174" y="3069744"/>
              <a:ext cx="85461" cy="73061"/>
              <a:chOff x="4866394" y="3715035"/>
              <a:chExt cx="37846" cy="32357"/>
            </a:xfrm>
          </p:grpSpPr>
          <p:sp>
            <p:nvSpPr>
              <p:cNvPr id="489" name="Google Shape;1770;p57">
                <a:extLst>
                  <a:ext uri="{FF2B5EF4-FFF2-40B4-BE49-F238E27FC236}">
                    <a16:creationId xmlns:a16="http://schemas.microsoft.com/office/drawing/2014/main" id="{C8233CAF-603E-4198-A46A-61780EF84666}"/>
                  </a:ext>
                </a:extLst>
              </p:cNvPr>
              <p:cNvSpPr/>
              <p:nvPr/>
            </p:nvSpPr>
            <p:spPr>
              <a:xfrm>
                <a:off x="4866394" y="3715035"/>
                <a:ext cx="37846" cy="32357"/>
              </a:xfrm>
              <a:custGeom>
                <a:avLst/>
                <a:gdLst/>
                <a:ahLst/>
                <a:cxnLst/>
                <a:rect l="l" t="t" r="r" b="b"/>
                <a:pathLst>
                  <a:path w="4812" h="4114" extrusionOk="0">
                    <a:moveTo>
                      <a:pt x="2735" y="0"/>
                    </a:moveTo>
                    <a:cubicBezTo>
                      <a:pt x="2229" y="0"/>
                      <a:pt x="1714" y="187"/>
                      <a:pt x="1295" y="606"/>
                    </a:cubicBezTo>
                    <a:cubicBezTo>
                      <a:pt x="1" y="1900"/>
                      <a:pt x="920" y="4114"/>
                      <a:pt x="2747" y="4114"/>
                    </a:cubicBezTo>
                    <a:cubicBezTo>
                      <a:pt x="3884" y="4114"/>
                      <a:pt x="4803" y="3194"/>
                      <a:pt x="4803" y="2057"/>
                    </a:cubicBezTo>
                    <a:cubicBezTo>
                      <a:pt x="4811" y="821"/>
                      <a:pt x="3794" y="0"/>
                      <a:pt x="273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" name="Google Shape;1771;p57">
                <a:extLst>
                  <a:ext uri="{FF2B5EF4-FFF2-40B4-BE49-F238E27FC236}">
                    <a16:creationId xmlns:a16="http://schemas.microsoft.com/office/drawing/2014/main" id="{01B85303-EDF5-4A44-91A7-9352C23AB2FB}"/>
                  </a:ext>
                </a:extLst>
              </p:cNvPr>
              <p:cNvSpPr/>
              <p:nvPr/>
            </p:nvSpPr>
            <p:spPr>
              <a:xfrm>
                <a:off x="4879340" y="3724646"/>
                <a:ext cx="15227" cy="13103"/>
              </a:xfrm>
              <a:custGeom>
                <a:avLst/>
                <a:gdLst/>
                <a:ahLst/>
                <a:cxnLst/>
                <a:rect l="l" t="t" r="r" b="b"/>
                <a:pathLst>
                  <a:path w="1936" h="1666" extrusionOk="0">
                    <a:moveTo>
                      <a:pt x="1101" y="0"/>
                    </a:moveTo>
                    <a:cubicBezTo>
                      <a:pt x="363" y="0"/>
                      <a:pt x="0" y="896"/>
                      <a:pt x="520" y="1416"/>
                    </a:cubicBezTo>
                    <a:cubicBezTo>
                      <a:pt x="689" y="1589"/>
                      <a:pt x="898" y="1666"/>
                      <a:pt x="1103" y="1666"/>
                    </a:cubicBezTo>
                    <a:cubicBezTo>
                      <a:pt x="1528" y="1666"/>
                      <a:pt x="1936" y="1333"/>
                      <a:pt x="1936" y="835"/>
                    </a:cubicBezTo>
                    <a:cubicBezTo>
                      <a:pt x="1936" y="375"/>
                      <a:pt x="1561" y="0"/>
                      <a:pt x="110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3" name="Google Shape;1772;p57">
              <a:extLst>
                <a:ext uri="{FF2B5EF4-FFF2-40B4-BE49-F238E27FC236}">
                  <a16:creationId xmlns:a16="http://schemas.microsoft.com/office/drawing/2014/main" id="{C4AC69B5-F07E-4144-8177-05DE668F1900}"/>
                </a:ext>
              </a:extLst>
            </p:cNvPr>
            <p:cNvGrpSpPr/>
            <p:nvPr/>
          </p:nvGrpSpPr>
          <p:grpSpPr>
            <a:xfrm>
              <a:off x="3541976" y="3351458"/>
              <a:ext cx="85532" cy="73203"/>
              <a:chOff x="4979233" y="3839798"/>
              <a:chExt cx="37878" cy="32420"/>
            </a:xfrm>
          </p:grpSpPr>
          <p:sp>
            <p:nvSpPr>
              <p:cNvPr id="487" name="Google Shape;1773;p57">
                <a:extLst>
                  <a:ext uri="{FF2B5EF4-FFF2-40B4-BE49-F238E27FC236}">
                    <a16:creationId xmlns:a16="http://schemas.microsoft.com/office/drawing/2014/main" id="{8011F9C6-1FA3-4465-8912-9E4E0BB20F70}"/>
                  </a:ext>
                </a:extLst>
              </p:cNvPr>
              <p:cNvSpPr/>
              <p:nvPr/>
            </p:nvSpPr>
            <p:spPr>
              <a:xfrm>
                <a:off x="4979233" y="3839798"/>
                <a:ext cx="37878" cy="32420"/>
              </a:xfrm>
              <a:custGeom>
                <a:avLst/>
                <a:gdLst/>
                <a:ahLst/>
                <a:cxnLst/>
                <a:rect l="l" t="t" r="r" b="b"/>
                <a:pathLst>
                  <a:path w="4816" h="4122" extrusionOk="0">
                    <a:moveTo>
                      <a:pt x="2738" y="0"/>
                    </a:moveTo>
                    <a:cubicBezTo>
                      <a:pt x="2231" y="0"/>
                      <a:pt x="1715" y="190"/>
                      <a:pt x="1295" y="613"/>
                    </a:cubicBezTo>
                    <a:cubicBezTo>
                      <a:pt x="1" y="1908"/>
                      <a:pt x="920" y="4122"/>
                      <a:pt x="2759" y="4122"/>
                    </a:cubicBezTo>
                    <a:cubicBezTo>
                      <a:pt x="3884" y="4122"/>
                      <a:pt x="4803" y="3202"/>
                      <a:pt x="4815" y="2065"/>
                    </a:cubicBezTo>
                    <a:cubicBezTo>
                      <a:pt x="4807" y="823"/>
                      <a:pt x="3794" y="0"/>
                      <a:pt x="273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" name="Google Shape;1774;p57">
                <a:extLst>
                  <a:ext uri="{FF2B5EF4-FFF2-40B4-BE49-F238E27FC236}">
                    <a16:creationId xmlns:a16="http://schemas.microsoft.com/office/drawing/2014/main" id="{9973A6B3-284F-4B0B-8B7E-7427AA01774F}"/>
                  </a:ext>
                </a:extLst>
              </p:cNvPr>
              <p:cNvSpPr/>
              <p:nvPr/>
            </p:nvSpPr>
            <p:spPr>
              <a:xfrm>
                <a:off x="4994366" y="3849472"/>
                <a:ext cx="13040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58" extrusionOk="0">
                    <a:moveTo>
                      <a:pt x="835" y="0"/>
                    </a:moveTo>
                    <a:cubicBezTo>
                      <a:pt x="375" y="0"/>
                      <a:pt x="0" y="375"/>
                      <a:pt x="0" y="835"/>
                    </a:cubicBezTo>
                    <a:cubicBezTo>
                      <a:pt x="0" y="1295"/>
                      <a:pt x="375" y="1658"/>
                      <a:pt x="835" y="1658"/>
                    </a:cubicBezTo>
                    <a:cubicBezTo>
                      <a:pt x="1282" y="1658"/>
                      <a:pt x="1657" y="1295"/>
                      <a:pt x="1657" y="835"/>
                    </a:cubicBezTo>
                    <a:cubicBezTo>
                      <a:pt x="1657" y="375"/>
                      <a:pt x="1282" y="0"/>
                      <a:pt x="83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4" name="Google Shape;1775;p57">
              <a:extLst>
                <a:ext uri="{FF2B5EF4-FFF2-40B4-BE49-F238E27FC236}">
                  <a16:creationId xmlns:a16="http://schemas.microsoft.com/office/drawing/2014/main" id="{6ADEFF5E-6BE5-4A1B-8408-D72EA32F6CFE}"/>
                </a:ext>
              </a:extLst>
            </p:cNvPr>
            <p:cNvGrpSpPr/>
            <p:nvPr/>
          </p:nvGrpSpPr>
          <p:grpSpPr>
            <a:xfrm>
              <a:off x="3116163" y="2988709"/>
              <a:ext cx="85319" cy="73115"/>
              <a:chOff x="4790662" y="3679147"/>
              <a:chExt cx="37783" cy="32380"/>
            </a:xfrm>
          </p:grpSpPr>
          <p:sp>
            <p:nvSpPr>
              <p:cNvPr id="485" name="Google Shape;1776;p57">
                <a:extLst>
                  <a:ext uri="{FF2B5EF4-FFF2-40B4-BE49-F238E27FC236}">
                    <a16:creationId xmlns:a16="http://schemas.microsoft.com/office/drawing/2014/main" id="{A71B749E-63E5-4C14-A134-931FDA209F83}"/>
                  </a:ext>
                </a:extLst>
              </p:cNvPr>
              <p:cNvSpPr/>
              <p:nvPr/>
            </p:nvSpPr>
            <p:spPr>
              <a:xfrm>
                <a:off x="4790662" y="3679147"/>
                <a:ext cx="37783" cy="32380"/>
              </a:xfrm>
              <a:custGeom>
                <a:avLst/>
                <a:gdLst/>
                <a:ahLst/>
                <a:cxnLst/>
                <a:rect l="l" t="t" r="r" b="b"/>
                <a:pathLst>
                  <a:path w="4804" h="4117" extrusionOk="0">
                    <a:moveTo>
                      <a:pt x="2738" y="0"/>
                    </a:moveTo>
                    <a:cubicBezTo>
                      <a:pt x="2231" y="0"/>
                      <a:pt x="1715" y="188"/>
                      <a:pt x="1295" y="608"/>
                    </a:cubicBezTo>
                    <a:cubicBezTo>
                      <a:pt x="1" y="1902"/>
                      <a:pt x="908" y="4116"/>
                      <a:pt x="2747" y="4116"/>
                    </a:cubicBezTo>
                    <a:cubicBezTo>
                      <a:pt x="3884" y="4116"/>
                      <a:pt x="4803" y="3197"/>
                      <a:pt x="4803" y="2060"/>
                    </a:cubicBezTo>
                    <a:cubicBezTo>
                      <a:pt x="4803" y="817"/>
                      <a:pt x="3793" y="0"/>
                      <a:pt x="273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" name="Google Shape;1777;p57">
                <a:extLst>
                  <a:ext uri="{FF2B5EF4-FFF2-40B4-BE49-F238E27FC236}">
                    <a16:creationId xmlns:a16="http://schemas.microsoft.com/office/drawing/2014/main" id="{3015D9E7-ED5A-4481-A292-8137E7C5F5A7}"/>
                  </a:ext>
                </a:extLst>
              </p:cNvPr>
              <p:cNvSpPr/>
              <p:nvPr/>
            </p:nvSpPr>
            <p:spPr>
              <a:xfrm>
                <a:off x="4803506" y="3688774"/>
                <a:ext cx="15235" cy="13072"/>
              </a:xfrm>
              <a:custGeom>
                <a:avLst/>
                <a:gdLst/>
                <a:ahLst/>
                <a:cxnLst/>
                <a:rect l="l" t="t" r="r" b="b"/>
                <a:pathLst>
                  <a:path w="1937" h="1662" extrusionOk="0">
                    <a:moveTo>
                      <a:pt x="1114" y="1"/>
                    </a:moveTo>
                    <a:cubicBezTo>
                      <a:pt x="376" y="1"/>
                      <a:pt x="1" y="896"/>
                      <a:pt x="521" y="1416"/>
                    </a:cubicBezTo>
                    <a:cubicBezTo>
                      <a:pt x="694" y="1585"/>
                      <a:pt x="904" y="1661"/>
                      <a:pt x="1109" y="1661"/>
                    </a:cubicBezTo>
                    <a:cubicBezTo>
                      <a:pt x="1534" y="1661"/>
                      <a:pt x="1936" y="1334"/>
                      <a:pt x="1936" y="836"/>
                    </a:cubicBezTo>
                    <a:cubicBezTo>
                      <a:pt x="1936" y="376"/>
                      <a:pt x="1573" y="1"/>
                      <a:pt x="111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5" name="Google Shape;1778;p57">
              <a:extLst>
                <a:ext uri="{FF2B5EF4-FFF2-40B4-BE49-F238E27FC236}">
                  <a16:creationId xmlns:a16="http://schemas.microsoft.com/office/drawing/2014/main" id="{855AAED3-31C0-47A9-B92B-513F34B1B611}"/>
                </a:ext>
              </a:extLst>
            </p:cNvPr>
            <p:cNvGrpSpPr/>
            <p:nvPr/>
          </p:nvGrpSpPr>
          <p:grpSpPr>
            <a:xfrm>
              <a:off x="3266555" y="2714845"/>
              <a:ext cx="85301" cy="73061"/>
              <a:chOff x="4857263" y="3557861"/>
              <a:chExt cx="37776" cy="32357"/>
            </a:xfrm>
          </p:grpSpPr>
          <p:sp>
            <p:nvSpPr>
              <p:cNvPr id="483" name="Google Shape;1779;p57">
                <a:extLst>
                  <a:ext uri="{FF2B5EF4-FFF2-40B4-BE49-F238E27FC236}">
                    <a16:creationId xmlns:a16="http://schemas.microsoft.com/office/drawing/2014/main" id="{844A12DE-B514-4B5A-A771-FA64FEE30F77}"/>
                  </a:ext>
                </a:extLst>
              </p:cNvPr>
              <p:cNvSpPr/>
              <p:nvPr/>
            </p:nvSpPr>
            <p:spPr>
              <a:xfrm>
                <a:off x="4857263" y="3557861"/>
                <a:ext cx="37776" cy="32357"/>
              </a:xfrm>
              <a:custGeom>
                <a:avLst/>
                <a:gdLst/>
                <a:ahLst/>
                <a:cxnLst/>
                <a:rect l="l" t="t" r="r" b="b"/>
                <a:pathLst>
                  <a:path w="4803" h="4114" extrusionOk="0">
                    <a:moveTo>
                      <a:pt x="2732" y="0"/>
                    </a:moveTo>
                    <a:cubicBezTo>
                      <a:pt x="2228" y="0"/>
                      <a:pt x="1713" y="187"/>
                      <a:pt x="1295" y="606"/>
                    </a:cubicBezTo>
                    <a:cubicBezTo>
                      <a:pt x="1" y="1900"/>
                      <a:pt x="908" y="4114"/>
                      <a:pt x="2747" y="4114"/>
                    </a:cubicBezTo>
                    <a:cubicBezTo>
                      <a:pt x="3884" y="4114"/>
                      <a:pt x="4803" y="3194"/>
                      <a:pt x="4803" y="2057"/>
                    </a:cubicBezTo>
                    <a:cubicBezTo>
                      <a:pt x="4803" y="821"/>
                      <a:pt x="3789" y="0"/>
                      <a:pt x="273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" name="Google Shape;1780;p57">
                <a:extLst>
                  <a:ext uri="{FF2B5EF4-FFF2-40B4-BE49-F238E27FC236}">
                    <a16:creationId xmlns:a16="http://schemas.microsoft.com/office/drawing/2014/main" id="{BF93E8FD-30EA-4F32-9A0D-3345537DE90D}"/>
                  </a:ext>
                </a:extLst>
              </p:cNvPr>
              <p:cNvSpPr/>
              <p:nvPr/>
            </p:nvSpPr>
            <p:spPr>
              <a:xfrm>
                <a:off x="4870106" y="3567566"/>
                <a:ext cx="15329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949" h="1658" extrusionOk="0">
                    <a:moveTo>
                      <a:pt x="1114" y="1"/>
                    </a:moveTo>
                    <a:cubicBezTo>
                      <a:pt x="376" y="1"/>
                      <a:pt x="1" y="896"/>
                      <a:pt x="533" y="1416"/>
                    </a:cubicBezTo>
                    <a:cubicBezTo>
                      <a:pt x="700" y="1583"/>
                      <a:pt x="905" y="1658"/>
                      <a:pt x="1105" y="1658"/>
                    </a:cubicBezTo>
                    <a:cubicBezTo>
                      <a:pt x="1529" y="1658"/>
                      <a:pt x="1936" y="1324"/>
                      <a:pt x="1936" y="823"/>
                    </a:cubicBezTo>
                    <a:cubicBezTo>
                      <a:pt x="1948" y="364"/>
                      <a:pt x="1573" y="1"/>
                      <a:pt x="111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6" name="Google Shape;1781;p57">
              <a:extLst>
                <a:ext uri="{FF2B5EF4-FFF2-40B4-BE49-F238E27FC236}">
                  <a16:creationId xmlns:a16="http://schemas.microsoft.com/office/drawing/2014/main" id="{2614C594-F66F-4BD8-A136-E932D587DC10}"/>
                </a:ext>
              </a:extLst>
            </p:cNvPr>
            <p:cNvGrpSpPr/>
            <p:nvPr/>
          </p:nvGrpSpPr>
          <p:grpSpPr>
            <a:xfrm>
              <a:off x="3326708" y="2918454"/>
              <a:ext cx="85319" cy="73115"/>
              <a:chOff x="4883902" y="3648033"/>
              <a:chExt cx="37783" cy="32380"/>
            </a:xfrm>
          </p:grpSpPr>
          <p:sp>
            <p:nvSpPr>
              <p:cNvPr id="481" name="Google Shape;1782;p57">
                <a:extLst>
                  <a:ext uri="{FF2B5EF4-FFF2-40B4-BE49-F238E27FC236}">
                    <a16:creationId xmlns:a16="http://schemas.microsoft.com/office/drawing/2014/main" id="{23A75938-8CF5-4305-A0CC-E5733619FAC0}"/>
                  </a:ext>
                </a:extLst>
              </p:cNvPr>
              <p:cNvSpPr/>
              <p:nvPr/>
            </p:nvSpPr>
            <p:spPr>
              <a:xfrm>
                <a:off x="4883902" y="3648033"/>
                <a:ext cx="37783" cy="32380"/>
              </a:xfrm>
              <a:custGeom>
                <a:avLst/>
                <a:gdLst/>
                <a:ahLst/>
                <a:cxnLst/>
                <a:rect l="l" t="t" r="r" b="b"/>
                <a:pathLst>
                  <a:path w="4804" h="4117" extrusionOk="0">
                    <a:moveTo>
                      <a:pt x="2731" y="0"/>
                    </a:moveTo>
                    <a:cubicBezTo>
                      <a:pt x="2226" y="0"/>
                      <a:pt x="1711" y="188"/>
                      <a:pt x="1295" y="608"/>
                    </a:cubicBezTo>
                    <a:cubicBezTo>
                      <a:pt x="1" y="1903"/>
                      <a:pt x="920" y="4104"/>
                      <a:pt x="2747" y="4116"/>
                    </a:cubicBezTo>
                    <a:cubicBezTo>
                      <a:pt x="3884" y="4104"/>
                      <a:pt x="4803" y="3185"/>
                      <a:pt x="4803" y="2048"/>
                    </a:cubicBezTo>
                    <a:cubicBezTo>
                      <a:pt x="4795" y="814"/>
                      <a:pt x="3783" y="0"/>
                      <a:pt x="273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" name="Google Shape;1783;p57">
                <a:extLst>
                  <a:ext uri="{FF2B5EF4-FFF2-40B4-BE49-F238E27FC236}">
                    <a16:creationId xmlns:a16="http://schemas.microsoft.com/office/drawing/2014/main" id="{6AD07AE1-F6F7-4144-8461-7827A296C86F}"/>
                  </a:ext>
                </a:extLst>
              </p:cNvPr>
              <p:cNvSpPr/>
              <p:nvPr/>
            </p:nvSpPr>
            <p:spPr>
              <a:xfrm>
                <a:off x="4896745" y="3657668"/>
                <a:ext cx="15329" cy="13009"/>
              </a:xfrm>
              <a:custGeom>
                <a:avLst/>
                <a:gdLst/>
                <a:ahLst/>
                <a:cxnLst/>
                <a:rect l="l" t="t" r="r" b="b"/>
                <a:pathLst>
                  <a:path w="1949" h="1654" extrusionOk="0">
                    <a:moveTo>
                      <a:pt x="1114" y="0"/>
                    </a:moveTo>
                    <a:cubicBezTo>
                      <a:pt x="376" y="0"/>
                      <a:pt x="1" y="883"/>
                      <a:pt x="533" y="1404"/>
                    </a:cubicBezTo>
                    <a:cubicBezTo>
                      <a:pt x="702" y="1577"/>
                      <a:pt x="911" y="1654"/>
                      <a:pt x="1115" y="1654"/>
                    </a:cubicBezTo>
                    <a:cubicBezTo>
                      <a:pt x="1541" y="1654"/>
                      <a:pt x="1948" y="1321"/>
                      <a:pt x="1948" y="823"/>
                    </a:cubicBezTo>
                    <a:cubicBezTo>
                      <a:pt x="1948" y="363"/>
                      <a:pt x="1573" y="0"/>
                      <a:pt x="111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7" name="Google Shape;1784;p57">
              <a:extLst>
                <a:ext uri="{FF2B5EF4-FFF2-40B4-BE49-F238E27FC236}">
                  <a16:creationId xmlns:a16="http://schemas.microsoft.com/office/drawing/2014/main" id="{77173066-C89F-4326-BFDD-8487FD02B429}"/>
                </a:ext>
              </a:extLst>
            </p:cNvPr>
            <p:cNvGrpSpPr/>
            <p:nvPr/>
          </p:nvGrpSpPr>
          <p:grpSpPr>
            <a:xfrm>
              <a:off x="3380627" y="2239219"/>
              <a:ext cx="85532" cy="73061"/>
              <a:chOff x="4907780" y="3347220"/>
              <a:chExt cx="37878" cy="32357"/>
            </a:xfrm>
          </p:grpSpPr>
          <p:sp>
            <p:nvSpPr>
              <p:cNvPr id="479" name="Google Shape;1785;p57">
                <a:extLst>
                  <a:ext uri="{FF2B5EF4-FFF2-40B4-BE49-F238E27FC236}">
                    <a16:creationId xmlns:a16="http://schemas.microsoft.com/office/drawing/2014/main" id="{95E14CF6-D570-4ABF-BBCE-B77664E9BB99}"/>
                  </a:ext>
                </a:extLst>
              </p:cNvPr>
              <p:cNvSpPr/>
              <p:nvPr/>
            </p:nvSpPr>
            <p:spPr>
              <a:xfrm>
                <a:off x="4907780" y="3347220"/>
                <a:ext cx="37878" cy="32357"/>
              </a:xfrm>
              <a:custGeom>
                <a:avLst/>
                <a:gdLst/>
                <a:ahLst/>
                <a:cxnLst/>
                <a:rect l="l" t="t" r="r" b="b"/>
                <a:pathLst>
                  <a:path w="4816" h="4114" extrusionOk="0">
                    <a:moveTo>
                      <a:pt x="2733" y="0"/>
                    </a:moveTo>
                    <a:cubicBezTo>
                      <a:pt x="2228" y="0"/>
                      <a:pt x="1714" y="187"/>
                      <a:pt x="1295" y="606"/>
                    </a:cubicBezTo>
                    <a:cubicBezTo>
                      <a:pt x="1" y="1900"/>
                      <a:pt x="920" y="4114"/>
                      <a:pt x="2759" y="4114"/>
                    </a:cubicBezTo>
                    <a:cubicBezTo>
                      <a:pt x="3884" y="4114"/>
                      <a:pt x="4803" y="3194"/>
                      <a:pt x="4815" y="2057"/>
                    </a:cubicBezTo>
                    <a:cubicBezTo>
                      <a:pt x="4807" y="821"/>
                      <a:pt x="3791" y="0"/>
                      <a:pt x="273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" name="Google Shape;1786;p57">
                <a:extLst>
                  <a:ext uri="{FF2B5EF4-FFF2-40B4-BE49-F238E27FC236}">
                    <a16:creationId xmlns:a16="http://schemas.microsoft.com/office/drawing/2014/main" id="{405B9E64-5B99-4492-B907-3C6B7EDD6797}"/>
                  </a:ext>
                </a:extLst>
              </p:cNvPr>
              <p:cNvSpPr/>
              <p:nvPr/>
            </p:nvSpPr>
            <p:spPr>
              <a:xfrm>
                <a:off x="4922912" y="3356926"/>
                <a:ext cx="13040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58" extrusionOk="0">
                    <a:moveTo>
                      <a:pt x="835" y="1"/>
                    </a:moveTo>
                    <a:cubicBezTo>
                      <a:pt x="375" y="1"/>
                      <a:pt x="0" y="363"/>
                      <a:pt x="0" y="823"/>
                    </a:cubicBezTo>
                    <a:cubicBezTo>
                      <a:pt x="0" y="1283"/>
                      <a:pt x="375" y="1658"/>
                      <a:pt x="835" y="1658"/>
                    </a:cubicBezTo>
                    <a:cubicBezTo>
                      <a:pt x="1283" y="1658"/>
                      <a:pt x="1658" y="1283"/>
                      <a:pt x="1658" y="823"/>
                    </a:cubicBezTo>
                    <a:cubicBezTo>
                      <a:pt x="1658" y="363"/>
                      <a:pt x="1283" y="1"/>
                      <a:pt x="83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8" name="Google Shape;1787;p57">
              <a:extLst>
                <a:ext uri="{FF2B5EF4-FFF2-40B4-BE49-F238E27FC236}">
                  <a16:creationId xmlns:a16="http://schemas.microsoft.com/office/drawing/2014/main" id="{22F1FA58-D11D-48D8-9F03-C621F14434EE}"/>
                </a:ext>
              </a:extLst>
            </p:cNvPr>
            <p:cNvGrpSpPr/>
            <p:nvPr/>
          </p:nvGrpSpPr>
          <p:grpSpPr>
            <a:xfrm>
              <a:off x="3735755" y="3121938"/>
              <a:ext cx="85319" cy="73079"/>
              <a:chOff x="5065048" y="3738150"/>
              <a:chExt cx="37783" cy="32364"/>
            </a:xfrm>
          </p:grpSpPr>
          <p:sp>
            <p:nvSpPr>
              <p:cNvPr id="477" name="Google Shape;1788;p57">
                <a:extLst>
                  <a:ext uri="{FF2B5EF4-FFF2-40B4-BE49-F238E27FC236}">
                    <a16:creationId xmlns:a16="http://schemas.microsoft.com/office/drawing/2014/main" id="{91133C7F-E2E3-4A4B-A2B9-FB71D0F1614C}"/>
                  </a:ext>
                </a:extLst>
              </p:cNvPr>
              <p:cNvSpPr/>
              <p:nvPr/>
            </p:nvSpPr>
            <p:spPr>
              <a:xfrm>
                <a:off x="5065048" y="3738150"/>
                <a:ext cx="37783" cy="32364"/>
              </a:xfrm>
              <a:custGeom>
                <a:avLst/>
                <a:gdLst/>
                <a:ahLst/>
                <a:cxnLst/>
                <a:rect l="l" t="t" r="r" b="b"/>
                <a:pathLst>
                  <a:path w="4804" h="4115" extrusionOk="0">
                    <a:moveTo>
                      <a:pt x="2732" y="1"/>
                    </a:moveTo>
                    <a:cubicBezTo>
                      <a:pt x="2228" y="1"/>
                      <a:pt x="1714" y="188"/>
                      <a:pt x="1295" y="606"/>
                    </a:cubicBezTo>
                    <a:cubicBezTo>
                      <a:pt x="1" y="1900"/>
                      <a:pt x="920" y="4114"/>
                      <a:pt x="2747" y="4114"/>
                    </a:cubicBezTo>
                    <a:cubicBezTo>
                      <a:pt x="3884" y="4114"/>
                      <a:pt x="4803" y="3195"/>
                      <a:pt x="4803" y="2058"/>
                    </a:cubicBezTo>
                    <a:cubicBezTo>
                      <a:pt x="4803" y="821"/>
                      <a:pt x="3789" y="1"/>
                      <a:pt x="27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" name="Google Shape;1789;p57">
                <a:extLst>
                  <a:ext uri="{FF2B5EF4-FFF2-40B4-BE49-F238E27FC236}">
                    <a16:creationId xmlns:a16="http://schemas.microsoft.com/office/drawing/2014/main" id="{3848693C-7800-4CDD-AEFA-0BDBE89F6D00}"/>
                  </a:ext>
                </a:extLst>
              </p:cNvPr>
              <p:cNvSpPr/>
              <p:nvPr/>
            </p:nvSpPr>
            <p:spPr>
              <a:xfrm>
                <a:off x="5077994" y="3747761"/>
                <a:ext cx="15227" cy="13072"/>
              </a:xfrm>
              <a:custGeom>
                <a:avLst/>
                <a:gdLst/>
                <a:ahLst/>
                <a:cxnLst/>
                <a:rect l="l" t="t" r="r" b="b"/>
                <a:pathLst>
                  <a:path w="1936" h="1662" extrusionOk="0">
                    <a:moveTo>
                      <a:pt x="1101" y="1"/>
                    </a:moveTo>
                    <a:cubicBezTo>
                      <a:pt x="363" y="1"/>
                      <a:pt x="0" y="896"/>
                      <a:pt x="520" y="1416"/>
                    </a:cubicBezTo>
                    <a:cubicBezTo>
                      <a:pt x="689" y="1585"/>
                      <a:pt x="898" y="1661"/>
                      <a:pt x="1102" y="1661"/>
                    </a:cubicBezTo>
                    <a:cubicBezTo>
                      <a:pt x="1528" y="1661"/>
                      <a:pt x="1936" y="1334"/>
                      <a:pt x="1936" y="836"/>
                    </a:cubicBezTo>
                    <a:cubicBezTo>
                      <a:pt x="1936" y="376"/>
                      <a:pt x="1561" y="1"/>
                      <a:pt x="110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9" name="Google Shape;1790;p57">
              <a:extLst>
                <a:ext uri="{FF2B5EF4-FFF2-40B4-BE49-F238E27FC236}">
                  <a16:creationId xmlns:a16="http://schemas.microsoft.com/office/drawing/2014/main" id="{ADAC3CDE-073B-43DA-A489-41D664231ED3}"/>
                </a:ext>
              </a:extLst>
            </p:cNvPr>
            <p:cNvGrpSpPr/>
            <p:nvPr/>
          </p:nvGrpSpPr>
          <p:grpSpPr>
            <a:xfrm>
              <a:off x="3750584" y="2097856"/>
              <a:ext cx="85319" cy="73061"/>
              <a:chOff x="5071616" y="3284615"/>
              <a:chExt cx="37783" cy="32357"/>
            </a:xfrm>
          </p:grpSpPr>
          <p:sp>
            <p:nvSpPr>
              <p:cNvPr id="475" name="Google Shape;1791;p57">
                <a:extLst>
                  <a:ext uri="{FF2B5EF4-FFF2-40B4-BE49-F238E27FC236}">
                    <a16:creationId xmlns:a16="http://schemas.microsoft.com/office/drawing/2014/main" id="{EC8D7DFC-21D1-4530-B085-30FB507211C3}"/>
                  </a:ext>
                </a:extLst>
              </p:cNvPr>
              <p:cNvSpPr/>
              <p:nvPr/>
            </p:nvSpPr>
            <p:spPr>
              <a:xfrm>
                <a:off x="5071616" y="3284615"/>
                <a:ext cx="37783" cy="32357"/>
              </a:xfrm>
              <a:custGeom>
                <a:avLst/>
                <a:gdLst/>
                <a:ahLst/>
                <a:cxnLst/>
                <a:rect l="l" t="t" r="r" b="b"/>
                <a:pathLst>
                  <a:path w="4804" h="4114" extrusionOk="0">
                    <a:moveTo>
                      <a:pt x="2732" y="0"/>
                    </a:moveTo>
                    <a:cubicBezTo>
                      <a:pt x="2228" y="0"/>
                      <a:pt x="1713" y="188"/>
                      <a:pt x="1295" y="606"/>
                    </a:cubicBezTo>
                    <a:cubicBezTo>
                      <a:pt x="1" y="1900"/>
                      <a:pt x="908" y="4114"/>
                      <a:pt x="2747" y="4114"/>
                    </a:cubicBezTo>
                    <a:cubicBezTo>
                      <a:pt x="3872" y="4114"/>
                      <a:pt x="4791" y="3195"/>
                      <a:pt x="4803" y="2057"/>
                    </a:cubicBezTo>
                    <a:cubicBezTo>
                      <a:pt x="4803" y="821"/>
                      <a:pt x="3789" y="0"/>
                      <a:pt x="273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" name="Google Shape;1792;p57">
                <a:extLst>
                  <a:ext uri="{FF2B5EF4-FFF2-40B4-BE49-F238E27FC236}">
                    <a16:creationId xmlns:a16="http://schemas.microsoft.com/office/drawing/2014/main" id="{A0B1D036-DC30-4D91-B6A3-B5FB1A7D649A}"/>
                  </a:ext>
                </a:extLst>
              </p:cNvPr>
              <p:cNvSpPr/>
              <p:nvPr/>
            </p:nvSpPr>
            <p:spPr>
              <a:xfrm>
                <a:off x="5086646" y="3294320"/>
                <a:ext cx="13048" cy="13048"/>
              </a:xfrm>
              <a:custGeom>
                <a:avLst/>
                <a:gdLst/>
                <a:ahLst/>
                <a:cxnLst/>
                <a:rect l="l" t="t" r="r" b="b"/>
                <a:pathLst>
                  <a:path w="1659" h="1659" extrusionOk="0">
                    <a:moveTo>
                      <a:pt x="836" y="1"/>
                    </a:moveTo>
                    <a:cubicBezTo>
                      <a:pt x="376" y="1"/>
                      <a:pt x="1" y="364"/>
                      <a:pt x="1" y="823"/>
                    </a:cubicBezTo>
                    <a:cubicBezTo>
                      <a:pt x="1" y="1283"/>
                      <a:pt x="376" y="1658"/>
                      <a:pt x="836" y="1658"/>
                    </a:cubicBezTo>
                    <a:cubicBezTo>
                      <a:pt x="1283" y="1658"/>
                      <a:pt x="1658" y="1283"/>
                      <a:pt x="1658" y="823"/>
                    </a:cubicBezTo>
                    <a:cubicBezTo>
                      <a:pt x="1658" y="364"/>
                      <a:pt x="1283" y="1"/>
                      <a:pt x="8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0" name="Google Shape;1793;p57">
              <a:extLst>
                <a:ext uri="{FF2B5EF4-FFF2-40B4-BE49-F238E27FC236}">
                  <a16:creationId xmlns:a16="http://schemas.microsoft.com/office/drawing/2014/main" id="{131A06C2-AD2F-4BC3-8601-BAA6485926AD}"/>
                </a:ext>
              </a:extLst>
            </p:cNvPr>
            <p:cNvGrpSpPr/>
            <p:nvPr/>
          </p:nvGrpSpPr>
          <p:grpSpPr>
            <a:xfrm>
              <a:off x="4467927" y="3171096"/>
              <a:ext cx="85319" cy="73115"/>
              <a:chOff x="5389291" y="3759921"/>
              <a:chExt cx="37783" cy="32380"/>
            </a:xfrm>
          </p:grpSpPr>
          <p:sp>
            <p:nvSpPr>
              <p:cNvPr id="473" name="Google Shape;1794;p57">
                <a:extLst>
                  <a:ext uri="{FF2B5EF4-FFF2-40B4-BE49-F238E27FC236}">
                    <a16:creationId xmlns:a16="http://schemas.microsoft.com/office/drawing/2014/main" id="{3555320A-1FDB-491C-86E7-B951AFD7FED9}"/>
                  </a:ext>
                </a:extLst>
              </p:cNvPr>
              <p:cNvSpPr/>
              <p:nvPr/>
            </p:nvSpPr>
            <p:spPr>
              <a:xfrm>
                <a:off x="5389291" y="3759921"/>
                <a:ext cx="37783" cy="32380"/>
              </a:xfrm>
              <a:custGeom>
                <a:avLst/>
                <a:gdLst/>
                <a:ahLst/>
                <a:cxnLst/>
                <a:rect l="l" t="t" r="r" b="b"/>
                <a:pathLst>
                  <a:path w="4804" h="4117" extrusionOk="0">
                    <a:moveTo>
                      <a:pt x="2738" y="0"/>
                    </a:moveTo>
                    <a:cubicBezTo>
                      <a:pt x="2231" y="0"/>
                      <a:pt x="1715" y="188"/>
                      <a:pt x="1295" y="608"/>
                    </a:cubicBezTo>
                    <a:cubicBezTo>
                      <a:pt x="1" y="1903"/>
                      <a:pt x="920" y="4116"/>
                      <a:pt x="2747" y="4116"/>
                    </a:cubicBezTo>
                    <a:cubicBezTo>
                      <a:pt x="3884" y="4116"/>
                      <a:pt x="4803" y="3197"/>
                      <a:pt x="4803" y="2060"/>
                    </a:cubicBezTo>
                    <a:cubicBezTo>
                      <a:pt x="4803" y="817"/>
                      <a:pt x="3792" y="0"/>
                      <a:pt x="273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" name="Google Shape;1795;p57">
                <a:extLst>
                  <a:ext uri="{FF2B5EF4-FFF2-40B4-BE49-F238E27FC236}">
                    <a16:creationId xmlns:a16="http://schemas.microsoft.com/office/drawing/2014/main" id="{19350FA4-BACA-4F02-8174-A29B93F4948D}"/>
                  </a:ext>
                </a:extLst>
              </p:cNvPr>
              <p:cNvSpPr/>
              <p:nvPr/>
            </p:nvSpPr>
            <p:spPr>
              <a:xfrm>
                <a:off x="5402229" y="3769555"/>
                <a:ext cx="15235" cy="13064"/>
              </a:xfrm>
              <a:custGeom>
                <a:avLst/>
                <a:gdLst/>
                <a:ahLst/>
                <a:cxnLst/>
                <a:rect l="l" t="t" r="r" b="b"/>
                <a:pathLst>
                  <a:path w="1937" h="1661" extrusionOk="0">
                    <a:moveTo>
                      <a:pt x="1114" y="0"/>
                    </a:moveTo>
                    <a:cubicBezTo>
                      <a:pt x="364" y="0"/>
                      <a:pt x="1" y="895"/>
                      <a:pt x="521" y="1415"/>
                    </a:cubicBezTo>
                    <a:cubicBezTo>
                      <a:pt x="690" y="1584"/>
                      <a:pt x="899" y="1660"/>
                      <a:pt x="1103" y="1660"/>
                    </a:cubicBezTo>
                    <a:cubicBezTo>
                      <a:pt x="1528" y="1660"/>
                      <a:pt x="1936" y="1333"/>
                      <a:pt x="1936" y="835"/>
                    </a:cubicBezTo>
                    <a:cubicBezTo>
                      <a:pt x="1936" y="375"/>
                      <a:pt x="1561" y="0"/>
                      <a:pt x="111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1" name="Google Shape;1796;p57">
              <a:extLst>
                <a:ext uri="{FF2B5EF4-FFF2-40B4-BE49-F238E27FC236}">
                  <a16:creationId xmlns:a16="http://schemas.microsoft.com/office/drawing/2014/main" id="{B2F2C137-D73D-487D-B370-F3742EEE3F34}"/>
                </a:ext>
              </a:extLst>
            </p:cNvPr>
            <p:cNvGrpSpPr/>
            <p:nvPr/>
          </p:nvGrpSpPr>
          <p:grpSpPr>
            <a:xfrm>
              <a:off x="4563316" y="2884356"/>
              <a:ext cx="85532" cy="73274"/>
              <a:chOff x="5431534" y="3632932"/>
              <a:chExt cx="37878" cy="32451"/>
            </a:xfrm>
          </p:grpSpPr>
          <p:sp>
            <p:nvSpPr>
              <p:cNvPr id="471" name="Google Shape;1797;p57">
                <a:extLst>
                  <a:ext uri="{FF2B5EF4-FFF2-40B4-BE49-F238E27FC236}">
                    <a16:creationId xmlns:a16="http://schemas.microsoft.com/office/drawing/2014/main" id="{F35D9A02-AE30-4D38-A109-310D8897C61A}"/>
                  </a:ext>
                </a:extLst>
              </p:cNvPr>
              <p:cNvSpPr/>
              <p:nvPr/>
            </p:nvSpPr>
            <p:spPr>
              <a:xfrm>
                <a:off x="5431534" y="3632932"/>
                <a:ext cx="37878" cy="32451"/>
              </a:xfrm>
              <a:custGeom>
                <a:avLst/>
                <a:gdLst/>
                <a:ahLst/>
                <a:cxnLst/>
                <a:rect l="l" t="t" r="r" b="b"/>
                <a:pathLst>
                  <a:path w="4816" h="4126" extrusionOk="0">
                    <a:moveTo>
                      <a:pt x="2734" y="0"/>
                    </a:moveTo>
                    <a:cubicBezTo>
                      <a:pt x="2228" y="0"/>
                      <a:pt x="1713" y="187"/>
                      <a:pt x="1295" y="605"/>
                    </a:cubicBezTo>
                    <a:cubicBezTo>
                      <a:pt x="1" y="1899"/>
                      <a:pt x="920" y="4125"/>
                      <a:pt x="2759" y="4125"/>
                    </a:cubicBezTo>
                    <a:cubicBezTo>
                      <a:pt x="3896" y="4113"/>
                      <a:pt x="4815" y="3194"/>
                      <a:pt x="4815" y="2069"/>
                    </a:cubicBezTo>
                    <a:cubicBezTo>
                      <a:pt x="4815" y="824"/>
                      <a:pt x="3795" y="0"/>
                      <a:pt x="273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" name="Google Shape;1798;p57">
                <a:extLst>
                  <a:ext uri="{FF2B5EF4-FFF2-40B4-BE49-F238E27FC236}">
                    <a16:creationId xmlns:a16="http://schemas.microsoft.com/office/drawing/2014/main" id="{081D03E6-9202-442A-B0A6-75B7F8EE23EA}"/>
                  </a:ext>
                </a:extLst>
              </p:cNvPr>
              <p:cNvSpPr/>
              <p:nvPr/>
            </p:nvSpPr>
            <p:spPr>
              <a:xfrm>
                <a:off x="5444472" y="3642638"/>
                <a:ext cx="15235" cy="13064"/>
              </a:xfrm>
              <a:custGeom>
                <a:avLst/>
                <a:gdLst/>
                <a:ahLst/>
                <a:cxnLst/>
                <a:rect l="l" t="t" r="r" b="b"/>
                <a:pathLst>
                  <a:path w="1937" h="1661" extrusionOk="0">
                    <a:moveTo>
                      <a:pt x="1114" y="0"/>
                    </a:moveTo>
                    <a:cubicBezTo>
                      <a:pt x="376" y="0"/>
                      <a:pt x="1" y="895"/>
                      <a:pt x="521" y="1415"/>
                    </a:cubicBezTo>
                    <a:cubicBezTo>
                      <a:pt x="690" y="1584"/>
                      <a:pt x="899" y="1660"/>
                      <a:pt x="1103" y="1660"/>
                    </a:cubicBezTo>
                    <a:cubicBezTo>
                      <a:pt x="1528" y="1660"/>
                      <a:pt x="1936" y="1333"/>
                      <a:pt x="1936" y="835"/>
                    </a:cubicBezTo>
                    <a:cubicBezTo>
                      <a:pt x="1936" y="375"/>
                      <a:pt x="1573" y="0"/>
                      <a:pt x="111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2" name="Google Shape;1799;p57">
              <a:extLst>
                <a:ext uri="{FF2B5EF4-FFF2-40B4-BE49-F238E27FC236}">
                  <a16:creationId xmlns:a16="http://schemas.microsoft.com/office/drawing/2014/main" id="{350AE30D-5E85-4340-9A51-7BC42E6DAE99}"/>
                </a:ext>
              </a:extLst>
            </p:cNvPr>
            <p:cNvGrpSpPr/>
            <p:nvPr/>
          </p:nvGrpSpPr>
          <p:grpSpPr>
            <a:xfrm>
              <a:off x="4809948" y="2685418"/>
              <a:ext cx="85319" cy="73061"/>
              <a:chOff x="5540755" y="3544829"/>
              <a:chExt cx="37783" cy="32357"/>
            </a:xfrm>
          </p:grpSpPr>
          <p:sp>
            <p:nvSpPr>
              <p:cNvPr id="469" name="Google Shape;1800;p57">
                <a:extLst>
                  <a:ext uri="{FF2B5EF4-FFF2-40B4-BE49-F238E27FC236}">
                    <a16:creationId xmlns:a16="http://schemas.microsoft.com/office/drawing/2014/main" id="{6797F32E-44BA-4EBE-8FB1-84196F2093D0}"/>
                  </a:ext>
                </a:extLst>
              </p:cNvPr>
              <p:cNvSpPr/>
              <p:nvPr/>
            </p:nvSpPr>
            <p:spPr>
              <a:xfrm>
                <a:off x="5540755" y="3544829"/>
                <a:ext cx="37783" cy="32357"/>
              </a:xfrm>
              <a:custGeom>
                <a:avLst/>
                <a:gdLst/>
                <a:ahLst/>
                <a:cxnLst/>
                <a:rect l="l" t="t" r="r" b="b"/>
                <a:pathLst>
                  <a:path w="4804" h="4114" extrusionOk="0">
                    <a:moveTo>
                      <a:pt x="2732" y="0"/>
                    </a:moveTo>
                    <a:cubicBezTo>
                      <a:pt x="2228" y="0"/>
                      <a:pt x="1713" y="187"/>
                      <a:pt x="1295" y="605"/>
                    </a:cubicBezTo>
                    <a:cubicBezTo>
                      <a:pt x="1" y="1900"/>
                      <a:pt x="920" y="4114"/>
                      <a:pt x="2747" y="4114"/>
                    </a:cubicBezTo>
                    <a:cubicBezTo>
                      <a:pt x="3884" y="4114"/>
                      <a:pt x="4803" y="3194"/>
                      <a:pt x="4803" y="2057"/>
                    </a:cubicBezTo>
                    <a:cubicBezTo>
                      <a:pt x="4803" y="821"/>
                      <a:pt x="3789" y="0"/>
                      <a:pt x="273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" name="Google Shape;1801;p57">
                <a:extLst>
                  <a:ext uri="{FF2B5EF4-FFF2-40B4-BE49-F238E27FC236}">
                    <a16:creationId xmlns:a16="http://schemas.microsoft.com/office/drawing/2014/main" id="{C4870712-1833-4DE8-89D1-01A1AA746B22}"/>
                  </a:ext>
                </a:extLst>
              </p:cNvPr>
              <p:cNvSpPr/>
              <p:nvPr/>
            </p:nvSpPr>
            <p:spPr>
              <a:xfrm>
                <a:off x="5553693" y="3554534"/>
                <a:ext cx="15235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937" h="1658" extrusionOk="0">
                    <a:moveTo>
                      <a:pt x="1102" y="0"/>
                    </a:moveTo>
                    <a:cubicBezTo>
                      <a:pt x="364" y="0"/>
                      <a:pt x="1" y="896"/>
                      <a:pt x="521" y="1416"/>
                    </a:cubicBezTo>
                    <a:cubicBezTo>
                      <a:pt x="688" y="1583"/>
                      <a:pt x="894" y="1658"/>
                      <a:pt x="1096" y="1658"/>
                    </a:cubicBezTo>
                    <a:cubicBezTo>
                      <a:pt x="1524" y="1658"/>
                      <a:pt x="1936" y="1324"/>
                      <a:pt x="1936" y="823"/>
                    </a:cubicBezTo>
                    <a:cubicBezTo>
                      <a:pt x="1936" y="363"/>
                      <a:pt x="1561" y="0"/>
                      <a:pt x="110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3" name="Google Shape;1802;p57">
              <a:extLst>
                <a:ext uri="{FF2B5EF4-FFF2-40B4-BE49-F238E27FC236}">
                  <a16:creationId xmlns:a16="http://schemas.microsoft.com/office/drawing/2014/main" id="{665AC1B3-7619-4553-A017-C6D0D6089041}"/>
                </a:ext>
              </a:extLst>
            </p:cNvPr>
            <p:cNvGrpSpPr/>
            <p:nvPr/>
          </p:nvGrpSpPr>
          <p:grpSpPr>
            <a:xfrm>
              <a:off x="4896972" y="2385732"/>
              <a:ext cx="85301" cy="73061"/>
              <a:chOff x="5579293" y="3412107"/>
              <a:chExt cx="37776" cy="32357"/>
            </a:xfrm>
          </p:grpSpPr>
          <p:sp>
            <p:nvSpPr>
              <p:cNvPr id="467" name="Google Shape;1803;p57">
                <a:extLst>
                  <a:ext uri="{FF2B5EF4-FFF2-40B4-BE49-F238E27FC236}">
                    <a16:creationId xmlns:a16="http://schemas.microsoft.com/office/drawing/2014/main" id="{44E1A6B3-648B-43D9-8EF0-10CA05BD67A7}"/>
                  </a:ext>
                </a:extLst>
              </p:cNvPr>
              <p:cNvSpPr/>
              <p:nvPr/>
            </p:nvSpPr>
            <p:spPr>
              <a:xfrm>
                <a:off x="5579293" y="3412107"/>
                <a:ext cx="37776" cy="32357"/>
              </a:xfrm>
              <a:custGeom>
                <a:avLst/>
                <a:gdLst/>
                <a:ahLst/>
                <a:cxnLst/>
                <a:rect l="l" t="t" r="r" b="b"/>
                <a:pathLst>
                  <a:path w="4803" h="4114" extrusionOk="0">
                    <a:moveTo>
                      <a:pt x="2732" y="0"/>
                    </a:moveTo>
                    <a:cubicBezTo>
                      <a:pt x="2227" y="0"/>
                      <a:pt x="1713" y="187"/>
                      <a:pt x="1294" y="605"/>
                    </a:cubicBezTo>
                    <a:cubicBezTo>
                      <a:pt x="0" y="1900"/>
                      <a:pt x="919" y="4114"/>
                      <a:pt x="2746" y="4114"/>
                    </a:cubicBezTo>
                    <a:cubicBezTo>
                      <a:pt x="3883" y="4114"/>
                      <a:pt x="4802" y="3194"/>
                      <a:pt x="4802" y="2057"/>
                    </a:cubicBezTo>
                    <a:cubicBezTo>
                      <a:pt x="4802" y="821"/>
                      <a:pt x="3788" y="0"/>
                      <a:pt x="273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" name="Google Shape;1804;p57">
                <a:extLst>
                  <a:ext uri="{FF2B5EF4-FFF2-40B4-BE49-F238E27FC236}">
                    <a16:creationId xmlns:a16="http://schemas.microsoft.com/office/drawing/2014/main" id="{8B0554BA-E720-45F4-AACB-C0E9DBF4352F}"/>
                  </a:ext>
                </a:extLst>
              </p:cNvPr>
              <p:cNvSpPr/>
              <p:nvPr/>
            </p:nvSpPr>
            <p:spPr>
              <a:xfrm>
                <a:off x="5594418" y="3421812"/>
                <a:ext cx="13040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58" extrusionOk="0">
                    <a:moveTo>
                      <a:pt x="823" y="1"/>
                    </a:moveTo>
                    <a:cubicBezTo>
                      <a:pt x="375" y="1"/>
                      <a:pt x="0" y="363"/>
                      <a:pt x="0" y="823"/>
                    </a:cubicBezTo>
                    <a:cubicBezTo>
                      <a:pt x="0" y="1283"/>
                      <a:pt x="375" y="1658"/>
                      <a:pt x="823" y="1658"/>
                    </a:cubicBezTo>
                    <a:cubicBezTo>
                      <a:pt x="1283" y="1658"/>
                      <a:pt x="1658" y="1283"/>
                      <a:pt x="1658" y="823"/>
                    </a:cubicBezTo>
                    <a:cubicBezTo>
                      <a:pt x="1658" y="363"/>
                      <a:pt x="1283" y="1"/>
                      <a:pt x="82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4" name="Google Shape;1805;p57">
              <a:extLst>
                <a:ext uri="{FF2B5EF4-FFF2-40B4-BE49-F238E27FC236}">
                  <a16:creationId xmlns:a16="http://schemas.microsoft.com/office/drawing/2014/main" id="{AAA686F2-25E1-4C9F-BD62-F58B82293CDD}"/>
                </a:ext>
              </a:extLst>
            </p:cNvPr>
            <p:cNvGrpSpPr/>
            <p:nvPr/>
          </p:nvGrpSpPr>
          <p:grpSpPr>
            <a:xfrm>
              <a:off x="5398389" y="2097856"/>
              <a:ext cx="85319" cy="73061"/>
              <a:chOff x="5801346" y="3284615"/>
              <a:chExt cx="37783" cy="32357"/>
            </a:xfrm>
          </p:grpSpPr>
          <p:sp>
            <p:nvSpPr>
              <p:cNvPr id="465" name="Google Shape;1806;p57">
                <a:extLst>
                  <a:ext uri="{FF2B5EF4-FFF2-40B4-BE49-F238E27FC236}">
                    <a16:creationId xmlns:a16="http://schemas.microsoft.com/office/drawing/2014/main" id="{45054E56-9E89-4B2B-9AF8-1E7C0AD598AA}"/>
                  </a:ext>
                </a:extLst>
              </p:cNvPr>
              <p:cNvSpPr/>
              <p:nvPr/>
            </p:nvSpPr>
            <p:spPr>
              <a:xfrm>
                <a:off x="5801346" y="3284615"/>
                <a:ext cx="37783" cy="32357"/>
              </a:xfrm>
              <a:custGeom>
                <a:avLst/>
                <a:gdLst/>
                <a:ahLst/>
                <a:cxnLst/>
                <a:rect l="l" t="t" r="r" b="b"/>
                <a:pathLst>
                  <a:path w="4804" h="4114" extrusionOk="0">
                    <a:moveTo>
                      <a:pt x="2732" y="0"/>
                    </a:moveTo>
                    <a:cubicBezTo>
                      <a:pt x="2228" y="0"/>
                      <a:pt x="1714" y="188"/>
                      <a:pt x="1295" y="606"/>
                    </a:cubicBezTo>
                    <a:cubicBezTo>
                      <a:pt x="1" y="1900"/>
                      <a:pt x="920" y="4114"/>
                      <a:pt x="2759" y="4114"/>
                    </a:cubicBezTo>
                    <a:cubicBezTo>
                      <a:pt x="3884" y="4114"/>
                      <a:pt x="4803" y="3195"/>
                      <a:pt x="4803" y="2057"/>
                    </a:cubicBezTo>
                    <a:cubicBezTo>
                      <a:pt x="4803" y="821"/>
                      <a:pt x="3789" y="0"/>
                      <a:pt x="273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" name="Google Shape;1807;p57">
                <a:extLst>
                  <a:ext uri="{FF2B5EF4-FFF2-40B4-BE49-F238E27FC236}">
                    <a16:creationId xmlns:a16="http://schemas.microsoft.com/office/drawing/2014/main" id="{DD3068F1-112B-4949-A901-5AB8859A1D3A}"/>
                  </a:ext>
                </a:extLst>
              </p:cNvPr>
              <p:cNvSpPr/>
              <p:nvPr/>
            </p:nvSpPr>
            <p:spPr>
              <a:xfrm>
                <a:off x="5816478" y="3294320"/>
                <a:ext cx="13040" cy="13048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59" extrusionOk="0">
                    <a:moveTo>
                      <a:pt x="835" y="1"/>
                    </a:moveTo>
                    <a:cubicBezTo>
                      <a:pt x="375" y="1"/>
                      <a:pt x="0" y="364"/>
                      <a:pt x="0" y="823"/>
                    </a:cubicBezTo>
                    <a:cubicBezTo>
                      <a:pt x="0" y="1283"/>
                      <a:pt x="375" y="1658"/>
                      <a:pt x="835" y="1658"/>
                    </a:cubicBezTo>
                    <a:cubicBezTo>
                      <a:pt x="1283" y="1658"/>
                      <a:pt x="1658" y="1283"/>
                      <a:pt x="1658" y="823"/>
                    </a:cubicBezTo>
                    <a:cubicBezTo>
                      <a:pt x="1658" y="364"/>
                      <a:pt x="1283" y="1"/>
                      <a:pt x="83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5" name="Google Shape;1808;p57">
              <a:extLst>
                <a:ext uri="{FF2B5EF4-FFF2-40B4-BE49-F238E27FC236}">
                  <a16:creationId xmlns:a16="http://schemas.microsoft.com/office/drawing/2014/main" id="{CF454CFD-05C9-4F73-9F61-E313C04D9C3D}"/>
                </a:ext>
              </a:extLst>
            </p:cNvPr>
            <p:cNvGrpSpPr/>
            <p:nvPr/>
          </p:nvGrpSpPr>
          <p:grpSpPr>
            <a:xfrm>
              <a:off x="5313105" y="2356287"/>
              <a:ext cx="85301" cy="73079"/>
              <a:chOff x="5763578" y="3399067"/>
              <a:chExt cx="37776" cy="32364"/>
            </a:xfrm>
          </p:grpSpPr>
          <p:sp>
            <p:nvSpPr>
              <p:cNvPr id="463" name="Google Shape;1809;p57">
                <a:extLst>
                  <a:ext uri="{FF2B5EF4-FFF2-40B4-BE49-F238E27FC236}">
                    <a16:creationId xmlns:a16="http://schemas.microsoft.com/office/drawing/2014/main" id="{29BAF678-968C-414B-AF2C-2E102833EA5A}"/>
                  </a:ext>
                </a:extLst>
              </p:cNvPr>
              <p:cNvSpPr/>
              <p:nvPr/>
            </p:nvSpPr>
            <p:spPr>
              <a:xfrm>
                <a:off x="5763578" y="3399067"/>
                <a:ext cx="37776" cy="32364"/>
              </a:xfrm>
              <a:custGeom>
                <a:avLst/>
                <a:gdLst/>
                <a:ahLst/>
                <a:cxnLst/>
                <a:rect l="l" t="t" r="r" b="b"/>
                <a:pathLst>
                  <a:path w="4803" h="4115" extrusionOk="0">
                    <a:moveTo>
                      <a:pt x="2732" y="1"/>
                    </a:moveTo>
                    <a:cubicBezTo>
                      <a:pt x="2227" y="1"/>
                      <a:pt x="1713" y="188"/>
                      <a:pt x="1295" y="606"/>
                    </a:cubicBezTo>
                    <a:cubicBezTo>
                      <a:pt x="0" y="1901"/>
                      <a:pt x="920" y="4114"/>
                      <a:pt x="2746" y="4114"/>
                    </a:cubicBezTo>
                    <a:cubicBezTo>
                      <a:pt x="3884" y="4114"/>
                      <a:pt x="4803" y="3195"/>
                      <a:pt x="4803" y="2058"/>
                    </a:cubicBezTo>
                    <a:cubicBezTo>
                      <a:pt x="4803" y="822"/>
                      <a:pt x="3789" y="1"/>
                      <a:pt x="273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" name="Google Shape;1810;p57">
                <a:extLst>
                  <a:ext uri="{FF2B5EF4-FFF2-40B4-BE49-F238E27FC236}">
                    <a16:creationId xmlns:a16="http://schemas.microsoft.com/office/drawing/2014/main" id="{6F3B9FFC-712F-4763-A0A3-48EB07348A5E}"/>
                  </a:ext>
                </a:extLst>
              </p:cNvPr>
              <p:cNvSpPr/>
              <p:nvPr/>
            </p:nvSpPr>
            <p:spPr>
              <a:xfrm>
                <a:off x="5776516" y="3408780"/>
                <a:ext cx="15235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937" h="1658" extrusionOk="0">
                    <a:moveTo>
                      <a:pt x="1101" y="0"/>
                    </a:moveTo>
                    <a:cubicBezTo>
                      <a:pt x="364" y="0"/>
                      <a:pt x="1" y="895"/>
                      <a:pt x="521" y="1416"/>
                    </a:cubicBezTo>
                    <a:cubicBezTo>
                      <a:pt x="688" y="1583"/>
                      <a:pt x="894" y="1657"/>
                      <a:pt x="1096" y="1657"/>
                    </a:cubicBezTo>
                    <a:cubicBezTo>
                      <a:pt x="1524" y="1657"/>
                      <a:pt x="1936" y="1324"/>
                      <a:pt x="1936" y="823"/>
                    </a:cubicBezTo>
                    <a:cubicBezTo>
                      <a:pt x="1936" y="363"/>
                      <a:pt x="1561" y="0"/>
                      <a:pt x="110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6" name="Google Shape;1811;p57">
              <a:extLst>
                <a:ext uri="{FF2B5EF4-FFF2-40B4-BE49-F238E27FC236}">
                  <a16:creationId xmlns:a16="http://schemas.microsoft.com/office/drawing/2014/main" id="{CD5D823E-9615-4CB1-9956-361493386C60}"/>
                </a:ext>
              </a:extLst>
            </p:cNvPr>
            <p:cNvGrpSpPr/>
            <p:nvPr/>
          </p:nvGrpSpPr>
          <p:grpSpPr>
            <a:xfrm>
              <a:off x="4482756" y="1976685"/>
              <a:ext cx="85301" cy="73079"/>
              <a:chOff x="5395858" y="3230952"/>
              <a:chExt cx="37776" cy="32364"/>
            </a:xfrm>
          </p:grpSpPr>
          <p:sp>
            <p:nvSpPr>
              <p:cNvPr id="461" name="Google Shape;1812;p57">
                <a:extLst>
                  <a:ext uri="{FF2B5EF4-FFF2-40B4-BE49-F238E27FC236}">
                    <a16:creationId xmlns:a16="http://schemas.microsoft.com/office/drawing/2014/main" id="{381264BB-3759-49D3-9AE1-694ECAD05508}"/>
                  </a:ext>
                </a:extLst>
              </p:cNvPr>
              <p:cNvSpPr/>
              <p:nvPr/>
            </p:nvSpPr>
            <p:spPr>
              <a:xfrm>
                <a:off x="5395858" y="3230952"/>
                <a:ext cx="37776" cy="32364"/>
              </a:xfrm>
              <a:custGeom>
                <a:avLst/>
                <a:gdLst/>
                <a:ahLst/>
                <a:cxnLst/>
                <a:rect l="l" t="t" r="r" b="b"/>
                <a:pathLst>
                  <a:path w="4803" h="4115" extrusionOk="0">
                    <a:moveTo>
                      <a:pt x="2732" y="1"/>
                    </a:moveTo>
                    <a:cubicBezTo>
                      <a:pt x="2227" y="1"/>
                      <a:pt x="1713" y="188"/>
                      <a:pt x="1295" y="606"/>
                    </a:cubicBezTo>
                    <a:cubicBezTo>
                      <a:pt x="0" y="1901"/>
                      <a:pt x="920" y="4114"/>
                      <a:pt x="2746" y="4114"/>
                    </a:cubicBezTo>
                    <a:cubicBezTo>
                      <a:pt x="3883" y="4114"/>
                      <a:pt x="4803" y="3195"/>
                      <a:pt x="4803" y="2058"/>
                    </a:cubicBezTo>
                    <a:cubicBezTo>
                      <a:pt x="4803" y="822"/>
                      <a:pt x="3789" y="1"/>
                      <a:pt x="273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" name="Google Shape;1813;p57">
                <a:extLst>
                  <a:ext uri="{FF2B5EF4-FFF2-40B4-BE49-F238E27FC236}">
                    <a16:creationId xmlns:a16="http://schemas.microsoft.com/office/drawing/2014/main" id="{8159F657-27F1-492B-B50F-E989D70F7CB2}"/>
                  </a:ext>
                </a:extLst>
              </p:cNvPr>
              <p:cNvSpPr/>
              <p:nvPr/>
            </p:nvSpPr>
            <p:spPr>
              <a:xfrm>
                <a:off x="5408702" y="3240571"/>
                <a:ext cx="15227" cy="13064"/>
              </a:xfrm>
              <a:custGeom>
                <a:avLst/>
                <a:gdLst/>
                <a:ahLst/>
                <a:cxnLst/>
                <a:rect l="l" t="t" r="r" b="b"/>
                <a:pathLst>
                  <a:path w="1936" h="1661" extrusionOk="0">
                    <a:moveTo>
                      <a:pt x="1113" y="0"/>
                    </a:moveTo>
                    <a:cubicBezTo>
                      <a:pt x="375" y="0"/>
                      <a:pt x="0" y="895"/>
                      <a:pt x="521" y="1416"/>
                    </a:cubicBezTo>
                    <a:cubicBezTo>
                      <a:pt x="690" y="1585"/>
                      <a:pt x="898" y="1660"/>
                      <a:pt x="1103" y="1660"/>
                    </a:cubicBezTo>
                    <a:cubicBezTo>
                      <a:pt x="1528" y="1660"/>
                      <a:pt x="1936" y="1333"/>
                      <a:pt x="1936" y="835"/>
                    </a:cubicBezTo>
                    <a:cubicBezTo>
                      <a:pt x="1936" y="375"/>
                      <a:pt x="1561" y="0"/>
                      <a:pt x="111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7" name="Google Shape;1814;p57">
              <a:extLst>
                <a:ext uri="{FF2B5EF4-FFF2-40B4-BE49-F238E27FC236}">
                  <a16:creationId xmlns:a16="http://schemas.microsoft.com/office/drawing/2014/main" id="{94946BD1-7443-45B8-B65E-2A0390BB8F2E}"/>
                </a:ext>
              </a:extLst>
            </p:cNvPr>
            <p:cNvGrpSpPr/>
            <p:nvPr/>
          </p:nvGrpSpPr>
          <p:grpSpPr>
            <a:xfrm>
              <a:off x="4185206" y="1880235"/>
              <a:ext cx="85301" cy="73061"/>
              <a:chOff x="5264088" y="3188237"/>
              <a:chExt cx="37776" cy="32357"/>
            </a:xfrm>
          </p:grpSpPr>
          <p:sp>
            <p:nvSpPr>
              <p:cNvPr id="459" name="Google Shape;1815;p57">
                <a:extLst>
                  <a:ext uri="{FF2B5EF4-FFF2-40B4-BE49-F238E27FC236}">
                    <a16:creationId xmlns:a16="http://schemas.microsoft.com/office/drawing/2014/main" id="{2A4AFCE9-E116-4B6C-81A6-A15B8887D3BD}"/>
                  </a:ext>
                </a:extLst>
              </p:cNvPr>
              <p:cNvSpPr/>
              <p:nvPr/>
            </p:nvSpPr>
            <p:spPr>
              <a:xfrm>
                <a:off x="5264088" y="3188237"/>
                <a:ext cx="37776" cy="32357"/>
              </a:xfrm>
              <a:custGeom>
                <a:avLst/>
                <a:gdLst/>
                <a:ahLst/>
                <a:cxnLst/>
                <a:rect l="l" t="t" r="r" b="b"/>
                <a:pathLst>
                  <a:path w="4803" h="4114" extrusionOk="0">
                    <a:moveTo>
                      <a:pt x="2732" y="0"/>
                    </a:moveTo>
                    <a:cubicBezTo>
                      <a:pt x="2227" y="0"/>
                      <a:pt x="1713" y="188"/>
                      <a:pt x="1295" y="606"/>
                    </a:cubicBezTo>
                    <a:cubicBezTo>
                      <a:pt x="0" y="1900"/>
                      <a:pt x="920" y="4114"/>
                      <a:pt x="2746" y="4114"/>
                    </a:cubicBezTo>
                    <a:cubicBezTo>
                      <a:pt x="3883" y="4114"/>
                      <a:pt x="4803" y="3195"/>
                      <a:pt x="4803" y="2057"/>
                    </a:cubicBezTo>
                    <a:cubicBezTo>
                      <a:pt x="4803" y="821"/>
                      <a:pt x="3789" y="0"/>
                      <a:pt x="273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" name="Google Shape;1816;p57">
                <a:extLst>
                  <a:ext uri="{FF2B5EF4-FFF2-40B4-BE49-F238E27FC236}">
                    <a16:creationId xmlns:a16="http://schemas.microsoft.com/office/drawing/2014/main" id="{2F61F2EC-801F-4698-A83E-54F76F675E72}"/>
                  </a:ext>
                </a:extLst>
              </p:cNvPr>
              <p:cNvSpPr/>
              <p:nvPr/>
            </p:nvSpPr>
            <p:spPr>
              <a:xfrm>
                <a:off x="5279212" y="3197943"/>
                <a:ext cx="13048" cy="13048"/>
              </a:xfrm>
              <a:custGeom>
                <a:avLst/>
                <a:gdLst/>
                <a:ahLst/>
                <a:cxnLst/>
                <a:rect l="l" t="t" r="r" b="b"/>
                <a:pathLst>
                  <a:path w="1659" h="1659" extrusionOk="0">
                    <a:moveTo>
                      <a:pt x="823" y="1"/>
                    </a:moveTo>
                    <a:cubicBezTo>
                      <a:pt x="364" y="1"/>
                      <a:pt x="1" y="376"/>
                      <a:pt x="1" y="823"/>
                    </a:cubicBezTo>
                    <a:cubicBezTo>
                      <a:pt x="1" y="1283"/>
                      <a:pt x="364" y="1658"/>
                      <a:pt x="823" y="1658"/>
                    </a:cubicBezTo>
                    <a:cubicBezTo>
                      <a:pt x="1283" y="1658"/>
                      <a:pt x="1658" y="1283"/>
                      <a:pt x="1658" y="823"/>
                    </a:cubicBezTo>
                    <a:cubicBezTo>
                      <a:pt x="1658" y="376"/>
                      <a:pt x="1283" y="1"/>
                      <a:pt x="82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8" name="Google Shape;1817;p57">
              <a:extLst>
                <a:ext uri="{FF2B5EF4-FFF2-40B4-BE49-F238E27FC236}">
                  <a16:creationId xmlns:a16="http://schemas.microsoft.com/office/drawing/2014/main" id="{CFE3CF3A-931A-46D4-A849-D6B8C26D97AB}"/>
                </a:ext>
              </a:extLst>
            </p:cNvPr>
            <p:cNvGrpSpPr/>
            <p:nvPr/>
          </p:nvGrpSpPr>
          <p:grpSpPr>
            <a:xfrm>
              <a:off x="4911571" y="1991301"/>
              <a:ext cx="85532" cy="73061"/>
              <a:chOff x="5585758" y="3237425"/>
              <a:chExt cx="37878" cy="32357"/>
            </a:xfrm>
          </p:grpSpPr>
          <p:sp>
            <p:nvSpPr>
              <p:cNvPr id="457" name="Google Shape;1818;p57">
                <a:extLst>
                  <a:ext uri="{FF2B5EF4-FFF2-40B4-BE49-F238E27FC236}">
                    <a16:creationId xmlns:a16="http://schemas.microsoft.com/office/drawing/2014/main" id="{7E929380-071F-4DEF-9B63-B2309105D103}"/>
                  </a:ext>
                </a:extLst>
              </p:cNvPr>
              <p:cNvSpPr/>
              <p:nvPr/>
            </p:nvSpPr>
            <p:spPr>
              <a:xfrm>
                <a:off x="5585758" y="3237425"/>
                <a:ext cx="37878" cy="32357"/>
              </a:xfrm>
              <a:custGeom>
                <a:avLst/>
                <a:gdLst/>
                <a:ahLst/>
                <a:cxnLst/>
                <a:rect l="l" t="t" r="r" b="b"/>
                <a:pathLst>
                  <a:path w="4816" h="4114" extrusionOk="0">
                    <a:moveTo>
                      <a:pt x="2744" y="0"/>
                    </a:moveTo>
                    <a:cubicBezTo>
                      <a:pt x="2240" y="0"/>
                      <a:pt x="1725" y="188"/>
                      <a:pt x="1307" y="606"/>
                    </a:cubicBezTo>
                    <a:cubicBezTo>
                      <a:pt x="1" y="1900"/>
                      <a:pt x="920" y="4114"/>
                      <a:pt x="2759" y="4114"/>
                    </a:cubicBezTo>
                    <a:cubicBezTo>
                      <a:pt x="3896" y="4114"/>
                      <a:pt x="4815" y="3195"/>
                      <a:pt x="4815" y="2057"/>
                    </a:cubicBezTo>
                    <a:cubicBezTo>
                      <a:pt x="4815" y="821"/>
                      <a:pt x="3801" y="0"/>
                      <a:pt x="274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" name="Google Shape;1819;p57">
                <a:extLst>
                  <a:ext uri="{FF2B5EF4-FFF2-40B4-BE49-F238E27FC236}">
                    <a16:creationId xmlns:a16="http://schemas.microsoft.com/office/drawing/2014/main" id="{0A227A00-87E1-49EC-A7B5-645E11F5548E}"/>
                  </a:ext>
                </a:extLst>
              </p:cNvPr>
              <p:cNvSpPr/>
              <p:nvPr/>
            </p:nvSpPr>
            <p:spPr>
              <a:xfrm>
                <a:off x="5598696" y="3247130"/>
                <a:ext cx="15235" cy="13048"/>
              </a:xfrm>
              <a:custGeom>
                <a:avLst/>
                <a:gdLst/>
                <a:ahLst/>
                <a:cxnLst/>
                <a:rect l="l" t="t" r="r" b="b"/>
                <a:pathLst>
                  <a:path w="1937" h="1659" extrusionOk="0">
                    <a:moveTo>
                      <a:pt x="1114" y="1"/>
                    </a:moveTo>
                    <a:cubicBezTo>
                      <a:pt x="376" y="1"/>
                      <a:pt x="1" y="896"/>
                      <a:pt x="521" y="1416"/>
                    </a:cubicBezTo>
                    <a:cubicBezTo>
                      <a:pt x="692" y="1583"/>
                      <a:pt x="899" y="1658"/>
                      <a:pt x="1102" y="1658"/>
                    </a:cubicBezTo>
                    <a:cubicBezTo>
                      <a:pt x="1529" y="1658"/>
                      <a:pt x="1936" y="1324"/>
                      <a:pt x="1936" y="823"/>
                    </a:cubicBezTo>
                    <a:cubicBezTo>
                      <a:pt x="1936" y="376"/>
                      <a:pt x="1573" y="1"/>
                      <a:pt x="111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9" name="Google Shape;1820;p57">
              <a:extLst>
                <a:ext uri="{FF2B5EF4-FFF2-40B4-BE49-F238E27FC236}">
                  <a16:creationId xmlns:a16="http://schemas.microsoft.com/office/drawing/2014/main" id="{265A2FF7-3DC2-4E6E-A97A-F01690E8D172}"/>
                </a:ext>
              </a:extLst>
            </p:cNvPr>
            <p:cNvGrpSpPr/>
            <p:nvPr/>
          </p:nvGrpSpPr>
          <p:grpSpPr>
            <a:xfrm>
              <a:off x="3304792" y="2112471"/>
              <a:ext cx="85532" cy="73274"/>
              <a:chOff x="4874196" y="3291088"/>
              <a:chExt cx="37878" cy="32451"/>
            </a:xfrm>
          </p:grpSpPr>
          <p:sp>
            <p:nvSpPr>
              <p:cNvPr id="455" name="Google Shape;1821;p57">
                <a:extLst>
                  <a:ext uri="{FF2B5EF4-FFF2-40B4-BE49-F238E27FC236}">
                    <a16:creationId xmlns:a16="http://schemas.microsoft.com/office/drawing/2014/main" id="{3F285ACC-30F8-4A7A-98C3-23915C3CA81E}"/>
                  </a:ext>
                </a:extLst>
              </p:cNvPr>
              <p:cNvSpPr/>
              <p:nvPr/>
            </p:nvSpPr>
            <p:spPr>
              <a:xfrm>
                <a:off x="4874196" y="3291088"/>
                <a:ext cx="37878" cy="32451"/>
              </a:xfrm>
              <a:custGeom>
                <a:avLst/>
                <a:gdLst/>
                <a:ahLst/>
                <a:cxnLst/>
                <a:rect l="l" t="t" r="r" b="b"/>
                <a:pathLst>
                  <a:path w="4816" h="4126" extrusionOk="0">
                    <a:moveTo>
                      <a:pt x="2739" y="0"/>
                    </a:moveTo>
                    <a:cubicBezTo>
                      <a:pt x="2233" y="0"/>
                      <a:pt x="1717" y="188"/>
                      <a:pt x="1295" y="605"/>
                    </a:cubicBezTo>
                    <a:cubicBezTo>
                      <a:pt x="1" y="1900"/>
                      <a:pt x="920" y="4126"/>
                      <a:pt x="2759" y="4126"/>
                    </a:cubicBezTo>
                    <a:cubicBezTo>
                      <a:pt x="3884" y="4113"/>
                      <a:pt x="4803" y="3206"/>
                      <a:pt x="4815" y="2069"/>
                    </a:cubicBezTo>
                    <a:cubicBezTo>
                      <a:pt x="4815" y="824"/>
                      <a:pt x="3800" y="0"/>
                      <a:pt x="273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" name="Google Shape;1822;p57">
                <a:extLst>
                  <a:ext uri="{FF2B5EF4-FFF2-40B4-BE49-F238E27FC236}">
                    <a16:creationId xmlns:a16="http://schemas.microsoft.com/office/drawing/2014/main" id="{038C7064-844F-4A73-B6C9-9CCB8E2575F4}"/>
                  </a:ext>
                </a:extLst>
              </p:cNvPr>
              <p:cNvSpPr/>
              <p:nvPr/>
            </p:nvSpPr>
            <p:spPr>
              <a:xfrm>
                <a:off x="4889328" y="3300793"/>
                <a:ext cx="13040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58" extrusionOk="0">
                    <a:moveTo>
                      <a:pt x="835" y="0"/>
                    </a:moveTo>
                    <a:cubicBezTo>
                      <a:pt x="375" y="0"/>
                      <a:pt x="0" y="375"/>
                      <a:pt x="0" y="835"/>
                    </a:cubicBezTo>
                    <a:cubicBezTo>
                      <a:pt x="0" y="1283"/>
                      <a:pt x="375" y="1658"/>
                      <a:pt x="835" y="1658"/>
                    </a:cubicBezTo>
                    <a:cubicBezTo>
                      <a:pt x="1295" y="1658"/>
                      <a:pt x="1657" y="1283"/>
                      <a:pt x="1657" y="835"/>
                    </a:cubicBezTo>
                    <a:cubicBezTo>
                      <a:pt x="1657" y="375"/>
                      <a:pt x="1295" y="0"/>
                      <a:pt x="83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0" name="Google Shape;1823;p57">
              <a:extLst>
                <a:ext uri="{FF2B5EF4-FFF2-40B4-BE49-F238E27FC236}">
                  <a16:creationId xmlns:a16="http://schemas.microsoft.com/office/drawing/2014/main" id="{F0BD6EA9-B52A-4F7C-87F0-19C7234F9FBB}"/>
                </a:ext>
              </a:extLst>
            </p:cNvPr>
            <p:cNvGrpSpPr/>
            <p:nvPr/>
          </p:nvGrpSpPr>
          <p:grpSpPr>
            <a:xfrm>
              <a:off x="4035454" y="3228777"/>
              <a:ext cx="85319" cy="73221"/>
              <a:chOff x="5197770" y="3785466"/>
              <a:chExt cx="37783" cy="32427"/>
            </a:xfrm>
          </p:grpSpPr>
          <p:sp>
            <p:nvSpPr>
              <p:cNvPr id="453" name="Google Shape;1824;p57">
                <a:extLst>
                  <a:ext uri="{FF2B5EF4-FFF2-40B4-BE49-F238E27FC236}">
                    <a16:creationId xmlns:a16="http://schemas.microsoft.com/office/drawing/2014/main" id="{A416D54D-701B-448B-B237-3EF4E2D4627B}"/>
                  </a:ext>
                </a:extLst>
              </p:cNvPr>
              <p:cNvSpPr/>
              <p:nvPr/>
            </p:nvSpPr>
            <p:spPr>
              <a:xfrm>
                <a:off x="5197770" y="3785466"/>
                <a:ext cx="37783" cy="32427"/>
              </a:xfrm>
              <a:custGeom>
                <a:avLst/>
                <a:gdLst/>
                <a:ahLst/>
                <a:cxnLst/>
                <a:rect l="l" t="t" r="r" b="b"/>
                <a:pathLst>
                  <a:path w="4804" h="4123" extrusionOk="0">
                    <a:moveTo>
                      <a:pt x="2738" y="1"/>
                    </a:moveTo>
                    <a:cubicBezTo>
                      <a:pt x="2232" y="1"/>
                      <a:pt x="1715" y="190"/>
                      <a:pt x="1295" y="614"/>
                    </a:cubicBezTo>
                    <a:cubicBezTo>
                      <a:pt x="1" y="1909"/>
                      <a:pt x="908" y="4122"/>
                      <a:pt x="2747" y="4122"/>
                    </a:cubicBezTo>
                    <a:cubicBezTo>
                      <a:pt x="3884" y="4122"/>
                      <a:pt x="4803" y="3203"/>
                      <a:pt x="4803" y="2066"/>
                    </a:cubicBezTo>
                    <a:cubicBezTo>
                      <a:pt x="4803" y="824"/>
                      <a:pt x="3793" y="1"/>
                      <a:pt x="273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" name="Google Shape;1825;p57">
                <a:extLst>
                  <a:ext uri="{FF2B5EF4-FFF2-40B4-BE49-F238E27FC236}">
                    <a16:creationId xmlns:a16="http://schemas.microsoft.com/office/drawing/2014/main" id="{30123E70-6A5D-45D6-956F-532DFC9B7A2F}"/>
                  </a:ext>
                </a:extLst>
              </p:cNvPr>
              <p:cNvSpPr/>
              <p:nvPr/>
            </p:nvSpPr>
            <p:spPr>
              <a:xfrm>
                <a:off x="5212808" y="3795148"/>
                <a:ext cx="13040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58" extrusionOk="0">
                    <a:moveTo>
                      <a:pt x="835" y="0"/>
                    </a:moveTo>
                    <a:cubicBezTo>
                      <a:pt x="375" y="0"/>
                      <a:pt x="0" y="375"/>
                      <a:pt x="0" y="835"/>
                    </a:cubicBezTo>
                    <a:cubicBezTo>
                      <a:pt x="0" y="1294"/>
                      <a:pt x="375" y="1657"/>
                      <a:pt x="835" y="1657"/>
                    </a:cubicBezTo>
                    <a:cubicBezTo>
                      <a:pt x="1295" y="1657"/>
                      <a:pt x="1657" y="1294"/>
                      <a:pt x="1657" y="835"/>
                    </a:cubicBezTo>
                    <a:cubicBezTo>
                      <a:pt x="1657" y="375"/>
                      <a:pt x="1295" y="0"/>
                      <a:pt x="83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1" name="Google Shape;1826;p57">
              <a:extLst>
                <a:ext uri="{FF2B5EF4-FFF2-40B4-BE49-F238E27FC236}">
                  <a16:creationId xmlns:a16="http://schemas.microsoft.com/office/drawing/2014/main" id="{7BA0BBC8-0E85-44D9-B466-922E57FF0E0F}"/>
                </a:ext>
              </a:extLst>
            </p:cNvPr>
            <p:cNvGrpSpPr/>
            <p:nvPr/>
          </p:nvGrpSpPr>
          <p:grpSpPr>
            <a:xfrm>
              <a:off x="3990131" y="2566396"/>
              <a:ext cx="85301" cy="73061"/>
              <a:chOff x="5177699" y="3492117"/>
              <a:chExt cx="37776" cy="32357"/>
            </a:xfrm>
          </p:grpSpPr>
          <p:sp>
            <p:nvSpPr>
              <p:cNvPr id="451" name="Google Shape;1827;p57">
                <a:extLst>
                  <a:ext uri="{FF2B5EF4-FFF2-40B4-BE49-F238E27FC236}">
                    <a16:creationId xmlns:a16="http://schemas.microsoft.com/office/drawing/2014/main" id="{022021AE-DDF7-498F-BB64-FCAABCC5ADCE}"/>
                  </a:ext>
                </a:extLst>
              </p:cNvPr>
              <p:cNvSpPr/>
              <p:nvPr/>
            </p:nvSpPr>
            <p:spPr>
              <a:xfrm>
                <a:off x="5177699" y="3492117"/>
                <a:ext cx="37776" cy="32357"/>
              </a:xfrm>
              <a:custGeom>
                <a:avLst/>
                <a:gdLst/>
                <a:ahLst/>
                <a:cxnLst/>
                <a:rect l="l" t="t" r="r" b="b"/>
                <a:pathLst>
                  <a:path w="4803" h="4114" extrusionOk="0">
                    <a:moveTo>
                      <a:pt x="2736" y="1"/>
                    </a:moveTo>
                    <a:cubicBezTo>
                      <a:pt x="2232" y="1"/>
                      <a:pt x="1717" y="188"/>
                      <a:pt x="1295" y="606"/>
                    </a:cubicBezTo>
                    <a:cubicBezTo>
                      <a:pt x="1" y="1900"/>
                      <a:pt x="920" y="4114"/>
                      <a:pt x="2746" y="4114"/>
                    </a:cubicBezTo>
                    <a:cubicBezTo>
                      <a:pt x="3884" y="4114"/>
                      <a:pt x="4803" y="3195"/>
                      <a:pt x="4803" y="2070"/>
                    </a:cubicBezTo>
                    <a:cubicBezTo>
                      <a:pt x="4803" y="824"/>
                      <a:pt x="3793" y="1"/>
                      <a:pt x="27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" name="Google Shape;1828;p57">
                <a:extLst>
                  <a:ext uri="{FF2B5EF4-FFF2-40B4-BE49-F238E27FC236}">
                    <a16:creationId xmlns:a16="http://schemas.microsoft.com/office/drawing/2014/main" id="{3C7CEB30-4033-4F5F-9D4F-89211EA10FC1}"/>
                  </a:ext>
                </a:extLst>
              </p:cNvPr>
              <p:cNvSpPr/>
              <p:nvPr/>
            </p:nvSpPr>
            <p:spPr>
              <a:xfrm>
                <a:off x="5192823" y="3501823"/>
                <a:ext cx="13048" cy="13048"/>
              </a:xfrm>
              <a:custGeom>
                <a:avLst/>
                <a:gdLst/>
                <a:ahLst/>
                <a:cxnLst/>
                <a:rect l="l" t="t" r="r" b="b"/>
                <a:pathLst>
                  <a:path w="1659" h="1659" extrusionOk="0">
                    <a:moveTo>
                      <a:pt x="823" y="1"/>
                    </a:moveTo>
                    <a:cubicBezTo>
                      <a:pt x="376" y="1"/>
                      <a:pt x="1" y="364"/>
                      <a:pt x="1" y="823"/>
                    </a:cubicBezTo>
                    <a:cubicBezTo>
                      <a:pt x="1" y="1283"/>
                      <a:pt x="376" y="1658"/>
                      <a:pt x="823" y="1658"/>
                    </a:cubicBezTo>
                    <a:cubicBezTo>
                      <a:pt x="1283" y="1658"/>
                      <a:pt x="1658" y="1283"/>
                      <a:pt x="1658" y="823"/>
                    </a:cubicBezTo>
                    <a:cubicBezTo>
                      <a:pt x="1658" y="364"/>
                      <a:pt x="1283" y="1"/>
                      <a:pt x="82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2" name="Google Shape;1829;p57">
              <a:extLst>
                <a:ext uri="{FF2B5EF4-FFF2-40B4-BE49-F238E27FC236}">
                  <a16:creationId xmlns:a16="http://schemas.microsoft.com/office/drawing/2014/main" id="{97AA7A0B-B55C-4BA1-A600-099219CBC690}"/>
                </a:ext>
              </a:extLst>
            </p:cNvPr>
            <p:cNvGrpSpPr/>
            <p:nvPr/>
          </p:nvGrpSpPr>
          <p:grpSpPr>
            <a:xfrm>
              <a:off x="4377919" y="2860452"/>
              <a:ext cx="85514" cy="73115"/>
              <a:chOff x="5349431" y="3622346"/>
              <a:chExt cx="37870" cy="32380"/>
            </a:xfrm>
          </p:grpSpPr>
          <p:sp>
            <p:nvSpPr>
              <p:cNvPr id="449" name="Google Shape;1830;p57">
                <a:extLst>
                  <a:ext uri="{FF2B5EF4-FFF2-40B4-BE49-F238E27FC236}">
                    <a16:creationId xmlns:a16="http://schemas.microsoft.com/office/drawing/2014/main" id="{8BBE20AE-7986-4905-BDAC-F0FC3FE9F4CA}"/>
                  </a:ext>
                </a:extLst>
              </p:cNvPr>
              <p:cNvSpPr/>
              <p:nvPr/>
            </p:nvSpPr>
            <p:spPr>
              <a:xfrm>
                <a:off x="5349431" y="3622346"/>
                <a:ext cx="37870" cy="32380"/>
              </a:xfrm>
              <a:custGeom>
                <a:avLst/>
                <a:gdLst/>
                <a:ahLst/>
                <a:cxnLst/>
                <a:rect l="l" t="t" r="r" b="b"/>
                <a:pathLst>
                  <a:path w="4815" h="4117" extrusionOk="0">
                    <a:moveTo>
                      <a:pt x="2740" y="0"/>
                    </a:moveTo>
                    <a:cubicBezTo>
                      <a:pt x="2232" y="0"/>
                      <a:pt x="1714" y="189"/>
                      <a:pt x="1295" y="608"/>
                    </a:cubicBezTo>
                    <a:cubicBezTo>
                      <a:pt x="0" y="1903"/>
                      <a:pt x="920" y="4116"/>
                      <a:pt x="2758" y="4116"/>
                    </a:cubicBezTo>
                    <a:cubicBezTo>
                      <a:pt x="3883" y="4116"/>
                      <a:pt x="4815" y="3197"/>
                      <a:pt x="4815" y="2060"/>
                    </a:cubicBezTo>
                    <a:cubicBezTo>
                      <a:pt x="4815" y="817"/>
                      <a:pt x="3798" y="0"/>
                      <a:pt x="274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" name="Google Shape;1831;p57">
                <a:extLst>
                  <a:ext uri="{FF2B5EF4-FFF2-40B4-BE49-F238E27FC236}">
                    <a16:creationId xmlns:a16="http://schemas.microsoft.com/office/drawing/2014/main" id="{369EC6FC-8333-43BC-A173-25BD75DC5995}"/>
                  </a:ext>
                </a:extLst>
              </p:cNvPr>
              <p:cNvSpPr/>
              <p:nvPr/>
            </p:nvSpPr>
            <p:spPr>
              <a:xfrm>
                <a:off x="5362369" y="3632075"/>
                <a:ext cx="15227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936" h="1658" extrusionOk="0">
                    <a:moveTo>
                      <a:pt x="1134" y="0"/>
                    </a:moveTo>
                    <a:cubicBezTo>
                      <a:pt x="1127" y="0"/>
                      <a:pt x="1120" y="0"/>
                      <a:pt x="1113" y="0"/>
                    </a:cubicBezTo>
                    <a:cubicBezTo>
                      <a:pt x="363" y="0"/>
                      <a:pt x="0" y="883"/>
                      <a:pt x="521" y="1416"/>
                    </a:cubicBezTo>
                    <a:cubicBezTo>
                      <a:pt x="691" y="1583"/>
                      <a:pt x="899" y="1657"/>
                      <a:pt x="1101" y="1657"/>
                    </a:cubicBezTo>
                    <a:cubicBezTo>
                      <a:pt x="1529" y="1657"/>
                      <a:pt x="1936" y="1324"/>
                      <a:pt x="1936" y="823"/>
                    </a:cubicBezTo>
                    <a:cubicBezTo>
                      <a:pt x="1936" y="370"/>
                      <a:pt x="1573" y="0"/>
                      <a:pt x="113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3" name="Google Shape;1832;p57">
              <a:extLst>
                <a:ext uri="{FF2B5EF4-FFF2-40B4-BE49-F238E27FC236}">
                  <a16:creationId xmlns:a16="http://schemas.microsoft.com/office/drawing/2014/main" id="{B388B6BA-B593-4C95-8546-2189561E0FA0}"/>
                </a:ext>
              </a:extLst>
            </p:cNvPr>
            <p:cNvGrpSpPr/>
            <p:nvPr/>
          </p:nvGrpSpPr>
          <p:grpSpPr>
            <a:xfrm>
              <a:off x="3744351" y="2728661"/>
              <a:ext cx="121833" cy="104371"/>
              <a:chOff x="5068855" y="3563980"/>
              <a:chExt cx="53954" cy="46223"/>
            </a:xfrm>
          </p:grpSpPr>
          <p:sp>
            <p:nvSpPr>
              <p:cNvPr id="447" name="Google Shape;1833;p57">
                <a:extLst>
                  <a:ext uri="{FF2B5EF4-FFF2-40B4-BE49-F238E27FC236}">
                    <a16:creationId xmlns:a16="http://schemas.microsoft.com/office/drawing/2014/main" id="{9D4F477E-7EE4-4E49-BF03-025EDBE7D739}"/>
                  </a:ext>
                </a:extLst>
              </p:cNvPr>
              <p:cNvSpPr/>
              <p:nvPr/>
            </p:nvSpPr>
            <p:spPr>
              <a:xfrm>
                <a:off x="5068855" y="3563980"/>
                <a:ext cx="53954" cy="46223"/>
              </a:xfrm>
              <a:custGeom>
                <a:avLst/>
                <a:gdLst/>
                <a:ahLst/>
                <a:cxnLst/>
                <a:rect l="l" t="t" r="r" b="b"/>
                <a:pathLst>
                  <a:path w="6860" h="5877" extrusionOk="0">
                    <a:moveTo>
                      <a:pt x="3909" y="0"/>
                    </a:moveTo>
                    <a:cubicBezTo>
                      <a:pt x="3187" y="0"/>
                      <a:pt x="2451" y="269"/>
                      <a:pt x="1852" y="868"/>
                    </a:cubicBezTo>
                    <a:cubicBezTo>
                      <a:pt x="1" y="2719"/>
                      <a:pt x="1307" y="5876"/>
                      <a:pt x="3920" y="5876"/>
                    </a:cubicBezTo>
                    <a:cubicBezTo>
                      <a:pt x="5541" y="5876"/>
                      <a:pt x="6848" y="4558"/>
                      <a:pt x="6860" y="2937"/>
                    </a:cubicBezTo>
                    <a:cubicBezTo>
                      <a:pt x="6860" y="1170"/>
                      <a:pt x="5416" y="0"/>
                      <a:pt x="390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" name="Google Shape;1834;p57">
                <a:extLst>
                  <a:ext uri="{FF2B5EF4-FFF2-40B4-BE49-F238E27FC236}">
                    <a16:creationId xmlns:a16="http://schemas.microsoft.com/office/drawing/2014/main" id="{D3CDFA64-EB5F-4236-B16A-167B2E8364D1}"/>
                  </a:ext>
                </a:extLst>
              </p:cNvPr>
              <p:cNvSpPr/>
              <p:nvPr/>
            </p:nvSpPr>
            <p:spPr>
              <a:xfrm>
                <a:off x="5086268" y="3573654"/>
                <a:ext cx="26835" cy="26843"/>
              </a:xfrm>
              <a:custGeom>
                <a:avLst/>
                <a:gdLst/>
                <a:ahLst/>
                <a:cxnLst/>
                <a:rect l="l" t="t" r="r" b="b"/>
                <a:pathLst>
                  <a:path w="3412" h="3413" extrusionOk="0">
                    <a:moveTo>
                      <a:pt x="1706" y="1"/>
                    </a:moveTo>
                    <a:cubicBezTo>
                      <a:pt x="763" y="1"/>
                      <a:pt x="1" y="763"/>
                      <a:pt x="1" y="1707"/>
                    </a:cubicBezTo>
                    <a:cubicBezTo>
                      <a:pt x="1" y="2650"/>
                      <a:pt x="763" y="3412"/>
                      <a:pt x="1706" y="3412"/>
                    </a:cubicBezTo>
                    <a:cubicBezTo>
                      <a:pt x="2650" y="3412"/>
                      <a:pt x="3412" y="2650"/>
                      <a:pt x="3412" y="1707"/>
                    </a:cubicBezTo>
                    <a:cubicBezTo>
                      <a:pt x="3412" y="763"/>
                      <a:pt x="2650" y="1"/>
                      <a:pt x="170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4" name="Google Shape;1835;p57">
              <a:extLst>
                <a:ext uri="{FF2B5EF4-FFF2-40B4-BE49-F238E27FC236}">
                  <a16:creationId xmlns:a16="http://schemas.microsoft.com/office/drawing/2014/main" id="{8EEC9FF2-EF88-45D7-AF32-6FAE56F43DD8}"/>
                </a:ext>
              </a:extLst>
            </p:cNvPr>
            <p:cNvGrpSpPr/>
            <p:nvPr/>
          </p:nvGrpSpPr>
          <p:grpSpPr>
            <a:xfrm>
              <a:off x="3673897" y="2341476"/>
              <a:ext cx="85514" cy="73274"/>
              <a:chOff x="5037654" y="3392507"/>
              <a:chExt cx="37870" cy="32451"/>
            </a:xfrm>
          </p:grpSpPr>
          <p:sp>
            <p:nvSpPr>
              <p:cNvPr id="445" name="Google Shape;1836;p57">
                <a:extLst>
                  <a:ext uri="{FF2B5EF4-FFF2-40B4-BE49-F238E27FC236}">
                    <a16:creationId xmlns:a16="http://schemas.microsoft.com/office/drawing/2014/main" id="{0A6CA703-59CA-44C4-8768-F148FE2E32BD}"/>
                  </a:ext>
                </a:extLst>
              </p:cNvPr>
              <p:cNvSpPr/>
              <p:nvPr/>
            </p:nvSpPr>
            <p:spPr>
              <a:xfrm>
                <a:off x="5037654" y="3392507"/>
                <a:ext cx="37870" cy="32451"/>
              </a:xfrm>
              <a:custGeom>
                <a:avLst/>
                <a:gdLst/>
                <a:ahLst/>
                <a:cxnLst/>
                <a:rect l="l" t="t" r="r" b="b"/>
                <a:pathLst>
                  <a:path w="4815" h="4126" extrusionOk="0">
                    <a:moveTo>
                      <a:pt x="2742" y="1"/>
                    </a:moveTo>
                    <a:cubicBezTo>
                      <a:pt x="2238" y="1"/>
                      <a:pt x="1724" y="188"/>
                      <a:pt x="1307" y="606"/>
                    </a:cubicBezTo>
                    <a:cubicBezTo>
                      <a:pt x="0" y="1912"/>
                      <a:pt x="919" y="4126"/>
                      <a:pt x="2758" y="4126"/>
                    </a:cubicBezTo>
                    <a:cubicBezTo>
                      <a:pt x="3895" y="4114"/>
                      <a:pt x="4815" y="3194"/>
                      <a:pt x="4815" y="2069"/>
                    </a:cubicBezTo>
                    <a:cubicBezTo>
                      <a:pt x="4815" y="824"/>
                      <a:pt x="3799" y="1"/>
                      <a:pt x="274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" name="Google Shape;1837;p57">
                <a:extLst>
                  <a:ext uri="{FF2B5EF4-FFF2-40B4-BE49-F238E27FC236}">
                    <a16:creationId xmlns:a16="http://schemas.microsoft.com/office/drawing/2014/main" id="{B4B7C874-6D33-4D67-B158-CBD17AB7AC96}"/>
                  </a:ext>
                </a:extLst>
              </p:cNvPr>
              <p:cNvSpPr/>
              <p:nvPr/>
            </p:nvSpPr>
            <p:spPr>
              <a:xfrm>
                <a:off x="5050592" y="3402213"/>
                <a:ext cx="15227" cy="13064"/>
              </a:xfrm>
              <a:custGeom>
                <a:avLst/>
                <a:gdLst/>
                <a:ahLst/>
                <a:cxnLst/>
                <a:rect l="l" t="t" r="r" b="b"/>
                <a:pathLst>
                  <a:path w="1936" h="1661" extrusionOk="0">
                    <a:moveTo>
                      <a:pt x="1113" y="1"/>
                    </a:moveTo>
                    <a:cubicBezTo>
                      <a:pt x="375" y="1"/>
                      <a:pt x="0" y="896"/>
                      <a:pt x="520" y="1416"/>
                    </a:cubicBezTo>
                    <a:cubicBezTo>
                      <a:pt x="689" y="1585"/>
                      <a:pt x="898" y="1661"/>
                      <a:pt x="1103" y="1661"/>
                    </a:cubicBezTo>
                    <a:cubicBezTo>
                      <a:pt x="1528" y="1661"/>
                      <a:pt x="1936" y="1333"/>
                      <a:pt x="1936" y="835"/>
                    </a:cubicBezTo>
                    <a:cubicBezTo>
                      <a:pt x="1936" y="376"/>
                      <a:pt x="1573" y="1"/>
                      <a:pt x="11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5" name="Google Shape;1838;p57">
              <a:extLst>
                <a:ext uri="{FF2B5EF4-FFF2-40B4-BE49-F238E27FC236}">
                  <a16:creationId xmlns:a16="http://schemas.microsoft.com/office/drawing/2014/main" id="{ECC3773B-932C-4D7F-967F-9B9A493B107B}"/>
                </a:ext>
              </a:extLst>
            </p:cNvPr>
            <p:cNvGrpSpPr/>
            <p:nvPr/>
          </p:nvGrpSpPr>
          <p:grpSpPr>
            <a:xfrm>
              <a:off x="4619828" y="2287559"/>
              <a:ext cx="85514" cy="73274"/>
              <a:chOff x="5456560" y="3368629"/>
              <a:chExt cx="37870" cy="32451"/>
            </a:xfrm>
          </p:grpSpPr>
          <p:sp>
            <p:nvSpPr>
              <p:cNvPr id="443" name="Google Shape;1839;p57">
                <a:extLst>
                  <a:ext uri="{FF2B5EF4-FFF2-40B4-BE49-F238E27FC236}">
                    <a16:creationId xmlns:a16="http://schemas.microsoft.com/office/drawing/2014/main" id="{F29C6D3B-E471-4239-9678-3FD5378B43D3}"/>
                  </a:ext>
                </a:extLst>
              </p:cNvPr>
              <p:cNvSpPr/>
              <p:nvPr/>
            </p:nvSpPr>
            <p:spPr>
              <a:xfrm>
                <a:off x="5456560" y="3368629"/>
                <a:ext cx="37870" cy="32451"/>
              </a:xfrm>
              <a:custGeom>
                <a:avLst/>
                <a:gdLst/>
                <a:ahLst/>
                <a:cxnLst/>
                <a:rect l="l" t="t" r="r" b="b"/>
                <a:pathLst>
                  <a:path w="4815" h="4126" extrusionOk="0">
                    <a:moveTo>
                      <a:pt x="2742" y="0"/>
                    </a:moveTo>
                    <a:cubicBezTo>
                      <a:pt x="2238" y="0"/>
                      <a:pt x="1724" y="187"/>
                      <a:pt x="1307" y="605"/>
                    </a:cubicBezTo>
                    <a:cubicBezTo>
                      <a:pt x="0" y="1912"/>
                      <a:pt x="920" y="4125"/>
                      <a:pt x="2758" y="4125"/>
                    </a:cubicBezTo>
                    <a:cubicBezTo>
                      <a:pt x="3895" y="4113"/>
                      <a:pt x="4815" y="3194"/>
                      <a:pt x="4815" y="2069"/>
                    </a:cubicBezTo>
                    <a:cubicBezTo>
                      <a:pt x="4815" y="824"/>
                      <a:pt x="3800" y="0"/>
                      <a:pt x="27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" name="Google Shape;1840;p57">
                <a:extLst>
                  <a:ext uri="{FF2B5EF4-FFF2-40B4-BE49-F238E27FC236}">
                    <a16:creationId xmlns:a16="http://schemas.microsoft.com/office/drawing/2014/main" id="{59299D1D-FFF2-49E7-B2B8-5C22B6EDEAF0}"/>
                  </a:ext>
                </a:extLst>
              </p:cNvPr>
              <p:cNvSpPr/>
              <p:nvPr/>
            </p:nvSpPr>
            <p:spPr>
              <a:xfrm>
                <a:off x="5469498" y="3378334"/>
                <a:ext cx="15227" cy="13064"/>
              </a:xfrm>
              <a:custGeom>
                <a:avLst/>
                <a:gdLst/>
                <a:ahLst/>
                <a:cxnLst/>
                <a:rect l="l" t="t" r="r" b="b"/>
                <a:pathLst>
                  <a:path w="1936" h="1661" extrusionOk="0">
                    <a:moveTo>
                      <a:pt x="1113" y="0"/>
                    </a:moveTo>
                    <a:cubicBezTo>
                      <a:pt x="375" y="0"/>
                      <a:pt x="0" y="895"/>
                      <a:pt x="520" y="1416"/>
                    </a:cubicBezTo>
                    <a:cubicBezTo>
                      <a:pt x="693" y="1585"/>
                      <a:pt x="903" y="1660"/>
                      <a:pt x="1108" y="1660"/>
                    </a:cubicBezTo>
                    <a:cubicBezTo>
                      <a:pt x="1533" y="1660"/>
                      <a:pt x="1936" y="1333"/>
                      <a:pt x="1936" y="835"/>
                    </a:cubicBezTo>
                    <a:cubicBezTo>
                      <a:pt x="1936" y="375"/>
                      <a:pt x="1573" y="0"/>
                      <a:pt x="11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6" name="Google Shape;1841;p57">
              <a:extLst>
                <a:ext uri="{FF2B5EF4-FFF2-40B4-BE49-F238E27FC236}">
                  <a16:creationId xmlns:a16="http://schemas.microsoft.com/office/drawing/2014/main" id="{C4D09349-153E-4668-93DE-DDAE2249D888}"/>
                </a:ext>
              </a:extLst>
            </p:cNvPr>
            <p:cNvGrpSpPr/>
            <p:nvPr/>
          </p:nvGrpSpPr>
          <p:grpSpPr>
            <a:xfrm>
              <a:off x="3037327" y="2587618"/>
              <a:ext cx="104429" cy="89435"/>
              <a:chOff x="4755749" y="3501516"/>
              <a:chExt cx="46246" cy="39608"/>
            </a:xfrm>
          </p:grpSpPr>
          <p:sp>
            <p:nvSpPr>
              <p:cNvPr id="441" name="Google Shape;1842;p57">
                <a:extLst>
                  <a:ext uri="{FF2B5EF4-FFF2-40B4-BE49-F238E27FC236}">
                    <a16:creationId xmlns:a16="http://schemas.microsoft.com/office/drawing/2014/main" id="{CF2D3B65-4EAF-4FD8-A6D6-64271046D0BA}"/>
                  </a:ext>
                </a:extLst>
              </p:cNvPr>
              <p:cNvSpPr/>
              <p:nvPr/>
            </p:nvSpPr>
            <p:spPr>
              <a:xfrm>
                <a:off x="4755749" y="3501516"/>
                <a:ext cx="46246" cy="39608"/>
              </a:xfrm>
              <a:custGeom>
                <a:avLst/>
                <a:gdLst/>
                <a:ahLst/>
                <a:cxnLst/>
                <a:rect l="l" t="t" r="r" b="b"/>
                <a:pathLst>
                  <a:path w="5880" h="5036" extrusionOk="0">
                    <a:moveTo>
                      <a:pt x="3345" y="0"/>
                    </a:moveTo>
                    <a:cubicBezTo>
                      <a:pt x="2727" y="0"/>
                      <a:pt x="2097" y="229"/>
                      <a:pt x="1585" y="741"/>
                    </a:cubicBezTo>
                    <a:cubicBezTo>
                      <a:pt x="0" y="2326"/>
                      <a:pt x="1125" y="5036"/>
                      <a:pt x="3363" y="5036"/>
                    </a:cubicBezTo>
                    <a:cubicBezTo>
                      <a:pt x="4754" y="5036"/>
                      <a:pt x="5879" y="3911"/>
                      <a:pt x="5879" y="2520"/>
                    </a:cubicBezTo>
                    <a:cubicBezTo>
                      <a:pt x="5879" y="1005"/>
                      <a:pt x="4638" y="0"/>
                      <a:pt x="334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" name="Google Shape;1843;p57">
                <a:extLst>
                  <a:ext uri="{FF2B5EF4-FFF2-40B4-BE49-F238E27FC236}">
                    <a16:creationId xmlns:a16="http://schemas.microsoft.com/office/drawing/2014/main" id="{267D37DF-1989-4A61-8273-D25D421E5D6A}"/>
                  </a:ext>
                </a:extLst>
              </p:cNvPr>
              <p:cNvSpPr/>
              <p:nvPr/>
            </p:nvSpPr>
            <p:spPr>
              <a:xfrm>
                <a:off x="4768687" y="3511245"/>
                <a:ext cx="23697" cy="20221"/>
              </a:xfrm>
              <a:custGeom>
                <a:avLst/>
                <a:gdLst/>
                <a:ahLst/>
                <a:cxnLst/>
                <a:rect l="l" t="t" r="r" b="b"/>
                <a:pathLst>
                  <a:path w="3013" h="2571" extrusionOk="0">
                    <a:moveTo>
                      <a:pt x="1718" y="0"/>
                    </a:moveTo>
                    <a:cubicBezTo>
                      <a:pt x="569" y="0"/>
                      <a:pt x="0" y="1379"/>
                      <a:pt x="811" y="2190"/>
                    </a:cubicBezTo>
                    <a:cubicBezTo>
                      <a:pt x="1074" y="2453"/>
                      <a:pt x="1398" y="2571"/>
                      <a:pt x="1715" y="2571"/>
                    </a:cubicBezTo>
                    <a:cubicBezTo>
                      <a:pt x="2377" y="2571"/>
                      <a:pt x="3013" y="2059"/>
                      <a:pt x="3013" y="1283"/>
                    </a:cubicBezTo>
                    <a:cubicBezTo>
                      <a:pt x="3013" y="581"/>
                      <a:pt x="2432" y="0"/>
                      <a:pt x="171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7" name="Google Shape;1844;p57">
              <a:extLst>
                <a:ext uri="{FF2B5EF4-FFF2-40B4-BE49-F238E27FC236}">
                  <a16:creationId xmlns:a16="http://schemas.microsoft.com/office/drawing/2014/main" id="{1B3FE232-12F8-4EB8-A923-231BA5860609}"/>
                </a:ext>
              </a:extLst>
            </p:cNvPr>
            <p:cNvGrpSpPr/>
            <p:nvPr/>
          </p:nvGrpSpPr>
          <p:grpSpPr>
            <a:xfrm>
              <a:off x="2869318" y="2551638"/>
              <a:ext cx="85319" cy="73221"/>
              <a:chOff x="4681346" y="3485582"/>
              <a:chExt cx="37783" cy="32427"/>
            </a:xfrm>
          </p:grpSpPr>
          <p:sp>
            <p:nvSpPr>
              <p:cNvPr id="439" name="Google Shape;1845;p57">
                <a:extLst>
                  <a:ext uri="{FF2B5EF4-FFF2-40B4-BE49-F238E27FC236}">
                    <a16:creationId xmlns:a16="http://schemas.microsoft.com/office/drawing/2014/main" id="{DC19F0A6-2A3D-4EE1-A9EE-D3D405278C5C}"/>
                  </a:ext>
                </a:extLst>
              </p:cNvPr>
              <p:cNvSpPr/>
              <p:nvPr/>
            </p:nvSpPr>
            <p:spPr>
              <a:xfrm>
                <a:off x="4681346" y="3485582"/>
                <a:ext cx="37783" cy="32427"/>
              </a:xfrm>
              <a:custGeom>
                <a:avLst/>
                <a:gdLst/>
                <a:ahLst/>
                <a:cxnLst/>
                <a:rect l="l" t="t" r="r" b="b"/>
                <a:pathLst>
                  <a:path w="4804" h="4123" extrusionOk="0">
                    <a:moveTo>
                      <a:pt x="2738" y="1"/>
                    </a:moveTo>
                    <a:cubicBezTo>
                      <a:pt x="2231" y="1"/>
                      <a:pt x="1715" y="191"/>
                      <a:pt x="1295" y="614"/>
                    </a:cubicBezTo>
                    <a:cubicBezTo>
                      <a:pt x="1" y="1909"/>
                      <a:pt x="920" y="4122"/>
                      <a:pt x="2747" y="4122"/>
                    </a:cubicBezTo>
                    <a:cubicBezTo>
                      <a:pt x="3884" y="4122"/>
                      <a:pt x="4803" y="3203"/>
                      <a:pt x="4803" y="2066"/>
                    </a:cubicBezTo>
                    <a:cubicBezTo>
                      <a:pt x="4803" y="824"/>
                      <a:pt x="3793" y="1"/>
                      <a:pt x="273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" name="Google Shape;1846;p57">
                <a:extLst>
                  <a:ext uri="{FF2B5EF4-FFF2-40B4-BE49-F238E27FC236}">
                    <a16:creationId xmlns:a16="http://schemas.microsoft.com/office/drawing/2014/main" id="{4EF1EE4A-4E6A-4722-84EA-8CD0B8B84231}"/>
                  </a:ext>
                </a:extLst>
              </p:cNvPr>
              <p:cNvSpPr/>
              <p:nvPr/>
            </p:nvSpPr>
            <p:spPr>
              <a:xfrm>
                <a:off x="4696479" y="3495263"/>
                <a:ext cx="13040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58" extrusionOk="0">
                    <a:moveTo>
                      <a:pt x="823" y="0"/>
                    </a:moveTo>
                    <a:cubicBezTo>
                      <a:pt x="363" y="0"/>
                      <a:pt x="0" y="375"/>
                      <a:pt x="0" y="835"/>
                    </a:cubicBezTo>
                    <a:cubicBezTo>
                      <a:pt x="0" y="1295"/>
                      <a:pt x="363" y="1657"/>
                      <a:pt x="823" y="1657"/>
                    </a:cubicBezTo>
                    <a:cubicBezTo>
                      <a:pt x="1282" y="1657"/>
                      <a:pt x="1657" y="1295"/>
                      <a:pt x="1657" y="835"/>
                    </a:cubicBezTo>
                    <a:cubicBezTo>
                      <a:pt x="1657" y="375"/>
                      <a:pt x="1282" y="0"/>
                      <a:pt x="82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8" name="Google Shape;1847;p57">
              <a:extLst>
                <a:ext uri="{FF2B5EF4-FFF2-40B4-BE49-F238E27FC236}">
                  <a16:creationId xmlns:a16="http://schemas.microsoft.com/office/drawing/2014/main" id="{4C058B23-3FD7-43E0-A311-192EE45A8541}"/>
                </a:ext>
              </a:extLst>
            </p:cNvPr>
            <p:cNvGrpSpPr/>
            <p:nvPr/>
          </p:nvGrpSpPr>
          <p:grpSpPr>
            <a:xfrm>
              <a:off x="3062883" y="2112471"/>
              <a:ext cx="85532" cy="73274"/>
              <a:chOff x="4767067" y="3291088"/>
              <a:chExt cx="37878" cy="32451"/>
            </a:xfrm>
          </p:grpSpPr>
          <p:sp>
            <p:nvSpPr>
              <p:cNvPr id="437" name="Google Shape;1848;p57">
                <a:extLst>
                  <a:ext uri="{FF2B5EF4-FFF2-40B4-BE49-F238E27FC236}">
                    <a16:creationId xmlns:a16="http://schemas.microsoft.com/office/drawing/2014/main" id="{6A628279-9DC9-4F4B-A442-3D3EEC7DA6F7}"/>
                  </a:ext>
                </a:extLst>
              </p:cNvPr>
              <p:cNvSpPr/>
              <p:nvPr/>
            </p:nvSpPr>
            <p:spPr>
              <a:xfrm>
                <a:off x="4767067" y="3291088"/>
                <a:ext cx="37878" cy="32451"/>
              </a:xfrm>
              <a:custGeom>
                <a:avLst/>
                <a:gdLst/>
                <a:ahLst/>
                <a:cxnLst/>
                <a:rect l="l" t="t" r="r" b="b"/>
                <a:pathLst>
                  <a:path w="4816" h="4126" extrusionOk="0">
                    <a:moveTo>
                      <a:pt x="2739" y="0"/>
                    </a:moveTo>
                    <a:cubicBezTo>
                      <a:pt x="2233" y="0"/>
                      <a:pt x="1717" y="188"/>
                      <a:pt x="1295" y="605"/>
                    </a:cubicBezTo>
                    <a:cubicBezTo>
                      <a:pt x="1" y="1900"/>
                      <a:pt x="920" y="4126"/>
                      <a:pt x="2759" y="4126"/>
                    </a:cubicBezTo>
                    <a:cubicBezTo>
                      <a:pt x="3884" y="4113"/>
                      <a:pt x="4803" y="3206"/>
                      <a:pt x="4815" y="2069"/>
                    </a:cubicBezTo>
                    <a:cubicBezTo>
                      <a:pt x="4815" y="824"/>
                      <a:pt x="3800" y="0"/>
                      <a:pt x="273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" name="Google Shape;1849;p57">
                <a:extLst>
                  <a:ext uri="{FF2B5EF4-FFF2-40B4-BE49-F238E27FC236}">
                    <a16:creationId xmlns:a16="http://schemas.microsoft.com/office/drawing/2014/main" id="{62275697-F927-43D4-9287-8542B58EE94B}"/>
                  </a:ext>
                </a:extLst>
              </p:cNvPr>
              <p:cNvSpPr/>
              <p:nvPr/>
            </p:nvSpPr>
            <p:spPr>
              <a:xfrm>
                <a:off x="4780036" y="3300888"/>
                <a:ext cx="15203" cy="13009"/>
              </a:xfrm>
              <a:custGeom>
                <a:avLst/>
                <a:gdLst/>
                <a:ahLst/>
                <a:cxnLst/>
                <a:rect l="l" t="t" r="r" b="b"/>
                <a:pathLst>
                  <a:path w="1933" h="1654" extrusionOk="0">
                    <a:moveTo>
                      <a:pt x="1131" y="0"/>
                    </a:moveTo>
                    <a:cubicBezTo>
                      <a:pt x="1124" y="0"/>
                      <a:pt x="1117" y="0"/>
                      <a:pt x="1110" y="1"/>
                    </a:cubicBezTo>
                    <a:cubicBezTo>
                      <a:pt x="1105" y="0"/>
                      <a:pt x="1100" y="0"/>
                      <a:pt x="1095" y="0"/>
                    </a:cubicBezTo>
                    <a:cubicBezTo>
                      <a:pt x="367" y="0"/>
                      <a:pt x="0" y="887"/>
                      <a:pt x="517" y="1404"/>
                    </a:cubicBezTo>
                    <a:cubicBezTo>
                      <a:pt x="686" y="1577"/>
                      <a:pt x="895" y="1654"/>
                      <a:pt x="1100" y="1654"/>
                    </a:cubicBezTo>
                    <a:cubicBezTo>
                      <a:pt x="1525" y="1654"/>
                      <a:pt x="1932" y="1321"/>
                      <a:pt x="1932" y="823"/>
                    </a:cubicBezTo>
                    <a:cubicBezTo>
                      <a:pt x="1932" y="371"/>
                      <a:pt x="1569" y="0"/>
                      <a:pt x="113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9" name="Google Shape;1850;p57">
              <a:extLst>
                <a:ext uri="{FF2B5EF4-FFF2-40B4-BE49-F238E27FC236}">
                  <a16:creationId xmlns:a16="http://schemas.microsoft.com/office/drawing/2014/main" id="{DB4B0021-348A-4843-B2D7-782844D394EF}"/>
                </a:ext>
              </a:extLst>
            </p:cNvPr>
            <p:cNvGrpSpPr/>
            <p:nvPr/>
          </p:nvGrpSpPr>
          <p:grpSpPr>
            <a:xfrm>
              <a:off x="2883934" y="2370903"/>
              <a:ext cx="85301" cy="73274"/>
              <a:chOff x="4687819" y="3405539"/>
              <a:chExt cx="37776" cy="32451"/>
            </a:xfrm>
          </p:grpSpPr>
          <p:sp>
            <p:nvSpPr>
              <p:cNvPr id="435" name="Google Shape;1851;p57">
                <a:extLst>
                  <a:ext uri="{FF2B5EF4-FFF2-40B4-BE49-F238E27FC236}">
                    <a16:creationId xmlns:a16="http://schemas.microsoft.com/office/drawing/2014/main" id="{A61645B6-2477-40C6-9832-E1DCAD7660DA}"/>
                  </a:ext>
                </a:extLst>
              </p:cNvPr>
              <p:cNvSpPr/>
              <p:nvPr/>
            </p:nvSpPr>
            <p:spPr>
              <a:xfrm>
                <a:off x="4687819" y="3405539"/>
                <a:ext cx="37776" cy="32451"/>
              </a:xfrm>
              <a:custGeom>
                <a:avLst/>
                <a:gdLst/>
                <a:ahLst/>
                <a:cxnLst/>
                <a:rect l="l" t="t" r="r" b="b"/>
                <a:pathLst>
                  <a:path w="4803" h="4126" extrusionOk="0">
                    <a:moveTo>
                      <a:pt x="2730" y="1"/>
                    </a:moveTo>
                    <a:cubicBezTo>
                      <a:pt x="2226" y="1"/>
                      <a:pt x="1712" y="188"/>
                      <a:pt x="1295" y="606"/>
                    </a:cubicBezTo>
                    <a:cubicBezTo>
                      <a:pt x="0" y="1912"/>
                      <a:pt x="920" y="4126"/>
                      <a:pt x="2758" y="4126"/>
                    </a:cubicBezTo>
                    <a:cubicBezTo>
                      <a:pt x="3883" y="4114"/>
                      <a:pt x="4803" y="3195"/>
                      <a:pt x="4803" y="2070"/>
                    </a:cubicBezTo>
                    <a:cubicBezTo>
                      <a:pt x="4803" y="824"/>
                      <a:pt x="3787" y="1"/>
                      <a:pt x="273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1852;p57">
                <a:extLst>
                  <a:ext uri="{FF2B5EF4-FFF2-40B4-BE49-F238E27FC236}">
                    <a16:creationId xmlns:a16="http://schemas.microsoft.com/office/drawing/2014/main" id="{C58DD400-69B7-46C3-B016-899BB231DACA}"/>
                  </a:ext>
                </a:extLst>
              </p:cNvPr>
              <p:cNvSpPr/>
              <p:nvPr/>
            </p:nvSpPr>
            <p:spPr>
              <a:xfrm>
                <a:off x="4702944" y="3415245"/>
                <a:ext cx="13040" cy="13048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59" extrusionOk="0">
                    <a:moveTo>
                      <a:pt x="823" y="1"/>
                    </a:moveTo>
                    <a:cubicBezTo>
                      <a:pt x="376" y="1"/>
                      <a:pt x="1" y="376"/>
                      <a:pt x="1" y="836"/>
                    </a:cubicBezTo>
                    <a:cubicBezTo>
                      <a:pt x="1" y="1295"/>
                      <a:pt x="376" y="1658"/>
                      <a:pt x="823" y="1658"/>
                    </a:cubicBezTo>
                    <a:cubicBezTo>
                      <a:pt x="1283" y="1658"/>
                      <a:pt x="1658" y="1295"/>
                      <a:pt x="1658" y="836"/>
                    </a:cubicBezTo>
                    <a:cubicBezTo>
                      <a:pt x="1658" y="376"/>
                      <a:pt x="1283" y="1"/>
                      <a:pt x="82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0" name="Google Shape;1853;p57">
              <a:extLst>
                <a:ext uri="{FF2B5EF4-FFF2-40B4-BE49-F238E27FC236}">
                  <a16:creationId xmlns:a16="http://schemas.microsoft.com/office/drawing/2014/main" id="{A9EF3CCE-9AB2-403D-9075-34265B8F4704}"/>
                </a:ext>
              </a:extLst>
            </p:cNvPr>
            <p:cNvGrpSpPr/>
            <p:nvPr/>
          </p:nvGrpSpPr>
          <p:grpSpPr>
            <a:xfrm>
              <a:off x="3415223" y="2459574"/>
              <a:ext cx="119258" cy="102328"/>
              <a:chOff x="4923101" y="3444809"/>
              <a:chExt cx="52813" cy="45318"/>
            </a:xfrm>
          </p:grpSpPr>
          <p:sp>
            <p:nvSpPr>
              <p:cNvPr id="433" name="Google Shape;1854;p57">
                <a:extLst>
                  <a:ext uri="{FF2B5EF4-FFF2-40B4-BE49-F238E27FC236}">
                    <a16:creationId xmlns:a16="http://schemas.microsoft.com/office/drawing/2014/main" id="{D65C8B47-FBAE-460E-B8ED-A7E0F698F299}"/>
                  </a:ext>
                </a:extLst>
              </p:cNvPr>
              <p:cNvSpPr/>
              <p:nvPr/>
            </p:nvSpPr>
            <p:spPr>
              <a:xfrm>
                <a:off x="4923101" y="3444809"/>
                <a:ext cx="52813" cy="45318"/>
              </a:xfrm>
              <a:custGeom>
                <a:avLst/>
                <a:gdLst/>
                <a:ahLst/>
                <a:cxnLst/>
                <a:rect l="l" t="t" r="r" b="b"/>
                <a:pathLst>
                  <a:path w="6715" h="5762" extrusionOk="0">
                    <a:moveTo>
                      <a:pt x="3823" y="1"/>
                    </a:moveTo>
                    <a:cubicBezTo>
                      <a:pt x="3117" y="1"/>
                      <a:pt x="2398" y="263"/>
                      <a:pt x="1815" y="851"/>
                    </a:cubicBezTo>
                    <a:cubicBezTo>
                      <a:pt x="1" y="2665"/>
                      <a:pt x="1283" y="5762"/>
                      <a:pt x="3847" y="5762"/>
                    </a:cubicBezTo>
                    <a:cubicBezTo>
                      <a:pt x="5432" y="5762"/>
                      <a:pt x="6714" y="4468"/>
                      <a:pt x="6714" y="2883"/>
                    </a:cubicBezTo>
                    <a:cubicBezTo>
                      <a:pt x="6714" y="1148"/>
                      <a:pt x="5298" y="1"/>
                      <a:pt x="382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" name="Google Shape;1855;p57">
                <a:extLst>
                  <a:ext uri="{FF2B5EF4-FFF2-40B4-BE49-F238E27FC236}">
                    <a16:creationId xmlns:a16="http://schemas.microsoft.com/office/drawing/2014/main" id="{43C553BC-B231-4195-8904-25583E3602F8}"/>
                  </a:ext>
                </a:extLst>
              </p:cNvPr>
              <p:cNvSpPr/>
              <p:nvPr/>
            </p:nvSpPr>
            <p:spPr>
              <a:xfrm>
                <a:off x="4936039" y="3454538"/>
                <a:ext cx="30265" cy="25915"/>
              </a:xfrm>
              <a:custGeom>
                <a:avLst/>
                <a:gdLst/>
                <a:ahLst/>
                <a:cxnLst/>
                <a:rect l="l" t="t" r="r" b="b"/>
                <a:pathLst>
                  <a:path w="3848" h="3295" extrusionOk="0">
                    <a:moveTo>
                      <a:pt x="2202" y="1"/>
                    </a:moveTo>
                    <a:cubicBezTo>
                      <a:pt x="727" y="1"/>
                      <a:pt x="1" y="1779"/>
                      <a:pt x="1029" y="2807"/>
                    </a:cubicBezTo>
                    <a:cubicBezTo>
                      <a:pt x="1365" y="3144"/>
                      <a:pt x="1779" y="3294"/>
                      <a:pt x="2185" y="3294"/>
                    </a:cubicBezTo>
                    <a:cubicBezTo>
                      <a:pt x="3034" y="3294"/>
                      <a:pt x="3847" y="2636"/>
                      <a:pt x="3847" y="1646"/>
                    </a:cubicBezTo>
                    <a:cubicBezTo>
                      <a:pt x="3847" y="739"/>
                      <a:pt x="3110" y="1"/>
                      <a:pt x="220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1" name="Google Shape;1856;p57">
              <a:extLst>
                <a:ext uri="{FF2B5EF4-FFF2-40B4-BE49-F238E27FC236}">
                  <a16:creationId xmlns:a16="http://schemas.microsoft.com/office/drawing/2014/main" id="{321CD615-D557-4685-81A9-6C8F59269ECA}"/>
                </a:ext>
              </a:extLst>
            </p:cNvPr>
            <p:cNvGrpSpPr/>
            <p:nvPr/>
          </p:nvGrpSpPr>
          <p:grpSpPr>
            <a:xfrm>
              <a:off x="3241211" y="2933620"/>
              <a:ext cx="70916" cy="60949"/>
              <a:chOff x="4846040" y="3654750"/>
              <a:chExt cx="31405" cy="26993"/>
            </a:xfrm>
          </p:grpSpPr>
          <p:sp>
            <p:nvSpPr>
              <p:cNvPr id="431" name="Google Shape;1857;p57">
                <a:extLst>
                  <a:ext uri="{FF2B5EF4-FFF2-40B4-BE49-F238E27FC236}">
                    <a16:creationId xmlns:a16="http://schemas.microsoft.com/office/drawing/2014/main" id="{528D1F93-FA41-44EE-A532-3DD4110E67B4}"/>
                  </a:ext>
                </a:extLst>
              </p:cNvPr>
              <p:cNvSpPr/>
              <p:nvPr/>
            </p:nvSpPr>
            <p:spPr>
              <a:xfrm>
                <a:off x="4846040" y="3654750"/>
                <a:ext cx="31405" cy="26993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432" extrusionOk="0">
                    <a:moveTo>
                      <a:pt x="2272" y="0"/>
                    </a:moveTo>
                    <a:cubicBezTo>
                      <a:pt x="1853" y="0"/>
                      <a:pt x="1425" y="156"/>
                      <a:pt x="1077" y="504"/>
                    </a:cubicBezTo>
                    <a:cubicBezTo>
                      <a:pt x="0" y="1581"/>
                      <a:pt x="750" y="3432"/>
                      <a:pt x="2274" y="3432"/>
                    </a:cubicBezTo>
                    <a:cubicBezTo>
                      <a:pt x="3218" y="3432"/>
                      <a:pt x="3992" y="2658"/>
                      <a:pt x="3992" y="1714"/>
                    </a:cubicBezTo>
                    <a:cubicBezTo>
                      <a:pt x="3992" y="683"/>
                      <a:pt x="3150" y="0"/>
                      <a:pt x="227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1858;p57">
                <a:extLst>
                  <a:ext uri="{FF2B5EF4-FFF2-40B4-BE49-F238E27FC236}">
                    <a16:creationId xmlns:a16="http://schemas.microsoft.com/office/drawing/2014/main" id="{01C8C43C-F9AA-4D0B-974D-AA9F2495C667}"/>
                  </a:ext>
                </a:extLst>
              </p:cNvPr>
              <p:cNvSpPr/>
              <p:nvPr/>
            </p:nvSpPr>
            <p:spPr>
              <a:xfrm>
                <a:off x="4858883" y="3664424"/>
                <a:ext cx="8856" cy="7676"/>
              </a:xfrm>
              <a:custGeom>
                <a:avLst/>
                <a:gdLst/>
                <a:ahLst/>
                <a:cxnLst/>
                <a:rect l="l" t="t" r="r" b="b"/>
                <a:pathLst>
                  <a:path w="1126" h="976" extrusionOk="0">
                    <a:moveTo>
                      <a:pt x="641" y="0"/>
                    </a:moveTo>
                    <a:cubicBezTo>
                      <a:pt x="218" y="0"/>
                      <a:pt x="0" y="520"/>
                      <a:pt x="303" y="835"/>
                    </a:cubicBezTo>
                    <a:cubicBezTo>
                      <a:pt x="400" y="932"/>
                      <a:pt x="519" y="975"/>
                      <a:pt x="636" y="975"/>
                    </a:cubicBezTo>
                    <a:cubicBezTo>
                      <a:pt x="885" y="975"/>
                      <a:pt x="1125" y="780"/>
                      <a:pt x="1125" y="484"/>
                    </a:cubicBezTo>
                    <a:cubicBezTo>
                      <a:pt x="1125" y="218"/>
                      <a:pt x="907" y="0"/>
                      <a:pt x="64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2" name="Google Shape;1859;p57">
              <a:extLst>
                <a:ext uri="{FF2B5EF4-FFF2-40B4-BE49-F238E27FC236}">
                  <a16:creationId xmlns:a16="http://schemas.microsoft.com/office/drawing/2014/main" id="{B980FABB-D198-41A0-9851-D00927430FCA}"/>
                </a:ext>
              </a:extLst>
            </p:cNvPr>
            <p:cNvGrpSpPr/>
            <p:nvPr/>
          </p:nvGrpSpPr>
          <p:grpSpPr>
            <a:xfrm>
              <a:off x="3421031" y="3017053"/>
              <a:ext cx="90895" cy="77838"/>
              <a:chOff x="4925673" y="3691700"/>
              <a:chExt cx="40253" cy="34472"/>
            </a:xfrm>
          </p:grpSpPr>
          <p:sp>
            <p:nvSpPr>
              <p:cNvPr id="429" name="Google Shape;1860;p57">
                <a:extLst>
                  <a:ext uri="{FF2B5EF4-FFF2-40B4-BE49-F238E27FC236}">
                    <a16:creationId xmlns:a16="http://schemas.microsoft.com/office/drawing/2014/main" id="{FC04EA07-BA39-4836-9F22-E20240B454AB}"/>
                  </a:ext>
                </a:extLst>
              </p:cNvPr>
              <p:cNvSpPr/>
              <p:nvPr/>
            </p:nvSpPr>
            <p:spPr>
              <a:xfrm>
                <a:off x="4925673" y="3691700"/>
                <a:ext cx="40253" cy="34472"/>
              </a:xfrm>
              <a:custGeom>
                <a:avLst/>
                <a:gdLst/>
                <a:ahLst/>
                <a:cxnLst/>
                <a:rect l="l" t="t" r="r" b="b"/>
                <a:pathLst>
                  <a:path w="5118" h="4383" extrusionOk="0">
                    <a:moveTo>
                      <a:pt x="2908" y="0"/>
                    </a:moveTo>
                    <a:cubicBezTo>
                      <a:pt x="2371" y="0"/>
                      <a:pt x="1825" y="200"/>
                      <a:pt x="1379" y="645"/>
                    </a:cubicBezTo>
                    <a:cubicBezTo>
                      <a:pt x="0" y="2024"/>
                      <a:pt x="968" y="4383"/>
                      <a:pt x="2915" y="4383"/>
                    </a:cubicBezTo>
                    <a:cubicBezTo>
                      <a:pt x="4125" y="4383"/>
                      <a:pt x="5105" y="3403"/>
                      <a:pt x="5117" y="2193"/>
                    </a:cubicBezTo>
                    <a:cubicBezTo>
                      <a:pt x="5109" y="875"/>
                      <a:pt x="4031" y="0"/>
                      <a:pt x="290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" name="Google Shape;1861;p57">
                <a:extLst>
                  <a:ext uri="{FF2B5EF4-FFF2-40B4-BE49-F238E27FC236}">
                    <a16:creationId xmlns:a16="http://schemas.microsoft.com/office/drawing/2014/main" id="{53614A77-BA70-4413-97E2-E28EA3C695A3}"/>
                  </a:ext>
                </a:extLst>
              </p:cNvPr>
              <p:cNvSpPr/>
              <p:nvPr/>
            </p:nvSpPr>
            <p:spPr>
              <a:xfrm>
                <a:off x="4938516" y="3701334"/>
                <a:ext cx="17704" cy="15187"/>
              </a:xfrm>
              <a:custGeom>
                <a:avLst/>
                <a:gdLst/>
                <a:ahLst/>
                <a:cxnLst/>
                <a:rect l="l" t="t" r="r" b="b"/>
                <a:pathLst>
                  <a:path w="2251" h="1931" extrusionOk="0">
                    <a:moveTo>
                      <a:pt x="1295" y="1"/>
                    </a:moveTo>
                    <a:cubicBezTo>
                      <a:pt x="436" y="1"/>
                      <a:pt x="0" y="1041"/>
                      <a:pt x="605" y="1646"/>
                    </a:cubicBezTo>
                    <a:cubicBezTo>
                      <a:pt x="801" y="1842"/>
                      <a:pt x="1043" y="1930"/>
                      <a:pt x="1281" y="1930"/>
                    </a:cubicBezTo>
                    <a:cubicBezTo>
                      <a:pt x="1775" y="1930"/>
                      <a:pt x="2250" y="1549"/>
                      <a:pt x="2250" y="968"/>
                    </a:cubicBezTo>
                    <a:cubicBezTo>
                      <a:pt x="2250" y="436"/>
                      <a:pt x="1827" y="1"/>
                      <a:pt x="12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3" name="Google Shape;1862;p57">
              <a:extLst>
                <a:ext uri="{FF2B5EF4-FFF2-40B4-BE49-F238E27FC236}">
                  <a16:creationId xmlns:a16="http://schemas.microsoft.com/office/drawing/2014/main" id="{1C68F79A-2786-413E-A548-1AA99958A640}"/>
                </a:ext>
              </a:extLst>
            </p:cNvPr>
            <p:cNvGrpSpPr/>
            <p:nvPr/>
          </p:nvGrpSpPr>
          <p:grpSpPr>
            <a:xfrm>
              <a:off x="3350985" y="3128030"/>
              <a:ext cx="70916" cy="60754"/>
              <a:chOff x="4894653" y="3740848"/>
              <a:chExt cx="31405" cy="26906"/>
            </a:xfrm>
          </p:grpSpPr>
          <p:sp>
            <p:nvSpPr>
              <p:cNvPr id="427" name="Google Shape;1863;p57">
                <a:extLst>
                  <a:ext uri="{FF2B5EF4-FFF2-40B4-BE49-F238E27FC236}">
                    <a16:creationId xmlns:a16="http://schemas.microsoft.com/office/drawing/2014/main" id="{83C13FCE-3496-4F94-849C-4A0AAC923A01}"/>
                  </a:ext>
                </a:extLst>
              </p:cNvPr>
              <p:cNvSpPr/>
              <p:nvPr/>
            </p:nvSpPr>
            <p:spPr>
              <a:xfrm>
                <a:off x="4894653" y="3740848"/>
                <a:ext cx="31405" cy="26906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421" extrusionOk="0">
                    <a:moveTo>
                      <a:pt x="2273" y="1"/>
                    </a:moveTo>
                    <a:cubicBezTo>
                      <a:pt x="1853" y="1"/>
                      <a:pt x="1425" y="157"/>
                      <a:pt x="1077" y="505"/>
                    </a:cubicBezTo>
                    <a:cubicBezTo>
                      <a:pt x="1" y="1582"/>
                      <a:pt x="763" y="3420"/>
                      <a:pt x="2287" y="3420"/>
                    </a:cubicBezTo>
                    <a:cubicBezTo>
                      <a:pt x="3230" y="3420"/>
                      <a:pt x="3993" y="2658"/>
                      <a:pt x="3993" y="1715"/>
                    </a:cubicBezTo>
                    <a:cubicBezTo>
                      <a:pt x="3993" y="683"/>
                      <a:pt x="3151" y="1"/>
                      <a:pt x="227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" name="Google Shape;1864;p57">
                <a:extLst>
                  <a:ext uri="{FF2B5EF4-FFF2-40B4-BE49-F238E27FC236}">
                    <a16:creationId xmlns:a16="http://schemas.microsoft.com/office/drawing/2014/main" id="{B1572AB4-3B87-4013-909E-FA5B6A3C5438}"/>
                  </a:ext>
                </a:extLst>
              </p:cNvPr>
              <p:cNvSpPr/>
              <p:nvPr/>
            </p:nvSpPr>
            <p:spPr>
              <a:xfrm>
                <a:off x="4907497" y="3750522"/>
                <a:ext cx="8950" cy="7605"/>
              </a:xfrm>
              <a:custGeom>
                <a:avLst/>
                <a:gdLst/>
                <a:ahLst/>
                <a:cxnLst/>
                <a:rect l="l" t="t" r="r" b="b"/>
                <a:pathLst>
                  <a:path w="1138" h="967" extrusionOk="0">
                    <a:moveTo>
                      <a:pt x="654" y="1"/>
                    </a:moveTo>
                    <a:cubicBezTo>
                      <a:pt x="218" y="1"/>
                      <a:pt x="1" y="521"/>
                      <a:pt x="303" y="823"/>
                    </a:cubicBezTo>
                    <a:cubicBezTo>
                      <a:pt x="406" y="922"/>
                      <a:pt x="531" y="967"/>
                      <a:pt x="652" y="967"/>
                    </a:cubicBezTo>
                    <a:cubicBezTo>
                      <a:pt x="902" y="967"/>
                      <a:pt x="1138" y="778"/>
                      <a:pt x="1138" y="485"/>
                    </a:cubicBezTo>
                    <a:cubicBezTo>
                      <a:pt x="1138" y="219"/>
                      <a:pt x="920" y="1"/>
                      <a:pt x="6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4" name="Google Shape;1865;p57">
              <a:extLst>
                <a:ext uri="{FF2B5EF4-FFF2-40B4-BE49-F238E27FC236}">
                  <a16:creationId xmlns:a16="http://schemas.microsoft.com/office/drawing/2014/main" id="{C17EBE0D-B1C2-4796-A9CC-8B6A3C775FFB}"/>
                </a:ext>
              </a:extLst>
            </p:cNvPr>
            <p:cNvGrpSpPr/>
            <p:nvPr/>
          </p:nvGrpSpPr>
          <p:grpSpPr>
            <a:xfrm>
              <a:off x="3503739" y="3027548"/>
              <a:ext cx="86384" cy="74002"/>
              <a:chOff x="4962300" y="3696348"/>
              <a:chExt cx="38255" cy="32773"/>
            </a:xfrm>
          </p:grpSpPr>
          <p:sp>
            <p:nvSpPr>
              <p:cNvPr id="425" name="Google Shape;1866;p57">
                <a:extLst>
                  <a:ext uri="{FF2B5EF4-FFF2-40B4-BE49-F238E27FC236}">
                    <a16:creationId xmlns:a16="http://schemas.microsoft.com/office/drawing/2014/main" id="{20FB0544-8AAB-46C0-B7AA-9C29D58E35BF}"/>
                  </a:ext>
                </a:extLst>
              </p:cNvPr>
              <p:cNvSpPr/>
              <p:nvPr/>
            </p:nvSpPr>
            <p:spPr>
              <a:xfrm>
                <a:off x="4962300" y="3696348"/>
                <a:ext cx="38255" cy="32773"/>
              </a:xfrm>
              <a:custGeom>
                <a:avLst/>
                <a:gdLst/>
                <a:ahLst/>
                <a:cxnLst/>
                <a:rect l="l" t="t" r="r" b="b"/>
                <a:pathLst>
                  <a:path w="4864" h="4167" extrusionOk="0">
                    <a:moveTo>
                      <a:pt x="2767" y="1"/>
                    </a:moveTo>
                    <a:cubicBezTo>
                      <a:pt x="2259" y="1"/>
                      <a:pt x="1740" y="189"/>
                      <a:pt x="1319" y="611"/>
                    </a:cubicBezTo>
                    <a:cubicBezTo>
                      <a:pt x="0" y="1929"/>
                      <a:pt x="932" y="4167"/>
                      <a:pt x="2783" y="4167"/>
                    </a:cubicBezTo>
                    <a:cubicBezTo>
                      <a:pt x="3932" y="4167"/>
                      <a:pt x="4863" y="3236"/>
                      <a:pt x="4863" y="2086"/>
                    </a:cubicBezTo>
                    <a:cubicBezTo>
                      <a:pt x="4863" y="833"/>
                      <a:pt x="3836" y="1"/>
                      <a:pt x="27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" name="Google Shape;1867;p57">
                <a:extLst>
                  <a:ext uri="{FF2B5EF4-FFF2-40B4-BE49-F238E27FC236}">
                    <a16:creationId xmlns:a16="http://schemas.microsoft.com/office/drawing/2014/main" id="{F67513FD-D25A-41EA-8853-184ECC7BE3B6}"/>
                  </a:ext>
                </a:extLst>
              </p:cNvPr>
              <p:cNvSpPr/>
              <p:nvPr/>
            </p:nvSpPr>
            <p:spPr>
              <a:xfrm>
                <a:off x="4975238" y="3706093"/>
                <a:ext cx="15612" cy="13386"/>
              </a:xfrm>
              <a:custGeom>
                <a:avLst/>
                <a:gdLst/>
                <a:ahLst/>
                <a:cxnLst/>
                <a:rect l="l" t="t" r="r" b="b"/>
                <a:pathLst>
                  <a:path w="1985" h="1702" extrusionOk="0">
                    <a:moveTo>
                      <a:pt x="1138" y="1"/>
                    </a:moveTo>
                    <a:cubicBezTo>
                      <a:pt x="388" y="1"/>
                      <a:pt x="1" y="908"/>
                      <a:pt x="533" y="1452"/>
                    </a:cubicBezTo>
                    <a:cubicBezTo>
                      <a:pt x="709" y="1624"/>
                      <a:pt x="923" y="1702"/>
                      <a:pt x="1132" y="1702"/>
                    </a:cubicBezTo>
                    <a:cubicBezTo>
                      <a:pt x="1569" y="1702"/>
                      <a:pt x="1984" y="1363"/>
                      <a:pt x="1984" y="847"/>
                    </a:cubicBezTo>
                    <a:cubicBezTo>
                      <a:pt x="1984" y="376"/>
                      <a:pt x="1609" y="1"/>
                      <a:pt x="113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5" name="Google Shape;1868;p57">
              <a:extLst>
                <a:ext uri="{FF2B5EF4-FFF2-40B4-BE49-F238E27FC236}">
                  <a16:creationId xmlns:a16="http://schemas.microsoft.com/office/drawing/2014/main" id="{C54B6E73-688E-4403-A676-114342D4779F}"/>
                </a:ext>
              </a:extLst>
            </p:cNvPr>
            <p:cNvGrpSpPr/>
            <p:nvPr/>
          </p:nvGrpSpPr>
          <p:grpSpPr>
            <a:xfrm>
              <a:off x="3544125" y="3133677"/>
              <a:ext cx="71129" cy="60896"/>
              <a:chOff x="4980185" y="3743349"/>
              <a:chExt cx="31499" cy="26969"/>
            </a:xfrm>
          </p:grpSpPr>
          <p:sp>
            <p:nvSpPr>
              <p:cNvPr id="423" name="Google Shape;1869;p57">
                <a:extLst>
                  <a:ext uri="{FF2B5EF4-FFF2-40B4-BE49-F238E27FC236}">
                    <a16:creationId xmlns:a16="http://schemas.microsoft.com/office/drawing/2014/main" id="{FD74F3FD-4AA9-4CC1-9610-C5B5C0DDE5EC}"/>
                  </a:ext>
                </a:extLst>
              </p:cNvPr>
              <p:cNvSpPr/>
              <p:nvPr/>
            </p:nvSpPr>
            <p:spPr>
              <a:xfrm>
                <a:off x="4980185" y="3743349"/>
                <a:ext cx="31499" cy="26969"/>
              </a:xfrm>
              <a:custGeom>
                <a:avLst/>
                <a:gdLst/>
                <a:ahLst/>
                <a:cxnLst/>
                <a:rect l="l" t="t" r="r" b="b"/>
                <a:pathLst>
                  <a:path w="4005" h="3429" extrusionOk="0">
                    <a:moveTo>
                      <a:pt x="2274" y="0"/>
                    </a:moveTo>
                    <a:cubicBezTo>
                      <a:pt x="1855" y="0"/>
                      <a:pt x="1427" y="155"/>
                      <a:pt x="1077" y="501"/>
                    </a:cubicBezTo>
                    <a:cubicBezTo>
                      <a:pt x="1" y="1578"/>
                      <a:pt x="763" y="3429"/>
                      <a:pt x="2287" y="3429"/>
                    </a:cubicBezTo>
                    <a:cubicBezTo>
                      <a:pt x="3230" y="3429"/>
                      <a:pt x="3993" y="2667"/>
                      <a:pt x="4005" y="1723"/>
                    </a:cubicBezTo>
                    <a:cubicBezTo>
                      <a:pt x="4005" y="689"/>
                      <a:pt x="3158" y="0"/>
                      <a:pt x="227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" name="Google Shape;1870;p57">
                <a:extLst>
                  <a:ext uri="{FF2B5EF4-FFF2-40B4-BE49-F238E27FC236}">
                    <a16:creationId xmlns:a16="http://schemas.microsoft.com/office/drawing/2014/main" id="{2FC02F31-C9F3-4F1E-AE23-B9E911541243}"/>
                  </a:ext>
                </a:extLst>
              </p:cNvPr>
              <p:cNvSpPr/>
              <p:nvPr/>
            </p:nvSpPr>
            <p:spPr>
              <a:xfrm>
                <a:off x="4993123" y="3753094"/>
                <a:ext cx="8856" cy="7605"/>
              </a:xfrm>
              <a:custGeom>
                <a:avLst/>
                <a:gdLst/>
                <a:ahLst/>
                <a:cxnLst/>
                <a:rect l="l" t="t" r="r" b="b"/>
                <a:pathLst>
                  <a:path w="1126" h="967" extrusionOk="0">
                    <a:moveTo>
                      <a:pt x="642" y="0"/>
                    </a:moveTo>
                    <a:cubicBezTo>
                      <a:pt x="206" y="0"/>
                      <a:pt x="1" y="521"/>
                      <a:pt x="303" y="823"/>
                    </a:cubicBezTo>
                    <a:cubicBezTo>
                      <a:pt x="402" y="922"/>
                      <a:pt x="524" y="966"/>
                      <a:pt x="644" y="966"/>
                    </a:cubicBezTo>
                    <a:cubicBezTo>
                      <a:pt x="890" y="966"/>
                      <a:pt x="1126" y="777"/>
                      <a:pt x="1126" y="484"/>
                    </a:cubicBezTo>
                    <a:cubicBezTo>
                      <a:pt x="1126" y="218"/>
                      <a:pt x="908" y="0"/>
                      <a:pt x="64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6" name="Google Shape;1871;p57">
              <a:extLst>
                <a:ext uri="{FF2B5EF4-FFF2-40B4-BE49-F238E27FC236}">
                  <a16:creationId xmlns:a16="http://schemas.microsoft.com/office/drawing/2014/main" id="{E774761A-5DA5-4FA7-BAB4-51D72BE41997}"/>
                </a:ext>
              </a:extLst>
            </p:cNvPr>
            <p:cNvGrpSpPr/>
            <p:nvPr/>
          </p:nvGrpSpPr>
          <p:grpSpPr>
            <a:xfrm>
              <a:off x="3619960" y="3113272"/>
              <a:ext cx="71129" cy="60896"/>
              <a:chOff x="5013768" y="3734312"/>
              <a:chExt cx="31499" cy="26969"/>
            </a:xfrm>
          </p:grpSpPr>
          <p:sp>
            <p:nvSpPr>
              <p:cNvPr id="421" name="Google Shape;1872;p57">
                <a:extLst>
                  <a:ext uri="{FF2B5EF4-FFF2-40B4-BE49-F238E27FC236}">
                    <a16:creationId xmlns:a16="http://schemas.microsoft.com/office/drawing/2014/main" id="{AA0EDA25-A6C4-400D-9172-0CEE1ABF25F4}"/>
                  </a:ext>
                </a:extLst>
              </p:cNvPr>
              <p:cNvSpPr/>
              <p:nvPr/>
            </p:nvSpPr>
            <p:spPr>
              <a:xfrm>
                <a:off x="5013768" y="3734312"/>
                <a:ext cx="31499" cy="26969"/>
              </a:xfrm>
              <a:custGeom>
                <a:avLst/>
                <a:gdLst/>
                <a:ahLst/>
                <a:cxnLst/>
                <a:rect l="l" t="t" r="r" b="b"/>
                <a:pathLst>
                  <a:path w="4005" h="3429" extrusionOk="0">
                    <a:moveTo>
                      <a:pt x="2281" y="1"/>
                    </a:moveTo>
                    <a:cubicBezTo>
                      <a:pt x="1858" y="1"/>
                      <a:pt x="1428" y="159"/>
                      <a:pt x="1077" y="513"/>
                    </a:cubicBezTo>
                    <a:cubicBezTo>
                      <a:pt x="1" y="1590"/>
                      <a:pt x="775" y="3429"/>
                      <a:pt x="2299" y="3429"/>
                    </a:cubicBezTo>
                    <a:cubicBezTo>
                      <a:pt x="3231" y="3417"/>
                      <a:pt x="3993" y="2655"/>
                      <a:pt x="4005" y="1711"/>
                    </a:cubicBezTo>
                    <a:cubicBezTo>
                      <a:pt x="3997" y="682"/>
                      <a:pt x="3157" y="1"/>
                      <a:pt x="228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" name="Google Shape;1873;p57">
                <a:extLst>
                  <a:ext uri="{FF2B5EF4-FFF2-40B4-BE49-F238E27FC236}">
                    <a16:creationId xmlns:a16="http://schemas.microsoft.com/office/drawing/2014/main" id="{176D76B3-E1F8-460F-9917-00B9A2E7AB34}"/>
                  </a:ext>
                </a:extLst>
              </p:cNvPr>
              <p:cNvSpPr/>
              <p:nvPr/>
            </p:nvSpPr>
            <p:spPr>
              <a:xfrm>
                <a:off x="5028043" y="3743963"/>
                <a:ext cx="7621" cy="7613"/>
              </a:xfrm>
              <a:custGeom>
                <a:avLst/>
                <a:gdLst/>
                <a:ahLst/>
                <a:cxnLst/>
                <a:rect l="l" t="t" r="r" b="b"/>
                <a:pathLst>
                  <a:path w="969" h="968" extrusionOk="0">
                    <a:moveTo>
                      <a:pt x="484" y="0"/>
                    </a:moveTo>
                    <a:cubicBezTo>
                      <a:pt x="218" y="0"/>
                      <a:pt x="0" y="218"/>
                      <a:pt x="0" y="484"/>
                    </a:cubicBezTo>
                    <a:cubicBezTo>
                      <a:pt x="0" y="750"/>
                      <a:pt x="218" y="968"/>
                      <a:pt x="484" y="968"/>
                    </a:cubicBezTo>
                    <a:cubicBezTo>
                      <a:pt x="750" y="968"/>
                      <a:pt x="968" y="750"/>
                      <a:pt x="968" y="484"/>
                    </a:cubicBezTo>
                    <a:cubicBezTo>
                      <a:pt x="968" y="218"/>
                      <a:pt x="750" y="0"/>
                      <a:pt x="48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7" name="Google Shape;1874;p57">
              <a:extLst>
                <a:ext uri="{FF2B5EF4-FFF2-40B4-BE49-F238E27FC236}">
                  <a16:creationId xmlns:a16="http://schemas.microsoft.com/office/drawing/2014/main" id="{40B9FE8F-17F8-4FEF-AEDE-8F84A7E91B2D}"/>
                </a:ext>
              </a:extLst>
            </p:cNvPr>
            <p:cNvGrpSpPr/>
            <p:nvPr/>
          </p:nvGrpSpPr>
          <p:grpSpPr>
            <a:xfrm>
              <a:off x="3671748" y="3181538"/>
              <a:ext cx="71129" cy="60736"/>
              <a:chOff x="5036703" y="3764545"/>
              <a:chExt cx="31499" cy="26898"/>
            </a:xfrm>
          </p:grpSpPr>
          <p:sp>
            <p:nvSpPr>
              <p:cNvPr id="419" name="Google Shape;1875;p57">
                <a:extLst>
                  <a:ext uri="{FF2B5EF4-FFF2-40B4-BE49-F238E27FC236}">
                    <a16:creationId xmlns:a16="http://schemas.microsoft.com/office/drawing/2014/main" id="{50368715-0861-4676-BE65-0320E7850BCA}"/>
                  </a:ext>
                </a:extLst>
              </p:cNvPr>
              <p:cNvSpPr/>
              <p:nvPr/>
            </p:nvSpPr>
            <p:spPr>
              <a:xfrm>
                <a:off x="5036703" y="3764545"/>
                <a:ext cx="31499" cy="26898"/>
              </a:xfrm>
              <a:custGeom>
                <a:avLst/>
                <a:gdLst/>
                <a:ahLst/>
                <a:cxnLst/>
                <a:rect l="l" t="t" r="r" b="b"/>
                <a:pathLst>
                  <a:path w="4005" h="3420" extrusionOk="0">
                    <a:moveTo>
                      <a:pt x="2284" y="0"/>
                    </a:moveTo>
                    <a:cubicBezTo>
                      <a:pt x="1865" y="0"/>
                      <a:pt x="1437" y="156"/>
                      <a:pt x="1089" y="504"/>
                    </a:cubicBezTo>
                    <a:cubicBezTo>
                      <a:pt x="0" y="1581"/>
                      <a:pt x="774" y="3419"/>
                      <a:pt x="2298" y="3419"/>
                    </a:cubicBezTo>
                    <a:cubicBezTo>
                      <a:pt x="3242" y="3419"/>
                      <a:pt x="4004" y="2657"/>
                      <a:pt x="4004" y="1714"/>
                    </a:cubicBezTo>
                    <a:cubicBezTo>
                      <a:pt x="4004" y="682"/>
                      <a:pt x="3162" y="0"/>
                      <a:pt x="228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" name="Google Shape;1876;p57">
                <a:extLst>
                  <a:ext uri="{FF2B5EF4-FFF2-40B4-BE49-F238E27FC236}">
                    <a16:creationId xmlns:a16="http://schemas.microsoft.com/office/drawing/2014/main" id="{669DD9BB-BF3E-4DBC-BC99-06F99030F753}"/>
                  </a:ext>
                </a:extLst>
              </p:cNvPr>
              <p:cNvSpPr/>
              <p:nvPr/>
            </p:nvSpPr>
            <p:spPr>
              <a:xfrm>
                <a:off x="5049641" y="3774211"/>
                <a:ext cx="8856" cy="7605"/>
              </a:xfrm>
              <a:custGeom>
                <a:avLst/>
                <a:gdLst/>
                <a:ahLst/>
                <a:cxnLst/>
                <a:rect l="l" t="t" r="r" b="b"/>
                <a:pathLst>
                  <a:path w="1126" h="967" extrusionOk="0">
                    <a:moveTo>
                      <a:pt x="653" y="1"/>
                    </a:moveTo>
                    <a:cubicBezTo>
                      <a:pt x="218" y="1"/>
                      <a:pt x="0" y="521"/>
                      <a:pt x="303" y="823"/>
                    </a:cubicBezTo>
                    <a:cubicBezTo>
                      <a:pt x="402" y="922"/>
                      <a:pt x="524" y="967"/>
                      <a:pt x="643" y="967"/>
                    </a:cubicBezTo>
                    <a:cubicBezTo>
                      <a:pt x="890" y="967"/>
                      <a:pt x="1125" y="778"/>
                      <a:pt x="1125" y="485"/>
                    </a:cubicBezTo>
                    <a:cubicBezTo>
                      <a:pt x="1125" y="219"/>
                      <a:pt x="920" y="1"/>
                      <a:pt x="65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8" name="Google Shape;1877;p57">
              <a:extLst>
                <a:ext uri="{FF2B5EF4-FFF2-40B4-BE49-F238E27FC236}">
                  <a16:creationId xmlns:a16="http://schemas.microsoft.com/office/drawing/2014/main" id="{125157F6-8625-4194-8650-BBC8367673EA}"/>
                </a:ext>
              </a:extLst>
            </p:cNvPr>
            <p:cNvGrpSpPr/>
            <p:nvPr/>
          </p:nvGrpSpPr>
          <p:grpSpPr>
            <a:xfrm>
              <a:off x="3483972" y="3190133"/>
              <a:ext cx="70916" cy="60736"/>
              <a:chOff x="4953546" y="3768352"/>
              <a:chExt cx="31405" cy="26898"/>
            </a:xfrm>
          </p:grpSpPr>
          <p:sp>
            <p:nvSpPr>
              <p:cNvPr id="417" name="Google Shape;1878;p57">
                <a:extLst>
                  <a:ext uri="{FF2B5EF4-FFF2-40B4-BE49-F238E27FC236}">
                    <a16:creationId xmlns:a16="http://schemas.microsoft.com/office/drawing/2014/main" id="{AD53F4B4-8905-42DC-9BAB-A7D2380C61DD}"/>
                  </a:ext>
                </a:extLst>
              </p:cNvPr>
              <p:cNvSpPr/>
              <p:nvPr/>
            </p:nvSpPr>
            <p:spPr>
              <a:xfrm>
                <a:off x="4953546" y="3768352"/>
                <a:ext cx="31405" cy="26898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420" extrusionOk="0">
                    <a:moveTo>
                      <a:pt x="2271" y="0"/>
                    </a:moveTo>
                    <a:cubicBezTo>
                      <a:pt x="1852" y="0"/>
                      <a:pt x="1425" y="156"/>
                      <a:pt x="1077" y="504"/>
                    </a:cubicBezTo>
                    <a:cubicBezTo>
                      <a:pt x="1" y="1581"/>
                      <a:pt x="751" y="3419"/>
                      <a:pt x="2287" y="3419"/>
                    </a:cubicBezTo>
                    <a:cubicBezTo>
                      <a:pt x="3218" y="3419"/>
                      <a:pt x="3992" y="2657"/>
                      <a:pt x="3992" y="1726"/>
                    </a:cubicBezTo>
                    <a:cubicBezTo>
                      <a:pt x="3992" y="686"/>
                      <a:pt x="3150" y="0"/>
                      <a:pt x="227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1879;p57">
                <a:extLst>
                  <a:ext uri="{FF2B5EF4-FFF2-40B4-BE49-F238E27FC236}">
                    <a16:creationId xmlns:a16="http://schemas.microsoft.com/office/drawing/2014/main" id="{C91919FA-AE78-48E6-B6F5-2CE9D2A42840}"/>
                  </a:ext>
                </a:extLst>
              </p:cNvPr>
              <p:cNvSpPr/>
              <p:nvPr/>
            </p:nvSpPr>
            <p:spPr>
              <a:xfrm>
                <a:off x="4966390" y="3778018"/>
                <a:ext cx="8950" cy="7684"/>
              </a:xfrm>
              <a:custGeom>
                <a:avLst/>
                <a:gdLst/>
                <a:ahLst/>
                <a:cxnLst/>
                <a:rect l="l" t="t" r="r" b="b"/>
                <a:pathLst>
                  <a:path w="1138" h="977" extrusionOk="0">
                    <a:moveTo>
                      <a:pt x="654" y="1"/>
                    </a:moveTo>
                    <a:cubicBezTo>
                      <a:pt x="218" y="1"/>
                      <a:pt x="1" y="533"/>
                      <a:pt x="303" y="835"/>
                    </a:cubicBezTo>
                    <a:cubicBezTo>
                      <a:pt x="404" y="933"/>
                      <a:pt x="527" y="976"/>
                      <a:pt x="647" y="976"/>
                    </a:cubicBezTo>
                    <a:cubicBezTo>
                      <a:pt x="899" y="976"/>
                      <a:pt x="1138" y="784"/>
                      <a:pt x="1138" y="497"/>
                    </a:cubicBezTo>
                    <a:cubicBezTo>
                      <a:pt x="1138" y="218"/>
                      <a:pt x="920" y="1"/>
                      <a:pt x="65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9" name="Google Shape;1880;p57">
              <a:extLst>
                <a:ext uri="{FF2B5EF4-FFF2-40B4-BE49-F238E27FC236}">
                  <a16:creationId xmlns:a16="http://schemas.microsoft.com/office/drawing/2014/main" id="{8363A0A4-BEA6-4862-A403-4DDD4E7F8916}"/>
                </a:ext>
              </a:extLst>
            </p:cNvPr>
            <p:cNvGrpSpPr/>
            <p:nvPr/>
          </p:nvGrpSpPr>
          <p:grpSpPr>
            <a:xfrm>
              <a:off x="3509315" y="3293243"/>
              <a:ext cx="71129" cy="60949"/>
              <a:chOff x="4964770" y="3814016"/>
              <a:chExt cx="31499" cy="26993"/>
            </a:xfrm>
          </p:grpSpPr>
          <p:sp>
            <p:nvSpPr>
              <p:cNvPr id="415" name="Google Shape;1881;p57">
                <a:extLst>
                  <a:ext uri="{FF2B5EF4-FFF2-40B4-BE49-F238E27FC236}">
                    <a16:creationId xmlns:a16="http://schemas.microsoft.com/office/drawing/2014/main" id="{B0FA8ED7-436C-458E-BF64-E68EC91191C7}"/>
                  </a:ext>
                </a:extLst>
              </p:cNvPr>
              <p:cNvSpPr/>
              <p:nvPr/>
            </p:nvSpPr>
            <p:spPr>
              <a:xfrm>
                <a:off x="4964770" y="3814016"/>
                <a:ext cx="31499" cy="26993"/>
              </a:xfrm>
              <a:custGeom>
                <a:avLst/>
                <a:gdLst/>
                <a:ahLst/>
                <a:cxnLst/>
                <a:rect l="l" t="t" r="r" b="b"/>
                <a:pathLst>
                  <a:path w="4005" h="3432" extrusionOk="0">
                    <a:moveTo>
                      <a:pt x="2276" y="0"/>
                    </a:moveTo>
                    <a:cubicBezTo>
                      <a:pt x="1855" y="0"/>
                      <a:pt x="1426" y="156"/>
                      <a:pt x="1078" y="504"/>
                    </a:cubicBezTo>
                    <a:cubicBezTo>
                      <a:pt x="1" y="1581"/>
                      <a:pt x="763" y="3432"/>
                      <a:pt x="2287" y="3432"/>
                    </a:cubicBezTo>
                    <a:cubicBezTo>
                      <a:pt x="3231" y="3432"/>
                      <a:pt x="3993" y="2658"/>
                      <a:pt x="4005" y="1714"/>
                    </a:cubicBezTo>
                    <a:cubicBezTo>
                      <a:pt x="4005" y="683"/>
                      <a:pt x="3158" y="0"/>
                      <a:pt x="227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1882;p57">
                <a:extLst>
                  <a:ext uri="{FF2B5EF4-FFF2-40B4-BE49-F238E27FC236}">
                    <a16:creationId xmlns:a16="http://schemas.microsoft.com/office/drawing/2014/main" id="{4F02FCBD-96D3-4787-B61A-E44C0A7838EA}"/>
                  </a:ext>
                </a:extLst>
              </p:cNvPr>
              <p:cNvSpPr/>
              <p:nvPr/>
            </p:nvSpPr>
            <p:spPr>
              <a:xfrm>
                <a:off x="4977715" y="3823690"/>
                <a:ext cx="8856" cy="7676"/>
              </a:xfrm>
              <a:custGeom>
                <a:avLst/>
                <a:gdLst/>
                <a:ahLst/>
                <a:cxnLst/>
                <a:rect l="l" t="t" r="r" b="b"/>
                <a:pathLst>
                  <a:path w="1126" h="976" extrusionOk="0">
                    <a:moveTo>
                      <a:pt x="641" y="0"/>
                    </a:moveTo>
                    <a:cubicBezTo>
                      <a:pt x="206" y="0"/>
                      <a:pt x="0" y="520"/>
                      <a:pt x="303" y="835"/>
                    </a:cubicBezTo>
                    <a:cubicBezTo>
                      <a:pt x="399" y="932"/>
                      <a:pt x="519" y="975"/>
                      <a:pt x="636" y="975"/>
                    </a:cubicBezTo>
                    <a:cubicBezTo>
                      <a:pt x="885" y="975"/>
                      <a:pt x="1125" y="780"/>
                      <a:pt x="1125" y="484"/>
                    </a:cubicBezTo>
                    <a:cubicBezTo>
                      <a:pt x="1125" y="218"/>
                      <a:pt x="907" y="0"/>
                      <a:pt x="6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0" name="Google Shape;1883;p57">
              <a:extLst>
                <a:ext uri="{FF2B5EF4-FFF2-40B4-BE49-F238E27FC236}">
                  <a16:creationId xmlns:a16="http://schemas.microsoft.com/office/drawing/2014/main" id="{F4F278A3-2AA2-46A8-9B7A-9EB638ACBEBF}"/>
                </a:ext>
              </a:extLst>
            </p:cNvPr>
            <p:cNvGrpSpPr/>
            <p:nvPr/>
          </p:nvGrpSpPr>
          <p:grpSpPr>
            <a:xfrm>
              <a:off x="3415649" y="3262733"/>
              <a:ext cx="71058" cy="60736"/>
              <a:chOff x="4923290" y="3800504"/>
              <a:chExt cx="31468" cy="26898"/>
            </a:xfrm>
          </p:grpSpPr>
          <p:sp>
            <p:nvSpPr>
              <p:cNvPr id="413" name="Google Shape;1884;p57">
                <a:extLst>
                  <a:ext uri="{FF2B5EF4-FFF2-40B4-BE49-F238E27FC236}">
                    <a16:creationId xmlns:a16="http://schemas.microsoft.com/office/drawing/2014/main" id="{E604C057-DD64-401C-983F-1C34B43BDDBC}"/>
                  </a:ext>
                </a:extLst>
              </p:cNvPr>
              <p:cNvSpPr/>
              <p:nvPr/>
            </p:nvSpPr>
            <p:spPr>
              <a:xfrm>
                <a:off x="4923290" y="3800504"/>
                <a:ext cx="31468" cy="26898"/>
              </a:xfrm>
              <a:custGeom>
                <a:avLst/>
                <a:gdLst/>
                <a:ahLst/>
                <a:cxnLst/>
                <a:rect l="l" t="t" r="r" b="b"/>
                <a:pathLst>
                  <a:path w="4001" h="3420" extrusionOk="0">
                    <a:moveTo>
                      <a:pt x="2276" y="1"/>
                    </a:moveTo>
                    <a:cubicBezTo>
                      <a:pt x="1855" y="1"/>
                      <a:pt x="1426" y="156"/>
                      <a:pt x="1077" y="505"/>
                    </a:cubicBezTo>
                    <a:cubicBezTo>
                      <a:pt x="1" y="1581"/>
                      <a:pt x="763" y="3420"/>
                      <a:pt x="2287" y="3420"/>
                    </a:cubicBezTo>
                    <a:cubicBezTo>
                      <a:pt x="3231" y="3420"/>
                      <a:pt x="3993" y="2658"/>
                      <a:pt x="3993" y="1714"/>
                    </a:cubicBezTo>
                    <a:cubicBezTo>
                      <a:pt x="4001" y="683"/>
                      <a:pt x="3156" y="1"/>
                      <a:pt x="227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" name="Google Shape;1885;p57">
                <a:extLst>
                  <a:ext uri="{FF2B5EF4-FFF2-40B4-BE49-F238E27FC236}">
                    <a16:creationId xmlns:a16="http://schemas.microsoft.com/office/drawing/2014/main" id="{7DA8BDA7-82C2-4B96-A39E-777FA4ED58C0}"/>
                  </a:ext>
                </a:extLst>
              </p:cNvPr>
              <p:cNvSpPr/>
              <p:nvPr/>
            </p:nvSpPr>
            <p:spPr>
              <a:xfrm>
                <a:off x="4937470" y="3810178"/>
                <a:ext cx="7613" cy="7621"/>
              </a:xfrm>
              <a:custGeom>
                <a:avLst/>
                <a:gdLst/>
                <a:ahLst/>
                <a:cxnLst/>
                <a:rect l="l" t="t" r="r" b="b"/>
                <a:pathLst>
                  <a:path w="968" h="969" extrusionOk="0">
                    <a:moveTo>
                      <a:pt x="484" y="0"/>
                    </a:moveTo>
                    <a:cubicBezTo>
                      <a:pt x="218" y="0"/>
                      <a:pt x="0" y="218"/>
                      <a:pt x="0" y="484"/>
                    </a:cubicBezTo>
                    <a:cubicBezTo>
                      <a:pt x="0" y="750"/>
                      <a:pt x="218" y="968"/>
                      <a:pt x="484" y="968"/>
                    </a:cubicBezTo>
                    <a:cubicBezTo>
                      <a:pt x="750" y="968"/>
                      <a:pt x="968" y="750"/>
                      <a:pt x="968" y="484"/>
                    </a:cubicBezTo>
                    <a:cubicBezTo>
                      <a:pt x="968" y="218"/>
                      <a:pt x="750" y="0"/>
                      <a:pt x="48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1" name="Google Shape;1886;p57">
              <a:extLst>
                <a:ext uri="{FF2B5EF4-FFF2-40B4-BE49-F238E27FC236}">
                  <a16:creationId xmlns:a16="http://schemas.microsoft.com/office/drawing/2014/main" id="{E807A978-16E4-4175-A226-41DC60CB07AA}"/>
                </a:ext>
              </a:extLst>
            </p:cNvPr>
            <p:cNvGrpSpPr/>
            <p:nvPr/>
          </p:nvGrpSpPr>
          <p:grpSpPr>
            <a:xfrm>
              <a:off x="3833950" y="2925025"/>
              <a:ext cx="70916" cy="60949"/>
              <a:chOff x="5108534" y="3650943"/>
              <a:chExt cx="31405" cy="26993"/>
            </a:xfrm>
          </p:grpSpPr>
          <p:sp>
            <p:nvSpPr>
              <p:cNvPr id="411" name="Google Shape;1887;p57">
                <a:extLst>
                  <a:ext uri="{FF2B5EF4-FFF2-40B4-BE49-F238E27FC236}">
                    <a16:creationId xmlns:a16="http://schemas.microsoft.com/office/drawing/2014/main" id="{BE918E53-DBB4-404E-BD9F-9C02ED340EB9}"/>
                  </a:ext>
                </a:extLst>
              </p:cNvPr>
              <p:cNvSpPr/>
              <p:nvPr/>
            </p:nvSpPr>
            <p:spPr>
              <a:xfrm>
                <a:off x="5108534" y="3650943"/>
                <a:ext cx="31405" cy="26993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432" extrusionOk="0">
                    <a:moveTo>
                      <a:pt x="2272" y="1"/>
                    </a:moveTo>
                    <a:cubicBezTo>
                      <a:pt x="1853" y="1"/>
                      <a:pt x="1425" y="156"/>
                      <a:pt x="1077" y="505"/>
                    </a:cubicBezTo>
                    <a:cubicBezTo>
                      <a:pt x="0" y="1581"/>
                      <a:pt x="762" y="3432"/>
                      <a:pt x="2286" y="3432"/>
                    </a:cubicBezTo>
                    <a:cubicBezTo>
                      <a:pt x="3230" y="3432"/>
                      <a:pt x="3992" y="2658"/>
                      <a:pt x="3992" y="1714"/>
                    </a:cubicBezTo>
                    <a:cubicBezTo>
                      <a:pt x="3992" y="683"/>
                      <a:pt x="3150" y="1"/>
                      <a:pt x="22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1888;p57">
                <a:extLst>
                  <a:ext uri="{FF2B5EF4-FFF2-40B4-BE49-F238E27FC236}">
                    <a16:creationId xmlns:a16="http://schemas.microsoft.com/office/drawing/2014/main" id="{FFB80D16-690B-4620-937F-B164FC136661}"/>
                  </a:ext>
                </a:extLst>
              </p:cNvPr>
              <p:cNvSpPr/>
              <p:nvPr/>
            </p:nvSpPr>
            <p:spPr>
              <a:xfrm>
                <a:off x="5122707" y="3660617"/>
                <a:ext cx="7621" cy="7621"/>
              </a:xfrm>
              <a:custGeom>
                <a:avLst/>
                <a:gdLst/>
                <a:ahLst/>
                <a:cxnLst/>
                <a:rect l="l" t="t" r="r" b="b"/>
                <a:pathLst>
                  <a:path w="969" h="969" extrusionOk="0">
                    <a:moveTo>
                      <a:pt x="484" y="0"/>
                    </a:moveTo>
                    <a:cubicBezTo>
                      <a:pt x="218" y="0"/>
                      <a:pt x="1" y="218"/>
                      <a:pt x="1" y="484"/>
                    </a:cubicBezTo>
                    <a:cubicBezTo>
                      <a:pt x="1" y="750"/>
                      <a:pt x="218" y="968"/>
                      <a:pt x="484" y="968"/>
                    </a:cubicBezTo>
                    <a:cubicBezTo>
                      <a:pt x="751" y="968"/>
                      <a:pt x="968" y="750"/>
                      <a:pt x="968" y="484"/>
                    </a:cubicBezTo>
                    <a:cubicBezTo>
                      <a:pt x="968" y="218"/>
                      <a:pt x="751" y="0"/>
                      <a:pt x="48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2" name="Google Shape;1889;p57">
              <a:extLst>
                <a:ext uri="{FF2B5EF4-FFF2-40B4-BE49-F238E27FC236}">
                  <a16:creationId xmlns:a16="http://schemas.microsoft.com/office/drawing/2014/main" id="{4C57C6F6-5C6C-495D-AF90-4968F29F4091}"/>
                </a:ext>
              </a:extLst>
            </p:cNvPr>
            <p:cNvGrpSpPr/>
            <p:nvPr/>
          </p:nvGrpSpPr>
          <p:grpSpPr>
            <a:xfrm>
              <a:off x="3858441" y="3172943"/>
              <a:ext cx="71129" cy="60949"/>
              <a:chOff x="5119380" y="3760739"/>
              <a:chExt cx="31499" cy="26993"/>
            </a:xfrm>
          </p:grpSpPr>
          <p:sp>
            <p:nvSpPr>
              <p:cNvPr id="409" name="Google Shape;1890;p57">
                <a:extLst>
                  <a:ext uri="{FF2B5EF4-FFF2-40B4-BE49-F238E27FC236}">
                    <a16:creationId xmlns:a16="http://schemas.microsoft.com/office/drawing/2014/main" id="{279DAAEB-EC4A-4FBA-967F-68C4F9C916AB}"/>
                  </a:ext>
                </a:extLst>
              </p:cNvPr>
              <p:cNvSpPr/>
              <p:nvPr/>
            </p:nvSpPr>
            <p:spPr>
              <a:xfrm>
                <a:off x="5119380" y="3760739"/>
                <a:ext cx="31499" cy="26993"/>
              </a:xfrm>
              <a:custGeom>
                <a:avLst/>
                <a:gdLst/>
                <a:ahLst/>
                <a:cxnLst/>
                <a:rect l="l" t="t" r="r" b="b"/>
                <a:pathLst>
                  <a:path w="4005" h="3432" extrusionOk="0">
                    <a:moveTo>
                      <a:pt x="2275" y="0"/>
                    </a:moveTo>
                    <a:cubicBezTo>
                      <a:pt x="1854" y="0"/>
                      <a:pt x="1425" y="156"/>
                      <a:pt x="1077" y="504"/>
                    </a:cubicBezTo>
                    <a:cubicBezTo>
                      <a:pt x="0" y="1581"/>
                      <a:pt x="762" y="3432"/>
                      <a:pt x="2286" y="3432"/>
                    </a:cubicBezTo>
                    <a:cubicBezTo>
                      <a:pt x="3230" y="3420"/>
                      <a:pt x="3992" y="2657"/>
                      <a:pt x="4004" y="1714"/>
                    </a:cubicBezTo>
                    <a:cubicBezTo>
                      <a:pt x="4004" y="683"/>
                      <a:pt x="3157" y="0"/>
                      <a:pt x="22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" name="Google Shape;1891;p57">
                <a:extLst>
                  <a:ext uri="{FF2B5EF4-FFF2-40B4-BE49-F238E27FC236}">
                    <a16:creationId xmlns:a16="http://schemas.microsoft.com/office/drawing/2014/main" id="{777D0E0C-8AD9-4F80-ACC1-C242CEB4C4EB}"/>
                  </a:ext>
                </a:extLst>
              </p:cNvPr>
              <p:cNvSpPr/>
              <p:nvPr/>
            </p:nvSpPr>
            <p:spPr>
              <a:xfrm>
                <a:off x="5132318" y="3770405"/>
                <a:ext cx="8856" cy="7653"/>
              </a:xfrm>
              <a:custGeom>
                <a:avLst/>
                <a:gdLst/>
                <a:ahLst/>
                <a:cxnLst/>
                <a:rect l="l" t="t" r="r" b="b"/>
                <a:pathLst>
                  <a:path w="1126" h="973" extrusionOk="0">
                    <a:moveTo>
                      <a:pt x="641" y="1"/>
                    </a:moveTo>
                    <a:cubicBezTo>
                      <a:pt x="206" y="1"/>
                      <a:pt x="0" y="521"/>
                      <a:pt x="303" y="824"/>
                    </a:cubicBezTo>
                    <a:cubicBezTo>
                      <a:pt x="402" y="926"/>
                      <a:pt x="524" y="972"/>
                      <a:pt x="644" y="972"/>
                    </a:cubicBezTo>
                    <a:cubicBezTo>
                      <a:pt x="890" y="972"/>
                      <a:pt x="1125" y="778"/>
                      <a:pt x="1125" y="485"/>
                    </a:cubicBezTo>
                    <a:cubicBezTo>
                      <a:pt x="1125" y="219"/>
                      <a:pt x="908" y="1"/>
                      <a:pt x="64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3" name="Google Shape;1892;p57">
              <a:extLst>
                <a:ext uri="{FF2B5EF4-FFF2-40B4-BE49-F238E27FC236}">
                  <a16:creationId xmlns:a16="http://schemas.microsoft.com/office/drawing/2014/main" id="{1B599055-818C-48AC-BB6C-4649E5EFC9C5}"/>
                </a:ext>
              </a:extLst>
            </p:cNvPr>
            <p:cNvGrpSpPr/>
            <p:nvPr/>
          </p:nvGrpSpPr>
          <p:grpSpPr>
            <a:xfrm>
              <a:off x="3858441" y="3235029"/>
              <a:ext cx="71129" cy="60949"/>
              <a:chOff x="5119380" y="3788235"/>
              <a:chExt cx="31499" cy="26993"/>
            </a:xfrm>
          </p:grpSpPr>
          <p:sp>
            <p:nvSpPr>
              <p:cNvPr id="407" name="Google Shape;1893;p57">
                <a:extLst>
                  <a:ext uri="{FF2B5EF4-FFF2-40B4-BE49-F238E27FC236}">
                    <a16:creationId xmlns:a16="http://schemas.microsoft.com/office/drawing/2014/main" id="{0CA18965-ABA9-421E-99BD-C1634CFCF764}"/>
                  </a:ext>
                </a:extLst>
              </p:cNvPr>
              <p:cNvSpPr/>
              <p:nvPr/>
            </p:nvSpPr>
            <p:spPr>
              <a:xfrm>
                <a:off x="5119380" y="3788235"/>
                <a:ext cx="31499" cy="26993"/>
              </a:xfrm>
              <a:custGeom>
                <a:avLst/>
                <a:gdLst/>
                <a:ahLst/>
                <a:cxnLst/>
                <a:rect l="l" t="t" r="r" b="b"/>
                <a:pathLst>
                  <a:path w="4005" h="3432" extrusionOk="0">
                    <a:moveTo>
                      <a:pt x="2275" y="0"/>
                    </a:moveTo>
                    <a:cubicBezTo>
                      <a:pt x="1854" y="0"/>
                      <a:pt x="1425" y="156"/>
                      <a:pt x="1077" y="504"/>
                    </a:cubicBezTo>
                    <a:cubicBezTo>
                      <a:pt x="0" y="1581"/>
                      <a:pt x="762" y="3432"/>
                      <a:pt x="2286" y="3432"/>
                    </a:cubicBezTo>
                    <a:cubicBezTo>
                      <a:pt x="3230" y="3419"/>
                      <a:pt x="3992" y="2657"/>
                      <a:pt x="4004" y="1714"/>
                    </a:cubicBezTo>
                    <a:cubicBezTo>
                      <a:pt x="4004" y="683"/>
                      <a:pt x="3157" y="0"/>
                      <a:pt x="227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" name="Google Shape;1894;p57">
                <a:extLst>
                  <a:ext uri="{FF2B5EF4-FFF2-40B4-BE49-F238E27FC236}">
                    <a16:creationId xmlns:a16="http://schemas.microsoft.com/office/drawing/2014/main" id="{5FFB9A3E-01E8-48AF-9062-3519BF2A9D26}"/>
                  </a:ext>
                </a:extLst>
              </p:cNvPr>
              <p:cNvSpPr/>
              <p:nvPr/>
            </p:nvSpPr>
            <p:spPr>
              <a:xfrm>
                <a:off x="5132318" y="3797901"/>
                <a:ext cx="8856" cy="7605"/>
              </a:xfrm>
              <a:custGeom>
                <a:avLst/>
                <a:gdLst/>
                <a:ahLst/>
                <a:cxnLst/>
                <a:rect l="l" t="t" r="r" b="b"/>
                <a:pathLst>
                  <a:path w="1126" h="967" extrusionOk="0">
                    <a:moveTo>
                      <a:pt x="641" y="1"/>
                    </a:moveTo>
                    <a:cubicBezTo>
                      <a:pt x="206" y="1"/>
                      <a:pt x="0" y="521"/>
                      <a:pt x="303" y="824"/>
                    </a:cubicBezTo>
                    <a:cubicBezTo>
                      <a:pt x="402" y="922"/>
                      <a:pt x="524" y="967"/>
                      <a:pt x="643" y="967"/>
                    </a:cubicBezTo>
                    <a:cubicBezTo>
                      <a:pt x="890" y="967"/>
                      <a:pt x="1125" y="778"/>
                      <a:pt x="1125" y="485"/>
                    </a:cubicBezTo>
                    <a:cubicBezTo>
                      <a:pt x="1125" y="219"/>
                      <a:pt x="908" y="1"/>
                      <a:pt x="6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4" name="Google Shape;1895;p57">
              <a:extLst>
                <a:ext uri="{FF2B5EF4-FFF2-40B4-BE49-F238E27FC236}">
                  <a16:creationId xmlns:a16="http://schemas.microsoft.com/office/drawing/2014/main" id="{9B24AA26-46A4-4AFC-861F-8E4E905651D7}"/>
                </a:ext>
              </a:extLst>
            </p:cNvPr>
            <p:cNvGrpSpPr/>
            <p:nvPr/>
          </p:nvGrpSpPr>
          <p:grpSpPr>
            <a:xfrm>
              <a:off x="3945660" y="3431587"/>
              <a:ext cx="70916" cy="60967"/>
              <a:chOff x="5158005" y="3875284"/>
              <a:chExt cx="31405" cy="27001"/>
            </a:xfrm>
          </p:grpSpPr>
          <p:sp>
            <p:nvSpPr>
              <p:cNvPr id="405" name="Google Shape;1896;p57">
                <a:extLst>
                  <a:ext uri="{FF2B5EF4-FFF2-40B4-BE49-F238E27FC236}">
                    <a16:creationId xmlns:a16="http://schemas.microsoft.com/office/drawing/2014/main" id="{CEC47BF9-3288-498D-AC13-74AC9FF6D286}"/>
                  </a:ext>
                </a:extLst>
              </p:cNvPr>
              <p:cNvSpPr/>
              <p:nvPr/>
            </p:nvSpPr>
            <p:spPr>
              <a:xfrm>
                <a:off x="5158005" y="3875284"/>
                <a:ext cx="31405" cy="27001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433" extrusionOk="0">
                    <a:moveTo>
                      <a:pt x="2273" y="1"/>
                    </a:moveTo>
                    <a:cubicBezTo>
                      <a:pt x="1853" y="1"/>
                      <a:pt x="1425" y="157"/>
                      <a:pt x="1077" y="505"/>
                    </a:cubicBezTo>
                    <a:cubicBezTo>
                      <a:pt x="0" y="1581"/>
                      <a:pt x="763" y="3432"/>
                      <a:pt x="2287" y="3432"/>
                    </a:cubicBezTo>
                    <a:cubicBezTo>
                      <a:pt x="3230" y="3432"/>
                      <a:pt x="3992" y="2658"/>
                      <a:pt x="3992" y="1714"/>
                    </a:cubicBezTo>
                    <a:cubicBezTo>
                      <a:pt x="3992" y="683"/>
                      <a:pt x="3151" y="1"/>
                      <a:pt x="227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" name="Google Shape;1897;p57">
                <a:extLst>
                  <a:ext uri="{FF2B5EF4-FFF2-40B4-BE49-F238E27FC236}">
                    <a16:creationId xmlns:a16="http://schemas.microsoft.com/office/drawing/2014/main" id="{4E3926FC-C5D3-4782-8D19-968334BB0597}"/>
                  </a:ext>
                </a:extLst>
              </p:cNvPr>
              <p:cNvSpPr/>
              <p:nvPr/>
            </p:nvSpPr>
            <p:spPr>
              <a:xfrm>
                <a:off x="5170848" y="3884958"/>
                <a:ext cx="8950" cy="7645"/>
              </a:xfrm>
              <a:custGeom>
                <a:avLst/>
                <a:gdLst/>
                <a:ahLst/>
                <a:cxnLst/>
                <a:rect l="l" t="t" r="r" b="b"/>
                <a:pathLst>
                  <a:path w="1138" h="972" extrusionOk="0">
                    <a:moveTo>
                      <a:pt x="654" y="0"/>
                    </a:moveTo>
                    <a:cubicBezTo>
                      <a:pt x="218" y="0"/>
                      <a:pt x="1" y="521"/>
                      <a:pt x="303" y="823"/>
                    </a:cubicBezTo>
                    <a:cubicBezTo>
                      <a:pt x="406" y="926"/>
                      <a:pt x="531" y="972"/>
                      <a:pt x="652" y="972"/>
                    </a:cubicBezTo>
                    <a:cubicBezTo>
                      <a:pt x="902" y="972"/>
                      <a:pt x="1138" y="777"/>
                      <a:pt x="1138" y="484"/>
                    </a:cubicBezTo>
                    <a:cubicBezTo>
                      <a:pt x="1138" y="218"/>
                      <a:pt x="920" y="0"/>
                      <a:pt x="65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5" name="Google Shape;1898;p57">
              <a:extLst>
                <a:ext uri="{FF2B5EF4-FFF2-40B4-BE49-F238E27FC236}">
                  <a16:creationId xmlns:a16="http://schemas.microsoft.com/office/drawing/2014/main" id="{9FF9FAF0-46A0-4A1B-88B1-FEA1DAE9BC50}"/>
                </a:ext>
              </a:extLst>
            </p:cNvPr>
            <p:cNvGrpSpPr/>
            <p:nvPr/>
          </p:nvGrpSpPr>
          <p:grpSpPr>
            <a:xfrm>
              <a:off x="4115374" y="3181538"/>
              <a:ext cx="71129" cy="60736"/>
              <a:chOff x="5233163" y="3764545"/>
              <a:chExt cx="31499" cy="26898"/>
            </a:xfrm>
          </p:grpSpPr>
          <p:sp>
            <p:nvSpPr>
              <p:cNvPr id="403" name="Google Shape;1899;p57">
                <a:extLst>
                  <a:ext uri="{FF2B5EF4-FFF2-40B4-BE49-F238E27FC236}">
                    <a16:creationId xmlns:a16="http://schemas.microsoft.com/office/drawing/2014/main" id="{661F3396-64D7-4415-9463-927F15853299}"/>
                  </a:ext>
                </a:extLst>
              </p:cNvPr>
              <p:cNvSpPr/>
              <p:nvPr/>
            </p:nvSpPr>
            <p:spPr>
              <a:xfrm>
                <a:off x="5233163" y="3764545"/>
                <a:ext cx="31499" cy="26898"/>
              </a:xfrm>
              <a:custGeom>
                <a:avLst/>
                <a:gdLst/>
                <a:ahLst/>
                <a:cxnLst/>
                <a:rect l="l" t="t" r="r" b="b"/>
                <a:pathLst>
                  <a:path w="4005" h="3420" extrusionOk="0">
                    <a:moveTo>
                      <a:pt x="2276" y="0"/>
                    </a:moveTo>
                    <a:cubicBezTo>
                      <a:pt x="1855" y="0"/>
                      <a:pt x="1426" y="156"/>
                      <a:pt x="1078" y="504"/>
                    </a:cubicBezTo>
                    <a:cubicBezTo>
                      <a:pt x="1" y="1581"/>
                      <a:pt x="763" y="3419"/>
                      <a:pt x="2287" y="3419"/>
                    </a:cubicBezTo>
                    <a:cubicBezTo>
                      <a:pt x="3231" y="3419"/>
                      <a:pt x="4005" y="2657"/>
                      <a:pt x="4005" y="1714"/>
                    </a:cubicBezTo>
                    <a:cubicBezTo>
                      <a:pt x="4005" y="682"/>
                      <a:pt x="3158" y="0"/>
                      <a:pt x="227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" name="Google Shape;1900;p57">
                <a:extLst>
                  <a:ext uri="{FF2B5EF4-FFF2-40B4-BE49-F238E27FC236}">
                    <a16:creationId xmlns:a16="http://schemas.microsoft.com/office/drawing/2014/main" id="{097AF7A8-FC51-4147-9D73-6A0C4B413571}"/>
                  </a:ext>
                </a:extLst>
              </p:cNvPr>
              <p:cNvSpPr/>
              <p:nvPr/>
            </p:nvSpPr>
            <p:spPr>
              <a:xfrm>
                <a:off x="5246108" y="3774211"/>
                <a:ext cx="8856" cy="7590"/>
              </a:xfrm>
              <a:custGeom>
                <a:avLst/>
                <a:gdLst/>
                <a:ahLst/>
                <a:cxnLst/>
                <a:rect l="l" t="t" r="r" b="b"/>
                <a:pathLst>
                  <a:path w="1126" h="965" extrusionOk="0">
                    <a:moveTo>
                      <a:pt x="641" y="1"/>
                    </a:moveTo>
                    <a:cubicBezTo>
                      <a:pt x="218" y="1"/>
                      <a:pt x="0" y="521"/>
                      <a:pt x="303" y="823"/>
                    </a:cubicBezTo>
                    <a:cubicBezTo>
                      <a:pt x="400" y="921"/>
                      <a:pt x="520" y="964"/>
                      <a:pt x="638" y="964"/>
                    </a:cubicBezTo>
                    <a:cubicBezTo>
                      <a:pt x="886" y="964"/>
                      <a:pt x="1125" y="772"/>
                      <a:pt x="1125" y="485"/>
                    </a:cubicBezTo>
                    <a:cubicBezTo>
                      <a:pt x="1125" y="219"/>
                      <a:pt x="907" y="1"/>
                      <a:pt x="64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6" name="Google Shape;1901;p57">
              <a:extLst>
                <a:ext uri="{FF2B5EF4-FFF2-40B4-BE49-F238E27FC236}">
                  <a16:creationId xmlns:a16="http://schemas.microsoft.com/office/drawing/2014/main" id="{66DB43D6-0A15-466E-805C-C127DC984330}"/>
                </a:ext>
              </a:extLst>
            </p:cNvPr>
            <p:cNvGrpSpPr/>
            <p:nvPr/>
          </p:nvGrpSpPr>
          <p:grpSpPr>
            <a:xfrm>
              <a:off x="4212485" y="3274117"/>
              <a:ext cx="71129" cy="60754"/>
              <a:chOff x="5276168" y="3805545"/>
              <a:chExt cx="31499" cy="26906"/>
            </a:xfrm>
          </p:grpSpPr>
          <p:sp>
            <p:nvSpPr>
              <p:cNvPr id="401" name="Google Shape;1902;p57">
                <a:extLst>
                  <a:ext uri="{FF2B5EF4-FFF2-40B4-BE49-F238E27FC236}">
                    <a16:creationId xmlns:a16="http://schemas.microsoft.com/office/drawing/2014/main" id="{59D0B3F1-E122-4796-B2F0-50C21FFE26C9}"/>
                  </a:ext>
                </a:extLst>
              </p:cNvPr>
              <p:cNvSpPr/>
              <p:nvPr/>
            </p:nvSpPr>
            <p:spPr>
              <a:xfrm>
                <a:off x="5276168" y="3805545"/>
                <a:ext cx="31499" cy="26906"/>
              </a:xfrm>
              <a:custGeom>
                <a:avLst/>
                <a:gdLst/>
                <a:ahLst/>
                <a:cxnLst/>
                <a:rect l="l" t="t" r="r" b="b"/>
                <a:pathLst>
                  <a:path w="4005" h="3421" extrusionOk="0">
                    <a:moveTo>
                      <a:pt x="2281" y="1"/>
                    </a:moveTo>
                    <a:cubicBezTo>
                      <a:pt x="1860" y="1"/>
                      <a:pt x="1429" y="157"/>
                      <a:pt x="1077" y="505"/>
                    </a:cubicBezTo>
                    <a:cubicBezTo>
                      <a:pt x="1" y="1581"/>
                      <a:pt x="763" y="3420"/>
                      <a:pt x="2287" y="3420"/>
                    </a:cubicBezTo>
                    <a:cubicBezTo>
                      <a:pt x="3231" y="3420"/>
                      <a:pt x="4005" y="2658"/>
                      <a:pt x="4005" y="1714"/>
                    </a:cubicBezTo>
                    <a:cubicBezTo>
                      <a:pt x="4005" y="683"/>
                      <a:pt x="3163" y="1"/>
                      <a:pt x="228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" name="Google Shape;1903;p57">
                <a:extLst>
                  <a:ext uri="{FF2B5EF4-FFF2-40B4-BE49-F238E27FC236}">
                    <a16:creationId xmlns:a16="http://schemas.microsoft.com/office/drawing/2014/main" id="{B693F61A-F8C9-48D6-85DE-F9716DB404B7}"/>
                  </a:ext>
                </a:extLst>
              </p:cNvPr>
              <p:cNvSpPr/>
              <p:nvPr/>
            </p:nvSpPr>
            <p:spPr>
              <a:xfrm>
                <a:off x="5289106" y="3815219"/>
                <a:ext cx="8856" cy="7605"/>
              </a:xfrm>
              <a:custGeom>
                <a:avLst/>
                <a:gdLst/>
                <a:ahLst/>
                <a:cxnLst/>
                <a:rect l="l" t="t" r="r" b="b"/>
                <a:pathLst>
                  <a:path w="1126" h="967" extrusionOk="0">
                    <a:moveTo>
                      <a:pt x="642" y="1"/>
                    </a:moveTo>
                    <a:cubicBezTo>
                      <a:pt x="219" y="1"/>
                      <a:pt x="1" y="521"/>
                      <a:pt x="303" y="823"/>
                    </a:cubicBezTo>
                    <a:cubicBezTo>
                      <a:pt x="402" y="922"/>
                      <a:pt x="524" y="967"/>
                      <a:pt x="644" y="967"/>
                    </a:cubicBezTo>
                    <a:cubicBezTo>
                      <a:pt x="890" y="967"/>
                      <a:pt x="1126" y="778"/>
                      <a:pt x="1126" y="484"/>
                    </a:cubicBezTo>
                    <a:cubicBezTo>
                      <a:pt x="1126" y="218"/>
                      <a:pt x="908" y="1"/>
                      <a:pt x="64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7" name="Google Shape;1904;p57">
              <a:extLst>
                <a:ext uri="{FF2B5EF4-FFF2-40B4-BE49-F238E27FC236}">
                  <a16:creationId xmlns:a16="http://schemas.microsoft.com/office/drawing/2014/main" id="{D12ED165-A83B-4892-AA28-CC74B9B46F45}"/>
                </a:ext>
              </a:extLst>
            </p:cNvPr>
            <p:cNvGrpSpPr/>
            <p:nvPr/>
          </p:nvGrpSpPr>
          <p:grpSpPr>
            <a:xfrm>
              <a:off x="4252872" y="3378860"/>
              <a:ext cx="70916" cy="60843"/>
              <a:chOff x="5294053" y="3851933"/>
              <a:chExt cx="31405" cy="26945"/>
            </a:xfrm>
          </p:grpSpPr>
          <p:sp>
            <p:nvSpPr>
              <p:cNvPr id="399" name="Google Shape;1905;p57">
                <a:extLst>
                  <a:ext uri="{FF2B5EF4-FFF2-40B4-BE49-F238E27FC236}">
                    <a16:creationId xmlns:a16="http://schemas.microsoft.com/office/drawing/2014/main" id="{FD5267CD-FAAA-4B05-93E3-2F416EB59CB6}"/>
                  </a:ext>
                </a:extLst>
              </p:cNvPr>
              <p:cNvSpPr/>
              <p:nvPr/>
            </p:nvSpPr>
            <p:spPr>
              <a:xfrm>
                <a:off x="5294053" y="3851933"/>
                <a:ext cx="31405" cy="26945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426" extrusionOk="0">
                    <a:moveTo>
                      <a:pt x="2273" y="1"/>
                    </a:moveTo>
                    <a:cubicBezTo>
                      <a:pt x="1854" y="1"/>
                      <a:pt x="1426" y="158"/>
                      <a:pt x="1077" y="510"/>
                    </a:cubicBezTo>
                    <a:cubicBezTo>
                      <a:pt x="1" y="1587"/>
                      <a:pt x="763" y="3425"/>
                      <a:pt x="2287" y="3425"/>
                    </a:cubicBezTo>
                    <a:cubicBezTo>
                      <a:pt x="3231" y="3425"/>
                      <a:pt x="3993" y="2663"/>
                      <a:pt x="3993" y="1720"/>
                    </a:cubicBezTo>
                    <a:cubicBezTo>
                      <a:pt x="3993" y="688"/>
                      <a:pt x="3151" y="1"/>
                      <a:pt x="227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" name="Google Shape;1906;p57">
                <a:extLst>
                  <a:ext uri="{FF2B5EF4-FFF2-40B4-BE49-F238E27FC236}">
                    <a16:creationId xmlns:a16="http://schemas.microsoft.com/office/drawing/2014/main" id="{3851C2F9-6175-4178-8AD4-7B5543E947E1}"/>
                  </a:ext>
                </a:extLst>
              </p:cNvPr>
              <p:cNvSpPr/>
              <p:nvPr/>
            </p:nvSpPr>
            <p:spPr>
              <a:xfrm>
                <a:off x="5308234" y="3861552"/>
                <a:ext cx="7621" cy="7621"/>
              </a:xfrm>
              <a:custGeom>
                <a:avLst/>
                <a:gdLst/>
                <a:ahLst/>
                <a:cxnLst/>
                <a:rect l="l" t="t" r="r" b="b"/>
                <a:pathLst>
                  <a:path w="969" h="969" extrusionOk="0">
                    <a:moveTo>
                      <a:pt x="484" y="1"/>
                    </a:moveTo>
                    <a:cubicBezTo>
                      <a:pt x="218" y="1"/>
                      <a:pt x="0" y="218"/>
                      <a:pt x="0" y="485"/>
                    </a:cubicBezTo>
                    <a:cubicBezTo>
                      <a:pt x="0" y="763"/>
                      <a:pt x="218" y="968"/>
                      <a:pt x="484" y="968"/>
                    </a:cubicBezTo>
                    <a:cubicBezTo>
                      <a:pt x="750" y="968"/>
                      <a:pt x="968" y="763"/>
                      <a:pt x="968" y="485"/>
                    </a:cubicBezTo>
                    <a:cubicBezTo>
                      <a:pt x="968" y="218"/>
                      <a:pt x="750" y="1"/>
                      <a:pt x="48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8" name="Google Shape;1907;p57">
              <a:extLst>
                <a:ext uri="{FF2B5EF4-FFF2-40B4-BE49-F238E27FC236}">
                  <a16:creationId xmlns:a16="http://schemas.microsoft.com/office/drawing/2014/main" id="{D7D311DA-7060-4F85-BE12-B0679A5C80C4}"/>
                </a:ext>
              </a:extLst>
            </p:cNvPr>
            <p:cNvGrpSpPr/>
            <p:nvPr/>
          </p:nvGrpSpPr>
          <p:grpSpPr>
            <a:xfrm>
              <a:off x="4360515" y="3378789"/>
              <a:ext cx="70916" cy="60914"/>
              <a:chOff x="5341723" y="3851902"/>
              <a:chExt cx="31405" cy="26977"/>
            </a:xfrm>
          </p:grpSpPr>
          <p:sp>
            <p:nvSpPr>
              <p:cNvPr id="397" name="Google Shape;1908;p57">
                <a:extLst>
                  <a:ext uri="{FF2B5EF4-FFF2-40B4-BE49-F238E27FC236}">
                    <a16:creationId xmlns:a16="http://schemas.microsoft.com/office/drawing/2014/main" id="{AA03C5C6-DDF0-48D9-B37E-BEFFEE239B6F}"/>
                  </a:ext>
                </a:extLst>
              </p:cNvPr>
              <p:cNvSpPr/>
              <p:nvPr/>
            </p:nvSpPr>
            <p:spPr>
              <a:xfrm>
                <a:off x="5341723" y="3851902"/>
                <a:ext cx="31405" cy="26977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430" extrusionOk="0">
                    <a:moveTo>
                      <a:pt x="2266" y="1"/>
                    </a:moveTo>
                    <a:cubicBezTo>
                      <a:pt x="1848" y="1"/>
                      <a:pt x="1423" y="156"/>
                      <a:pt x="1077" y="502"/>
                    </a:cubicBezTo>
                    <a:cubicBezTo>
                      <a:pt x="0" y="1578"/>
                      <a:pt x="762" y="3429"/>
                      <a:pt x="2287" y="3429"/>
                    </a:cubicBezTo>
                    <a:cubicBezTo>
                      <a:pt x="3230" y="3429"/>
                      <a:pt x="3992" y="2667"/>
                      <a:pt x="3992" y="1724"/>
                    </a:cubicBezTo>
                    <a:cubicBezTo>
                      <a:pt x="3992" y="690"/>
                      <a:pt x="3146" y="1"/>
                      <a:pt x="226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" name="Google Shape;1909;p57">
                <a:extLst>
                  <a:ext uri="{FF2B5EF4-FFF2-40B4-BE49-F238E27FC236}">
                    <a16:creationId xmlns:a16="http://schemas.microsoft.com/office/drawing/2014/main" id="{16CB56ED-344B-4203-A952-536891729691}"/>
                  </a:ext>
                </a:extLst>
              </p:cNvPr>
              <p:cNvSpPr/>
              <p:nvPr/>
            </p:nvSpPr>
            <p:spPr>
              <a:xfrm>
                <a:off x="5354567" y="3861647"/>
                <a:ext cx="8950" cy="7590"/>
              </a:xfrm>
              <a:custGeom>
                <a:avLst/>
                <a:gdLst/>
                <a:ahLst/>
                <a:cxnLst/>
                <a:rect l="l" t="t" r="r" b="b"/>
                <a:pathLst>
                  <a:path w="1138" h="965" extrusionOk="0">
                    <a:moveTo>
                      <a:pt x="654" y="1"/>
                    </a:moveTo>
                    <a:cubicBezTo>
                      <a:pt x="218" y="1"/>
                      <a:pt x="0" y="521"/>
                      <a:pt x="303" y="823"/>
                    </a:cubicBezTo>
                    <a:cubicBezTo>
                      <a:pt x="404" y="921"/>
                      <a:pt x="527" y="964"/>
                      <a:pt x="646" y="964"/>
                    </a:cubicBezTo>
                    <a:cubicBezTo>
                      <a:pt x="898" y="964"/>
                      <a:pt x="1138" y="772"/>
                      <a:pt x="1138" y="485"/>
                    </a:cubicBezTo>
                    <a:cubicBezTo>
                      <a:pt x="1138" y="206"/>
                      <a:pt x="920" y="1"/>
                      <a:pt x="65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9" name="Google Shape;1910;p57">
              <a:extLst>
                <a:ext uri="{FF2B5EF4-FFF2-40B4-BE49-F238E27FC236}">
                  <a16:creationId xmlns:a16="http://schemas.microsoft.com/office/drawing/2014/main" id="{FFCC0FC1-FE40-4FD8-B16A-4B09240A1F77}"/>
                </a:ext>
              </a:extLst>
            </p:cNvPr>
            <p:cNvGrpSpPr/>
            <p:nvPr/>
          </p:nvGrpSpPr>
          <p:grpSpPr>
            <a:xfrm>
              <a:off x="3712774" y="2601932"/>
              <a:ext cx="70916" cy="60949"/>
              <a:chOff x="5054871" y="3507855"/>
              <a:chExt cx="31405" cy="26993"/>
            </a:xfrm>
          </p:grpSpPr>
          <p:sp>
            <p:nvSpPr>
              <p:cNvPr id="395" name="Google Shape;1911;p57">
                <a:extLst>
                  <a:ext uri="{FF2B5EF4-FFF2-40B4-BE49-F238E27FC236}">
                    <a16:creationId xmlns:a16="http://schemas.microsoft.com/office/drawing/2014/main" id="{1C8AC8CC-C319-4178-9B26-7C1D4946EBA1}"/>
                  </a:ext>
                </a:extLst>
              </p:cNvPr>
              <p:cNvSpPr/>
              <p:nvPr/>
            </p:nvSpPr>
            <p:spPr>
              <a:xfrm>
                <a:off x="5054871" y="3507855"/>
                <a:ext cx="31405" cy="26993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432" extrusionOk="0">
                    <a:moveTo>
                      <a:pt x="2273" y="0"/>
                    </a:moveTo>
                    <a:cubicBezTo>
                      <a:pt x="1853" y="0"/>
                      <a:pt x="1425" y="156"/>
                      <a:pt x="1077" y="504"/>
                    </a:cubicBezTo>
                    <a:cubicBezTo>
                      <a:pt x="1" y="1581"/>
                      <a:pt x="763" y="3431"/>
                      <a:pt x="2287" y="3431"/>
                    </a:cubicBezTo>
                    <a:cubicBezTo>
                      <a:pt x="3230" y="3431"/>
                      <a:pt x="3993" y="2657"/>
                      <a:pt x="3993" y="1714"/>
                    </a:cubicBezTo>
                    <a:cubicBezTo>
                      <a:pt x="3993" y="682"/>
                      <a:pt x="3151" y="0"/>
                      <a:pt x="227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" name="Google Shape;1912;p57">
                <a:extLst>
                  <a:ext uri="{FF2B5EF4-FFF2-40B4-BE49-F238E27FC236}">
                    <a16:creationId xmlns:a16="http://schemas.microsoft.com/office/drawing/2014/main" id="{658C527F-00BB-43F2-BA9D-DE6830ABDCEE}"/>
                  </a:ext>
                </a:extLst>
              </p:cNvPr>
              <p:cNvSpPr/>
              <p:nvPr/>
            </p:nvSpPr>
            <p:spPr>
              <a:xfrm>
                <a:off x="5067715" y="3517521"/>
                <a:ext cx="8950" cy="7605"/>
              </a:xfrm>
              <a:custGeom>
                <a:avLst/>
                <a:gdLst/>
                <a:ahLst/>
                <a:cxnLst/>
                <a:rect l="l" t="t" r="r" b="b"/>
                <a:pathLst>
                  <a:path w="1138" h="967" extrusionOk="0">
                    <a:moveTo>
                      <a:pt x="654" y="1"/>
                    </a:moveTo>
                    <a:cubicBezTo>
                      <a:pt x="218" y="1"/>
                      <a:pt x="1" y="521"/>
                      <a:pt x="315" y="823"/>
                    </a:cubicBezTo>
                    <a:cubicBezTo>
                      <a:pt x="414" y="922"/>
                      <a:pt x="536" y="967"/>
                      <a:pt x="656" y="967"/>
                    </a:cubicBezTo>
                    <a:cubicBezTo>
                      <a:pt x="902" y="967"/>
                      <a:pt x="1138" y="778"/>
                      <a:pt x="1138" y="485"/>
                    </a:cubicBezTo>
                    <a:cubicBezTo>
                      <a:pt x="1138" y="219"/>
                      <a:pt x="920" y="1"/>
                      <a:pt x="65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0" name="Google Shape;1913;p57">
              <a:extLst>
                <a:ext uri="{FF2B5EF4-FFF2-40B4-BE49-F238E27FC236}">
                  <a16:creationId xmlns:a16="http://schemas.microsoft.com/office/drawing/2014/main" id="{9C9E1352-8DD8-4A15-9A01-1B685D309168}"/>
                </a:ext>
              </a:extLst>
            </p:cNvPr>
            <p:cNvGrpSpPr/>
            <p:nvPr/>
          </p:nvGrpSpPr>
          <p:grpSpPr>
            <a:xfrm>
              <a:off x="3310173" y="2980078"/>
              <a:ext cx="70916" cy="60896"/>
              <a:chOff x="4876579" y="3675325"/>
              <a:chExt cx="31405" cy="26969"/>
            </a:xfrm>
          </p:grpSpPr>
          <p:sp>
            <p:nvSpPr>
              <p:cNvPr id="393" name="Google Shape;1914;p57">
                <a:extLst>
                  <a:ext uri="{FF2B5EF4-FFF2-40B4-BE49-F238E27FC236}">
                    <a16:creationId xmlns:a16="http://schemas.microsoft.com/office/drawing/2014/main" id="{F2EBEE76-C2E3-4F46-A873-F8BA057A8E2B}"/>
                  </a:ext>
                </a:extLst>
              </p:cNvPr>
              <p:cNvSpPr/>
              <p:nvPr/>
            </p:nvSpPr>
            <p:spPr>
              <a:xfrm>
                <a:off x="4876579" y="3675325"/>
                <a:ext cx="31405" cy="26969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429" extrusionOk="0">
                    <a:moveTo>
                      <a:pt x="2266" y="0"/>
                    </a:moveTo>
                    <a:cubicBezTo>
                      <a:pt x="1848" y="0"/>
                      <a:pt x="1423" y="155"/>
                      <a:pt x="1077" y="501"/>
                    </a:cubicBezTo>
                    <a:cubicBezTo>
                      <a:pt x="0" y="1578"/>
                      <a:pt x="762" y="3429"/>
                      <a:pt x="2287" y="3429"/>
                    </a:cubicBezTo>
                    <a:cubicBezTo>
                      <a:pt x="3230" y="3429"/>
                      <a:pt x="3992" y="2667"/>
                      <a:pt x="3992" y="1723"/>
                    </a:cubicBezTo>
                    <a:cubicBezTo>
                      <a:pt x="3992" y="689"/>
                      <a:pt x="3146" y="0"/>
                      <a:pt x="226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" name="Google Shape;1915;p57">
                <a:extLst>
                  <a:ext uri="{FF2B5EF4-FFF2-40B4-BE49-F238E27FC236}">
                    <a16:creationId xmlns:a16="http://schemas.microsoft.com/office/drawing/2014/main" id="{59AF449C-EAB7-4906-867C-E806B81AF367}"/>
                  </a:ext>
                </a:extLst>
              </p:cNvPr>
              <p:cNvSpPr/>
              <p:nvPr/>
            </p:nvSpPr>
            <p:spPr>
              <a:xfrm>
                <a:off x="4889517" y="3684975"/>
                <a:ext cx="8856" cy="7676"/>
              </a:xfrm>
              <a:custGeom>
                <a:avLst/>
                <a:gdLst/>
                <a:ahLst/>
                <a:cxnLst/>
                <a:rect l="l" t="t" r="r" b="b"/>
                <a:pathLst>
                  <a:path w="1126" h="976" extrusionOk="0">
                    <a:moveTo>
                      <a:pt x="642" y="0"/>
                    </a:moveTo>
                    <a:cubicBezTo>
                      <a:pt x="218" y="12"/>
                      <a:pt x="0" y="520"/>
                      <a:pt x="303" y="835"/>
                    </a:cubicBezTo>
                    <a:cubicBezTo>
                      <a:pt x="400" y="932"/>
                      <a:pt x="520" y="976"/>
                      <a:pt x="638" y="976"/>
                    </a:cubicBezTo>
                    <a:cubicBezTo>
                      <a:pt x="886" y="976"/>
                      <a:pt x="1125" y="783"/>
                      <a:pt x="1125" y="496"/>
                    </a:cubicBezTo>
                    <a:cubicBezTo>
                      <a:pt x="1125" y="218"/>
                      <a:pt x="908" y="0"/>
                      <a:pt x="6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1" name="Google Shape;1916;p57">
              <a:extLst>
                <a:ext uri="{FF2B5EF4-FFF2-40B4-BE49-F238E27FC236}">
                  <a16:creationId xmlns:a16="http://schemas.microsoft.com/office/drawing/2014/main" id="{D8B8B8A3-D5B8-45DD-95FF-1C38339270BB}"/>
                </a:ext>
              </a:extLst>
            </p:cNvPr>
            <p:cNvGrpSpPr/>
            <p:nvPr/>
          </p:nvGrpSpPr>
          <p:grpSpPr>
            <a:xfrm>
              <a:off x="3232615" y="3009452"/>
              <a:ext cx="70916" cy="60949"/>
              <a:chOff x="4842233" y="3688333"/>
              <a:chExt cx="31405" cy="26993"/>
            </a:xfrm>
          </p:grpSpPr>
          <p:sp>
            <p:nvSpPr>
              <p:cNvPr id="391" name="Google Shape;1917;p57">
                <a:extLst>
                  <a:ext uri="{FF2B5EF4-FFF2-40B4-BE49-F238E27FC236}">
                    <a16:creationId xmlns:a16="http://schemas.microsoft.com/office/drawing/2014/main" id="{5CE56608-B95D-45AF-9568-9A008235F00B}"/>
                  </a:ext>
                </a:extLst>
              </p:cNvPr>
              <p:cNvSpPr/>
              <p:nvPr/>
            </p:nvSpPr>
            <p:spPr>
              <a:xfrm>
                <a:off x="4842233" y="3688333"/>
                <a:ext cx="31405" cy="26993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432" extrusionOk="0">
                    <a:moveTo>
                      <a:pt x="2273" y="1"/>
                    </a:moveTo>
                    <a:cubicBezTo>
                      <a:pt x="1853" y="1"/>
                      <a:pt x="1425" y="156"/>
                      <a:pt x="1077" y="505"/>
                    </a:cubicBezTo>
                    <a:cubicBezTo>
                      <a:pt x="0" y="1581"/>
                      <a:pt x="762" y="3420"/>
                      <a:pt x="2287" y="3432"/>
                    </a:cubicBezTo>
                    <a:cubicBezTo>
                      <a:pt x="3230" y="3432"/>
                      <a:pt x="3992" y="2658"/>
                      <a:pt x="3992" y="1714"/>
                    </a:cubicBezTo>
                    <a:cubicBezTo>
                      <a:pt x="3992" y="683"/>
                      <a:pt x="3150" y="1"/>
                      <a:pt x="227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" name="Google Shape;1918;p57">
                <a:extLst>
                  <a:ext uri="{FF2B5EF4-FFF2-40B4-BE49-F238E27FC236}">
                    <a16:creationId xmlns:a16="http://schemas.microsoft.com/office/drawing/2014/main" id="{034CDC65-CD7C-4CCC-B763-57420DA12CB3}"/>
                  </a:ext>
                </a:extLst>
              </p:cNvPr>
              <p:cNvSpPr/>
              <p:nvPr/>
            </p:nvSpPr>
            <p:spPr>
              <a:xfrm>
                <a:off x="4855076" y="3698094"/>
                <a:ext cx="8856" cy="7590"/>
              </a:xfrm>
              <a:custGeom>
                <a:avLst/>
                <a:gdLst/>
                <a:ahLst/>
                <a:cxnLst/>
                <a:rect l="l" t="t" r="r" b="b"/>
                <a:pathLst>
                  <a:path w="1126" h="965" extrusionOk="0">
                    <a:moveTo>
                      <a:pt x="664" y="1"/>
                    </a:moveTo>
                    <a:cubicBezTo>
                      <a:pt x="656" y="1"/>
                      <a:pt x="649" y="1"/>
                      <a:pt x="641" y="1"/>
                    </a:cubicBezTo>
                    <a:cubicBezTo>
                      <a:pt x="218" y="1"/>
                      <a:pt x="0" y="522"/>
                      <a:pt x="303" y="824"/>
                    </a:cubicBezTo>
                    <a:cubicBezTo>
                      <a:pt x="400" y="921"/>
                      <a:pt x="520" y="965"/>
                      <a:pt x="638" y="965"/>
                    </a:cubicBezTo>
                    <a:cubicBezTo>
                      <a:pt x="886" y="965"/>
                      <a:pt x="1125" y="772"/>
                      <a:pt x="1125" y="485"/>
                    </a:cubicBezTo>
                    <a:cubicBezTo>
                      <a:pt x="1125" y="215"/>
                      <a:pt x="931" y="1"/>
                      <a:pt x="66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2" name="Google Shape;1919;p57">
              <a:extLst>
                <a:ext uri="{FF2B5EF4-FFF2-40B4-BE49-F238E27FC236}">
                  <a16:creationId xmlns:a16="http://schemas.microsoft.com/office/drawing/2014/main" id="{DE557D65-B33B-4A20-BBFD-10BA5EEDB9A6}"/>
                </a:ext>
              </a:extLst>
            </p:cNvPr>
            <p:cNvGrpSpPr/>
            <p:nvPr/>
          </p:nvGrpSpPr>
          <p:grpSpPr>
            <a:xfrm>
              <a:off x="4013112" y="2828131"/>
              <a:ext cx="70916" cy="60967"/>
              <a:chOff x="5187876" y="3608032"/>
              <a:chExt cx="31405" cy="27001"/>
            </a:xfrm>
          </p:grpSpPr>
          <p:sp>
            <p:nvSpPr>
              <p:cNvPr id="389" name="Google Shape;1920;p57">
                <a:extLst>
                  <a:ext uri="{FF2B5EF4-FFF2-40B4-BE49-F238E27FC236}">
                    <a16:creationId xmlns:a16="http://schemas.microsoft.com/office/drawing/2014/main" id="{A155276E-D08D-449E-B33F-AC852BAB15BA}"/>
                  </a:ext>
                </a:extLst>
              </p:cNvPr>
              <p:cNvSpPr/>
              <p:nvPr/>
            </p:nvSpPr>
            <p:spPr>
              <a:xfrm>
                <a:off x="5187876" y="3608032"/>
                <a:ext cx="31405" cy="27001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433" extrusionOk="0">
                    <a:moveTo>
                      <a:pt x="2273" y="1"/>
                    </a:moveTo>
                    <a:cubicBezTo>
                      <a:pt x="1853" y="1"/>
                      <a:pt x="1426" y="157"/>
                      <a:pt x="1077" y="505"/>
                    </a:cubicBezTo>
                    <a:cubicBezTo>
                      <a:pt x="1" y="1582"/>
                      <a:pt x="763" y="3432"/>
                      <a:pt x="2287" y="3432"/>
                    </a:cubicBezTo>
                    <a:cubicBezTo>
                      <a:pt x="3231" y="3420"/>
                      <a:pt x="3993" y="2658"/>
                      <a:pt x="3993" y="1715"/>
                    </a:cubicBezTo>
                    <a:cubicBezTo>
                      <a:pt x="3993" y="683"/>
                      <a:pt x="3151" y="1"/>
                      <a:pt x="227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" name="Google Shape;1921;p57">
                <a:extLst>
                  <a:ext uri="{FF2B5EF4-FFF2-40B4-BE49-F238E27FC236}">
                    <a16:creationId xmlns:a16="http://schemas.microsoft.com/office/drawing/2014/main" id="{081FD4E9-01FD-42F8-91AE-81CE84B3CFB9}"/>
                  </a:ext>
                </a:extLst>
              </p:cNvPr>
              <p:cNvSpPr/>
              <p:nvPr/>
            </p:nvSpPr>
            <p:spPr>
              <a:xfrm>
                <a:off x="5202057" y="3617706"/>
                <a:ext cx="7621" cy="7621"/>
              </a:xfrm>
              <a:custGeom>
                <a:avLst/>
                <a:gdLst/>
                <a:ahLst/>
                <a:cxnLst/>
                <a:rect l="l" t="t" r="r" b="b"/>
                <a:pathLst>
                  <a:path w="969" h="969" extrusionOk="0">
                    <a:moveTo>
                      <a:pt x="484" y="1"/>
                    </a:moveTo>
                    <a:cubicBezTo>
                      <a:pt x="218" y="1"/>
                      <a:pt x="0" y="218"/>
                      <a:pt x="0" y="485"/>
                    </a:cubicBezTo>
                    <a:cubicBezTo>
                      <a:pt x="0" y="751"/>
                      <a:pt x="218" y="968"/>
                      <a:pt x="484" y="968"/>
                    </a:cubicBezTo>
                    <a:cubicBezTo>
                      <a:pt x="750" y="968"/>
                      <a:pt x="968" y="751"/>
                      <a:pt x="968" y="485"/>
                    </a:cubicBezTo>
                    <a:cubicBezTo>
                      <a:pt x="968" y="218"/>
                      <a:pt x="750" y="1"/>
                      <a:pt x="48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3" name="Google Shape;1922;p57">
              <a:extLst>
                <a:ext uri="{FF2B5EF4-FFF2-40B4-BE49-F238E27FC236}">
                  <a16:creationId xmlns:a16="http://schemas.microsoft.com/office/drawing/2014/main" id="{8CCC3040-2F91-46D9-BAFE-8E617C6CAA7A}"/>
                </a:ext>
              </a:extLst>
            </p:cNvPr>
            <p:cNvSpPr/>
            <p:nvPr/>
          </p:nvSpPr>
          <p:spPr>
            <a:xfrm>
              <a:off x="3910850" y="2381043"/>
              <a:ext cx="96064" cy="82477"/>
            </a:xfrm>
            <a:custGeom>
              <a:avLst/>
              <a:gdLst/>
              <a:ahLst/>
              <a:cxnLst/>
              <a:rect l="l" t="t" r="r" b="b"/>
              <a:pathLst>
                <a:path w="5409" h="4644" extrusionOk="0">
                  <a:moveTo>
                    <a:pt x="3085" y="1"/>
                  </a:moveTo>
                  <a:cubicBezTo>
                    <a:pt x="2516" y="1"/>
                    <a:pt x="1935" y="213"/>
                    <a:pt x="1465" y="688"/>
                  </a:cubicBezTo>
                  <a:cubicBezTo>
                    <a:pt x="1" y="2140"/>
                    <a:pt x="1029" y="4632"/>
                    <a:pt x="3098" y="4644"/>
                  </a:cubicBezTo>
                  <a:cubicBezTo>
                    <a:pt x="4380" y="4632"/>
                    <a:pt x="5408" y="3603"/>
                    <a:pt x="5408" y="2321"/>
                  </a:cubicBezTo>
                  <a:cubicBezTo>
                    <a:pt x="5408" y="923"/>
                    <a:pt x="4270" y="1"/>
                    <a:pt x="308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4" name="Google Shape;1923;p57">
              <a:extLst>
                <a:ext uri="{FF2B5EF4-FFF2-40B4-BE49-F238E27FC236}">
                  <a16:creationId xmlns:a16="http://schemas.microsoft.com/office/drawing/2014/main" id="{0A926AF2-8146-4D8F-816C-A1A63814FE5A}"/>
                </a:ext>
              </a:extLst>
            </p:cNvPr>
            <p:cNvGrpSpPr/>
            <p:nvPr/>
          </p:nvGrpSpPr>
          <p:grpSpPr>
            <a:xfrm>
              <a:off x="4196803" y="2142005"/>
              <a:ext cx="90895" cy="77679"/>
              <a:chOff x="5269224" y="3304167"/>
              <a:chExt cx="40253" cy="34402"/>
            </a:xfrm>
          </p:grpSpPr>
          <p:sp>
            <p:nvSpPr>
              <p:cNvPr id="387" name="Google Shape;1924;p57">
                <a:extLst>
                  <a:ext uri="{FF2B5EF4-FFF2-40B4-BE49-F238E27FC236}">
                    <a16:creationId xmlns:a16="http://schemas.microsoft.com/office/drawing/2014/main" id="{5F704B51-32D3-4620-B837-292A7F15B28E}"/>
                  </a:ext>
                </a:extLst>
              </p:cNvPr>
              <p:cNvSpPr/>
              <p:nvPr/>
            </p:nvSpPr>
            <p:spPr>
              <a:xfrm>
                <a:off x="5269224" y="3304167"/>
                <a:ext cx="40253" cy="34402"/>
              </a:xfrm>
              <a:custGeom>
                <a:avLst/>
                <a:gdLst/>
                <a:ahLst/>
                <a:cxnLst/>
                <a:rect l="l" t="t" r="r" b="b"/>
                <a:pathLst>
                  <a:path w="5118" h="4374" extrusionOk="0">
                    <a:moveTo>
                      <a:pt x="2915" y="0"/>
                    </a:moveTo>
                    <a:cubicBezTo>
                      <a:pt x="2376" y="0"/>
                      <a:pt x="1827" y="201"/>
                      <a:pt x="1380" y="648"/>
                    </a:cubicBezTo>
                    <a:cubicBezTo>
                      <a:pt x="1" y="2015"/>
                      <a:pt x="980" y="4374"/>
                      <a:pt x="2928" y="4374"/>
                    </a:cubicBezTo>
                    <a:cubicBezTo>
                      <a:pt x="4126" y="4374"/>
                      <a:pt x="5105" y="3394"/>
                      <a:pt x="5118" y="2184"/>
                    </a:cubicBezTo>
                    <a:cubicBezTo>
                      <a:pt x="5109" y="869"/>
                      <a:pt x="4036" y="0"/>
                      <a:pt x="291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" name="Google Shape;1925;p57">
                <a:extLst>
                  <a:ext uri="{FF2B5EF4-FFF2-40B4-BE49-F238E27FC236}">
                    <a16:creationId xmlns:a16="http://schemas.microsoft.com/office/drawing/2014/main" id="{D421F6EE-1C62-4509-B4E9-6C89728EA67A}"/>
                  </a:ext>
                </a:extLst>
              </p:cNvPr>
              <p:cNvSpPr/>
              <p:nvPr/>
            </p:nvSpPr>
            <p:spPr>
              <a:xfrm>
                <a:off x="5284639" y="3313826"/>
                <a:ext cx="15132" cy="15140"/>
              </a:xfrm>
              <a:custGeom>
                <a:avLst/>
                <a:gdLst/>
                <a:ahLst/>
                <a:cxnLst/>
                <a:rect l="l" t="t" r="r" b="b"/>
                <a:pathLst>
                  <a:path w="1924" h="1925" extrusionOk="0">
                    <a:moveTo>
                      <a:pt x="968" y="1"/>
                    </a:moveTo>
                    <a:cubicBezTo>
                      <a:pt x="436" y="1"/>
                      <a:pt x="0" y="436"/>
                      <a:pt x="0" y="956"/>
                    </a:cubicBezTo>
                    <a:cubicBezTo>
                      <a:pt x="0" y="1489"/>
                      <a:pt x="436" y="1924"/>
                      <a:pt x="968" y="1924"/>
                    </a:cubicBezTo>
                    <a:cubicBezTo>
                      <a:pt x="1500" y="1924"/>
                      <a:pt x="1924" y="1489"/>
                      <a:pt x="1924" y="956"/>
                    </a:cubicBezTo>
                    <a:cubicBezTo>
                      <a:pt x="1924" y="436"/>
                      <a:pt x="1500" y="1"/>
                      <a:pt x="96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5" name="Google Shape;1926;p57">
              <a:extLst>
                <a:ext uri="{FF2B5EF4-FFF2-40B4-BE49-F238E27FC236}">
                  <a16:creationId xmlns:a16="http://schemas.microsoft.com/office/drawing/2014/main" id="{EAA74924-E812-4E5C-9E97-9DFC3A7684EF}"/>
                </a:ext>
              </a:extLst>
            </p:cNvPr>
            <p:cNvGrpSpPr/>
            <p:nvPr/>
          </p:nvGrpSpPr>
          <p:grpSpPr>
            <a:xfrm>
              <a:off x="4328067" y="2531393"/>
              <a:ext cx="112598" cy="96468"/>
              <a:chOff x="5327354" y="3476615"/>
              <a:chExt cx="49864" cy="42723"/>
            </a:xfrm>
          </p:grpSpPr>
          <p:sp>
            <p:nvSpPr>
              <p:cNvPr id="385" name="Google Shape;1927;p57">
                <a:extLst>
                  <a:ext uri="{FF2B5EF4-FFF2-40B4-BE49-F238E27FC236}">
                    <a16:creationId xmlns:a16="http://schemas.microsoft.com/office/drawing/2014/main" id="{24B79AAB-CE46-4A05-83BC-5A2E71913ED2}"/>
                  </a:ext>
                </a:extLst>
              </p:cNvPr>
              <p:cNvSpPr/>
              <p:nvPr/>
            </p:nvSpPr>
            <p:spPr>
              <a:xfrm>
                <a:off x="5327354" y="3476615"/>
                <a:ext cx="49864" cy="42723"/>
              </a:xfrm>
              <a:custGeom>
                <a:avLst/>
                <a:gdLst/>
                <a:ahLst/>
                <a:cxnLst/>
                <a:rect l="l" t="t" r="r" b="b"/>
                <a:pathLst>
                  <a:path w="6340" h="5432" extrusionOk="0">
                    <a:moveTo>
                      <a:pt x="3602" y="1"/>
                    </a:moveTo>
                    <a:cubicBezTo>
                      <a:pt x="2936" y="1"/>
                      <a:pt x="2257" y="248"/>
                      <a:pt x="1706" y="799"/>
                    </a:cubicBezTo>
                    <a:cubicBezTo>
                      <a:pt x="1" y="2504"/>
                      <a:pt x="1210" y="5432"/>
                      <a:pt x="3630" y="5432"/>
                    </a:cubicBezTo>
                    <a:cubicBezTo>
                      <a:pt x="5118" y="5432"/>
                      <a:pt x="6339" y="4222"/>
                      <a:pt x="6339" y="2722"/>
                    </a:cubicBezTo>
                    <a:cubicBezTo>
                      <a:pt x="6339" y="1084"/>
                      <a:pt x="4998" y="1"/>
                      <a:pt x="360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" name="Google Shape;1928;p57">
                <a:extLst>
                  <a:ext uri="{FF2B5EF4-FFF2-40B4-BE49-F238E27FC236}">
                    <a16:creationId xmlns:a16="http://schemas.microsoft.com/office/drawing/2014/main" id="{57C9175D-06A7-4080-934F-E7B6B707B468}"/>
                  </a:ext>
                </a:extLst>
              </p:cNvPr>
              <p:cNvSpPr/>
              <p:nvPr/>
            </p:nvSpPr>
            <p:spPr>
              <a:xfrm>
                <a:off x="5340197" y="3486321"/>
                <a:ext cx="27315" cy="23406"/>
              </a:xfrm>
              <a:custGeom>
                <a:avLst/>
                <a:gdLst/>
                <a:ahLst/>
                <a:cxnLst/>
                <a:rect l="l" t="t" r="r" b="b"/>
                <a:pathLst>
                  <a:path w="3473" h="2976" extrusionOk="0">
                    <a:moveTo>
                      <a:pt x="1985" y="0"/>
                    </a:moveTo>
                    <a:cubicBezTo>
                      <a:pt x="666" y="0"/>
                      <a:pt x="1" y="1597"/>
                      <a:pt x="944" y="2540"/>
                    </a:cubicBezTo>
                    <a:cubicBezTo>
                      <a:pt x="1245" y="2841"/>
                      <a:pt x="1614" y="2975"/>
                      <a:pt x="1977" y="2975"/>
                    </a:cubicBezTo>
                    <a:cubicBezTo>
                      <a:pt x="2739" y="2975"/>
                      <a:pt x="3473" y="2381"/>
                      <a:pt x="3473" y="1488"/>
                    </a:cubicBezTo>
                    <a:cubicBezTo>
                      <a:pt x="3473" y="665"/>
                      <a:pt x="2807" y="0"/>
                      <a:pt x="198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6" name="Google Shape;1929;p57">
              <a:extLst>
                <a:ext uri="{FF2B5EF4-FFF2-40B4-BE49-F238E27FC236}">
                  <a16:creationId xmlns:a16="http://schemas.microsoft.com/office/drawing/2014/main" id="{AEB09F6E-25D7-4108-87D9-569C77FEA697}"/>
                </a:ext>
              </a:extLst>
            </p:cNvPr>
            <p:cNvSpPr/>
            <p:nvPr/>
          </p:nvSpPr>
          <p:spPr>
            <a:xfrm>
              <a:off x="4244293" y="3042750"/>
              <a:ext cx="70898" cy="60739"/>
            </a:xfrm>
            <a:custGeom>
              <a:avLst/>
              <a:gdLst/>
              <a:ahLst/>
              <a:cxnLst/>
              <a:rect l="l" t="t" r="r" b="b"/>
              <a:pathLst>
                <a:path w="3992" h="3420" extrusionOk="0">
                  <a:moveTo>
                    <a:pt x="2272" y="1"/>
                  </a:moveTo>
                  <a:cubicBezTo>
                    <a:pt x="1853" y="1"/>
                    <a:pt x="1425" y="156"/>
                    <a:pt x="1077" y="505"/>
                  </a:cubicBezTo>
                  <a:cubicBezTo>
                    <a:pt x="0" y="1581"/>
                    <a:pt x="762" y="3420"/>
                    <a:pt x="2286" y="3420"/>
                  </a:cubicBezTo>
                  <a:cubicBezTo>
                    <a:pt x="3230" y="3420"/>
                    <a:pt x="3992" y="2658"/>
                    <a:pt x="3992" y="1714"/>
                  </a:cubicBezTo>
                  <a:cubicBezTo>
                    <a:pt x="3992" y="683"/>
                    <a:pt x="3150" y="1"/>
                    <a:pt x="22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930;p57">
              <a:extLst>
                <a:ext uri="{FF2B5EF4-FFF2-40B4-BE49-F238E27FC236}">
                  <a16:creationId xmlns:a16="http://schemas.microsoft.com/office/drawing/2014/main" id="{0979537B-CEE8-43FD-8444-01ABEC2E69B0}"/>
                </a:ext>
              </a:extLst>
            </p:cNvPr>
            <p:cNvSpPr/>
            <p:nvPr/>
          </p:nvSpPr>
          <p:spPr>
            <a:xfrm>
              <a:off x="4276297" y="3064594"/>
              <a:ext cx="17209" cy="17209"/>
            </a:xfrm>
            <a:custGeom>
              <a:avLst/>
              <a:gdLst/>
              <a:ahLst/>
              <a:cxnLst/>
              <a:rect l="l" t="t" r="r" b="b"/>
              <a:pathLst>
                <a:path w="969" h="969" extrusionOk="0">
                  <a:moveTo>
                    <a:pt x="484" y="0"/>
                  </a:moveTo>
                  <a:cubicBezTo>
                    <a:pt x="218" y="0"/>
                    <a:pt x="0" y="218"/>
                    <a:pt x="0" y="484"/>
                  </a:cubicBezTo>
                  <a:cubicBezTo>
                    <a:pt x="0" y="750"/>
                    <a:pt x="218" y="968"/>
                    <a:pt x="484" y="968"/>
                  </a:cubicBezTo>
                  <a:cubicBezTo>
                    <a:pt x="750" y="968"/>
                    <a:pt x="968" y="750"/>
                    <a:pt x="968" y="484"/>
                  </a:cubicBezTo>
                  <a:cubicBezTo>
                    <a:pt x="968" y="218"/>
                    <a:pt x="750" y="0"/>
                    <a:pt x="48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8" name="Google Shape;1931;p57">
              <a:extLst>
                <a:ext uri="{FF2B5EF4-FFF2-40B4-BE49-F238E27FC236}">
                  <a16:creationId xmlns:a16="http://schemas.microsoft.com/office/drawing/2014/main" id="{33D0DEBA-1687-4E6E-8BDF-F751FCBBEAB7}"/>
                </a:ext>
              </a:extLst>
            </p:cNvPr>
            <p:cNvGrpSpPr/>
            <p:nvPr/>
          </p:nvGrpSpPr>
          <p:grpSpPr>
            <a:xfrm>
              <a:off x="4360515" y="3207307"/>
              <a:ext cx="70916" cy="60736"/>
              <a:chOff x="5341723" y="3775957"/>
              <a:chExt cx="31405" cy="26898"/>
            </a:xfrm>
          </p:grpSpPr>
          <p:sp>
            <p:nvSpPr>
              <p:cNvPr id="383" name="Google Shape;1932;p57">
                <a:extLst>
                  <a:ext uri="{FF2B5EF4-FFF2-40B4-BE49-F238E27FC236}">
                    <a16:creationId xmlns:a16="http://schemas.microsoft.com/office/drawing/2014/main" id="{1355CA53-4E7D-4054-850A-7E905AF81C2A}"/>
                  </a:ext>
                </a:extLst>
              </p:cNvPr>
              <p:cNvSpPr/>
              <p:nvPr/>
            </p:nvSpPr>
            <p:spPr>
              <a:xfrm>
                <a:off x="5341723" y="3775957"/>
                <a:ext cx="31405" cy="26898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420" extrusionOk="0">
                    <a:moveTo>
                      <a:pt x="2273" y="1"/>
                    </a:moveTo>
                    <a:cubicBezTo>
                      <a:pt x="1853" y="1"/>
                      <a:pt x="1425" y="157"/>
                      <a:pt x="1077" y="505"/>
                    </a:cubicBezTo>
                    <a:cubicBezTo>
                      <a:pt x="0" y="1581"/>
                      <a:pt x="762" y="3420"/>
                      <a:pt x="2287" y="3420"/>
                    </a:cubicBezTo>
                    <a:cubicBezTo>
                      <a:pt x="3230" y="3420"/>
                      <a:pt x="3992" y="2658"/>
                      <a:pt x="3992" y="1714"/>
                    </a:cubicBezTo>
                    <a:cubicBezTo>
                      <a:pt x="3992" y="683"/>
                      <a:pt x="3151" y="1"/>
                      <a:pt x="227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" name="Google Shape;1933;p57">
                <a:extLst>
                  <a:ext uri="{FF2B5EF4-FFF2-40B4-BE49-F238E27FC236}">
                    <a16:creationId xmlns:a16="http://schemas.microsoft.com/office/drawing/2014/main" id="{61C874E0-CC91-46E0-B62B-3A25A903202B}"/>
                  </a:ext>
                </a:extLst>
              </p:cNvPr>
              <p:cNvSpPr/>
              <p:nvPr/>
            </p:nvSpPr>
            <p:spPr>
              <a:xfrm>
                <a:off x="5354567" y="3785631"/>
                <a:ext cx="8950" cy="7605"/>
              </a:xfrm>
              <a:custGeom>
                <a:avLst/>
                <a:gdLst/>
                <a:ahLst/>
                <a:cxnLst/>
                <a:rect l="l" t="t" r="r" b="b"/>
                <a:pathLst>
                  <a:path w="1138" h="967" extrusionOk="0">
                    <a:moveTo>
                      <a:pt x="654" y="0"/>
                    </a:moveTo>
                    <a:cubicBezTo>
                      <a:pt x="218" y="0"/>
                      <a:pt x="0" y="521"/>
                      <a:pt x="303" y="823"/>
                    </a:cubicBezTo>
                    <a:cubicBezTo>
                      <a:pt x="402" y="922"/>
                      <a:pt x="525" y="966"/>
                      <a:pt x="646" y="966"/>
                    </a:cubicBezTo>
                    <a:cubicBezTo>
                      <a:pt x="896" y="966"/>
                      <a:pt x="1138" y="777"/>
                      <a:pt x="1138" y="484"/>
                    </a:cubicBezTo>
                    <a:cubicBezTo>
                      <a:pt x="1138" y="218"/>
                      <a:pt x="920" y="0"/>
                      <a:pt x="65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9" name="Google Shape;1934;p57">
              <a:extLst>
                <a:ext uri="{FF2B5EF4-FFF2-40B4-BE49-F238E27FC236}">
                  <a16:creationId xmlns:a16="http://schemas.microsoft.com/office/drawing/2014/main" id="{57EB6364-2EF5-41B9-B4D0-5C8370AD270A}"/>
                </a:ext>
              </a:extLst>
            </p:cNvPr>
            <p:cNvGrpSpPr/>
            <p:nvPr/>
          </p:nvGrpSpPr>
          <p:grpSpPr>
            <a:xfrm>
              <a:off x="4580294" y="3034155"/>
              <a:ext cx="70916" cy="60736"/>
              <a:chOff x="5439053" y="3699274"/>
              <a:chExt cx="31405" cy="26898"/>
            </a:xfrm>
          </p:grpSpPr>
          <p:sp>
            <p:nvSpPr>
              <p:cNvPr id="381" name="Google Shape;1935;p57">
                <a:extLst>
                  <a:ext uri="{FF2B5EF4-FFF2-40B4-BE49-F238E27FC236}">
                    <a16:creationId xmlns:a16="http://schemas.microsoft.com/office/drawing/2014/main" id="{B31BC689-D8CA-4A10-A589-0CAC32727712}"/>
                  </a:ext>
                </a:extLst>
              </p:cNvPr>
              <p:cNvSpPr/>
              <p:nvPr/>
            </p:nvSpPr>
            <p:spPr>
              <a:xfrm>
                <a:off x="5439053" y="3699274"/>
                <a:ext cx="31405" cy="26898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420" extrusionOk="0">
                    <a:moveTo>
                      <a:pt x="2273" y="1"/>
                    </a:moveTo>
                    <a:cubicBezTo>
                      <a:pt x="1853" y="1"/>
                      <a:pt x="1425" y="157"/>
                      <a:pt x="1077" y="505"/>
                    </a:cubicBezTo>
                    <a:cubicBezTo>
                      <a:pt x="0" y="1581"/>
                      <a:pt x="762" y="3420"/>
                      <a:pt x="2287" y="3420"/>
                    </a:cubicBezTo>
                    <a:cubicBezTo>
                      <a:pt x="3230" y="3420"/>
                      <a:pt x="3992" y="2658"/>
                      <a:pt x="3992" y="1714"/>
                    </a:cubicBezTo>
                    <a:cubicBezTo>
                      <a:pt x="3992" y="683"/>
                      <a:pt x="3151" y="1"/>
                      <a:pt x="227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" name="Google Shape;1936;p57">
                <a:extLst>
                  <a:ext uri="{FF2B5EF4-FFF2-40B4-BE49-F238E27FC236}">
                    <a16:creationId xmlns:a16="http://schemas.microsoft.com/office/drawing/2014/main" id="{190DF095-5BE8-4720-A3D8-2757228CF663}"/>
                  </a:ext>
                </a:extLst>
              </p:cNvPr>
              <p:cNvSpPr/>
              <p:nvPr/>
            </p:nvSpPr>
            <p:spPr>
              <a:xfrm>
                <a:off x="5453225" y="3708948"/>
                <a:ext cx="7621" cy="7621"/>
              </a:xfrm>
              <a:custGeom>
                <a:avLst/>
                <a:gdLst/>
                <a:ahLst/>
                <a:cxnLst/>
                <a:rect l="l" t="t" r="r" b="b"/>
                <a:pathLst>
                  <a:path w="969" h="969" extrusionOk="0">
                    <a:moveTo>
                      <a:pt x="485" y="0"/>
                    </a:moveTo>
                    <a:cubicBezTo>
                      <a:pt x="219" y="0"/>
                      <a:pt x="1" y="218"/>
                      <a:pt x="1" y="484"/>
                    </a:cubicBezTo>
                    <a:cubicBezTo>
                      <a:pt x="1" y="750"/>
                      <a:pt x="219" y="968"/>
                      <a:pt x="485" y="968"/>
                    </a:cubicBezTo>
                    <a:cubicBezTo>
                      <a:pt x="751" y="968"/>
                      <a:pt x="969" y="750"/>
                      <a:pt x="969" y="484"/>
                    </a:cubicBezTo>
                    <a:cubicBezTo>
                      <a:pt x="969" y="218"/>
                      <a:pt x="751" y="0"/>
                      <a:pt x="48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0" name="Google Shape;1937;p57">
              <a:extLst>
                <a:ext uri="{FF2B5EF4-FFF2-40B4-BE49-F238E27FC236}">
                  <a16:creationId xmlns:a16="http://schemas.microsoft.com/office/drawing/2014/main" id="{52EFDCF8-3E30-44E5-90E0-F943938646E4}"/>
                </a:ext>
              </a:extLst>
            </p:cNvPr>
            <p:cNvGrpSpPr/>
            <p:nvPr/>
          </p:nvGrpSpPr>
          <p:grpSpPr>
            <a:xfrm>
              <a:off x="4520141" y="2860363"/>
              <a:ext cx="71129" cy="60949"/>
              <a:chOff x="5412414" y="3622307"/>
              <a:chExt cx="31499" cy="26993"/>
            </a:xfrm>
          </p:grpSpPr>
          <p:sp>
            <p:nvSpPr>
              <p:cNvPr id="379" name="Google Shape;1938;p57">
                <a:extLst>
                  <a:ext uri="{FF2B5EF4-FFF2-40B4-BE49-F238E27FC236}">
                    <a16:creationId xmlns:a16="http://schemas.microsoft.com/office/drawing/2014/main" id="{A7D92694-F222-40D0-A3E9-16878D421450}"/>
                  </a:ext>
                </a:extLst>
              </p:cNvPr>
              <p:cNvSpPr/>
              <p:nvPr/>
            </p:nvSpPr>
            <p:spPr>
              <a:xfrm>
                <a:off x="5412414" y="3622307"/>
                <a:ext cx="31499" cy="26993"/>
              </a:xfrm>
              <a:custGeom>
                <a:avLst/>
                <a:gdLst/>
                <a:ahLst/>
                <a:cxnLst/>
                <a:rect l="l" t="t" r="r" b="b"/>
                <a:pathLst>
                  <a:path w="4005" h="3432" extrusionOk="0">
                    <a:moveTo>
                      <a:pt x="2285" y="0"/>
                    </a:moveTo>
                    <a:cubicBezTo>
                      <a:pt x="1865" y="0"/>
                      <a:pt x="1437" y="156"/>
                      <a:pt x="1089" y="504"/>
                    </a:cubicBezTo>
                    <a:cubicBezTo>
                      <a:pt x="0" y="1581"/>
                      <a:pt x="774" y="3432"/>
                      <a:pt x="2299" y="3432"/>
                    </a:cubicBezTo>
                    <a:cubicBezTo>
                      <a:pt x="3242" y="3432"/>
                      <a:pt x="4004" y="2658"/>
                      <a:pt x="4004" y="1714"/>
                    </a:cubicBezTo>
                    <a:cubicBezTo>
                      <a:pt x="4004" y="683"/>
                      <a:pt x="3163" y="0"/>
                      <a:pt x="228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1939;p57">
                <a:extLst>
                  <a:ext uri="{FF2B5EF4-FFF2-40B4-BE49-F238E27FC236}">
                    <a16:creationId xmlns:a16="http://schemas.microsoft.com/office/drawing/2014/main" id="{FF07BF97-B589-4A95-A689-4D37D01FB452}"/>
                  </a:ext>
                </a:extLst>
              </p:cNvPr>
              <p:cNvSpPr/>
              <p:nvPr/>
            </p:nvSpPr>
            <p:spPr>
              <a:xfrm>
                <a:off x="5426681" y="3632075"/>
                <a:ext cx="7527" cy="7519"/>
              </a:xfrm>
              <a:custGeom>
                <a:avLst/>
                <a:gdLst/>
                <a:ahLst/>
                <a:cxnLst/>
                <a:rect l="l" t="t" r="r" b="b"/>
                <a:pathLst>
                  <a:path w="957" h="956" extrusionOk="0">
                    <a:moveTo>
                      <a:pt x="485" y="0"/>
                    </a:moveTo>
                    <a:cubicBezTo>
                      <a:pt x="206" y="0"/>
                      <a:pt x="1" y="206"/>
                      <a:pt x="1" y="472"/>
                    </a:cubicBezTo>
                    <a:cubicBezTo>
                      <a:pt x="1" y="738"/>
                      <a:pt x="206" y="956"/>
                      <a:pt x="485" y="956"/>
                    </a:cubicBezTo>
                    <a:cubicBezTo>
                      <a:pt x="751" y="956"/>
                      <a:pt x="956" y="738"/>
                      <a:pt x="956" y="472"/>
                    </a:cubicBezTo>
                    <a:cubicBezTo>
                      <a:pt x="956" y="206"/>
                      <a:pt x="751" y="0"/>
                      <a:pt x="48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1" name="Google Shape;1940;p57">
              <a:extLst>
                <a:ext uri="{FF2B5EF4-FFF2-40B4-BE49-F238E27FC236}">
                  <a16:creationId xmlns:a16="http://schemas.microsoft.com/office/drawing/2014/main" id="{44BAE20C-3F8D-4FD8-BE51-FFDB69504670}"/>
                </a:ext>
              </a:extLst>
            </p:cNvPr>
            <p:cNvGrpSpPr/>
            <p:nvPr/>
          </p:nvGrpSpPr>
          <p:grpSpPr>
            <a:xfrm>
              <a:off x="4664299" y="2525372"/>
              <a:ext cx="60597" cy="60807"/>
              <a:chOff x="5476254" y="3473949"/>
              <a:chExt cx="26835" cy="26930"/>
            </a:xfrm>
          </p:grpSpPr>
          <p:sp>
            <p:nvSpPr>
              <p:cNvPr id="377" name="Google Shape;1941;p57">
                <a:extLst>
                  <a:ext uri="{FF2B5EF4-FFF2-40B4-BE49-F238E27FC236}">
                    <a16:creationId xmlns:a16="http://schemas.microsoft.com/office/drawing/2014/main" id="{7895F75E-480A-47C6-956C-EF8F6B69AEA0}"/>
                  </a:ext>
                </a:extLst>
              </p:cNvPr>
              <p:cNvSpPr/>
              <p:nvPr/>
            </p:nvSpPr>
            <p:spPr>
              <a:xfrm>
                <a:off x="5476254" y="3473949"/>
                <a:ext cx="26835" cy="26930"/>
              </a:xfrm>
              <a:custGeom>
                <a:avLst/>
                <a:gdLst/>
                <a:ahLst/>
                <a:cxnLst/>
                <a:rect l="l" t="t" r="r" b="b"/>
                <a:pathLst>
                  <a:path w="3412" h="3424" extrusionOk="0">
                    <a:moveTo>
                      <a:pt x="1706" y="1"/>
                    </a:moveTo>
                    <a:cubicBezTo>
                      <a:pt x="762" y="1"/>
                      <a:pt x="0" y="775"/>
                      <a:pt x="0" y="1718"/>
                    </a:cubicBezTo>
                    <a:cubicBezTo>
                      <a:pt x="0" y="2662"/>
                      <a:pt x="762" y="3424"/>
                      <a:pt x="1706" y="3424"/>
                    </a:cubicBezTo>
                    <a:cubicBezTo>
                      <a:pt x="2649" y="3424"/>
                      <a:pt x="3411" y="2662"/>
                      <a:pt x="3411" y="1718"/>
                    </a:cubicBezTo>
                    <a:cubicBezTo>
                      <a:pt x="3411" y="775"/>
                      <a:pt x="2649" y="1"/>
                      <a:pt x="170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" name="Google Shape;1942;p57">
                <a:extLst>
                  <a:ext uri="{FF2B5EF4-FFF2-40B4-BE49-F238E27FC236}">
                    <a16:creationId xmlns:a16="http://schemas.microsoft.com/office/drawing/2014/main" id="{4AD76696-BE43-4AC3-A03E-98A3E58A3BD8}"/>
                  </a:ext>
                </a:extLst>
              </p:cNvPr>
              <p:cNvSpPr/>
              <p:nvPr/>
            </p:nvSpPr>
            <p:spPr>
              <a:xfrm>
                <a:off x="5485857" y="3483655"/>
                <a:ext cx="7621" cy="7621"/>
              </a:xfrm>
              <a:custGeom>
                <a:avLst/>
                <a:gdLst/>
                <a:ahLst/>
                <a:cxnLst/>
                <a:rect l="l" t="t" r="r" b="b"/>
                <a:pathLst>
                  <a:path w="969" h="969" extrusionOk="0">
                    <a:moveTo>
                      <a:pt x="485" y="0"/>
                    </a:moveTo>
                    <a:cubicBezTo>
                      <a:pt x="219" y="0"/>
                      <a:pt x="1" y="218"/>
                      <a:pt x="1" y="484"/>
                    </a:cubicBezTo>
                    <a:cubicBezTo>
                      <a:pt x="1" y="750"/>
                      <a:pt x="219" y="968"/>
                      <a:pt x="485" y="968"/>
                    </a:cubicBezTo>
                    <a:cubicBezTo>
                      <a:pt x="751" y="968"/>
                      <a:pt x="969" y="750"/>
                      <a:pt x="969" y="484"/>
                    </a:cubicBezTo>
                    <a:cubicBezTo>
                      <a:pt x="969" y="218"/>
                      <a:pt x="751" y="0"/>
                      <a:pt x="48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2" name="Google Shape;1943;p57">
              <a:extLst>
                <a:ext uri="{FF2B5EF4-FFF2-40B4-BE49-F238E27FC236}">
                  <a16:creationId xmlns:a16="http://schemas.microsoft.com/office/drawing/2014/main" id="{0B19DB0B-E395-47E6-8447-F17B031A0EDC}"/>
                </a:ext>
              </a:extLst>
            </p:cNvPr>
            <p:cNvGrpSpPr/>
            <p:nvPr/>
          </p:nvGrpSpPr>
          <p:grpSpPr>
            <a:xfrm>
              <a:off x="4863672" y="2542634"/>
              <a:ext cx="70898" cy="60736"/>
              <a:chOff x="5564547" y="3481594"/>
              <a:chExt cx="31397" cy="26898"/>
            </a:xfrm>
          </p:grpSpPr>
          <p:sp>
            <p:nvSpPr>
              <p:cNvPr id="375" name="Google Shape;1944;p57">
                <a:extLst>
                  <a:ext uri="{FF2B5EF4-FFF2-40B4-BE49-F238E27FC236}">
                    <a16:creationId xmlns:a16="http://schemas.microsoft.com/office/drawing/2014/main" id="{7D719224-850B-448B-BCA8-FA546AB19B57}"/>
                  </a:ext>
                </a:extLst>
              </p:cNvPr>
              <p:cNvSpPr/>
              <p:nvPr/>
            </p:nvSpPr>
            <p:spPr>
              <a:xfrm>
                <a:off x="5564547" y="3481594"/>
                <a:ext cx="31397" cy="26898"/>
              </a:xfrm>
              <a:custGeom>
                <a:avLst/>
                <a:gdLst/>
                <a:ahLst/>
                <a:cxnLst/>
                <a:rect l="l" t="t" r="r" b="b"/>
                <a:pathLst>
                  <a:path w="3992" h="3420" extrusionOk="0">
                    <a:moveTo>
                      <a:pt x="2272" y="0"/>
                    </a:moveTo>
                    <a:cubicBezTo>
                      <a:pt x="1853" y="0"/>
                      <a:pt x="1425" y="156"/>
                      <a:pt x="1077" y="504"/>
                    </a:cubicBezTo>
                    <a:cubicBezTo>
                      <a:pt x="0" y="1581"/>
                      <a:pt x="762" y="3420"/>
                      <a:pt x="2286" y="3420"/>
                    </a:cubicBezTo>
                    <a:cubicBezTo>
                      <a:pt x="3230" y="3420"/>
                      <a:pt x="3992" y="2658"/>
                      <a:pt x="3992" y="1714"/>
                    </a:cubicBezTo>
                    <a:cubicBezTo>
                      <a:pt x="3992" y="683"/>
                      <a:pt x="3150" y="0"/>
                      <a:pt x="227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" name="Google Shape;1945;p57">
                <a:extLst>
                  <a:ext uri="{FF2B5EF4-FFF2-40B4-BE49-F238E27FC236}">
                    <a16:creationId xmlns:a16="http://schemas.microsoft.com/office/drawing/2014/main" id="{F234C557-94E7-4619-A57D-3112108234BC}"/>
                  </a:ext>
                </a:extLst>
              </p:cNvPr>
              <p:cNvSpPr/>
              <p:nvPr/>
            </p:nvSpPr>
            <p:spPr>
              <a:xfrm>
                <a:off x="5578719" y="3491268"/>
                <a:ext cx="7621" cy="7613"/>
              </a:xfrm>
              <a:custGeom>
                <a:avLst/>
                <a:gdLst/>
                <a:ahLst/>
                <a:cxnLst/>
                <a:rect l="l" t="t" r="r" b="b"/>
                <a:pathLst>
                  <a:path w="969" h="968" extrusionOk="0">
                    <a:moveTo>
                      <a:pt x="484" y="0"/>
                    </a:moveTo>
                    <a:cubicBezTo>
                      <a:pt x="218" y="0"/>
                      <a:pt x="0" y="218"/>
                      <a:pt x="0" y="484"/>
                    </a:cubicBezTo>
                    <a:cubicBezTo>
                      <a:pt x="0" y="750"/>
                      <a:pt x="218" y="968"/>
                      <a:pt x="484" y="968"/>
                    </a:cubicBezTo>
                    <a:cubicBezTo>
                      <a:pt x="750" y="968"/>
                      <a:pt x="968" y="750"/>
                      <a:pt x="968" y="484"/>
                    </a:cubicBezTo>
                    <a:cubicBezTo>
                      <a:pt x="968" y="218"/>
                      <a:pt x="750" y="0"/>
                      <a:pt x="48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3" name="Google Shape;1946;p57">
              <a:extLst>
                <a:ext uri="{FF2B5EF4-FFF2-40B4-BE49-F238E27FC236}">
                  <a16:creationId xmlns:a16="http://schemas.microsoft.com/office/drawing/2014/main" id="{8B164DCA-9284-4D03-82FE-20EE898F1409}"/>
                </a:ext>
              </a:extLst>
            </p:cNvPr>
            <p:cNvGrpSpPr/>
            <p:nvPr/>
          </p:nvGrpSpPr>
          <p:grpSpPr>
            <a:xfrm>
              <a:off x="4794923" y="2516848"/>
              <a:ext cx="70898" cy="60754"/>
              <a:chOff x="5534101" y="3470174"/>
              <a:chExt cx="31397" cy="26906"/>
            </a:xfrm>
          </p:grpSpPr>
          <p:sp>
            <p:nvSpPr>
              <p:cNvPr id="373" name="Google Shape;1947;p57">
                <a:extLst>
                  <a:ext uri="{FF2B5EF4-FFF2-40B4-BE49-F238E27FC236}">
                    <a16:creationId xmlns:a16="http://schemas.microsoft.com/office/drawing/2014/main" id="{79BA7040-495F-4F13-9A3E-E6AEA5885E9F}"/>
                  </a:ext>
                </a:extLst>
              </p:cNvPr>
              <p:cNvSpPr/>
              <p:nvPr/>
            </p:nvSpPr>
            <p:spPr>
              <a:xfrm>
                <a:off x="5534101" y="3470174"/>
                <a:ext cx="31397" cy="26906"/>
              </a:xfrm>
              <a:custGeom>
                <a:avLst/>
                <a:gdLst/>
                <a:ahLst/>
                <a:cxnLst/>
                <a:rect l="l" t="t" r="r" b="b"/>
                <a:pathLst>
                  <a:path w="3992" h="3421" extrusionOk="0">
                    <a:moveTo>
                      <a:pt x="2272" y="1"/>
                    </a:moveTo>
                    <a:cubicBezTo>
                      <a:pt x="1853" y="1"/>
                      <a:pt x="1425" y="157"/>
                      <a:pt x="1077" y="505"/>
                    </a:cubicBezTo>
                    <a:cubicBezTo>
                      <a:pt x="0" y="1581"/>
                      <a:pt x="762" y="3420"/>
                      <a:pt x="2286" y="3420"/>
                    </a:cubicBezTo>
                    <a:cubicBezTo>
                      <a:pt x="3230" y="3420"/>
                      <a:pt x="3992" y="2658"/>
                      <a:pt x="3992" y="1714"/>
                    </a:cubicBezTo>
                    <a:cubicBezTo>
                      <a:pt x="3992" y="683"/>
                      <a:pt x="3150" y="1"/>
                      <a:pt x="22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" name="Google Shape;1948;p57">
                <a:extLst>
                  <a:ext uri="{FF2B5EF4-FFF2-40B4-BE49-F238E27FC236}">
                    <a16:creationId xmlns:a16="http://schemas.microsoft.com/office/drawing/2014/main" id="{1511B400-F142-4082-B1B4-D587725E6DF9}"/>
                  </a:ext>
                </a:extLst>
              </p:cNvPr>
              <p:cNvSpPr/>
              <p:nvPr/>
            </p:nvSpPr>
            <p:spPr>
              <a:xfrm>
                <a:off x="5546945" y="3479848"/>
                <a:ext cx="8950" cy="7582"/>
              </a:xfrm>
              <a:custGeom>
                <a:avLst/>
                <a:gdLst/>
                <a:ahLst/>
                <a:cxnLst/>
                <a:rect l="l" t="t" r="r" b="b"/>
                <a:pathLst>
                  <a:path w="1138" h="964" extrusionOk="0">
                    <a:moveTo>
                      <a:pt x="653" y="1"/>
                    </a:moveTo>
                    <a:cubicBezTo>
                      <a:pt x="218" y="1"/>
                      <a:pt x="0" y="521"/>
                      <a:pt x="303" y="823"/>
                    </a:cubicBezTo>
                    <a:cubicBezTo>
                      <a:pt x="404" y="921"/>
                      <a:pt x="526" y="964"/>
                      <a:pt x="646" y="964"/>
                    </a:cubicBezTo>
                    <a:cubicBezTo>
                      <a:pt x="898" y="964"/>
                      <a:pt x="1137" y="771"/>
                      <a:pt x="1137" y="484"/>
                    </a:cubicBezTo>
                    <a:cubicBezTo>
                      <a:pt x="1137" y="218"/>
                      <a:pt x="919" y="1"/>
                      <a:pt x="65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4" name="Google Shape;1949;p57">
              <a:extLst>
                <a:ext uri="{FF2B5EF4-FFF2-40B4-BE49-F238E27FC236}">
                  <a16:creationId xmlns:a16="http://schemas.microsoft.com/office/drawing/2014/main" id="{E6AF9A78-3AE7-4C28-A910-73332BA7C4D9}"/>
                </a:ext>
              </a:extLst>
            </p:cNvPr>
            <p:cNvGrpSpPr/>
            <p:nvPr/>
          </p:nvGrpSpPr>
          <p:grpSpPr>
            <a:xfrm>
              <a:off x="4968296" y="2165305"/>
              <a:ext cx="71129" cy="60825"/>
              <a:chOff x="5610879" y="3314486"/>
              <a:chExt cx="31499" cy="26938"/>
            </a:xfrm>
          </p:grpSpPr>
          <p:sp>
            <p:nvSpPr>
              <p:cNvPr id="371" name="Google Shape;1950;p57">
                <a:extLst>
                  <a:ext uri="{FF2B5EF4-FFF2-40B4-BE49-F238E27FC236}">
                    <a16:creationId xmlns:a16="http://schemas.microsoft.com/office/drawing/2014/main" id="{68169FEC-7B48-4918-B286-C3F711F6CDFF}"/>
                  </a:ext>
                </a:extLst>
              </p:cNvPr>
              <p:cNvSpPr/>
              <p:nvPr/>
            </p:nvSpPr>
            <p:spPr>
              <a:xfrm>
                <a:off x="5610879" y="3314486"/>
                <a:ext cx="31499" cy="26938"/>
              </a:xfrm>
              <a:custGeom>
                <a:avLst/>
                <a:gdLst/>
                <a:ahLst/>
                <a:cxnLst/>
                <a:rect l="l" t="t" r="r" b="b"/>
                <a:pathLst>
                  <a:path w="4005" h="3425" extrusionOk="0">
                    <a:moveTo>
                      <a:pt x="2285" y="0"/>
                    </a:moveTo>
                    <a:cubicBezTo>
                      <a:pt x="1865" y="0"/>
                      <a:pt x="1437" y="157"/>
                      <a:pt x="1089" y="509"/>
                    </a:cubicBezTo>
                    <a:cubicBezTo>
                      <a:pt x="0" y="1586"/>
                      <a:pt x="774" y="3425"/>
                      <a:pt x="2299" y="3425"/>
                    </a:cubicBezTo>
                    <a:cubicBezTo>
                      <a:pt x="3242" y="3425"/>
                      <a:pt x="4004" y="2663"/>
                      <a:pt x="4004" y="1719"/>
                    </a:cubicBezTo>
                    <a:cubicBezTo>
                      <a:pt x="4004" y="688"/>
                      <a:pt x="3163" y="0"/>
                      <a:pt x="228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" name="Google Shape;1951;p57">
                <a:extLst>
                  <a:ext uri="{FF2B5EF4-FFF2-40B4-BE49-F238E27FC236}">
                    <a16:creationId xmlns:a16="http://schemas.microsoft.com/office/drawing/2014/main" id="{DF727553-5C02-4A13-8B6E-2DE2529A935C}"/>
                  </a:ext>
                </a:extLst>
              </p:cNvPr>
              <p:cNvSpPr/>
              <p:nvPr/>
            </p:nvSpPr>
            <p:spPr>
              <a:xfrm>
                <a:off x="5623817" y="3324192"/>
                <a:ext cx="8950" cy="7590"/>
              </a:xfrm>
              <a:custGeom>
                <a:avLst/>
                <a:gdLst/>
                <a:ahLst/>
                <a:cxnLst/>
                <a:rect l="l" t="t" r="r" b="b"/>
                <a:pathLst>
                  <a:path w="1138" h="965" extrusionOk="0">
                    <a:moveTo>
                      <a:pt x="675" y="1"/>
                    </a:moveTo>
                    <a:cubicBezTo>
                      <a:pt x="668" y="1"/>
                      <a:pt x="661" y="1"/>
                      <a:pt x="654" y="1"/>
                    </a:cubicBezTo>
                    <a:cubicBezTo>
                      <a:pt x="218" y="1"/>
                      <a:pt x="0" y="509"/>
                      <a:pt x="303" y="824"/>
                    </a:cubicBezTo>
                    <a:cubicBezTo>
                      <a:pt x="404" y="921"/>
                      <a:pt x="525" y="965"/>
                      <a:pt x="644" y="965"/>
                    </a:cubicBezTo>
                    <a:cubicBezTo>
                      <a:pt x="893" y="965"/>
                      <a:pt x="1129" y="772"/>
                      <a:pt x="1137" y="485"/>
                    </a:cubicBezTo>
                    <a:cubicBezTo>
                      <a:pt x="1137" y="214"/>
                      <a:pt x="931" y="1"/>
                      <a:pt x="6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5" name="Google Shape;1952;p57">
              <a:extLst>
                <a:ext uri="{FF2B5EF4-FFF2-40B4-BE49-F238E27FC236}">
                  <a16:creationId xmlns:a16="http://schemas.microsoft.com/office/drawing/2014/main" id="{4A0B5333-34E0-4E4A-918C-3B2D9FF9A373}"/>
                </a:ext>
              </a:extLst>
            </p:cNvPr>
            <p:cNvGrpSpPr/>
            <p:nvPr/>
          </p:nvGrpSpPr>
          <p:grpSpPr>
            <a:xfrm>
              <a:off x="3215211" y="2587316"/>
              <a:ext cx="71129" cy="60736"/>
              <a:chOff x="4834525" y="3501382"/>
              <a:chExt cx="31499" cy="26898"/>
            </a:xfrm>
          </p:grpSpPr>
          <p:sp>
            <p:nvSpPr>
              <p:cNvPr id="369" name="Google Shape;1953;p57">
                <a:extLst>
                  <a:ext uri="{FF2B5EF4-FFF2-40B4-BE49-F238E27FC236}">
                    <a16:creationId xmlns:a16="http://schemas.microsoft.com/office/drawing/2014/main" id="{A158B0A1-7BB2-488D-B6B5-4C8CD9BAE6B0}"/>
                  </a:ext>
                </a:extLst>
              </p:cNvPr>
              <p:cNvSpPr/>
              <p:nvPr/>
            </p:nvSpPr>
            <p:spPr>
              <a:xfrm>
                <a:off x="4834525" y="3501382"/>
                <a:ext cx="31499" cy="26898"/>
              </a:xfrm>
              <a:custGeom>
                <a:avLst/>
                <a:gdLst/>
                <a:ahLst/>
                <a:cxnLst/>
                <a:rect l="l" t="t" r="r" b="b"/>
                <a:pathLst>
                  <a:path w="4005" h="3420" extrusionOk="0">
                    <a:moveTo>
                      <a:pt x="2285" y="0"/>
                    </a:moveTo>
                    <a:cubicBezTo>
                      <a:pt x="1865" y="0"/>
                      <a:pt x="1437" y="156"/>
                      <a:pt x="1089" y="504"/>
                    </a:cubicBezTo>
                    <a:cubicBezTo>
                      <a:pt x="0" y="1581"/>
                      <a:pt x="775" y="3420"/>
                      <a:pt x="2299" y="3420"/>
                    </a:cubicBezTo>
                    <a:cubicBezTo>
                      <a:pt x="3242" y="3420"/>
                      <a:pt x="4004" y="2658"/>
                      <a:pt x="4004" y="1714"/>
                    </a:cubicBezTo>
                    <a:cubicBezTo>
                      <a:pt x="4004" y="683"/>
                      <a:pt x="3163" y="0"/>
                      <a:pt x="228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" name="Google Shape;1954;p57">
                <a:extLst>
                  <a:ext uri="{FF2B5EF4-FFF2-40B4-BE49-F238E27FC236}">
                    <a16:creationId xmlns:a16="http://schemas.microsoft.com/office/drawing/2014/main" id="{8D267EAE-2F99-4B51-AF0D-45B9C491A215}"/>
                  </a:ext>
                </a:extLst>
              </p:cNvPr>
              <p:cNvSpPr/>
              <p:nvPr/>
            </p:nvSpPr>
            <p:spPr>
              <a:xfrm>
                <a:off x="4847463" y="3511056"/>
                <a:ext cx="8950" cy="7605"/>
              </a:xfrm>
              <a:custGeom>
                <a:avLst/>
                <a:gdLst/>
                <a:ahLst/>
                <a:cxnLst/>
                <a:rect l="l" t="t" r="r" b="b"/>
                <a:pathLst>
                  <a:path w="1138" h="967" extrusionOk="0">
                    <a:moveTo>
                      <a:pt x="654" y="0"/>
                    </a:moveTo>
                    <a:cubicBezTo>
                      <a:pt x="218" y="0"/>
                      <a:pt x="1" y="520"/>
                      <a:pt x="303" y="823"/>
                    </a:cubicBezTo>
                    <a:cubicBezTo>
                      <a:pt x="402" y="922"/>
                      <a:pt x="524" y="966"/>
                      <a:pt x="644" y="966"/>
                    </a:cubicBezTo>
                    <a:cubicBezTo>
                      <a:pt x="891" y="966"/>
                      <a:pt x="1130" y="777"/>
                      <a:pt x="1138" y="484"/>
                    </a:cubicBezTo>
                    <a:cubicBezTo>
                      <a:pt x="1138" y="218"/>
                      <a:pt x="920" y="0"/>
                      <a:pt x="65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6" name="Google Shape;1955;p57">
              <a:extLst>
                <a:ext uri="{FF2B5EF4-FFF2-40B4-BE49-F238E27FC236}">
                  <a16:creationId xmlns:a16="http://schemas.microsoft.com/office/drawing/2014/main" id="{049C877D-4585-45BB-A630-6629510ADB37}"/>
                </a:ext>
              </a:extLst>
            </p:cNvPr>
            <p:cNvGrpSpPr/>
            <p:nvPr/>
          </p:nvGrpSpPr>
          <p:grpSpPr>
            <a:xfrm>
              <a:off x="3359581" y="2765192"/>
              <a:ext cx="70916" cy="60736"/>
              <a:chOff x="4898460" y="3580158"/>
              <a:chExt cx="31405" cy="26898"/>
            </a:xfrm>
          </p:grpSpPr>
          <p:sp>
            <p:nvSpPr>
              <p:cNvPr id="367" name="Google Shape;1956;p57">
                <a:extLst>
                  <a:ext uri="{FF2B5EF4-FFF2-40B4-BE49-F238E27FC236}">
                    <a16:creationId xmlns:a16="http://schemas.microsoft.com/office/drawing/2014/main" id="{7C4B3694-EEB8-4672-BEC3-D0FD7B1611EB}"/>
                  </a:ext>
                </a:extLst>
              </p:cNvPr>
              <p:cNvSpPr/>
              <p:nvPr/>
            </p:nvSpPr>
            <p:spPr>
              <a:xfrm>
                <a:off x="4898460" y="3580158"/>
                <a:ext cx="31405" cy="26898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420" extrusionOk="0">
                    <a:moveTo>
                      <a:pt x="2273" y="1"/>
                    </a:moveTo>
                    <a:cubicBezTo>
                      <a:pt x="1853" y="1"/>
                      <a:pt x="1425" y="156"/>
                      <a:pt x="1077" y="505"/>
                    </a:cubicBezTo>
                    <a:cubicBezTo>
                      <a:pt x="0" y="1581"/>
                      <a:pt x="763" y="3420"/>
                      <a:pt x="2287" y="3420"/>
                    </a:cubicBezTo>
                    <a:cubicBezTo>
                      <a:pt x="3230" y="3420"/>
                      <a:pt x="3992" y="2658"/>
                      <a:pt x="3992" y="1714"/>
                    </a:cubicBezTo>
                    <a:cubicBezTo>
                      <a:pt x="3992" y="683"/>
                      <a:pt x="3151" y="1"/>
                      <a:pt x="227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" name="Google Shape;1957;p57">
                <a:extLst>
                  <a:ext uri="{FF2B5EF4-FFF2-40B4-BE49-F238E27FC236}">
                    <a16:creationId xmlns:a16="http://schemas.microsoft.com/office/drawing/2014/main" id="{6566D038-CD4B-404B-AC43-8A9DD2E18FA5}"/>
                  </a:ext>
                </a:extLst>
              </p:cNvPr>
              <p:cNvSpPr/>
              <p:nvPr/>
            </p:nvSpPr>
            <p:spPr>
              <a:xfrm>
                <a:off x="4911303" y="3589832"/>
                <a:ext cx="8950" cy="7605"/>
              </a:xfrm>
              <a:custGeom>
                <a:avLst/>
                <a:gdLst/>
                <a:ahLst/>
                <a:cxnLst/>
                <a:rect l="l" t="t" r="r" b="b"/>
                <a:pathLst>
                  <a:path w="1138" h="967" extrusionOk="0">
                    <a:moveTo>
                      <a:pt x="654" y="0"/>
                    </a:moveTo>
                    <a:cubicBezTo>
                      <a:pt x="218" y="0"/>
                      <a:pt x="1" y="521"/>
                      <a:pt x="303" y="823"/>
                    </a:cubicBezTo>
                    <a:cubicBezTo>
                      <a:pt x="402" y="922"/>
                      <a:pt x="524" y="966"/>
                      <a:pt x="644" y="966"/>
                    </a:cubicBezTo>
                    <a:cubicBezTo>
                      <a:pt x="891" y="966"/>
                      <a:pt x="1130" y="777"/>
                      <a:pt x="1138" y="484"/>
                    </a:cubicBezTo>
                    <a:cubicBezTo>
                      <a:pt x="1138" y="218"/>
                      <a:pt x="920" y="0"/>
                      <a:pt x="65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7" name="Google Shape;1958;p57">
              <a:extLst>
                <a:ext uri="{FF2B5EF4-FFF2-40B4-BE49-F238E27FC236}">
                  <a16:creationId xmlns:a16="http://schemas.microsoft.com/office/drawing/2014/main" id="{557D3A9B-4FFF-4528-B1E8-0700B594B429}"/>
                </a:ext>
              </a:extLst>
            </p:cNvPr>
            <p:cNvGrpSpPr/>
            <p:nvPr/>
          </p:nvGrpSpPr>
          <p:grpSpPr>
            <a:xfrm>
              <a:off x="3323919" y="2828131"/>
              <a:ext cx="71129" cy="60967"/>
              <a:chOff x="4882667" y="3608032"/>
              <a:chExt cx="31499" cy="27001"/>
            </a:xfrm>
          </p:grpSpPr>
          <p:sp>
            <p:nvSpPr>
              <p:cNvPr id="365" name="Google Shape;1959;p57">
                <a:extLst>
                  <a:ext uri="{FF2B5EF4-FFF2-40B4-BE49-F238E27FC236}">
                    <a16:creationId xmlns:a16="http://schemas.microsoft.com/office/drawing/2014/main" id="{15C3D2BF-A870-4EE2-A995-2584993EDFC5}"/>
                  </a:ext>
                </a:extLst>
              </p:cNvPr>
              <p:cNvSpPr/>
              <p:nvPr/>
            </p:nvSpPr>
            <p:spPr>
              <a:xfrm>
                <a:off x="4882667" y="3608032"/>
                <a:ext cx="31499" cy="27001"/>
              </a:xfrm>
              <a:custGeom>
                <a:avLst/>
                <a:gdLst/>
                <a:ahLst/>
                <a:cxnLst/>
                <a:rect l="l" t="t" r="r" b="b"/>
                <a:pathLst>
                  <a:path w="4005" h="3433" extrusionOk="0">
                    <a:moveTo>
                      <a:pt x="2276" y="1"/>
                    </a:moveTo>
                    <a:cubicBezTo>
                      <a:pt x="1854" y="1"/>
                      <a:pt x="1425" y="157"/>
                      <a:pt x="1077" y="505"/>
                    </a:cubicBezTo>
                    <a:cubicBezTo>
                      <a:pt x="0" y="1582"/>
                      <a:pt x="763" y="3432"/>
                      <a:pt x="2287" y="3432"/>
                    </a:cubicBezTo>
                    <a:cubicBezTo>
                      <a:pt x="3230" y="3420"/>
                      <a:pt x="4004" y="2658"/>
                      <a:pt x="4004" y="1715"/>
                    </a:cubicBezTo>
                    <a:cubicBezTo>
                      <a:pt x="4004" y="683"/>
                      <a:pt x="3157" y="1"/>
                      <a:pt x="227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" name="Google Shape;1960;p57">
                <a:extLst>
                  <a:ext uri="{FF2B5EF4-FFF2-40B4-BE49-F238E27FC236}">
                    <a16:creationId xmlns:a16="http://schemas.microsoft.com/office/drawing/2014/main" id="{DF8865A1-BF46-437F-9658-0D75D37BE34F}"/>
                  </a:ext>
                </a:extLst>
              </p:cNvPr>
              <p:cNvSpPr/>
              <p:nvPr/>
            </p:nvSpPr>
            <p:spPr>
              <a:xfrm>
                <a:off x="4895605" y="3617706"/>
                <a:ext cx="8950" cy="7653"/>
              </a:xfrm>
              <a:custGeom>
                <a:avLst/>
                <a:gdLst/>
                <a:ahLst/>
                <a:cxnLst/>
                <a:rect l="l" t="t" r="r" b="b"/>
                <a:pathLst>
                  <a:path w="1138" h="973" extrusionOk="0">
                    <a:moveTo>
                      <a:pt x="642" y="1"/>
                    </a:moveTo>
                    <a:cubicBezTo>
                      <a:pt x="218" y="1"/>
                      <a:pt x="1" y="521"/>
                      <a:pt x="303" y="823"/>
                    </a:cubicBezTo>
                    <a:cubicBezTo>
                      <a:pt x="402" y="926"/>
                      <a:pt x="524" y="972"/>
                      <a:pt x="644" y="972"/>
                    </a:cubicBezTo>
                    <a:cubicBezTo>
                      <a:pt x="891" y="972"/>
                      <a:pt x="1130" y="778"/>
                      <a:pt x="1138" y="485"/>
                    </a:cubicBezTo>
                    <a:cubicBezTo>
                      <a:pt x="1138" y="218"/>
                      <a:pt x="920" y="1"/>
                      <a:pt x="64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8" name="Google Shape;1961;p57">
              <a:extLst>
                <a:ext uri="{FF2B5EF4-FFF2-40B4-BE49-F238E27FC236}">
                  <a16:creationId xmlns:a16="http://schemas.microsoft.com/office/drawing/2014/main" id="{42B2F766-7CA2-45FC-BE75-5F709B5D9BB3}"/>
                </a:ext>
              </a:extLst>
            </p:cNvPr>
            <p:cNvGrpSpPr/>
            <p:nvPr/>
          </p:nvGrpSpPr>
          <p:grpSpPr>
            <a:xfrm>
              <a:off x="3235191" y="2880911"/>
              <a:ext cx="36745" cy="36548"/>
              <a:chOff x="4843373" y="3631407"/>
              <a:chExt cx="16273" cy="16186"/>
            </a:xfrm>
          </p:grpSpPr>
          <p:sp>
            <p:nvSpPr>
              <p:cNvPr id="363" name="Google Shape;1962;p57">
                <a:extLst>
                  <a:ext uri="{FF2B5EF4-FFF2-40B4-BE49-F238E27FC236}">
                    <a16:creationId xmlns:a16="http://schemas.microsoft.com/office/drawing/2014/main" id="{CA8E1EAD-3ABC-46FE-BFEC-E2FC62725629}"/>
                  </a:ext>
                </a:extLst>
              </p:cNvPr>
              <p:cNvSpPr/>
              <p:nvPr/>
            </p:nvSpPr>
            <p:spPr>
              <a:xfrm>
                <a:off x="4843373" y="3631407"/>
                <a:ext cx="16273" cy="16186"/>
              </a:xfrm>
              <a:custGeom>
                <a:avLst/>
                <a:gdLst/>
                <a:ahLst/>
                <a:cxnLst/>
                <a:rect l="l" t="t" r="r" b="b"/>
                <a:pathLst>
                  <a:path w="2069" h="2058" extrusionOk="0">
                    <a:moveTo>
                      <a:pt x="1029" y="1"/>
                    </a:moveTo>
                    <a:cubicBezTo>
                      <a:pt x="460" y="1"/>
                      <a:pt x="0" y="460"/>
                      <a:pt x="0" y="1029"/>
                    </a:cubicBezTo>
                    <a:cubicBezTo>
                      <a:pt x="0" y="1597"/>
                      <a:pt x="460" y="2057"/>
                      <a:pt x="1029" y="2057"/>
                    </a:cubicBezTo>
                    <a:cubicBezTo>
                      <a:pt x="1609" y="2057"/>
                      <a:pt x="2069" y="1597"/>
                      <a:pt x="2069" y="1029"/>
                    </a:cubicBezTo>
                    <a:cubicBezTo>
                      <a:pt x="2069" y="460"/>
                      <a:pt x="1609" y="1"/>
                      <a:pt x="102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" name="Google Shape;1963;p57">
                <a:extLst>
                  <a:ext uri="{FF2B5EF4-FFF2-40B4-BE49-F238E27FC236}">
                    <a16:creationId xmlns:a16="http://schemas.microsoft.com/office/drawing/2014/main" id="{4F8A18F7-3050-41A0-A7B5-3C74C35C0D55}"/>
                  </a:ext>
                </a:extLst>
              </p:cNvPr>
              <p:cNvSpPr/>
              <p:nvPr/>
            </p:nvSpPr>
            <p:spPr>
              <a:xfrm>
                <a:off x="4849178" y="3637211"/>
                <a:ext cx="4672" cy="4577"/>
              </a:xfrm>
              <a:custGeom>
                <a:avLst/>
                <a:gdLst/>
                <a:ahLst/>
                <a:cxnLst/>
                <a:rect l="l" t="t" r="r" b="b"/>
                <a:pathLst>
                  <a:path w="594" h="582" extrusionOk="0">
                    <a:moveTo>
                      <a:pt x="291" y="1"/>
                    </a:moveTo>
                    <a:cubicBezTo>
                      <a:pt x="133" y="1"/>
                      <a:pt x="0" y="134"/>
                      <a:pt x="0" y="291"/>
                    </a:cubicBezTo>
                    <a:cubicBezTo>
                      <a:pt x="0" y="460"/>
                      <a:pt x="133" y="581"/>
                      <a:pt x="291" y="581"/>
                    </a:cubicBezTo>
                    <a:cubicBezTo>
                      <a:pt x="460" y="581"/>
                      <a:pt x="593" y="460"/>
                      <a:pt x="593" y="291"/>
                    </a:cubicBezTo>
                    <a:cubicBezTo>
                      <a:pt x="593" y="134"/>
                      <a:pt x="460" y="1"/>
                      <a:pt x="2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9" name="Google Shape;1964;p57">
              <a:extLst>
                <a:ext uri="{FF2B5EF4-FFF2-40B4-BE49-F238E27FC236}">
                  <a16:creationId xmlns:a16="http://schemas.microsoft.com/office/drawing/2014/main" id="{3856C3EA-4251-4DC7-A194-8143A2D0F9D0}"/>
                </a:ext>
              </a:extLst>
            </p:cNvPr>
            <p:cNvGrpSpPr/>
            <p:nvPr/>
          </p:nvGrpSpPr>
          <p:grpSpPr>
            <a:xfrm>
              <a:off x="2974155" y="2790978"/>
              <a:ext cx="71129" cy="60736"/>
              <a:chOff x="4727773" y="3591578"/>
              <a:chExt cx="31499" cy="26898"/>
            </a:xfrm>
          </p:grpSpPr>
          <p:sp>
            <p:nvSpPr>
              <p:cNvPr id="361" name="Google Shape;1965;p57">
                <a:extLst>
                  <a:ext uri="{FF2B5EF4-FFF2-40B4-BE49-F238E27FC236}">
                    <a16:creationId xmlns:a16="http://schemas.microsoft.com/office/drawing/2014/main" id="{0C61D46F-ECDE-456F-B2C9-CA395A05EBE3}"/>
                  </a:ext>
                </a:extLst>
              </p:cNvPr>
              <p:cNvSpPr/>
              <p:nvPr/>
            </p:nvSpPr>
            <p:spPr>
              <a:xfrm>
                <a:off x="4727773" y="3591578"/>
                <a:ext cx="31499" cy="26898"/>
              </a:xfrm>
              <a:custGeom>
                <a:avLst/>
                <a:gdLst/>
                <a:ahLst/>
                <a:cxnLst/>
                <a:rect l="l" t="t" r="r" b="b"/>
                <a:pathLst>
                  <a:path w="4005" h="3420" extrusionOk="0">
                    <a:moveTo>
                      <a:pt x="2276" y="0"/>
                    </a:moveTo>
                    <a:cubicBezTo>
                      <a:pt x="1855" y="0"/>
                      <a:pt x="1426" y="156"/>
                      <a:pt x="1077" y="504"/>
                    </a:cubicBezTo>
                    <a:cubicBezTo>
                      <a:pt x="1" y="1581"/>
                      <a:pt x="763" y="3419"/>
                      <a:pt x="2287" y="3419"/>
                    </a:cubicBezTo>
                    <a:cubicBezTo>
                      <a:pt x="3231" y="3419"/>
                      <a:pt x="3993" y="2657"/>
                      <a:pt x="4005" y="1714"/>
                    </a:cubicBezTo>
                    <a:cubicBezTo>
                      <a:pt x="4005" y="683"/>
                      <a:pt x="3158" y="0"/>
                      <a:pt x="227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" name="Google Shape;1966;p57">
                <a:extLst>
                  <a:ext uri="{FF2B5EF4-FFF2-40B4-BE49-F238E27FC236}">
                    <a16:creationId xmlns:a16="http://schemas.microsoft.com/office/drawing/2014/main" id="{93E9AEF1-8D58-4B54-9F26-4C858DC4473F}"/>
                  </a:ext>
                </a:extLst>
              </p:cNvPr>
              <p:cNvSpPr/>
              <p:nvPr/>
            </p:nvSpPr>
            <p:spPr>
              <a:xfrm>
                <a:off x="4740719" y="3601244"/>
                <a:ext cx="8856" cy="7590"/>
              </a:xfrm>
              <a:custGeom>
                <a:avLst/>
                <a:gdLst/>
                <a:ahLst/>
                <a:cxnLst/>
                <a:rect l="l" t="t" r="r" b="b"/>
                <a:pathLst>
                  <a:path w="1126" h="965" extrusionOk="0">
                    <a:moveTo>
                      <a:pt x="641" y="1"/>
                    </a:moveTo>
                    <a:cubicBezTo>
                      <a:pt x="206" y="1"/>
                      <a:pt x="0" y="521"/>
                      <a:pt x="302" y="824"/>
                    </a:cubicBezTo>
                    <a:cubicBezTo>
                      <a:pt x="400" y="921"/>
                      <a:pt x="520" y="964"/>
                      <a:pt x="638" y="964"/>
                    </a:cubicBezTo>
                    <a:cubicBezTo>
                      <a:pt x="886" y="964"/>
                      <a:pt x="1125" y="772"/>
                      <a:pt x="1125" y="485"/>
                    </a:cubicBezTo>
                    <a:cubicBezTo>
                      <a:pt x="1125" y="219"/>
                      <a:pt x="907" y="1"/>
                      <a:pt x="6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0" name="Google Shape;1967;p57">
              <a:extLst>
                <a:ext uri="{FF2B5EF4-FFF2-40B4-BE49-F238E27FC236}">
                  <a16:creationId xmlns:a16="http://schemas.microsoft.com/office/drawing/2014/main" id="{4679FE61-42AA-44FF-9CB4-C24679ECCF83}"/>
                </a:ext>
              </a:extLst>
            </p:cNvPr>
            <p:cNvSpPr/>
            <p:nvPr/>
          </p:nvSpPr>
          <p:spPr>
            <a:xfrm>
              <a:off x="2803144" y="2861003"/>
              <a:ext cx="70916" cy="60757"/>
            </a:xfrm>
            <a:custGeom>
              <a:avLst/>
              <a:gdLst/>
              <a:ahLst/>
              <a:cxnLst/>
              <a:rect l="l" t="t" r="r" b="b"/>
              <a:pathLst>
                <a:path w="3993" h="3421" extrusionOk="0">
                  <a:moveTo>
                    <a:pt x="2273" y="1"/>
                  </a:moveTo>
                  <a:cubicBezTo>
                    <a:pt x="1853" y="1"/>
                    <a:pt x="1426" y="157"/>
                    <a:pt x="1077" y="505"/>
                  </a:cubicBezTo>
                  <a:cubicBezTo>
                    <a:pt x="1" y="1581"/>
                    <a:pt x="763" y="3420"/>
                    <a:pt x="2287" y="3420"/>
                  </a:cubicBezTo>
                  <a:cubicBezTo>
                    <a:pt x="3231" y="3420"/>
                    <a:pt x="3993" y="2658"/>
                    <a:pt x="3993" y="1714"/>
                  </a:cubicBezTo>
                  <a:cubicBezTo>
                    <a:pt x="3993" y="683"/>
                    <a:pt x="3151" y="1"/>
                    <a:pt x="22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968;p57">
              <a:extLst>
                <a:ext uri="{FF2B5EF4-FFF2-40B4-BE49-F238E27FC236}">
                  <a16:creationId xmlns:a16="http://schemas.microsoft.com/office/drawing/2014/main" id="{D37BC53F-9847-45B9-84AC-CBE97BE86965}"/>
                </a:ext>
              </a:extLst>
            </p:cNvPr>
            <p:cNvSpPr/>
            <p:nvPr/>
          </p:nvSpPr>
          <p:spPr>
            <a:xfrm>
              <a:off x="2835165" y="2882847"/>
              <a:ext cx="17192" cy="17209"/>
            </a:xfrm>
            <a:custGeom>
              <a:avLst/>
              <a:gdLst/>
              <a:ahLst/>
              <a:cxnLst/>
              <a:rect l="l" t="t" r="r" b="b"/>
              <a:pathLst>
                <a:path w="968" h="969" extrusionOk="0">
                  <a:moveTo>
                    <a:pt x="484" y="1"/>
                  </a:moveTo>
                  <a:cubicBezTo>
                    <a:pt x="218" y="1"/>
                    <a:pt x="0" y="218"/>
                    <a:pt x="0" y="484"/>
                  </a:cubicBezTo>
                  <a:cubicBezTo>
                    <a:pt x="0" y="751"/>
                    <a:pt x="218" y="968"/>
                    <a:pt x="484" y="968"/>
                  </a:cubicBezTo>
                  <a:cubicBezTo>
                    <a:pt x="750" y="968"/>
                    <a:pt x="968" y="751"/>
                    <a:pt x="968" y="484"/>
                  </a:cubicBezTo>
                  <a:cubicBezTo>
                    <a:pt x="968" y="218"/>
                    <a:pt x="750" y="1"/>
                    <a:pt x="48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2" name="Google Shape;1969;p57">
              <a:extLst>
                <a:ext uri="{FF2B5EF4-FFF2-40B4-BE49-F238E27FC236}">
                  <a16:creationId xmlns:a16="http://schemas.microsoft.com/office/drawing/2014/main" id="{CEF752C5-44FB-423E-B3EF-99A86C10AF1F}"/>
                </a:ext>
              </a:extLst>
            </p:cNvPr>
            <p:cNvGrpSpPr/>
            <p:nvPr/>
          </p:nvGrpSpPr>
          <p:grpSpPr>
            <a:xfrm>
              <a:off x="2706903" y="2758959"/>
              <a:ext cx="71129" cy="60967"/>
              <a:chOff x="4609421" y="3577398"/>
              <a:chExt cx="31499" cy="27001"/>
            </a:xfrm>
          </p:grpSpPr>
          <p:sp>
            <p:nvSpPr>
              <p:cNvPr id="359" name="Google Shape;1970;p57">
                <a:extLst>
                  <a:ext uri="{FF2B5EF4-FFF2-40B4-BE49-F238E27FC236}">
                    <a16:creationId xmlns:a16="http://schemas.microsoft.com/office/drawing/2014/main" id="{9D709540-B397-412F-A7E5-9D7FC6DB788E}"/>
                  </a:ext>
                </a:extLst>
              </p:cNvPr>
              <p:cNvSpPr/>
              <p:nvPr/>
            </p:nvSpPr>
            <p:spPr>
              <a:xfrm>
                <a:off x="4609421" y="3577398"/>
                <a:ext cx="31499" cy="27001"/>
              </a:xfrm>
              <a:custGeom>
                <a:avLst/>
                <a:gdLst/>
                <a:ahLst/>
                <a:cxnLst/>
                <a:rect l="l" t="t" r="r" b="b"/>
                <a:pathLst>
                  <a:path w="4005" h="3433" extrusionOk="0">
                    <a:moveTo>
                      <a:pt x="2273" y="1"/>
                    </a:moveTo>
                    <a:cubicBezTo>
                      <a:pt x="1853" y="1"/>
                      <a:pt x="1425" y="157"/>
                      <a:pt x="1077" y="505"/>
                    </a:cubicBezTo>
                    <a:cubicBezTo>
                      <a:pt x="0" y="1581"/>
                      <a:pt x="763" y="3432"/>
                      <a:pt x="2287" y="3432"/>
                    </a:cubicBezTo>
                    <a:cubicBezTo>
                      <a:pt x="3230" y="3432"/>
                      <a:pt x="3992" y="2658"/>
                      <a:pt x="4005" y="1714"/>
                    </a:cubicBezTo>
                    <a:cubicBezTo>
                      <a:pt x="3996" y="683"/>
                      <a:pt x="3152" y="1"/>
                      <a:pt x="227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" name="Google Shape;1971;p57">
                <a:extLst>
                  <a:ext uri="{FF2B5EF4-FFF2-40B4-BE49-F238E27FC236}">
                    <a16:creationId xmlns:a16="http://schemas.microsoft.com/office/drawing/2014/main" id="{453EC1BC-086B-4230-B0A7-DDC96FB845D4}"/>
                  </a:ext>
                </a:extLst>
              </p:cNvPr>
              <p:cNvSpPr/>
              <p:nvPr/>
            </p:nvSpPr>
            <p:spPr>
              <a:xfrm>
                <a:off x="4623594" y="3587072"/>
                <a:ext cx="7621" cy="7621"/>
              </a:xfrm>
              <a:custGeom>
                <a:avLst/>
                <a:gdLst/>
                <a:ahLst/>
                <a:cxnLst/>
                <a:rect l="l" t="t" r="r" b="b"/>
                <a:pathLst>
                  <a:path w="969" h="969" extrusionOk="0">
                    <a:moveTo>
                      <a:pt x="485" y="1"/>
                    </a:moveTo>
                    <a:cubicBezTo>
                      <a:pt x="219" y="1"/>
                      <a:pt x="1" y="218"/>
                      <a:pt x="1" y="484"/>
                    </a:cubicBezTo>
                    <a:cubicBezTo>
                      <a:pt x="1" y="751"/>
                      <a:pt x="219" y="968"/>
                      <a:pt x="485" y="968"/>
                    </a:cubicBezTo>
                    <a:cubicBezTo>
                      <a:pt x="751" y="968"/>
                      <a:pt x="969" y="751"/>
                      <a:pt x="969" y="484"/>
                    </a:cubicBezTo>
                    <a:cubicBezTo>
                      <a:pt x="969" y="218"/>
                      <a:pt x="751" y="1"/>
                      <a:pt x="48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3" name="Google Shape;1972;p57">
              <a:extLst>
                <a:ext uri="{FF2B5EF4-FFF2-40B4-BE49-F238E27FC236}">
                  <a16:creationId xmlns:a16="http://schemas.microsoft.com/office/drawing/2014/main" id="{B34F4A27-9750-428B-80AF-95059B3F3342}"/>
                </a:ext>
              </a:extLst>
            </p:cNvPr>
            <p:cNvGrpSpPr/>
            <p:nvPr/>
          </p:nvGrpSpPr>
          <p:grpSpPr>
            <a:xfrm>
              <a:off x="2796928" y="2758959"/>
              <a:ext cx="71129" cy="60967"/>
              <a:chOff x="4649289" y="3577398"/>
              <a:chExt cx="31499" cy="27001"/>
            </a:xfrm>
          </p:grpSpPr>
          <p:sp>
            <p:nvSpPr>
              <p:cNvPr id="357" name="Google Shape;1973;p57">
                <a:extLst>
                  <a:ext uri="{FF2B5EF4-FFF2-40B4-BE49-F238E27FC236}">
                    <a16:creationId xmlns:a16="http://schemas.microsoft.com/office/drawing/2014/main" id="{EFA7827C-931D-4C3B-952D-EE28CA466BB0}"/>
                  </a:ext>
                </a:extLst>
              </p:cNvPr>
              <p:cNvSpPr/>
              <p:nvPr/>
            </p:nvSpPr>
            <p:spPr>
              <a:xfrm>
                <a:off x="4649289" y="3577398"/>
                <a:ext cx="31499" cy="27001"/>
              </a:xfrm>
              <a:custGeom>
                <a:avLst/>
                <a:gdLst/>
                <a:ahLst/>
                <a:cxnLst/>
                <a:rect l="l" t="t" r="r" b="b"/>
                <a:pathLst>
                  <a:path w="4005" h="3433" extrusionOk="0">
                    <a:moveTo>
                      <a:pt x="2275" y="1"/>
                    </a:moveTo>
                    <a:cubicBezTo>
                      <a:pt x="1854" y="1"/>
                      <a:pt x="1425" y="157"/>
                      <a:pt x="1077" y="505"/>
                    </a:cubicBezTo>
                    <a:cubicBezTo>
                      <a:pt x="0" y="1581"/>
                      <a:pt x="762" y="3432"/>
                      <a:pt x="2286" y="3432"/>
                    </a:cubicBezTo>
                    <a:cubicBezTo>
                      <a:pt x="3230" y="3432"/>
                      <a:pt x="4004" y="2658"/>
                      <a:pt x="4004" y="1714"/>
                    </a:cubicBezTo>
                    <a:cubicBezTo>
                      <a:pt x="4004" y="683"/>
                      <a:pt x="3157" y="1"/>
                      <a:pt x="227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" name="Google Shape;1974;p57">
                <a:extLst>
                  <a:ext uri="{FF2B5EF4-FFF2-40B4-BE49-F238E27FC236}">
                    <a16:creationId xmlns:a16="http://schemas.microsoft.com/office/drawing/2014/main" id="{9C796295-B327-447F-BD63-B07C5C77EA6C}"/>
                  </a:ext>
                </a:extLst>
              </p:cNvPr>
              <p:cNvSpPr/>
              <p:nvPr/>
            </p:nvSpPr>
            <p:spPr>
              <a:xfrm>
                <a:off x="4662227" y="3587072"/>
                <a:ext cx="8856" cy="7676"/>
              </a:xfrm>
              <a:custGeom>
                <a:avLst/>
                <a:gdLst/>
                <a:ahLst/>
                <a:cxnLst/>
                <a:rect l="l" t="t" r="r" b="b"/>
                <a:pathLst>
                  <a:path w="1126" h="976" extrusionOk="0">
                    <a:moveTo>
                      <a:pt x="641" y="1"/>
                    </a:moveTo>
                    <a:cubicBezTo>
                      <a:pt x="218" y="1"/>
                      <a:pt x="0" y="521"/>
                      <a:pt x="303" y="835"/>
                    </a:cubicBezTo>
                    <a:cubicBezTo>
                      <a:pt x="400" y="932"/>
                      <a:pt x="519" y="976"/>
                      <a:pt x="636" y="976"/>
                    </a:cubicBezTo>
                    <a:cubicBezTo>
                      <a:pt x="885" y="976"/>
                      <a:pt x="1125" y="780"/>
                      <a:pt x="1125" y="484"/>
                    </a:cubicBezTo>
                    <a:cubicBezTo>
                      <a:pt x="1125" y="218"/>
                      <a:pt x="907" y="1"/>
                      <a:pt x="6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4" name="Google Shape;1975;p57">
              <a:extLst>
                <a:ext uri="{FF2B5EF4-FFF2-40B4-BE49-F238E27FC236}">
                  <a16:creationId xmlns:a16="http://schemas.microsoft.com/office/drawing/2014/main" id="{CAE92208-6675-4FB9-B540-C57BC079437D}"/>
                </a:ext>
              </a:extLst>
            </p:cNvPr>
            <p:cNvGrpSpPr/>
            <p:nvPr/>
          </p:nvGrpSpPr>
          <p:grpSpPr>
            <a:xfrm>
              <a:off x="2698307" y="2899238"/>
              <a:ext cx="71129" cy="60754"/>
              <a:chOff x="4605614" y="3639523"/>
              <a:chExt cx="31499" cy="26906"/>
            </a:xfrm>
          </p:grpSpPr>
          <p:sp>
            <p:nvSpPr>
              <p:cNvPr id="355" name="Google Shape;1976;p57">
                <a:extLst>
                  <a:ext uri="{FF2B5EF4-FFF2-40B4-BE49-F238E27FC236}">
                    <a16:creationId xmlns:a16="http://schemas.microsoft.com/office/drawing/2014/main" id="{AF78AD63-B8E6-4028-81E7-2FE654D3BE2D}"/>
                  </a:ext>
                </a:extLst>
              </p:cNvPr>
              <p:cNvSpPr/>
              <p:nvPr/>
            </p:nvSpPr>
            <p:spPr>
              <a:xfrm>
                <a:off x="4605614" y="3639523"/>
                <a:ext cx="31499" cy="26906"/>
              </a:xfrm>
              <a:custGeom>
                <a:avLst/>
                <a:gdLst/>
                <a:ahLst/>
                <a:cxnLst/>
                <a:rect l="l" t="t" r="r" b="b"/>
                <a:pathLst>
                  <a:path w="4005" h="3421" extrusionOk="0">
                    <a:moveTo>
                      <a:pt x="2276" y="1"/>
                    </a:moveTo>
                    <a:cubicBezTo>
                      <a:pt x="1855" y="1"/>
                      <a:pt x="1425" y="157"/>
                      <a:pt x="1077" y="505"/>
                    </a:cubicBezTo>
                    <a:cubicBezTo>
                      <a:pt x="1" y="1582"/>
                      <a:pt x="763" y="3420"/>
                      <a:pt x="2287" y="3420"/>
                    </a:cubicBezTo>
                    <a:cubicBezTo>
                      <a:pt x="3230" y="3420"/>
                      <a:pt x="3993" y="2658"/>
                      <a:pt x="4005" y="1715"/>
                    </a:cubicBezTo>
                    <a:cubicBezTo>
                      <a:pt x="4005" y="683"/>
                      <a:pt x="3157" y="1"/>
                      <a:pt x="227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" name="Google Shape;1977;p57">
                <a:extLst>
                  <a:ext uri="{FF2B5EF4-FFF2-40B4-BE49-F238E27FC236}">
                    <a16:creationId xmlns:a16="http://schemas.microsoft.com/office/drawing/2014/main" id="{1798328D-36E3-4233-831A-5D022453C053}"/>
                  </a:ext>
                </a:extLst>
              </p:cNvPr>
              <p:cNvSpPr/>
              <p:nvPr/>
            </p:nvSpPr>
            <p:spPr>
              <a:xfrm>
                <a:off x="4619795" y="3649197"/>
                <a:ext cx="7613" cy="7621"/>
              </a:xfrm>
              <a:custGeom>
                <a:avLst/>
                <a:gdLst/>
                <a:ahLst/>
                <a:cxnLst/>
                <a:rect l="l" t="t" r="r" b="b"/>
                <a:pathLst>
                  <a:path w="968" h="969" extrusionOk="0">
                    <a:moveTo>
                      <a:pt x="484" y="1"/>
                    </a:moveTo>
                    <a:cubicBezTo>
                      <a:pt x="218" y="1"/>
                      <a:pt x="0" y="218"/>
                      <a:pt x="0" y="485"/>
                    </a:cubicBezTo>
                    <a:cubicBezTo>
                      <a:pt x="0" y="751"/>
                      <a:pt x="218" y="968"/>
                      <a:pt x="484" y="968"/>
                    </a:cubicBezTo>
                    <a:cubicBezTo>
                      <a:pt x="750" y="968"/>
                      <a:pt x="968" y="751"/>
                      <a:pt x="968" y="485"/>
                    </a:cubicBezTo>
                    <a:cubicBezTo>
                      <a:pt x="968" y="218"/>
                      <a:pt x="750" y="1"/>
                      <a:pt x="48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5" name="Google Shape;1978;p57">
              <a:extLst>
                <a:ext uri="{FF2B5EF4-FFF2-40B4-BE49-F238E27FC236}">
                  <a16:creationId xmlns:a16="http://schemas.microsoft.com/office/drawing/2014/main" id="{1624C2DF-BB80-4E19-87D7-3F0AE71EAD2B}"/>
                </a:ext>
              </a:extLst>
            </p:cNvPr>
            <p:cNvGrpSpPr/>
            <p:nvPr/>
          </p:nvGrpSpPr>
          <p:grpSpPr>
            <a:xfrm>
              <a:off x="3103714" y="2852549"/>
              <a:ext cx="60810" cy="60612"/>
              <a:chOff x="4785149" y="3618846"/>
              <a:chExt cx="26930" cy="26843"/>
            </a:xfrm>
          </p:grpSpPr>
          <p:sp>
            <p:nvSpPr>
              <p:cNvPr id="353" name="Google Shape;1979;p57">
                <a:extLst>
                  <a:ext uri="{FF2B5EF4-FFF2-40B4-BE49-F238E27FC236}">
                    <a16:creationId xmlns:a16="http://schemas.microsoft.com/office/drawing/2014/main" id="{459AF214-8DA7-4CB7-9C0B-F613E2663B67}"/>
                  </a:ext>
                </a:extLst>
              </p:cNvPr>
              <p:cNvSpPr/>
              <p:nvPr/>
            </p:nvSpPr>
            <p:spPr>
              <a:xfrm>
                <a:off x="4785149" y="3618846"/>
                <a:ext cx="26930" cy="26843"/>
              </a:xfrm>
              <a:custGeom>
                <a:avLst/>
                <a:gdLst/>
                <a:ahLst/>
                <a:cxnLst/>
                <a:rect l="l" t="t" r="r" b="b"/>
                <a:pathLst>
                  <a:path w="3424" h="3413" extrusionOk="0">
                    <a:moveTo>
                      <a:pt x="1718" y="1"/>
                    </a:moveTo>
                    <a:cubicBezTo>
                      <a:pt x="774" y="1"/>
                      <a:pt x="0" y="763"/>
                      <a:pt x="0" y="1707"/>
                    </a:cubicBezTo>
                    <a:cubicBezTo>
                      <a:pt x="0" y="2650"/>
                      <a:pt x="774" y="3412"/>
                      <a:pt x="1718" y="3412"/>
                    </a:cubicBezTo>
                    <a:cubicBezTo>
                      <a:pt x="2662" y="3412"/>
                      <a:pt x="3424" y="2650"/>
                      <a:pt x="3424" y="1707"/>
                    </a:cubicBezTo>
                    <a:cubicBezTo>
                      <a:pt x="3424" y="763"/>
                      <a:pt x="2662" y="1"/>
                      <a:pt x="171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" name="Google Shape;1980;p57">
                <a:extLst>
                  <a:ext uri="{FF2B5EF4-FFF2-40B4-BE49-F238E27FC236}">
                    <a16:creationId xmlns:a16="http://schemas.microsoft.com/office/drawing/2014/main" id="{429CE9C2-8B3B-4AF4-AE9E-A0B949672310}"/>
                  </a:ext>
                </a:extLst>
              </p:cNvPr>
              <p:cNvSpPr/>
              <p:nvPr/>
            </p:nvSpPr>
            <p:spPr>
              <a:xfrm>
                <a:off x="4793611" y="3628457"/>
                <a:ext cx="8856" cy="7590"/>
              </a:xfrm>
              <a:custGeom>
                <a:avLst/>
                <a:gdLst/>
                <a:ahLst/>
                <a:cxnLst/>
                <a:rect l="l" t="t" r="r" b="b"/>
                <a:pathLst>
                  <a:path w="1126" h="965" extrusionOk="0">
                    <a:moveTo>
                      <a:pt x="642" y="1"/>
                    </a:moveTo>
                    <a:cubicBezTo>
                      <a:pt x="206" y="1"/>
                      <a:pt x="1" y="521"/>
                      <a:pt x="303" y="823"/>
                    </a:cubicBezTo>
                    <a:cubicBezTo>
                      <a:pt x="401" y="921"/>
                      <a:pt x="521" y="964"/>
                      <a:pt x="639" y="964"/>
                    </a:cubicBezTo>
                    <a:cubicBezTo>
                      <a:pt x="887" y="964"/>
                      <a:pt x="1126" y="772"/>
                      <a:pt x="1126" y="485"/>
                    </a:cubicBezTo>
                    <a:cubicBezTo>
                      <a:pt x="1126" y="218"/>
                      <a:pt x="908" y="1"/>
                      <a:pt x="64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" name="Google Shape;1981;p57">
              <a:extLst>
                <a:ext uri="{FF2B5EF4-FFF2-40B4-BE49-F238E27FC236}">
                  <a16:creationId xmlns:a16="http://schemas.microsoft.com/office/drawing/2014/main" id="{BE52330F-F88E-4360-A720-115961AF759A}"/>
                </a:ext>
              </a:extLst>
            </p:cNvPr>
            <p:cNvGrpSpPr/>
            <p:nvPr/>
          </p:nvGrpSpPr>
          <p:grpSpPr>
            <a:xfrm>
              <a:off x="3160208" y="2813532"/>
              <a:ext cx="70916" cy="60736"/>
              <a:chOff x="4810167" y="3601567"/>
              <a:chExt cx="31405" cy="26898"/>
            </a:xfrm>
          </p:grpSpPr>
          <p:sp>
            <p:nvSpPr>
              <p:cNvPr id="351" name="Google Shape;1982;p57">
                <a:extLst>
                  <a:ext uri="{FF2B5EF4-FFF2-40B4-BE49-F238E27FC236}">
                    <a16:creationId xmlns:a16="http://schemas.microsoft.com/office/drawing/2014/main" id="{FE5274E2-63DB-4A21-A550-AAA107F077CA}"/>
                  </a:ext>
                </a:extLst>
              </p:cNvPr>
              <p:cNvSpPr/>
              <p:nvPr/>
            </p:nvSpPr>
            <p:spPr>
              <a:xfrm>
                <a:off x="4810167" y="3601567"/>
                <a:ext cx="31405" cy="26898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420" extrusionOk="0">
                    <a:moveTo>
                      <a:pt x="2273" y="0"/>
                    </a:moveTo>
                    <a:cubicBezTo>
                      <a:pt x="1853" y="0"/>
                      <a:pt x="1425" y="156"/>
                      <a:pt x="1077" y="504"/>
                    </a:cubicBezTo>
                    <a:cubicBezTo>
                      <a:pt x="1" y="1581"/>
                      <a:pt x="763" y="3420"/>
                      <a:pt x="2287" y="3420"/>
                    </a:cubicBezTo>
                    <a:cubicBezTo>
                      <a:pt x="3231" y="3420"/>
                      <a:pt x="3993" y="2658"/>
                      <a:pt x="3993" y="1714"/>
                    </a:cubicBezTo>
                    <a:cubicBezTo>
                      <a:pt x="3993" y="683"/>
                      <a:pt x="3151" y="0"/>
                      <a:pt x="227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" name="Google Shape;1983;p57">
                <a:extLst>
                  <a:ext uri="{FF2B5EF4-FFF2-40B4-BE49-F238E27FC236}">
                    <a16:creationId xmlns:a16="http://schemas.microsoft.com/office/drawing/2014/main" id="{4E8FD4D2-40F7-48B7-88B1-0D6DE6A93313}"/>
                  </a:ext>
                </a:extLst>
              </p:cNvPr>
              <p:cNvSpPr/>
              <p:nvPr/>
            </p:nvSpPr>
            <p:spPr>
              <a:xfrm>
                <a:off x="4824348" y="3611241"/>
                <a:ext cx="7613" cy="7613"/>
              </a:xfrm>
              <a:custGeom>
                <a:avLst/>
                <a:gdLst/>
                <a:ahLst/>
                <a:cxnLst/>
                <a:rect l="l" t="t" r="r" b="b"/>
                <a:pathLst>
                  <a:path w="968" h="968" extrusionOk="0">
                    <a:moveTo>
                      <a:pt x="484" y="0"/>
                    </a:moveTo>
                    <a:cubicBezTo>
                      <a:pt x="218" y="0"/>
                      <a:pt x="0" y="218"/>
                      <a:pt x="0" y="484"/>
                    </a:cubicBezTo>
                    <a:cubicBezTo>
                      <a:pt x="0" y="750"/>
                      <a:pt x="218" y="968"/>
                      <a:pt x="484" y="968"/>
                    </a:cubicBezTo>
                    <a:cubicBezTo>
                      <a:pt x="750" y="968"/>
                      <a:pt x="968" y="750"/>
                      <a:pt x="968" y="484"/>
                    </a:cubicBezTo>
                    <a:cubicBezTo>
                      <a:pt x="968" y="218"/>
                      <a:pt x="750" y="0"/>
                      <a:pt x="48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7" name="Google Shape;1984;p57">
              <a:extLst>
                <a:ext uri="{FF2B5EF4-FFF2-40B4-BE49-F238E27FC236}">
                  <a16:creationId xmlns:a16="http://schemas.microsoft.com/office/drawing/2014/main" id="{3937A088-B4BB-47AD-B94E-967BA54B86FA}"/>
                </a:ext>
              </a:extLst>
            </p:cNvPr>
            <p:cNvGrpSpPr/>
            <p:nvPr/>
          </p:nvGrpSpPr>
          <p:grpSpPr>
            <a:xfrm>
              <a:off x="3207254" y="2297948"/>
              <a:ext cx="70916" cy="60736"/>
              <a:chOff x="4831002" y="3373230"/>
              <a:chExt cx="31405" cy="26898"/>
            </a:xfrm>
          </p:grpSpPr>
          <p:sp>
            <p:nvSpPr>
              <p:cNvPr id="349" name="Google Shape;1985;p57">
                <a:extLst>
                  <a:ext uri="{FF2B5EF4-FFF2-40B4-BE49-F238E27FC236}">
                    <a16:creationId xmlns:a16="http://schemas.microsoft.com/office/drawing/2014/main" id="{669D3DD3-A8EC-4FDC-9465-4F2C18464464}"/>
                  </a:ext>
                </a:extLst>
              </p:cNvPr>
              <p:cNvSpPr/>
              <p:nvPr/>
            </p:nvSpPr>
            <p:spPr>
              <a:xfrm>
                <a:off x="4831002" y="3373230"/>
                <a:ext cx="31405" cy="26898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420" extrusionOk="0">
                    <a:moveTo>
                      <a:pt x="2273" y="0"/>
                    </a:moveTo>
                    <a:cubicBezTo>
                      <a:pt x="1853" y="0"/>
                      <a:pt x="1426" y="156"/>
                      <a:pt x="1077" y="504"/>
                    </a:cubicBezTo>
                    <a:cubicBezTo>
                      <a:pt x="1" y="1581"/>
                      <a:pt x="763" y="3419"/>
                      <a:pt x="2287" y="3419"/>
                    </a:cubicBezTo>
                    <a:cubicBezTo>
                      <a:pt x="3231" y="3419"/>
                      <a:pt x="3993" y="2657"/>
                      <a:pt x="3993" y="1714"/>
                    </a:cubicBezTo>
                    <a:cubicBezTo>
                      <a:pt x="3993" y="683"/>
                      <a:pt x="3151" y="0"/>
                      <a:pt x="227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" name="Google Shape;1986;p57">
                <a:extLst>
                  <a:ext uri="{FF2B5EF4-FFF2-40B4-BE49-F238E27FC236}">
                    <a16:creationId xmlns:a16="http://schemas.microsoft.com/office/drawing/2014/main" id="{A5C2B7BB-F7E7-4E68-A154-18D8D86462FD}"/>
                  </a:ext>
                </a:extLst>
              </p:cNvPr>
              <p:cNvSpPr/>
              <p:nvPr/>
            </p:nvSpPr>
            <p:spPr>
              <a:xfrm>
                <a:off x="4845182" y="3382896"/>
                <a:ext cx="7519" cy="7621"/>
              </a:xfrm>
              <a:custGeom>
                <a:avLst/>
                <a:gdLst/>
                <a:ahLst/>
                <a:cxnLst/>
                <a:rect l="l" t="t" r="r" b="b"/>
                <a:pathLst>
                  <a:path w="956" h="969" extrusionOk="0">
                    <a:moveTo>
                      <a:pt x="472" y="1"/>
                    </a:moveTo>
                    <a:cubicBezTo>
                      <a:pt x="206" y="1"/>
                      <a:pt x="0" y="219"/>
                      <a:pt x="0" y="485"/>
                    </a:cubicBezTo>
                    <a:cubicBezTo>
                      <a:pt x="0" y="751"/>
                      <a:pt x="206" y="969"/>
                      <a:pt x="472" y="969"/>
                    </a:cubicBezTo>
                    <a:cubicBezTo>
                      <a:pt x="750" y="969"/>
                      <a:pt x="956" y="751"/>
                      <a:pt x="956" y="485"/>
                    </a:cubicBezTo>
                    <a:cubicBezTo>
                      <a:pt x="956" y="219"/>
                      <a:pt x="750" y="1"/>
                      <a:pt x="47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8" name="Google Shape;1987;p57">
              <a:extLst>
                <a:ext uri="{FF2B5EF4-FFF2-40B4-BE49-F238E27FC236}">
                  <a16:creationId xmlns:a16="http://schemas.microsoft.com/office/drawing/2014/main" id="{C705052A-39E5-48B4-B970-61FF36DE81F0}"/>
                </a:ext>
              </a:extLst>
            </p:cNvPr>
            <p:cNvGrpSpPr/>
            <p:nvPr/>
          </p:nvGrpSpPr>
          <p:grpSpPr>
            <a:xfrm>
              <a:off x="2955045" y="2256907"/>
              <a:ext cx="71129" cy="60967"/>
              <a:chOff x="4719311" y="3355054"/>
              <a:chExt cx="31499" cy="27001"/>
            </a:xfrm>
          </p:grpSpPr>
          <p:sp>
            <p:nvSpPr>
              <p:cNvPr id="347" name="Google Shape;1988;p57">
                <a:extLst>
                  <a:ext uri="{FF2B5EF4-FFF2-40B4-BE49-F238E27FC236}">
                    <a16:creationId xmlns:a16="http://schemas.microsoft.com/office/drawing/2014/main" id="{A7FE303F-B002-4A8F-9E2E-66141C256900}"/>
                  </a:ext>
                </a:extLst>
              </p:cNvPr>
              <p:cNvSpPr/>
              <p:nvPr/>
            </p:nvSpPr>
            <p:spPr>
              <a:xfrm>
                <a:off x="4719311" y="3355054"/>
                <a:ext cx="31499" cy="27001"/>
              </a:xfrm>
              <a:custGeom>
                <a:avLst/>
                <a:gdLst/>
                <a:ahLst/>
                <a:cxnLst/>
                <a:rect l="l" t="t" r="r" b="b"/>
                <a:pathLst>
                  <a:path w="4005" h="3433" extrusionOk="0">
                    <a:moveTo>
                      <a:pt x="2275" y="1"/>
                    </a:moveTo>
                    <a:cubicBezTo>
                      <a:pt x="1854" y="1"/>
                      <a:pt x="1425" y="157"/>
                      <a:pt x="1077" y="505"/>
                    </a:cubicBezTo>
                    <a:cubicBezTo>
                      <a:pt x="0" y="1581"/>
                      <a:pt x="762" y="3432"/>
                      <a:pt x="2287" y="3432"/>
                    </a:cubicBezTo>
                    <a:cubicBezTo>
                      <a:pt x="3230" y="3432"/>
                      <a:pt x="4004" y="2658"/>
                      <a:pt x="4004" y="1714"/>
                    </a:cubicBezTo>
                    <a:cubicBezTo>
                      <a:pt x="4004" y="683"/>
                      <a:pt x="3157" y="1"/>
                      <a:pt x="22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" name="Google Shape;1989;p57">
                <a:extLst>
                  <a:ext uri="{FF2B5EF4-FFF2-40B4-BE49-F238E27FC236}">
                    <a16:creationId xmlns:a16="http://schemas.microsoft.com/office/drawing/2014/main" id="{053108D0-63DE-4E73-BD54-EC1B3891BF67}"/>
                  </a:ext>
                </a:extLst>
              </p:cNvPr>
              <p:cNvSpPr/>
              <p:nvPr/>
            </p:nvSpPr>
            <p:spPr>
              <a:xfrm>
                <a:off x="4733578" y="3364822"/>
                <a:ext cx="7527" cy="7527"/>
              </a:xfrm>
              <a:custGeom>
                <a:avLst/>
                <a:gdLst/>
                <a:ahLst/>
                <a:cxnLst/>
                <a:rect l="l" t="t" r="r" b="b"/>
                <a:pathLst>
                  <a:path w="957" h="957" extrusionOk="0">
                    <a:moveTo>
                      <a:pt x="473" y="1"/>
                    </a:moveTo>
                    <a:cubicBezTo>
                      <a:pt x="206" y="1"/>
                      <a:pt x="1" y="206"/>
                      <a:pt x="1" y="472"/>
                    </a:cubicBezTo>
                    <a:cubicBezTo>
                      <a:pt x="1" y="738"/>
                      <a:pt x="206" y="956"/>
                      <a:pt x="473" y="956"/>
                    </a:cubicBezTo>
                    <a:cubicBezTo>
                      <a:pt x="751" y="956"/>
                      <a:pt x="956" y="738"/>
                      <a:pt x="956" y="472"/>
                    </a:cubicBezTo>
                    <a:cubicBezTo>
                      <a:pt x="956" y="206"/>
                      <a:pt x="751" y="1"/>
                      <a:pt x="47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9" name="Google Shape;1990;p57">
              <a:extLst>
                <a:ext uri="{FF2B5EF4-FFF2-40B4-BE49-F238E27FC236}">
                  <a16:creationId xmlns:a16="http://schemas.microsoft.com/office/drawing/2014/main" id="{80344F43-BE9D-4347-84A7-F8951C4A346D}"/>
                </a:ext>
              </a:extLst>
            </p:cNvPr>
            <p:cNvGrpSpPr/>
            <p:nvPr/>
          </p:nvGrpSpPr>
          <p:grpSpPr>
            <a:xfrm>
              <a:off x="3134438" y="2471882"/>
              <a:ext cx="60810" cy="60807"/>
              <a:chOff x="4798755" y="3450260"/>
              <a:chExt cx="26930" cy="26930"/>
            </a:xfrm>
          </p:grpSpPr>
          <p:sp>
            <p:nvSpPr>
              <p:cNvPr id="345" name="Google Shape;1991;p57">
                <a:extLst>
                  <a:ext uri="{FF2B5EF4-FFF2-40B4-BE49-F238E27FC236}">
                    <a16:creationId xmlns:a16="http://schemas.microsoft.com/office/drawing/2014/main" id="{B06FB669-DE67-4859-8A79-76E527888820}"/>
                  </a:ext>
                </a:extLst>
              </p:cNvPr>
              <p:cNvSpPr/>
              <p:nvPr/>
            </p:nvSpPr>
            <p:spPr>
              <a:xfrm>
                <a:off x="4798755" y="3450260"/>
                <a:ext cx="26930" cy="26930"/>
              </a:xfrm>
              <a:custGeom>
                <a:avLst/>
                <a:gdLst/>
                <a:ahLst/>
                <a:cxnLst/>
                <a:rect l="l" t="t" r="r" b="b"/>
                <a:pathLst>
                  <a:path w="3424" h="3424" extrusionOk="0">
                    <a:moveTo>
                      <a:pt x="1718" y="0"/>
                    </a:moveTo>
                    <a:cubicBezTo>
                      <a:pt x="774" y="0"/>
                      <a:pt x="0" y="763"/>
                      <a:pt x="0" y="1706"/>
                    </a:cubicBezTo>
                    <a:cubicBezTo>
                      <a:pt x="0" y="2650"/>
                      <a:pt x="774" y="3424"/>
                      <a:pt x="1718" y="3424"/>
                    </a:cubicBezTo>
                    <a:cubicBezTo>
                      <a:pt x="2661" y="3424"/>
                      <a:pt x="3423" y="2650"/>
                      <a:pt x="3423" y="1706"/>
                    </a:cubicBezTo>
                    <a:cubicBezTo>
                      <a:pt x="3423" y="763"/>
                      <a:pt x="2661" y="0"/>
                      <a:pt x="171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" name="Google Shape;1992;p57">
                <a:extLst>
                  <a:ext uri="{FF2B5EF4-FFF2-40B4-BE49-F238E27FC236}">
                    <a16:creationId xmlns:a16="http://schemas.microsoft.com/office/drawing/2014/main" id="{04DE44D6-B0B2-4604-ABBB-6FEA6EB1E95C}"/>
                  </a:ext>
                </a:extLst>
              </p:cNvPr>
              <p:cNvSpPr/>
              <p:nvPr/>
            </p:nvSpPr>
            <p:spPr>
              <a:xfrm>
                <a:off x="4807218" y="3459871"/>
                <a:ext cx="8856" cy="7605"/>
              </a:xfrm>
              <a:custGeom>
                <a:avLst/>
                <a:gdLst/>
                <a:ahLst/>
                <a:cxnLst/>
                <a:rect l="l" t="t" r="r" b="b"/>
                <a:pathLst>
                  <a:path w="1126" h="967" extrusionOk="0">
                    <a:moveTo>
                      <a:pt x="642" y="0"/>
                    </a:moveTo>
                    <a:cubicBezTo>
                      <a:pt x="206" y="0"/>
                      <a:pt x="1" y="520"/>
                      <a:pt x="303" y="823"/>
                    </a:cubicBezTo>
                    <a:cubicBezTo>
                      <a:pt x="402" y="922"/>
                      <a:pt x="524" y="966"/>
                      <a:pt x="644" y="966"/>
                    </a:cubicBezTo>
                    <a:cubicBezTo>
                      <a:pt x="890" y="966"/>
                      <a:pt x="1126" y="777"/>
                      <a:pt x="1126" y="484"/>
                    </a:cubicBezTo>
                    <a:cubicBezTo>
                      <a:pt x="1126" y="218"/>
                      <a:pt x="908" y="0"/>
                      <a:pt x="64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0" name="Google Shape;1993;p57">
              <a:extLst>
                <a:ext uri="{FF2B5EF4-FFF2-40B4-BE49-F238E27FC236}">
                  <a16:creationId xmlns:a16="http://schemas.microsoft.com/office/drawing/2014/main" id="{82916605-5969-4EC6-A80A-3329FC2D2F7D}"/>
                </a:ext>
              </a:extLst>
            </p:cNvPr>
            <p:cNvGrpSpPr/>
            <p:nvPr/>
          </p:nvGrpSpPr>
          <p:grpSpPr>
            <a:xfrm>
              <a:off x="2788545" y="2510934"/>
              <a:ext cx="70916" cy="60861"/>
              <a:chOff x="4645576" y="3467555"/>
              <a:chExt cx="31405" cy="26953"/>
            </a:xfrm>
          </p:grpSpPr>
          <p:sp>
            <p:nvSpPr>
              <p:cNvPr id="343" name="Google Shape;1994;p57">
                <a:extLst>
                  <a:ext uri="{FF2B5EF4-FFF2-40B4-BE49-F238E27FC236}">
                    <a16:creationId xmlns:a16="http://schemas.microsoft.com/office/drawing/2014/main" id="{DF2AEC64-E19E-4420-BCEE-CBA66BC388B8}"/>
                  </a:ext>
                </a:extLst>
              </p:cNvPr>
              <p:cNvSpPr/>
              <p:nvPr/>
            </p:nvSpPr>
            <p:spPr>
              <a:xfrm>
                <a:off x="4645576" y="3467555"/>
                <a:ext cx="31405" cy="26953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427" extrusionOk="0">
                    <a:moveTo>
                      <a:pt x="2272" y="0"/>
                    </a:moveTo>
                    <a:cubicBezTo>
                      <a:pt x="1853" y="0"/>
                      <a:pt x="1425" y="155"/>
                      <a:pt x="1077" y="499"/>
                    </a:cubicBezTo>
                    <a:cubicBezTo>
                      <a:pt x="0" y="1576"/>
                      <a:pt x="750" y="3414"/>
                      <a:pt x="2274" y="3426"/>
                    </a:cubicBezTo>
                    <a:cubicBezTo>
                      <a:pt x="3218" y="3426"/>
                      <a:pt x="3992" y="2652"/>
                      <a:pt x="3992" y="1709"/>
                    </a:cubicBezTo>
                    <a:cubicBezTo>
                      <a:pt x="3992" y="677"/>
                      <a:pt x="3150" y="0"/>
                      <a:pt x="227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" name="Google Shape;1995;p57">
                <a:extLst>
                  <a:ext uri="{FF2B5EF4-FFF2-40B4-BE49-F238E27FC236}">
                    <a16:creationId xmlns:a16="http://schemas.microsoft.com/office/drawing/2014/main" id="{500FD281-98BA-41A7-8CB0-C141E3D12395}"/>
                  </a:ext>
                </a:extLst>
              </p:cNvPr>
              <p:cNvSpPr/>
              <p:nvPr/>
            </p:nvSpPr>
            <p:spPr>
              <a:xfrm>
                <a:off x="4659749" y="3477182"/>
                <a:ext cx="7527" cy="7621"/>
              </a:xfrm>
              <a:custGeom>
                <a:avLst/>
                <a:gdLst/>
                <a:ahLst/>
                <a:cxnLst/>
                <a:rect l="l" t="t" r="r" b="b"/>
                <a:pathLst>
                  <a:path w="957" h="969" extrusionOk="0">
                    <a:moveTo>
                      <a:pt x="472" y="1"/>
                    </a:moveTo>
                    <a:cubicBezTo>
                      <a:pt x="206" y="1"/>
                      <a:pt x="1" y="219"/>
                      <a:pt x="1" y="485"/>
                    </a:cubicBezTo>
                    <a:cubicBezTo>
                      <a:pt x="1" y="751"/>
                      <a:pt x="206" y="969"/>
                      <a:pt x="472" y="969"/>
                    </a:cubicBezTo>
                    <a:cubicBezTo>
                      <a:pt x="751" y="969"/>
                      <a:pt x="956" y="751"/>
                      <a:pt x="956" y="485"/>
                    </a:cubicBezTo>
                    <a:cubicBezTo>
                      <a:pt x="956" y="219"/>
                      <a:pt x="751" y="1"/>
                      <a:pt x="4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1" name="Google Shape;1996;p57">
              <a:extLst>
                <a:ext uri="{FF2B5EF4-FFF2-40B4-BE49-F238E27FC236}">
                  <a16:creationId xmlns:a16="http://schemas.microsoft.com/office/drawing/2014/main" id="{65DEE615-BF2A-4B8E-A203-BF215164DE41}"/>
                </a:ext>
              </a:extLst>
            </p:cNvPr>
            <p:cNvGrpSpPr/>
            <p:nvPr/>
          </p:nvGrpSpPr>
          <p:grpSpPr>
            <a:xfrm>
              <a:off x="2883508" y="2773787"/>
              <a:ext cx="71129" cy="60736"/>
              <a:chOff x="4687631" y="3583965"/>
              <a:chExt cx="31499" cy="26898"/>
            </a:xfrm>
          </p:grpSpPr>
          <p:sp>
            <p:nvSpPr>
              <p:cNvPr id="341" name="Google Shape;1997;p57">
                <a:extLst>
                  <a:ext uri="{FF2B5EF4-FFF2-40B4-BE49-F238E27FC236}">
                    <a16:creationId xmlns:a16="http://schemas.microsoft.com/office/drawing/2014/main" id="{ED68376E-7EAC-4F12-A08F-AF81BFC780C5}"/>
                  </a:ext>
                </a:extLst>
              </p:cNvPr>
              <p:cNvSpPr/>
              <p:nvPr/>
            </p:nvSpPr>
            <p:spPr>
              <a:xfrm>
                <a:off x="4687631" y="3583965"/>
                <a:ext cx="31499" cy="26898"/>
              </a:xfrm>
              <a:custGeom>
                <a:avLst/>
                <a:gdLst/>
                <a:ahLst/>
                <a:cxnLst/>
                <a:rect l="l" t="t" r="r" b="b"/>
                <a:pathLst>
                  <a:path w="4005" h="3420" extrusionOk="0">
                    <a:moveTo>
                      <a:pt x="2284" y="0"/>
                    </a:moveTo>
                    <a:cubicBezTo>
                      <a:pt x="1865" y="0"/>
                      <a:pt x="1437" y="156"/>
                      <a:pt x="1089" y="504"/>
                    </a:cubicBezTo>
                    <a:cubicBezTo>
                      <a:pt x="0" y="1581"/>
                      <a:pt x="774" y="3420"/>
                      <a:pt x="2298" y="3420"/>
                    </a:cubicBezTo>
                    <a:cubicBezTo>
                      <a:pt x="3242" y="3420"/>
                      <a:pt x="4004" y="2658"/>
                      <a:pt x="4004" y="1714"/>
                    </a:cubicBezTo>
                    <a:cubicBezTo>
                      <a:pt x="4004" y="683"/>
                      <a:pt x="3162" y="0"/>
                      <a:pt x="228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" name="Google Shape;1998;p57">
                <a:extLst>
                  <a:ext uri="{FF2B5EF4-FFF2-40B4-BE49-F238E27FC236}">
                    <a16:creationId xmlns:a16="http://schemas.microsoft.com/office/drawing/2014/main" id="{292F7B39-1277-475B-A339-B54CEBC275F1}"/>
                  </a:ext>
                </a:extLst>
              </p:cNvPr>
              <p:cNvSpPr/>
              <p:nvPr/>
            </p:nvSpPr>
            <p:spPr>
              <a:xfrm>
                <a:off x="4700568" y="3593639"/>
                <a:ext cx="8950" cy="7582"/>
              </a:xfrm>
              <a:custGeom>
                <a:avLst/>
                <a:gdLst/>
                <a:ahLst/>
                <a:cxnLst/>
                <a:rect l="l" t="t" r="r" b="b"/>
                <a:pathLst>
                  <a:path w="1138" h="964" extrusionOk="0">
                    <a:moveTo>
                      <a:pt x="641" y="0"/>
                    </a:moveTo>
                    <a:cubicBezTo>
                      <a:pt x="218" y="0"/>
                      <a:pt x="0" y="520"/>
                      <a:pt x="303" y="823"/>
                    </a:cubicBezTo>
                    <a:cubicBezTo>
                      <a:pt x="404" y="920"/>
                      <a:pt x="525" y="964"/>
                      <a:pt x="644" y="964"/>
                    </a:cubicBezTo>
                    <a:cubicBezTo>
                      <a:pt x="893" y="964"/>
                      <a:pt x="1129" y="771"/>
                      <a:pt x="1137" y="484"/>
                    </a:cubicBezTo>
                    <a:cubicBezTo>
                      <a:pt x="1137" y="218"/>
                      <a:pt x="920" y="0"/>
                      <a:pt x="64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2" name="Google Shape;1999;p57">
              <a:extLst>
                <a:ext uri="{FF2B5EF4-FFF2-40B4-BE49-F238E27FC236}">
                  <a16:creationId xmlns:a16="http://schemas.microsoft.com/office/drawing/2014/main" id="{AF779BF0-9BF6-4A91-BB4E-6EB76B32D36E}"/>
                </a:ext>
              </a:extLst>
            </p:cNvPr>
            <p:cNvGrpSpPr/>
            <p:nvPr/>
          </p:nvGrpSpPr>
          <p:grpSpPr>
            <a:xfrm>
              <a:off x="2955045" y="2519423"/>
              <a:ext cx="71129" cy="60967"/>
              <a:chOff x="4719311" y="3471314"/>
              <a:chExt cx="31499" cy="27001"/>
            </a:xfrm>
          </p:grpSpPr>
          <p:sp>
            <p:nvSpPr>
              <p:cNvPr id="339" name="Google Shape;2000;p57">
                <a:extLst>
                  <a:ext uri="{FF2B5EF4-FFF2-40B4-BE49-F238E27FC236}">
                    <a16:creationId xmlns:a16="http://schemas.microsoft.com/office/drawing/2014/main" id="{1E4C508A-874B-46A7-89A9-C14B8C75E138}"/>
                  </a:ext>
                </a:extLst>
              </p:cNvPr>
              <p:cNvSpPr/>
              <p:nvPr/>
            </p:nvSpPr>
            <p:spPr>
              <a:xfrm>
                <a:off x="4719311" y="3471314"/>
                <a:ext cx="31499" cy="27001"/>
              </a:xfrm>
              <a:custGeom>
                <a:avLst/>
                <a:gdLst/>
                <a:ahLst/>
                <a:cxnLst/>
                <a:rect l="l" t="t" r="r" b="b"/>
                <a:pathLst>
                  <a:path w="4005" h="3433" extrusionOk="0">
                    <a:moveTo>
                      <a:pt x="2285" y="1"/>
                    </a:moveTo>
                    <a:cubicBezTo>
                      <a:pt x="1865" y="1"/>
                      <a:pt x="1437" y="157"/>
                      <a:pt x="1089" y="505"/>
                    </a:cubicBezTo>
                    <a:cubicBezTo>
                      <a:pt x="0" y="1581"/>
                      <a:pt x="774" y="3432"/>
                      <a:pt x="2299" y="3432"/>
                    </a:cubicBezTo>
                    <a:cubicBezTo>
                      <a:pt x="3242" y="3432"/>
                      <a:pt x="4004" y="2658"/>
                      <a:pt x="4004" y="1715"/>
                    </a:cubicBezTo>
                    <a:cubicBezTo>
                      <a:pt x="4004" y="683"/>
                      <a:pt x="3163" y="1"/>
                      <a:pt x="228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" name="Google Shape;2001;p57">
                <a:extLst>
                  <a:ext uri="{FF2B5EF4-FFF2-40B4-BE49-F238E27FC236}">
                    <a16:creationId xmlns:a16="http://schemas.microsoft.com/office/drawing/2014/main" id="{C5834F63-A1F9-46FF-B632-1A58A529D885}"/>
                  </a:ext>
                </a:extLst>
              </p:cNvPr>
              <p:cNvSpPr/>
              <p:nvPr/>
            </p:nvSpPr>
            <p:spPr>
              <a:xfrm>
                <a:off x="4732249" y="3480988"/>
                <a:ext cx="8856" cy="7605"/>
              </a:xfrm>
              <a:custGeom>
                <a:avLst/>
                <a:gdLst/>
                <a:ahLst/>
                <a:cxnLst/>
                <a:rect l="l" t="t" r="r" b="b"/>
                <a:pathLst>
                  <a:path w="1126" h="967" extrusionOk="0">
                    <a:moveTo>
                      <a:pt x="642" y="1"/>
                    </a:moveTo>
                    <a:cubicBezTo>
                      <a:pt x="218" y="1"/>
                      <a:pt x="0" y="521"/>
                      <a:pt x="303" y="823"/>
                    </a:cubicBezTo>
                    <a:cubicBezTo>
                      <a:pt x="402" y="922"/>
                      <a:pt x="524" y="967"/>
                      <a:pt x="643" y="967"/>
                    </a:cubicBezTo>
                    <a:cubicBezTo>
                      <a:pt x="890" y="967"/>
                      <a:pt x="1125" y="778"/>
                      <a:pt x="1125" y="485"/>
                    </a:cubicBezTo>
                    <a:cubicBezTo>
                      <a:pt x="1125" y="218"/>
                      <a:pt x="920" y="1"/>
                      <a:pt x="64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3" name="Google Shape;2002;p57">
              <a:extLst>
                <a:ext uri="{FF2B5EF4-FFF2-40B4-BE49-F238E27FC236}">
                  <a16:creationId xmlns:a16="http://schemas.microsoft.com/office/drawing/2014/main" id="{5D80D5C4-1282-43B7-8A42-92585B014522}"/>
                </a:ext>
              </a:extLst>
            </p:cNvPr>
            <p:cNvGrpSpPr/>
            <p:nvPr/>
          </p:nvGrpSpPr>
          <p:grpSpPr>
            <a:xfrm>
              <a:off x="2955045" y="2436079"/>
              <a:ext cx="71129" cy="60736"/>
              <a:chOff x="4719311" y="3434404"/>
              <a:chExt cx="31499" cy="26898"/>
            </a:xfrm>
          </p:grpSpPr>
          <p:sp>
            <p:nvSpPr>
              <p:cNvPr id="337" name="Google Shape;2003;p57">
                <a:extLst>
                  <a:ext uri="{FF2B5EF4-FFF2-40B4-BE49-F238E27FC236}">
                    <a16:creationId xmlns:a16="http://schemas.microsoft.com/office/drawing/2014/main" id="{7BE245E2-74EA-460E-A741-01FD3459BA1B}"/>
                  </a:ext>
                </a:extLst>
              </p:cNvPr>
              <p:cNvSpPr/>
              <p:nvPr/>
            </p:nvSpPr>
            <p:spPr>
              <a:xfrm>
                <a:off x="4719311" y="3434404"/>
                <a:ext cx="31499" cy="26898"/>
              </a:xfrm>
              <a:custGeom>
                <a:avLst/>
                <a:gdLst/>
                <a:ahLst/>
                <a:cxnLst/>
                <a:rect l="l" t="t" r="r" b="b"/>
                <a:pathLst>
                  <a:path w="4005" h="3420" extrusionOk="0">
                    <a:moveTo>
                      <a:pt x="2285" y="0"/>
                    </a:moveTo>
                    <a:cubicBezTo>
                      <a:pt x="1865" y="0"/>
                      <a:pt x="1437" y="156"/>
                      <a:pt x="1089" y="504"/>
                    </a:cubicBezTo>
                    <a:cubicBezTo>
                      <a:pt x="0" y="1581"/>
                      <a:pt x="774" y="3420"/>
                      <a:pt x="2299" y="3420"/>
                    </a:cubicBezTo>
                    <a:cubicBezTo>
                      <a:pt x="3242" y="3420"/>
                      <a:pt x="4004" y="2658"/>
                      <a:pt x="4004" y="1714"/>
                    </a:cubicBezTo>
                    <a:cubicBezTo>
                      <a:pt x="4004" y="683"/>
                      <a:pt x="3163" y="0"/>
                      <a:pt x="228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" name="Google Shape;2004;p57">
                <a:extLst>
                  <a:ext uri="{FF2B5EF4-FFF2-40B4-BE49-F238E27FC236}">
                    <a16:creationId xmlns:a16="http://schemas.microsoft.com/office/drawing/2014/main" id="{D946CC60-4AF4-40A7-B173-E357C1351A6F}"/>
                  </a:ext>
                </a:extLst>
              </p:cNvPr>
              <p:cNvSpPr/>
              <p:nvPr/>
            </p:nvSpPr>
            <p:spPr>
              <a:xfrm>
                <a:off x="4732249" y="3444078"/>
                <a:ext cx="8856" cy="7582"/>
              </a:xfrm>
              <a:custGeom>
                <a:avLst/>
                <a:gdLst/>
                <a:ahLst/>
                <a:cxnLst/>
                <a:rect l="l" t="t" r="r" b="b"/>
                <a:pathLst>
                  <a:path w="1126" h="964" extrusionOk="0">
                    <a:moveTo>
                      <a:pt x="642" y="0"/>
                    </a:moveTo>
                    <a:cubicBezTo>
                      <a:pt x="218" y="0"/>
                      <a:pt x="0" y="520"/>
                      <a:pt x="303" y="823"/>
                    </a:cubicBezTo>
                    <a:cubicBezTo>
                      <a:pt x="400" y="920"/>
                      <a:pt x="520" y="964"/>
                      <a:pt x="638" y="964"/>
                    </a:cubicBezTo>
                    <a:cubicBezTo>
                      <a:pt x="886" y="964"/>
                      <a:pt x="1125" y="771"/>
                      <a:pt x="1125" y="484"/>
                    </a:cubicBezTo>
                    <a:cubicBezTo>
                      <a:pt x="1125" y="218"/>
                      <a:pt x="920" y="0"/>
                      <a:pt x="64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4" name="Google Shape;2005;p57">
              <a:extLst>
                <a:ext uri="{FF2B5EF4-FFF2-40B4-BE49-F238E27FC236}">
                  <a16:creationId xmlns:a16="http://schemas.microsoft.com/office/drawing/2014/main" id="{20428541-45D3-4241-9CA8-88454934594E}"/>
                </a:ext>
              </a:extLst>
            </p:cNvPr>
            <p:cNvGrpSpPr/>
            <p:nvPr/>
          </p:nvGrpSpPr>
          <p:grpSpPr>
            <a:xfrm>
              <a:off x="3066968" y="2362396"/>
              <a:ext cx="71129" cy="60736"/>
              <a:chOff x="4768876" y="3401772"/>
              <a:chExt cx="31499" cy="26898"/>
            </a:xfrm>
          </p:grpSpPr>
          <p:sp>
            <p:nvSpPr>
              <p:cNvPr id="335" name="Google Shape;2006;p57">
                <a:extLst>
                  <a:ext uri="{FF2B5EF4-FFF2-40B4-BE49-F238E27FC236}">
                    <a16:creationId xmlns:a16="http://schemas.microsoft.com/office/drawing/2014/main" id="{D53CAF12-6354-4FF8-9173-747C9522A311}"/>
                  </a:ext>
                </a:extLst>
              </p:cNvPr>
              <p:cNvSpPr/>
              <p:nvPr/>
            </p:nvSpPr>
            <p:spPr>
              <a:xfrm>
                <a:off x="4768876" y="3401772"/>
                <a:ext cx="31499" cy="26898"/>
              </a:xfrm>
              <a:custGeom>
                <a:avLst/>
                <a:gdLst/>
                <a:ahLst/>
                <a:cxnLst/>
                <a:rect l="l" t="t" r="r" b="b"/>
                <a:pathLst>
                  <a:path w="4005" h="3420" extrusionOk="0">
                    <a:moveTo>
                      <a:pt x="2276" y="0"/>
                    </a:moveTo>
                    <a:cubicBezTo>
                      <a:pt x="1855" y="0"/>
                      <a:pt x="1425" y="156"/>
                      <a:pt x="1077" y="504"/>
                    </a:cubicBezTo>
                    <a:cubicBezTo>
                      <a:pt x="1" y="1581"/>
                      <a:pt x="763" y="3419"/>
                      <a:pt x="2287" y="3419"/>
                    </a:cubicBezTo>
                    <a:cubicBezTo>
                      <a:pt x="3231" y="3419"/>
                      <a:pt x="4005" y="2657"/>
                      <a:pt x="4005" y="1714"/>
                    </a:cubicBezTo>
                    <a:cubicBezTo>
                      <a:pt x="4005" y="683"/>
                      <a:pt x="3157" y="0"/>
                      <a:pt x="227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" name="Google Shape;2007;p57">
                <a:extLst>
                  <a:ext uri="{FF2B5EF4-FFF2-40B4-BE49-F238E27FC236}">
                    <a16:creationId xmlns:a16="http://schemas.microsoft.com/office/drawing/2014/main" id="{D3E09207-BA4A-465D-9533-5156E3A29AE9}"/>
                  </a:ext>
                </a:extLst>
              </p:cNvPr>
              <p:cNvSpPr/>
              <p:nvPr/>
            </p:nvSpPr>
            <p:spPr>
              <a:xfrm>
                <a:off x="4783057" y="3411438"/>
                <a:ext cx="7613" cy="7621"/>
              </a:xfrm>
              <a:custGeom>
                <a:avLst/>
                <a:gdLst/>
                <a:ahLst/>
                <a:cxnLst/>
                <a:rect l="l" t="t" r="r" b="b"/>
                <a:pathLst>
                  <a:path w="968" h="969" extrusionOk="0">
                    <a:moveTo>
                      <a:pt x="484" y="1"/>
                    </a:moveTo>
                    <a:cubicBezTo>
                      <a:pt x="218" y="1"/>
                      <a:pt x="0" y="219"/>
                      <a:pt x="0" y="485"/>
                    </a:cubicBezTo>
                    <a:cubicBezTo>
                      <a:pt x="0" y="751"/>
                      <a:pt x="218" y="969"/>
                      <a:pt x="484" y="969"/>
                    </a:cubicBezTo>
                    <a:cubicBezTo>
                      <a:pt x="750" y="969"/>
                      <a:pt x="968" y="751"/>
                      <a:pt x="968" y="485"/>
                    </a:cubicBezTo>
                    <a:cubicBezTo>
                      <a:pt x="968" y="219"/>
                      <a:pt x="750" y="1"/>
                      <a:pt x="48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5" name="Google Shape;2008;p57">
              <a:extLst>
                <a:ext uri="{FF2B5EF4-FFF2-40B4-BE49-F238E27FC236}">
                  <a16:creationId xmlns:a16="http://schemas.microsoft.com/office/drawing/2014/main" id="{FE3A56A8-5FAB-4236-8540-D479856966FC}"/>
                </a:ext>
              </a:extLst>
            </p:cNvPr>
            <p:cNvGrpSpPr/>
            <p:nvPr/>
          </p:nvGrpSpPr>
          <p:grpSpPr>
            <a:xfrm>
              <a:off x="3051926" y="2519565"/>
              <a:ext cx="60828" cy="60825"/>
              <a:chOff x="4762214" y="3471377"/>
              <a:chExt cx="26938" cy="26938"/>
            </a:xfrm>
          </p:grpSpPr>
          <p:sp>
            <p:nvSpPr>
              <p:cNvPr id="333" name="Google Shape;2009;p57">
                <a:extLst>
                  <a:ext uri="{FF2B5EF4-FFF2-40B4-BE49-F238E27FC236}">
                    <a16:creationId xmlns:a16="http://schemas.microsoft.com/office/drawing/2014/main" id="{31F029B8-10BC-408F-98CD-0583E331FFD1}"/>
                  </a:ext>
                </a:extLst>
              </p:cNvPr>
              <p:cNvSpPr/>
              <p:nvPr/>
            </p:nvSpPr>
            <p:spPr>
              <a:xfrm>
                <a:off x="4762214" y="3471377"/>
                <a:ext cx="26938" cy="26938"/>
              </a:xfrm>
              <a:custGeom>
                <a:avLst/>
                <a:gdLst/>
                <a:ahLst/>
                <a:cxnLst/>
                <a:rect l="l" t="t" r="r" b="b"/>
                <a:pathLst>
                  <a:path w="3425" h="3425" extrusionOk="0">
                    <a:moveTo>
                      <a:pt x="1707" y="1"/>
                    </a:moveTo>
                    <a:cubicBezTo>
                      <a:pt x="763" y="1"/>
                      <a:pt x="1" y="763"/>
                      <a:pt x="1" y="1707"/>
                    </a:cubicBezTo>
                    <a:cubicBezTo>
                      <a:pt x="1" y="2650"/>
                      <a:pt x="763" y="3424"/>
                      <a:pt x="1707" y="3424"/>
                    </a:cubicBezTo>
                    <a:cubicBezTo>
                      <a:pt x="2662" y="3424"/>
                      <a:pt x="3424" y="2650"/>
                      <a:pt x="3424" y="1707"/>
                    </a:cubicBezTo>
                    <a:cubicBezTo>
                      <a:pt x="3424" y="763"/>
                      <a:pt x="2662" y="1"/>
                      <a:pt x="170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" name="Google Shape;2010;p57">
                <a:extLst>
                  <a:ext uri="{FF2B5EF4-FFF2-40B4-BE49-F238E27FC236}">
                    <a16:creationId xmlns:a16="http://schemas.microsoft.com/office/drawing/2014/main" id="{8C77F46B-0DD7-4162-8E5C-4203342F9478}"/>
                  </a:ext>
                </a:extLst>
              </p:cNvPr>
              <p:cNvSpPr/>
              <p:nvPr/>
            </p:nvSpPr>
            <p:spPr>
              <a:xfrm>
                <a:off x="4770591" y="3480988"/>
                <a:ext cx="8856" cy="7605"/>
              </a:xfrm>
              <a:custGeom>
                <a:avLst/>
                <a:gdLst/>
                <a:ahLst/>
                <a:cxnLst/>
                <a:rect l="l" t="t" r="r" b="b"/>
                <a:pathLst>
                  <a:path w="1126" h="967" extrusionOk="0">
                    <a:moveTo>
                      <a:pt x="642" y="1"/>
                    </a:moveTo>
                    <a:cubicBezTo>
                      <a:pt x="218" y="1"/>
                      <a:pt x="0" y="521"/>
                      <a:pt x="303" y="823"/>
                    </a:cubicBezTo>
                    <a:cubicBezTo>
                      <a:pt x="402" y="922"/>
                      <a:pt x="524" y="967"/>
                      <a:pt x="643" y="967"/>
                    </a:cubicBezTo>
                    <a:cubicBezTo>
                      <a:pt x="890" y="967"/>
                      <a:pt x="1125" y="778"/>
                      <a:pt x="1125" y="485"/>
                    </a:cubicBezTo>
                    <a:cubicBezTo>
                      <a:pt x="1125" y="218"/>
                      <a:pt x="920" y="1"/>
                      <a:pt x="64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6" name="Google Shape;2011;p57">
              <a:extLst>
                <a:ext uri="{FF2B5EF4-FFF2-40B4-BE49-F238E27FC236}">
                  <a16:creationId xmlns:a16="http://schemas.microsoft.com/office/drawing/2014/main" id="{73D6F8A3-B040-4CDE-9BE1-8C41708B72C6}"/>
                </a:ext>
              </a:extLst>
            </p:cNvPr>
            <p:cNvGrpSpPr/>
            <p:nvPr/>
          </p:nvGrpSpPr>
          <p:grpSpPr>
            <a:xfrm>
              <a:off x="3115737" y="2233713"/>
              <a:ext cx="70916" cy="60736"/>
              <a:chOff x="4790473" y="3344782"/>
              <a:chExt cx="31405" cy="26898"/>
            </a:xfrm>
          </p:grpSpPr>
          <p:sp>
            <p:nvSpPr>
              <p:cNvPr id="331" name="Google Shape;2012;p57">
                <a:extLst>
                  <a:ext uri="{FF2B5EF4-FFF2-40B4-BE49-F238E27FC236}">
                    <a16:creationId xmlns:a16="http://schemas.microsoft.com/office/drawing/2014/main" id="{16E29707-0F95-4464-952B-09AB10CDC829}"/>
                  </a:ext>
                </a:extLst>
              </p:cNvPr>
              <p:cNvSpPr/>
              <p:nvPr/>
            </p:nvSpPr>
            <p:spPr>
              <a:xfrm>
                <a:off x="4790473" y="3344782"/>
                <a:ext cx="31405" cy="26898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420" extrusionOk="0">
                    <a:moveTo>
                      <a:pt x="2273" y="0"/>
                    </a:moveTo>
                    <a:cubicBezTo>
                      <a:pt x="1853" y="0"/>
                      <a:pt x="1425" y="156"/>
                      <a:pt x="1077" y="504"/>
                    </a:cubicBezTo>
                    <a:cubicBezTo>
                      <a:pt x="1" y="1581"/>
                      <a:pt x="763" y="3420"/>
                      <a:pt x="2287" y="3420"/>
                    </a:cubicBezTo>
                    <a:cubicBezTo>
                      <a:pt x="3230" y="3420"/>
                      <a:pt x="3993" y="2657"/>
                      <a:pt x="3993" y="1714"/>
                    </a:cubicBezTo>
                    <a:cubicBezTo>
                      <a:pt x="3993" y="683"/>
                      <a:pt x="3151" y="0"/>
                      <a:pt x="227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" name="Google Shape;2013;p57">
                <a:extLst>
                  <a:ext uri="{FF2B5EF4-FFF2-40B4-BE49-F238E27FC236}">
                    <a16:creationId xmlns:a16="http://schemas.microsoft.com/office/drawing/2014/main" id="{4AF472C9-5542-4D00-848A-41C4F65C848D}"/>
                  </a:ext>
                </a:extLst>
              </p:cNvPr>
              <p:cNvSpPr/>
              <p:nvPr/>
            </p:nvSpPr>
            <p:spPr>
              <a:xfrm>
                <a:off x="4804654" y="3354456"/>
                <a:ext cx="7613" cy="7613"/>
              </a:xfrm>
              <a:custGeom>
                <a:avLst/>
                <a:gdLst/>
                <a:ahLst/>
                <a:cxnLst/>
                <a:rect l="l" t="t" r="r" b="b"/>
                <a:pathLst>
                  <a:path w="968" h="968" extrusionOk="0">
                    <a:moveTo>
                      <a:pt x="484" y="0"/>
                    </a:moveTo>
                    <a:cubicBezTo>
                      <a:pt x="218" y="0"/>
                      <a:pt x="0" y="218"/>
                      <a:pt x="0" y="484"/>
                    </a:cubicBezTo>
                    <a:cubicBezTo>
                      <a:pt x="0" y="750"/>
                      <a:pt x="218" y="968"/>
                      <a:pt x="484" y="968"/>
                    </a:cubicBezTo>
                    <a:cubicBezTo>
                      <a:pt x="750" y="968"/>
                      <a:pt x="968" y="750"/>
                      <a:pt x="968" y="484"/>
                    </a:cubicBezTo>
                    <a:cubicBezTo>
                      <a:pt x="968" y="218"/>
                      <a:pt x="750" y="0"/>
                      <a:pt x="48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7" name="Google Shape;2014;p57">
              <a:extLst>
                <a:ext uri="{FF2B5EF4-FFF2-40B4-BE49-F238E27FC236}">
                  <a16:creationId xmlns:a16="http://schemas.microsoft.com/office/drawing/2014/main" id="{28F238C3-872F-4D8C-9BFF-CDA0C1E0BED3}"/>
                </a:ext>
              </a:extLst>
            </p:cNvPr>
            <p:cNvGrpSpPr/>
            <p:nvPr/>
          </p:nvGrpSpPr>
          <p:grpSpPr>
            <a:xfrm>
              <a:off x="3190933" y="3601951"/>
              <a:ext cx="84449" cy="72333"/>
              <a:chOff x="4823774" y="3950733"/>
              <a:chExt cx="37398" cy="32034"/>
            </a:xfrm>
          </p:grpSpPr>
          <p:sp>
            <p:nvSpPr>
              <p:cNvPr id="329" name="Google Shape;2015;p57">
                <a:extLst>
                  <a:ext uri="{FF2B5EF4-FFF2-40B4-BE49-F238E27FC236}">
                    <a16:creationId xmlns:a16="http://schemas.microsoft.com/office/drawing/2014/main" id="{8C81804E-08CB-4B5E-A0DA-2CA55D423BE0}"/>
                  </a:ext>
                </a:extLst>
              </p:cNvPr>
              <p:cNvSpPr/>
              <p:nvPr/>
            </p:nvSpPr>
            <p:spPr>
              <a:xfrm>
                <a:off x="4823774" y="3950733"/>
                <a:ext cx="37398" cy="32034"/>
              </a:xfrm>
              <a:custGeom>
                <a:avLst/>
                <a:gdLst/>
                <a:ahLst/>
                <a:cxnLst/>
                <a:rect l="l" t="t" r="r" b="b"/>
                <a:pathLst>
                  <a:path w="4755" h="4073" extrusionOk="0">
                    <a:moveTo>
                      <a:pt x="2707" y="1"/>
                    </a:moveTo>
                    <a:cubicBezTo>
                      <a:pt x="2207" y="1"/>
                      <a:pt x="1698" y="186"/>
                      <a:pt x="1283" y="601"/>
                    </a:cubicBezTo>
                    <a:cubicBezTo>
                      <a:pt x="1" y="1883"/>
                      <a:pt x="908" y="4073"/>
                      <a:pt x="2722" y="4073"/>
                    </a:cubicBezTo>
                    <a:cubicBezTo>
                      <a:pt x="3835" y="4073"/>
                      <a:pt x="4755" y="3166"/>
                      <a:pt x="4755" y="2041"/>
                    </a:cubicBezTo>
                    <a:cubicBezTo>
                      <a:pt x="4755" y="813"/>
                      <a:pt x="3752" y="1"/>
                      <a:pt x="270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" name="Google Shape;2016;p57">
                <a:extLst>
                  <a:ext uri="{FF2B5EF4-FFF2-40B4-BE49-F238E27FC236}">
                    <a16:creationId xmlns:a16="http://schemas.microsoft.com/office/drawing/2014/main" id="{A3509678-AF09-4537-BA0F-2DE28B96E7A3}"/>
                  </a:ext>
                </a:extLst>
              </p:cNvPr>
              <p:cNvSpPr/>
              <p:nvPr/>
            </p:nvSpPr>
            <p:spPr>
              <a:xfrm>
                <a:off x="4836617" y="3960407"/>
                <a:ext cx="14849" cy="12718"/>
              </a:xfrm>
              <a:custGeom>
                <a:avLst/>
                <a:gdLst/>
                <a:ahLst/>
                <a:cxnLst/>
                <a:rect l="l" t="t" r="r" b="b"/>
                <a:pathLst>
                  <a:path w="1888" h="1617" extrusionOk="0">
                    <a:moveTo>
                      <a:pt x="1089" y="0"/>
                    </a:moveTo>
                    <a:cubicBezTo>
                      <a:pt x="363" y="0"/>
                      <a:pt x="1" y="871"/>
                      <a:pt x="509" y="1379"/>
                    </a:cubicBezTo>
                    <a:cubicBezTo>
                      <a:pt x="673" y="1543"/>
                      <a:pt x="874" y="1616"/>
                      <a:pt x="1073" y="1616"/>
                    </a:cubicBezTo>
                    <a:cubicBezTo>
                      <a:pt x="1488" y="1616"/>
                      <a:pt x="1888" y="1294"/>
                      <a:pt x="1888" y="811"/>
                    </a:cubicBezTo>
                    <a:cubicBezTo>
                      <a:pt x="1888" y="363"/>
                      <a:pt x="1537" y="0"/>
                      <a:pt x="108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8" name="Google Shape;2017;p57">
              <a:extLst>
                <a:ext uri="{FF2B5EF4-FFF2-40B4-BE49-F238E27FC236}">
                  <a16:creationId xmlns:a16="http://schemas.microsoft.com/office/drawing/2014/main" id="{68A0CC5A-28D1-4846-9963-30267F0A528D}"/>
                </a:ext>
              </a:extLst>
            </p:cNvPr>
            <p:cNvGrpSpPr/>
            <p:nvPr/>
          </p:nvGrpSpPr>
          <p:grpSpPr>
            <a:xfrm>
              <a:off x="3190080" y="3962853"/>
              <a:ext cx="70916" cy="60754"/>
              <a:chOff x="4823396" y="4110566"/>
              <a:chExt cx="31405" cy="26906"/>
            </a:xfrm>
          </p:grpSpPr>
          <p:sp>
            <p:nvSpPr>
              <p:cNvPr id="327" name="Google Shape;2018;p57">
                <a:extLst>
                  <a:ext uri="{FF2B5EF4-FFF2-40B4-BE49-F238E27FC236}">
                    <a16:creationId xmlns:a16="http://schemas.microsoft.com/office/drawing/2014/main" id="{9E39AC59-7F70-44D3-8B5A-5409535DCD2F}"/>
                  </a:ext>
                </a:extLst>
              </p:cNvPr>
              <p:cNvSpPr/>
              <p:nvPr/>
            </p:nvSpPr>
            <p:spPr>
              <a:xfrm>
                <a:off x="4823396" y="4110566"/>
                <a:ext cx="31405" cy="26906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421" extrusionOk="0">
                    <a:moveTo>
                      <a:pt x="2272" y="1"/>
                    </a:moveTo>
                    <a:cubicBezTo>
                      <a:pt x="1853" y="1"/>
                      <a:pt x="1425" y="157"/>
                      <a:pt x="1077" y="505"/>
                    </a:cubicBezTo>
                    <a:cubicBezTo>
                      <a:pt x="0" y="1582"/>
                      <a:pt x="762" y="3420"/>
                      <a:pt x="2286" y="3420"/>
                    </a:cubicBezTo>
                    <a:cubicBezTo>
                      <a:pt x="3230" y="3420"/>
                      <a:pt x="3992" y="2658"/>
                      <a:pt x="3992" y="1715"/>
                    </a:cubicBezTo>
                    <a:cubicBezTo>
                      <a:pt x="3992" y="683"/>
                      <a:pt x="3150" y="1"/>
                      <a:pt x="22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" name="Google Shape;2019;p57">
                <a:extLst>
                  <a:ext uri="{FF2B5EF4-FFF2-40B4-BE49-F238E27FC236}">
                    <a16:creationId xmlns:a16="http://schemas.microsoft.com/office/drawing/2014/main" id="{D8424231-4B64-45A1-A9D9-82A1084A0B48}"/>
                  </a:ext>
                </a:extLst>
              </p:cNvPr>
              <p:cNvSpPr/>
              <p:nvPr/>
            </p:nvSpPr>
            <p:spPr>
              <a:xfrm>
                <a:off x="4836240" y="4120145"/>
                <a:ext cx="8950" cy="7684"/>
              </a:xfrm>
              <a:custGeom>
                <a:avLst/>
                <a:gdLst/>
                <a:ahLst/>
                <a:cxnLst/>
                <a:rect l="l" t="t" r="r" b="b"/>
                <a:pathLst>
                  <a:path w="1138" h="977" extrusionOk="0">
                    <a:moveTo>
                      <a:pt x="653" y="1"/>
                    </a:moveTo>
                    <a:cubicBezTo>
                      <a:pt x="218" y="1"/>
                      <a:pt x="0" y="533"/>
                      <a:pt x="303" y="835"/>
                    </a:cubicBezTo>
                    <a:cubicBezTo>
                      <a:pt x="404" y="933"/>
                      <a:pt x="527" y="976"/>
                      <a:pt x="646" y="976"/>
                    </a:cubicBezTo>
                    <a:cubicBezTo>
                      <a:pt x="898" y="976"/>
                      <a:pt x="1137" y="784"/>
                      <a:pt x="1137" y="497"/>
                    </a:cubicBezTo>
                    <a:cubicBezTo>
                      <a:pt x="1137" y="218"/>
                      <a:pt x="920" y="1"/>
                      <a:pt x="65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9" name="Google Shape;2020;p57">
              <a:extLst>
                <a:ext uri="{FF2B5EF4-FFF2-40B4-BE49-F238E27FC236}">
                  <a16:creationId xmlns:a16="http://schemas.microsoft.com/office/drawing/2014/main" id="{62DCCB53-9AF0-4BCF-B39F-AAD60936E7E7}"/>
                </a:ext>
              </a:extLst>
            </p:cNvPr>
            <p:cNvGrpSpPr/>
            <p:nvPr/>
          </p:nvGrpSpPr>
          <p:grpSpPr>
            <a:xfrm>
              <a:off x="3223806" y="3309351"/>
              <a:ext cx="71129" cy="60736"/>
              <a:chOff x="4838332" y="3821150"/>
              <a:chExt cx="31499" cy="26898"/>
            </a:xfrm>
          </p:grpSpPr>
          <p:sp>
            <p:nvSpPr>
              <p:cNvPr id="325" name="Google Shape;2021;p57">
                <a:extLst>
                  <a:ext uri="{FF2B5EF4-FFF2-40B4-BE49-F238E27FC236}">
                    <a16:creationId xmlns:a16="http://schemas.microsoft.com/office/drawing/2014/main" id="{6DB49E84-156E-496B-8D1D-E4B9821CD7FC}"/>
                  </a:ext>
                </a:extLst>
              </p:cNvPr>
              <p:cNvSpPr/>
              <p:nvPr/>
            </p:nvSpPr>
            <p:spPr>
              <a:xfrm>
                <a:off x="4838332" y="3821150"/>
                <a:ext cx="31499" cy="26898"/>
              </a:xfrm>
              <a:custGeom>
                <a:avLst/>
                <a:gdLst/>
                <a:ahLst/>
                <a:cxnLst/>
                <a:rect l="l" t="t" r="r" b="b"/>
                <a:pathLst>
                  <a:path w="4005" h="3420" extrusionOk="0">
                    <a:moveTo>
                      <a:pt x="2285" y="1"/>
                    </a:moveTo>
                    <a:cubicBezTo>
                      <a:pt x="1865" y="1"/>
                      <a:pt x="1437" y="156"/>
                      <a:pt x="1089" y="505"/>
                    </a:cubicBezTo>
                    <a:cubicBezTo>
                      <a:pt x="0" y="1581"/>
                      <a:pt x="775" y="3420"/>
                      <a:pt x="2299" y="3420"/>
                    </a:cubicBezTo>
                    <a:cubicBezTo>
                      <a:pt x="3242" y="3420"/>
                      <a:pt x="4004" y="2658"/>
                      <a:pt x="4004" y="1714"/>
                    </a:cubicBezTo>
                    <a:cubicBezTo>
                      <a:pt x="4004" y="683"/>
                      <a:pt x="3163" y="1"/>
                      <a:pt x="228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" name="Google Shape;2022;p57">
                <a:extLst>
                  <a:ext uri="{FF2B5EF4-FFF2-40B4-BE49-F238E27FC236}">
                    <a16:creationId xmlns:a16="http://schemas.microsoft.com/office/drawing/2014/main" id="{EAFA6607-4231-43C6-9557-4502B0A4D812}"/>
                  </a:ext>
                </a:extLst>
              </p:cNvPr>
              <p:cNvSpPr/>
              <p:nvPr/>
            </p:nvSpPr>
            <p:spPr>
              <a:xfrm>
                <a:off x="4851270" y="3830824"/>
                <a:ext cx="8950" cy="7582"/>
              </a:xfrm>
              <a:custGeom>
                <a:avLst/>
                <a:gdLst/>
                <a:ahLst/>
                <a:cxnLst/>
                <a:rect l="l" t="t" r="r" b="b"/>
                <a:pathLst>
                  <a:path w="1138" h="964" extrusionOk="0">
                    <a:moveTo>
                      <a:pt x="654" y="0"/>
                    </a:moveTo>
                    <a:cubicBezTo>
                      <a:pt x="218" y="0"/>
                      <a:pt x="0" y="521"/>
                      <a:pt x="303" y="823"/>
                    </a:cubicBezTo>
                    <a:cubicBezTo>
                      <a:pt x="404" y="920"/>
                      <a:pt x="526" y="964"/>
                      <a:pt x="644" y="964"/>
                    </a:cubicBezTo>
                    <a:cubicBezTo>
                      <a:pt x="893" y="964"/>
                      <a:pt x="1129" y="771"/>
                      <a:pt x="1138" y="484"/>
                    </a:cubicBezTo>
                    <a:cubicBezTo>
                      <a:pt x="1125" y="218"/>
                      <a:pt x="920" y="0"/>
                      <a:pt x="65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0" name="Google Shape;2023;p57">
              <a:extLst>
                <a:ext uri="{FF2B5EF4-FFF2-40B4-BE49-F238E27FC236}">
                  <a16:creationId xmlns:a16="http://schemas.microsoft.com/office/drawing/2014/main" id="{F19228DE-6250-4841-869B-93770A434EE3}"/>
                </a:ext>
              </a:extLst>
            </p:cNvPr>
            <p:cNvGrpSpPr/>
            <p:nvPr/>
          </p:nvGrpSpPr>
          <p:grpSpPr>
            <a:xfrm>
              <a:off x="2823994" y="3295481"/>
              <a:ext cx="83152" cy="71179"/>
              <a:chOff x="4661275" y="3815007"/>
              <a:chExt cx="36824" cy="31523"/>
            </a:xfrm>
          </p:grpSpPr>
          <p:sp>
            <p:nvSpPr>
              <p:cNvPr id="323" name="Google Shape;2024;p57">
                <a:extLst>
                  <a:ext uri="{FF2B5EF4-FFF2-40B4-BE49-F238E27FC236}">
                    <a16:creationId xmlns:a16="http://schemas.microsoft.com/office/drawing/2014/main" id="{99BB2B80-760F-43FB-9F48-7C024F6C4ACA}"/>
                  </a:ext>
                </a:extLst>
              </p:cNvPr>
              <p:cNvSpPr/>
              <p:nvPr/>
            </p:nvSpPr>
            <p:spPr>
              <a:xfrm>
                <a:off x="4661275" y="3815007"/>
                <a:ext cx="36824" cy="31523"/>
              </a:xfrm>
              <a:custGeom>
                <a:avLst/>
                <a:gdLst/>
                <a:ahLst/>
                <a:cxnLst/>
                <a:rect l="l" t="t" r="r" b="b"/>
                <a:pathLst>
                  <a:path w="4682" h="4008" extrusionOk="0">
                    <a:moveTo>
                      <a:pt x="2663" y="0"/>
                    </a:moveTo>
                    <a:cubicBezTo>
                      <a:pt x="2169" y="0"/>
                      <a:pt x="1666" y="184"/>
                      <a:pt x="1258" y="596"/>
                    </a:cubicBezTo>
                    <a:cubicBezTo>
                      <a:pt x="0" y="1854"/>
                      <a:pt x="895" y="4007"/>
                      <a:pt x="2674" y="4007"/>
                    </a:cubicBezTo>
                    <a:cubicBezTo>
                      <a:pt x="3774" y="4007"/>
                      <a:pt x="4682" y="3112"/>
                      <a:pt x="4682" y="2011"/>
                    </a:cubicBezTo>
                    <a:cubicBezTo>
                      <a:pt x="4682" y="801"/>
                      <a:pt x="3692" y="0"/>
                      <a:pt x="266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" name="Google Shape;2025;p57">
                <a:extLst>
                  <a:ext uri="{FF2B5EF4-FFF2-40B4-BE49-F238E27FC236}">
                    <a16:creationId xmlns:a16="http://schemas.microsoft.com/office/drawing/2014/main" id="{A3F469AD-2B86-4DD2-BA52-DCD452BBFAEE}"/>
                  </a:ext>
                </a:extLst>
              </p:cNvPr>
              <p:cNvSpPr/>
              <p:nvPr/>
            </p:nvSpPr>
            <p:spPr>
              <a:xfrm>
                <a:off x="4676211" y="3824736"/>
                <a:ext cx="12183" cy="12183"/>
              </a:xfrm>
              <a:custGeom>
                <a:avLst/>
                <a:gdLst/>
                <a:ahLst/>
                <a:cxnLst/>
                <a:rect l="l" t="t" r="r" b="b"/>
                <a:pathLst>
                  <a:path w="1549" h="1549" extrusionOk="0">
                    <a:moveTo>
                      <a:pt x="775" y="0"/>
                    </a:moveTo>
                    <a:cubicBezTo>
                      <a:pt x="351" y="0"/>
                      <a:pt x="0" y="339"/>
                      <a:pt x="0" y="774"/>
                    </a:cubicBezTo>
                    <a:cubicBezTo>
                      <a:pt x="0" y="1198"/>
                      <a:pt x="351" y="1549"/>
                      <a:pt x="775" y="1549"/>
                    </a:cubicBezTo>
                    <a:cubicBezTo>
                      <a:pt x="1210" y="1549"/>
                      <a:pt x="1549" y="1198"/>
                      <a:pt x="1549" y="774"/>
                    </a:cubicBezTo>
                    <a:cubicBezTo>
                      <a:pt x="1549" y="339"/>
                      <a:pt x="1210" y="0"/>
                      <a:pt x="7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1" name="Google Shape;2026;p57">
              <a:extLst>
                <a:ext uri="{FF2B5EF4-FFF2-40B4-BE49-F238E27FC236}">
                  <a16:creationId xmlns:a16="http://schemas.microsoft.com/office/drawing/2014/main" id="{89C9D471-F05F-4CEB-998D-DD7ED04409C1}"/>
                </a:ext>
              </a:extLst>
            </p:cNvPr>
            <p:cNvGrpSpPr/>
            <p:nvPr/>
          </p:nvGrpSpPr>
          <p:grpSpPr>
            <a:xfrm>
              <a:off x="2593044" y="3376836"/>
              <a:ext cx="75853" cy="64803"/>
              <a:chOff x="4558998" y="3851037"/>
              <a:chExt cx="33591" cy="28699"/>
            </a:xfrm>
          </p:grpSpPr>
          <p:sp>
            <p:nvSpPr>
              <p:cNvPr id="321" name="Google Shape;2027;p57">
                <a:extLst>
                  <a:ext uri="{FF2B5EF4-FFF2-40B4-BE49-F238E27FC236}">
                    <a16:creationId xmlns:a16="http://schemas.microsoft.com/office/drawing/2014/main" id="{A92E187D-F746-4B05-8A4C-5B43A4B58912}"/>
                  </a:ext>
                </a:extLst>
              </p:cNvPr>
              <p:cNvSpPr/>
              <p:nvPr/>
            </p:nvSpPr>
            <p:spPr>
              <a:xfrm>
                <a:off x="4558998" y="3851037"/>
                <a:ext cx="33591" cy="28699"/>
              </a:xfrm>
              <a:custGeom>
                <a:avLst/>
                <a:gdLst/>
                <a:ahLst/>
                <a:cxnLst/>
                <a:rect l="l" t="t" r="r" b="b"/>
                <a:pathLst>
                  <a:path w="4271" h="3649" extrusionOk="0">
                    <a:moveTo>
                      <a:pt x="2430" y="0"/>
                    </a:moveTo>
                    <a:cubicBezTo>
                      <a:pt x="1980" y="0"/>
                      <a:pt x="1522" y="167"/>
                      <a:pt x="1149" y="539"/>
                    </a:cubicBezTo>
                    <a:cubicBezTo>
                      <a:pt x="0" y="1688"/>
                      <a:pt x="823" y="3648"/>
                      <a:pt x="2444" y="3648"/>
                    </a:cubicBezTo>
                    <a:cubicBezTo>
                      <a:pt x="3448" y="3648"/>
                      <a:pt x="4270" y="2838"/>
                      <a:pt x="4270" y="1822"/>
                    </a:cubicBezTo>
                    <a:cubicBezTo>
                      <a:pt x="4270" y="726"/>
                      <a:pt x="3369" y="0"/>
                      <a:pt x="243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" name="Google Shape;2028;p57">
                <a:extLst>
                  <a:ext uri="{FF2B5EF4-FFF2-40B4-BE49-F238E27FC236}">
                    <a16:creationId xmlns:a16="http://schemas.microsoft.com/office/drawing/2014/main" id="{8B5C3796-B35C-4484-B426-C6CF4003670B}"/>
                  </a:ext>
                </a:extLst>
              </p:cNvPr>
              <p:cNvSpPr/>
              <p:nvPr/>
            </p:nvSpPr>
            <p:spPr>
              <a:xfrm>
                <a:off x="4573557" y="3860695"/>
                <a:ext cx="9328" cy="9430"/>
              </a:xfrm>
              <a:custGeom>
                <a:avLst/>
                <a:gdLst/>
                <a:ahLst/>
                <a:cxnLst/>
                <a:rect l="l" t="t" r="r" b="b"/>
                <a:pathLst>
                  <a:path w="1186" h="1199" extrusionOk="0">
                    <a:moveTo>
                      <a:pt x="593" y="1"/>
                    </a:moveTo>
                    <a:cubicBezTo>
                      <a:pt x="266" y="1"/>
                      <a:pt x="0" y="267"/>
                      <a:pt x="0" y="594"/>
                    </a:cubicBezTo>
                    <a:cubicBezTo>
                      <a:pt x="0" y="932"/>
                      <a:pt x="266" y="1198"/>
                      <a:pt x="593" y="1198"/>
                    </a:cubicBezTo>
                    <a:cubicBezTo>
                      <a:pt x="919" y="1198"/>
                      <a:pt x="1185" y="932"/>
                      <a:pt x="1185" y="594"/>
                    </a:cubicBezTo>
                    <a:cubicBezTo>
                      <a:pt x="1185" y="267"/>
                      <a:pt x="919" y="1"/>
                      <a:pt x="59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2" name="Google Shape;2029;p57">
              <a:extLst>
                <a:ext uri="{FF2B5EF4-FFF2-40B4-BE49-F238E27FC236}">
                  <a16:creationId xmlns:a16="http://schemas.microsoft.com/office/drawing/2014/main" id="{F3224BA0-9DB3-402E-8569-54CCBAD423F3}"/>
                </a:ext>
              </a:extLst>
            </p:cNvPr>
            <p:cNvGrpSpPr/>
            <p:nvPr/>
          </p:nvGrpSpPr>
          <p:grpSpPr>
            <a:xfrm>
              <a:off x="2904127" y="2897125"/>
              <a:ext cx="75853" cy="65016"/>
              <a:chOff x="4696762" y="3638587"/>
              <a:chExt cx="33591" cy="28794"/>
            </a:xfrm>
          </p:grpSpPr>
          <p:sp>
            <p:nvSpPr>
              <p:cNvPr id="319" name="Google Shape;2030;p57">
                <a:extLst>
                  <a:ext uri="{FF2B5EF4-FFF2-40B4-BE49-F238E27FC236}">
                    <a16:creationId xmlns:a16="http://schemas.microsoft.com/office/drawing/2014/main" id="{0C2AFA75-9633-4844-AD5E-2B9453B08C67}"/>
                  </a:ext>
                </a:extLst>
              </p:cNvPr>
              <p:cNvSpPr/>
              <p:nvPr/>
            </p:nvSpPr>
            <p:spPr>
              <a:xfrm>
                <a:off x="4696762" y="3638587"/>
                <a:ext cx="33591" cy="28794"/>
              </a:xfrm>
              <a:custGeom>
                <a:avLst/>
                <a:gdLst/>
                <a:ahLst/>
                <a:cxnLst/>
                <a:rect l="l" t="t" r="r" b="b"/>
                <a:pathLst>
                  <a:path w="4271" h="3661" extrusionOk="0">
                    <a:moveTo>
                      <a:pt x="2426" y="1"/>
                    </a:moveTo>
                    <a:cubicBezTo>
                      <a:pt x="1978" y="1"/>
                      <a:pt x="1521" y="167"/>
                      <a:pt x="1150" y="539"/>
                    </a:cubicBezTo>
                    <a:cubicBezTo>
                      <a:pt x="0" y="1688"/>
                      <a:pt x="823" y="3660"/>
                      <a:pt x="2444" y="3660"/>
                    </a:cubicBezTo>
                    <a:cubicBezTo>
                      <a:pt x="3448" y="3648"/>
                      <a:pt x="4258" y="2838"/>
                      <a:pt x="4270" y="1834"/>
                    </a:cubicBezTo>
                    <a:cubicBezTo>
                      <a:pt x="4262" y="729"/>
                      <a:pt x="3363" y="1"/>
                      <a:pt x="242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" name="Google Shape;2031;p57">
                <a:extLst>
                  <a:ext uri="{FF2B5EF4-FFF2-40B4-BE49-F238E27FC236}">
                    <a16:creationId xmlns:a16="http://schemas.microsoft.com/office/drawing/2014/main" id="{F5B687E2-1430-4334-8790-7BBBCE39F0AD}"/>
                  </a:ext>
                </a:extLst>
              </p:cNvPr>
              <p:cNvSpPr/>
              <p:nvPr/>
            </p:nvSpPr>
            <p:spPr>
              <a:xfrm>
                <a:off x="4711320" y="3648245"/>
                <a:ext cx="9328" cy="9430"/>
              </a:xfrm>
              <a:custGeom>
                <a:avLst/>
                <a:gdLst/>
                <a:ahLst/>
                <a:cxnLst/>
                <a:rect l="l" t="t" r="r" b="b"/>
                <a:pathLst>
                  <a:path w="1186" h="1199" extrusionOk="0">
                    <a:moveTo>
                      <a:pt x="593" y="1"/>
                    </a:moveTo>
                    <a:cubicBezTo>
                      <a:pt x="266" y="1"/>
                      <a:pt x="0" y="279"/>
                      <a:pt x="0" y="606"/>
                    </a:cubicBezTo>
                    <a:cubicBezTo>
                      <a:pt x="0" y="932"/>
                      <a:pt x="266" y="1198"/>
                      <a:pt x="593" y="1198"/>
                    </a:cubicBezTo>
                    <a:cubicBezTo>
                      <a:pt x="919" y="1198"/>
                      <a:pt x="1186" y="932"/>
                      <a:pt x="1186" y="606"/>
                    </a:cubicBezTo>
                    <a:cubicBezTo>
                      <a:pt x="1186" y="279"/>
                      <a:pt x="919" y="1"/>
                      <a:pt x="59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3" name="Google Shape;2032;p57">
              <a:extLst>
                <a:ext uri="{FF2B5EF4-FFF2-40B4-BE49-F238E27FC236}">
                  <a16:creationId xmlns:a16="http://schemas.microsoft.com/office/drawing/2014/main" id="{C38F58C2-CF29-4C99-979D-B055D93854C9}"/>
                </a:ext>
              </a:extLst>
            </p:cNvPr>
            <p:cNvGrpSpPr/>
            <p:nvPr/>
          </p:nvGrpSpPr>
          <p:grpSpPr>
            <a:xfrm>
              <a:off x="3429627" y="3575774"/>
              <a:ext cx="75640" cy="64785"/>
              <a:chOff x="4929479" y="3939140"/>
              <a:chExt cx="33497" cy="28692"/>
            </a:xfrm>
          </p:grpSpPr>
          <p:sp>
            <p:nvSpPr>
              <p:cNvPr id="317" name="Google Shape;2033;p57">
                <a:extLst>
                  <a:ext uri="{FF2B5EF4-FFF2-40B4-BE49-F238E27FC236}">
                    <a16:creationId xmlns:a16="http://schemas.microsoft.com/office/drawing/2014/main" id="{C41CCEFB-2E04-4EAC-80E1-A67BFBBCE2E5}"/>
                  </a:ext>
                </a:extLst>
              </p:cNvPr>
              <p:cNvSpPr/>
              <p:nvPr/>
            </p:nvSpPr>
            <p:spPr>
              <a:xfrm>
                <a:off x="4929479" y="3939140"/>
                <a:ext cx="33497" cy="28692"/>
              </a:xfrm>
              <a:custGeom>
                <a:avLst/>
                <a:gdLst/>
                <a:ahLst/>
                <a:cxnLst/>
                <a:rect l="l" t="t" r="r" b="b"/>
                <a:pathLst>
                  <a:path w="4259" h="3648" extrusionOk="0">
                    <a:moveTo>
                      <a:pt x="2426" y="0"/>
                    </a:moveTo>
                    <a:cubicBezTo>
                      <a:pt x="1978" y="0"/>
                      <a:pt x="1521" y="167"/>
                      <a:pt x="1149" y="539"/>
                    </a:cubicBezTo>
                    <a:cubicBezTo>
                      <a:pt x="0" y="1688"/>
                      <a:pt x="811" y="3648"/>
                      <a:pt x="2431" y="3648"/>
                    </a:cubicBezTo>
                    <a:cubicBezTo>
                      <a:pt x="3448" y="3648"/>
                      <a:pt x="4258" y="2837"/>
                      <a:pt x="4258" y="1833"/>
                    </a:cubicBezTo>
                    <a:cubicBezTo>
                      <a:pt x="4258" y="729"/>
                      <a:pt x="3361" y="0"/>
                      <a:pt x="242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" name="Google Shape;2034;p57">
                <a:extLst>
                  <a:ext uri="{FF2B5EF4-FFF2-40B4-BE49-F238E27FC236}">
                    <a16:creationId xmlns:a16="http://schemas.microsoft.com/office/drawing/2014/main" id="{40D531A4-4E84-4416-AD96-B1E51D9E3CB5}"/>
                  </a:ext>
                </a:extLst>
              </p:cNvPr>
              <p:cNvSpPr/>
              <p:nvPr/>
            </p:nvSpPr>
            <p:spPr>
              <a:xfrm>
                <a:off x="4943935" y="3948893"/>
                <a:ext cx="9430" cy="9328"/>
              </a:xfrm>
              <a:custGeom>
                <a:avLst/>
                <a:gdLst/>
                <a:ahLst/>
                <a:cxnLst/>
                <a:rect l="l" t="t" r="r" b="b"/>
                <a:pathLst>
                  <a:path w="1199" h="1186" extrusionOk="0">
                    <a:moveTo>
                      <a:pt x="593" y="0"/>
                    </a:moveTo>
                    <a:cubicBezTo>
                      <a:pt x="267" y="0"/>
                      <a:pt x="1" y="267"/>
                      <a:pt x="1" y="593"/>
                    </a:cubicBezTo>
                    <a:cubicBezTo>
                      <a:pt x="1" y="920"/>
                      <a:pt x="267" y="1186"/>
                      <a:pt x="593" y="1186"/>
                    </a:cubicBezTo>
                    <a:cubicBezTo>
                      <a:pt x="932" y="1186"/>
                      <a:pt x="1198" y="920"/>
                      <a:pt x="1198" y="593"/>
                    </a:cubicBezTo>
                    <a:cubicBezTo>
                      <a:pt x="1198" y="267"/>
                      <a:pt x="932" y="0"/>
                      <a:pt x="59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4" name="Google Shape;2035;p57">
              <a:extLst>
                <a:ext uri="{FF2B5EF4-FFF2-40B4-BE49-F238E27FC236}">
                  <a16:creationId xmlns:a16="http://schemas.microsoft.com/office/drawing/2014/main" id="{79EA41A0-2C75-425E-B17C-85E54E8D4C26}"/>
                </a:ext>
              </a:extLst>
            </p:cNvPr>
            <p:cNvGrpSpPr/>
            <p:nvPr/>
          </p:nvGrpSpPr>
          <p:grpSpPr>
            <a:xfrm>
              <a:off x="3379135" y="3681672"/>
              <a:ext cx="75640" cy="64803"/>
              <a:chOff x="4907119" y="3986039"/>
              <a:chExt cx="33497" cy="28699"/>
            </a:xfrm>
          </p:grpSpPr>
          <p:sp>
            <p:nvSpPr>
              <p:cNvPr id="315" name="Google Shape;2036;p57">
                <a:extLst>
                  <a:ext uri="{FF2B5EF4-FFF2-40B4-BE49-F238E27FC236}">
                    <a16:creationId xmlns:a16="http://schemas.microsoft.com/office/drawing/2014/main" id="{2493F921-5CFE-45B2-ADCE-2B0F5D8904E3}"/>
                  </a:ext>
                </a:extLst>
              </p:cNvPr>
              <p:cNvSpPr/>
              <p:nvPr/>
            </p:nvSpPr>
            <p:spPr>
              <a:xfrm>
                <a:off x="4907119" y="3986039"/>
                <a:ext cx="33497" cy="28699"/>
              </a:xfrm>
              <a:custGeom>
                <a:avLst/>
                <a:gdLst/>
                <a:ahLst/>
                <a:cxnLst/>
                <a:rect l="l" t="t" r="r" b="b"/>
                <a:pathLst>
                  <a:path w="4259" h="3649" extrusionOk="0">
                    <a:moveTo>
                      <a:pt x="2427" y="1"/>
                    </a:moveTo>
                    <a:cubicBezTo>
                      <a:pt x="1979" y="1"/>
                      <a:pt x="1522" y="167"/>
                      <a:pt x="1149" y="540"/>
                    </a:cubicBezTo>
                    <a:cubicBezTo>
                      <a:pt x="0" y="1689"/>
                      <a:pt x="811" y="3648"/>
                      <a:pt x="2444" y="3648"/>
                    </a:cubicBezTo>
                    <a:cubicBezTo>
                      <a:pt x="3448" y="3648"/>
                      <a:pt x="4258" y="2826"/>
                      <a:pt x="4258" y="1822"/>
                    </a:cubicBezTo>
                    <a:cubicBezTo>
                      <a:pt x="4258" y="726"/>
                      <a:pt x="3363" y="1"/>
                      <a:pt x="242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" name="Google Shape;2037;p57">
                <a:extLst>
                  <a:ext uri="{FF2B5EF4-FFF2-40B4-BE49-F238E27FC236}">
                    <a16:creationId xmlns:a16="http://schemas.microsoft.com/office/drawing/2014/main" id="{5973F768-9B8F-4C56-A5BE-8538E47E2164}"/>
                  </a:ext>
                </a:extLst>
              </p:cNvPr>
              <p:cNvSpPr/>
              <p:nvPr/>
            </p:nvSpPr>
            <p:spPr>
              <a:xfrm>
                <a:off x="4921583" y="3995705"/>
                <a:ext cx="9422" cy="9328"/>
              </a:xfrm>
              <a:custGeom>
                <a:avLst/>
                <a:gdLst/>
                <a:ahLst/>
                <a:cxnLst/>
                <a:rect l="l" t="t" r="r" b="b"/>
                <a:pathLst>
                  <a:path w="1198" h="1186" extrusionOk="0">
                    <a:moveTo>
                      <a:pt x="605" y="0"/>
                    </a:moveTo>
                    <a:cubicBezTo>
                      <a:pt x="266" y="0"/>
                      <a:pt x="0" y="266"/>
                      <a:pt x="0" y="593"/>
                    </a:cubicBezTo>
                    <a:cubicBezTo>
                      <a:pt x="0" y="919"/>
                      <a:pt x="266" y="1186"/>
                      <a:pt x="605" y="1186"/>
                    </a:cubicBezTo>
                    <a:cubicBezTo>
                      <a:pt x="931" y="1186"/>
                      <a:pt x="1198" y="919"/>
                      <a:pt x="1198" y="593"/>
                    </a:cubicBezTo>
                    <a:cubicBezTo>
                      <a:pt x="1198" y="266"/>
                      <a:pt x="931" y="0"/>
                      <a:pt x="60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5" name="Google Shape;2038;p57">
              <a:extLst>
                <a:ext uri="{FF2B5EF4-FFF2-40B4-BE49-F238E27FC236}">
                  <a16:creationId xmlns:a16="http://schemas.microsoft.com/office/drawing/2014/main" id="{B815EC82-4AC7-47A3-8110-4A8F7A9512DE}"/>
                </a:ext>
              </a:extLst>
            </p:cNvPr>
            <p:cNvGrpSpPr/>
            <p:nvPr/>
          </p:nvGrpSpPr>
          <p:grpSpPr>
            <a:xfrm>
              <a:off x="3389667" y="3821809"/>
              <a:ext cx="75853" cy="64945"/>
              <a:chOff x="4911783" y="4048102"/>
              <a:chExt cx="33591" cy="28762"/>
            </a:xfrm>
          </p:grpSpPr>
          <p:sp>
            <p:nvSpPr>
              <p:cNvPr id="313" name="Google Shape;2039;p57">
                <a:extLst>
                  <a:ext uri="{FF2B5EF4-FFF2-40B4-BE49-F238E27FC236}">
                    <a16:creationId xmlns:a16="http://schemas.microsoft.com/office/drawing/2014/main" id="{BEE30B5B-C309-4D66-A8F6-B4C2D90C2923}"/>
                  </a:ext>
                </a:extLst>
              </p:cNvPr>
              <p:cNvSpPr/>
              <p:nvPr/>
            </p:nvSpPr>
            <p:spPr>
              <a:xfrm>
                <a:off x="4911783" y="4048102"/>
                <a:ext cx="33591" cy="28762"/>
              </a:xfrm>
              <a:custGeom>
                <a:avLst/>
                <a:gdLst/>
                <a:ahLst/>
                <a:cxnLst/>
                <a:rect l="l" t="t" r="r" b="b"/>
                <a:pathLst>
                  <a:path w="4271" h="3657" extrusionOk="0">
                    <a:moveTo>
                      <a:pt x="2422" y="0"/>
                    </a:moveTo>
                    <a:cubicBezTo>
                      <a:pt x="1974" y="0"/>
                      <a:pt x="1519" y="166"/>
                      <a:pt x="1149" y="536"/>
                    </a:cubicBezTo>
                    <a:cubicBezTo>
                      <a:pt x="0" y="1685"/>
                      <a:pt x="823" y="3657"/>
                      <a:pt x="2456" y="3657"/>
                    </a:cubicBezTo>
                    <a:cubicBezTo>
                      <a:pt x="3448" y="3645"/>
                      <a:pt x="4258" y="2834"/>
                      <a:pt x="4270" y="1842"/>
                    </a:cubicBezTo>
                    <a:cubicBezTo>
                      <a:pt x="4270" y="735"/>
                      <a:pt x="3364" y="0"/>
                      <a:pt x="242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" name="Google Shape;2040;p57">
                <a:extLst>
                  <a:ext uri="{FF2B5EF4-FFF2-40B4-BE49-F238E27FC236}">
                    <a16:creationId xmlns:a16="http://schemas.microsoft.com/office/drawing/2014/main" id="{D87B362B-3097-4A92-9A38-7130E17DE317}"/>
                  </a:ext>
                </a:extLst>
              </p:cNvPr>
              <p:cNvSpPr/>
              <p:nvPr/>
            </p:nvSpPr>
            <p:spPr>
              <a:xfrm>
                <a:off x="4926333" y="4057831"/>
                <a:ext cx="9336" cy="9328"/>
              </a:xfrm>
              <a:custGeom>
                <a:avLst/>
                <a:gdLst/>
                <a:ahLst/>
                <a:cxnLst/>
                <a:rect l="l" t="t" r="r" b="b"/>
                <a:pathLst>
                  <a:path w="1187" h="1186" extrusionOk="0">
                    <a:moveTo>
                      <a:pt x="594" y="0"/>
                    </a:moveTo>
                    <a:cubicBezTo>
                      <a:pt x="267" y="0"/>
                      <a:pt x="1" y="266"/>
                      <a:pt x="1" y="593"/>
                    </a:cubicBezTo>
                    <a:cubicBezTo>
                      <a:pt x="1" y="920"/>
                      <a:pt x="267" y="1186"/>
                      <a:pt x="594" y="1186"/>
                    </a:cubicBezTo>
                    <a:cubicBezTo>
                      <a:pt x="920" y="1186"/>
                      <a:pt x="1186" y="920"/>
                      <a:pt x="1186" y="593"/>
                    </a:cubicBezTo>
                    <a:cubicBezTo>
                      <a:pt x="1186" y="266"/>
                      <a:pt x="920" y="0"/>
                      <a:pt x="59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6" name="Google Shape;2041;p57">
              <a:extLst>
                <a:ext uri="{FF2B5EF4-FFF2-40B4-BE49-F238E27FC236}">
                  <a16:creationId xmlns:a16="http://schemas.microsoft.com/office/drawing/2014/main" id="{29CDAC2E-ACDD-4B75-94F9-2263D75B2A50}"/>
                </a:ext>
              </a:extLst>
            </p:cNvPr>
            <p:cNvSpPr/>
            <p:nvPr/>
          </p:nvSpPr>
          <p:spPr>
            <a:xfrm>
              <a:off x="2941938" y="3565243"/>
              <a:ext cx="75640" cy="64788"/>
            </a:xfrm>
            <a:custGeom>
              <a:avLst/>
              <a:gdLst/>
              <a:ahLst/>
              <a:cxnLst/>
              <a:rect l="l" t="t" r="r" b="b"/>
              <a:pathLst>
                <a:path w="4259" h="3648" extrusionOk="0">
                  <a:moveTo>
                    <a:pt x="2422" y="0"/>
                  </a:moveTo>
                  <a:cubicBezTo>
                    <a:pt x="1974" y="0"/>
                    <a:pt x="1518" y="167"/>
                    <a:pt x="1150" y="539"/>
                  </a:cubicBezTo>
                  <a:cubicBezTo>
                    <a:pt x="0" y="1688"/>
                    <a:pt x="811" y="3648"/>
                    <a:pt x="2432" y="3648"/>
                  </a:cubicBezTo>
                  <a:cubicBezTo>
                    <a:pt x="3436" y="3648"/>
                    <a:pt x="4258" y="2838"/>
                    <a:pt x="4258" y="1821"/>
                  </a:cubicBezTo>
                  <a:cubicBezTo>
                    <a:pt x="4258" y="726"/>
                    <a:pt x="3357" y="0"/>
                    <a:pt x="24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2042;p57">
              <a:extLst>
                <a:ext uri="{FF2B5EF4-FFF2-40B4-BE49-F238E27FC236}">
                  <a16:creationId xmlns:a16="http://schemas.microsoft.com/office/drawing/2014/main" id="{7EFF6CA8-2A11-45C5-9CAB-590E84443BB0}"/>
                </a:ext>
              </a:extLst>
            </p:cNvPr>
            <p:cNvSpPr/>
            <p:nvPr/>
          </p:nvSpPr>
          <p:spPr>
            <a:xfrm>
              <a:off x="2974599" y="3587051"/>
              <a:ext cx="21063" cy="21294"/>
            </a:xfrm>
            <a:custGeom>
              <a:avLst/>
              <a:gdLst/>
              <a:ahLst/>
              <a:cxnLst/>
              <a:rect l="l" t="t" r="r" b="b"/>
              <a:pathLst>
                <a:path w="1186" h="1199" extrusionOk="0">
                  <a:moveTo>
                    <a:pt x="593" y="1"/>
                  </a:moveTo>
                  <a:cubicBezTo>
                    <a:pt x="266" y="1"/>
                    <a:pt x="0" y="267"/>
                    <a:pt x="0" y="593"/>
                  </a:cubicBezTo>
                  <a:cubicBezTo>
                    <a:pt x="0" y="932"/>
                    <a:pt x="266" y="1198"/>
                    <a:pt x="593" y="1198"/>
                  </a:cubicBezTo>
                  <a:cubicBezTo>
                    <a:pt x="919" y="1198"/>
                    <a:pt x="1186" y="932"/>
                    <a:pt x="1186" y="593"/>
                  </a:cubicBezTo>
                  <a:cubicBezTo>
                    <a:pt x="1186" y="267"/>
                    <a:pt x="919" y="1"/>
                    <a:pt x="5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8" name="Google Shape;2043;p57">
              <a:extLst>
                <a:ext uri="{FF2B5EF4-FFF2-40B4-BE49-F238E27FC236}">
                  <a16:creationId xmlns:a16="http://schemas.microsoft.com/office/drawing/2014/main" id="{C9CCB55B-23FB-44EB-AD63-C9B024D8D483}"/>
                </a:ext>
              </a:extLst>
            </p:cNvPr>
            <p:cNvGrpSpPr/>
            <p:nvPr/>
          </p:nvGrpSpPr>
          <p:grpSpPr>
            <a:xfrm>
              <a:off x="3052849" y="3347053"/>
              <a:ext cx="95779" cy="81905"/>
              <a:chOff x="4762623" y="3837847"/>
              <a:chExt cx="42416" cy="36273"/>
            </a:xfrm>
          </p:grpSpPr>
          <p:sp>
            <p:nvSpPr>
              <p:cNvPr id="311" name="Google Shape;2044;p57">
                <a:extLst>
                  <a:ext uri="{FF2B5EF4-FFF2-40B4-BE49-F238E27FC236}">
                    <a16:creationId xmlns:a16="http://schemas.microsoft.com/office/drawing/2014/main" id="{73296FD4-5D02-4CAC-A73E-2E0AC86A0EAF}"/>
                  </a:ext>
                </a:extLst>
              </p:cNvPr>
              <p:cNvSpPr/>
              <p:nvPr/>
            </p:nvSpPr>
            <p:spPr>
              <a:xfrm>
                <a:off x="4762623" y="3837847"/>
                <a:ext cx="42416" cy="36273"/>
              </a:xfrm>
              <a:custGeom>
                <a:avLst/>
                <a:gdLst/>
                <a:ahLst/>
                <a:cxnLst/>
                <a:rect l="l" t="t" r="r" b="b"/>
                <a:pathLst>
                  <a:path w="5393" h="4612" extrusionOk="0">
                    <a:moveTo>
                      <a:pt x="3064" y="1"/>
                    </a:moveTo>
                    <a:cubicBezTo>
                      <a:pt x="2496" y="1"/>
                      <a:pt x="1918" y="211"/>
                      <a:pt x="1449" y="680"/>
                    </a:cubicBezTo>
                    <a:cubicBezTo>
                      <a:pt x="1" y="2128"/>
                      <a:pt x="1033" y="4611"/>
                      <a:pt x="3067" y="4611"/>
                    </a:cubicBezTo>
                    <a:cubicBezTo>
                      <a:pt x="3072" y="4611"/>
                      <a:pt x="3077" y="4611"/>
                      <a:pt x="3082" y="4611"/>
                    </a:cubicBezTo>
                    <a:cubicBezTo>
                      <a:pt x="4352" y="4611"/>
                      <a:pt x="5380" y="3583"/>
                      <a:pt x="5392" y="2313"/>
                    </a:cubicBezTo>
                    <a:cubicBezTo>
                      <a:pt x="5392" y="921"/>
                      <a:pt x="4251" y="1"/>
                      <a:pt x="306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" name="Google Shape;2045;p57">
                <a:extLst>
                  <a:ext uri="{FF2B5EF4-FFF2-40B4-BE49-F238E27FC236}">
                    <a16:creationId xmlns:a16="http://schemas.microsoft.com/office/drawing/2014/main" id="{1EBD2F45-2307-4FCF-A3D7-DCE020ED9D49}"/>
                  </a:ext>
                </a:extLst>
              </p:cNvPr>
              <p:cNvSpPr/>
              <p:nvPr/>
            </p:nvSpPr>
            <p:spPr>
              <a:xfrm>
                <a:off x="4775538" y="3847568"/>
                <a:ext cx="19796" cy="16957"/>
              </a:xfrm>
              <a:custGeom>
                <a:avLst/>
                <a:gdLst/>
                <a:ahLst/>
                <a:cxnLst/>
                <a:rect l="l" t="t" r="r" b="b"/>
                <a:pathLst>
                  <a:path w="2517" h="2156" extrusionOk="0">
                    <a:moveTo>
                      <a:pt x="1440" y="0"/>
                    </a:moveTo>
                    <a:cubicBezTo>
                      <a:pt x="484" y="0"/>
                      <a:pt x="0" y="1162"/>
                      <a:pt x="678" y="1839"/>
                    </a:cubicBezTo>
                    <a:cubicBezTo>
                      <a:pt x="896" y="2058"/>
                      <a:pt x="1165" y="2155"/>
                      <a:pt x="1429" y="2155"/>
                    </a:cubicBezTo>
                    <a:cubicBezTo>
                      <a:pt x="1984" y="2155"/>
                      <a:pt x="2517" y="1724"/>
                      <a:pt x="2517" y="1077"/>
                    </a:cubicBezTo>
                    <a:cubicBezTo>
                      <a:pt x="2517" y="484"/>
                      <a:pt x="2045" y="0"/>
                      <a:pt x="144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9" name="Google Shape;2046;p57">
              <a:extLst>
                <a:ext uri="{FF2B5EF4-FFF2-40B4-BE49-F238E27FC236}">
                  <a16:creationId xmlns:a16="http://schemas.microsoft.com/office/drawing/2014/main" id="{9362E98D-AE9C-47FC-B8D6-992EA6A84D3E}"/>
                </a:ext>
              </a:extLst>
            </p:cNvPr>
            <p:cNvGrpSpPr/>
            <p:nvPr/>
          </p:nvGrpSpPr>
          <p:grpSpPr>
            <a:xfrm>
              <a:off x="3015411" y="3950208"/>
              <a:ext cx="75640" cy="64803"/>
              <a:chOff x="4746044" y="4104966"/>
              <a:chExt cx="33497" cy="28699"/>
            </a:xfrm>
          </p:grpSpPr>
          <p:sp>
            <p:nvSpPr>
              <p:cNvPr id="309" name="Google Shape;2047;p57">
                <a:extLst>
                  <a:ext uri="{FF2B5EF4-FFF2-40B4-BE49-F238E27FC236}">
                    <a16:creationId xmlns:a16="http://schemas.microsoft.com/office/drawing/2014/main" id="{C4A3DDAB-5976-4200-9474-F594DF9FB2CE}"/>
                  </a:ext>
                </a:extLst>
              </p:cNvPr>
              <p:cNvSpPr/>
              <p:nvPr/>
            </p:nvSpPr>
            <p:spPr>
              <a:xfrm>
                <a:off x="4746044" y="4104966"/>
                <a:ext cx="33497" cy="28699"/>
              </a:xfrm>
              <a:custGeom>
                <a:avLst/>
                <a:gdLst/>
                <a:ahLst/>
                <a:cxnLst/>
                <a:rect l="l" t="t" r="r" b="b"/>
                <a:pathLst>
                  <a:path w="4259" h="3649" extrusionOk="0">
                    <a:moveTo>
                      <a:pt x="2428" y="1"/>
                    </a:moveTo>
                    <a:cubicBezTo>
                      <a:pt x="1979" y="1"/>
                      <a:pt x="1522" y="167"/>
                      <a:pt x="1150" y="540"/>
                    </a:cubicBezTo>
                    <a:cubicBezTo>
                      <a:pt x="0" y="1677"/>
                      <a:pt x="811" y="3648"/>
                      <a:pt x="2432" y="3648"/>
                    </a:cubicBezTo>
                    <a:cubicBezTo>
                      <a:pt x="3436" y="3648"/>
                      <a:pt x="4259" y="2826"/>
                      <a:pt x="4259" y="1822"/>
                    </a:cubicBezTo>
                    <a:cubicBezTo>
                      <a:pt x="4259" y="726"/>
                      <a:pt x="3363" y="1"/>
                      <a:pt x="242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" name="Google Shape;2048;p57">
                <a:extLst>
                  <a:ext uri="{FF2B5EF4-FFF2-40B4-BE49-F238E27FC236}">
                    <a16:creationId xmlns:a16="http://schemas.microsoft.com/office/drawing/2014/main" id="{55FA591C-FB71-4381-8137-80D1AB6A55D6}"/>
                  </a:ext>
                </a:extLst>
              </p:cNvPr>
              <p:cNvSpPr/>
              <p:nvPr/>
            </p:nvSpPr>
            <p:spPr>
              <a:xfrm>
                <a:off x="4758887" y="4114632"/>
                <a:ext cx="11042" cy="9375"/>
              </a:xfrm>
              <a:custGeom>
                <a:avLst/>
                <a:gdLst/>
                <a:ahLst/>
                <a:cxnLst/>
                <a:rect l="l" t="t" r="r" b="b"/>
                <a:pathLst>
                  <a:path w="1404" h="1192" extrusionOk="0">
                    <a:moveTo>
                      <a:pt x="799" y="0"/>
                    </a:moveTo>
                    <a:cubicBezTo>
                      <a:pt x="267" y="0"/>
                      <a:pt x="1" y="641"/>
                      <a:pt x="376" y="1016"/>
                    </a:cubicBezTo>
                    <a:cubicBezTo>
                      <a:pt x="497" y="1137"/>
                      <a:pt x="645" y="1191"/>
                      <a:pt x="792" y="1191"/>
                    </a:cubicBezTo>
                    <a:cubicBezTo>
                      <a:pt x="1099" y="1191"/>
                      <a:pt x="1396" y="953"/>
                      <a:pt x="1404" y="593"/>
                    </a:cubicBezTo>
                    <a:cubicBezTo>
                      <a:pt x="1404" y="266"/>
                      <a:pt x="1126" y="0"/>
                      <a:pt x="79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0" name="Google Shape;2049;p57">
              <a:extLst>
                <a:ext uri="{FF2B5EF4-FFF2-40B4-BE49-F238E27FC236}">
                  <a16:creationId xmlns:a16="http://schemas.microsoft.com/office/drawing/2014/main" id="{AC43B2E6-AABB-4DA6-B182-DC4FA83C77CA}"/>
                </a:ext>
              </a:extLst>
            </p:cNvPr>
            <p:cNvGrpSpPr/>
            <p:nvPr/>
          </p:nvGrpSpPr>
          <p:grpSpPr>
            <a:xfrm>
              <a:off x="3271936" y="4080241"/>
              <a:ext cx="75853" cy="64945"/>
              <a:chOff x="4859646" y="4162554"/>
              <a:chExt cx="33591" cy="28762"/>
            </a:xfrm>
          </p:grpSpPr>
          <p:sp>
            <p:nvSpPr>
              <p:cNvPr id="307" name="Google Shape;2050;p57">
                <a:extLst>
                  <a:ext uri="{FF2B5EF4-FFF2-40B4-BE49-F238E27FC236}">
                    <a16:creationId xmlns:a16="http://schemas.microsoft.com/office/drawing/2014/main" id="{349B29CA-4F78-4C90-AD84-07BFE6E6D540}"/>
                  </a:ext>
                </a:extLst>
              </p:cNvPr>
              <p:cNvSpPr/>
              <p:nvPr/>
            </p:nvSpPr>
            <p:spPr>
              <a:xfrm>
                <a:off x="4859646" y="4162554"/>
                <a:ext cx="33591" cy="28762"/>
              </a:xfrm>
              <a:custGeom>
                <a:avLst/>
                <a:gdLst/>
                <a:ahLst/>
                <a:cxnLst/>
                <a:rect l="l" t="t" r="r" b="b"/>
                <a:pathLst>
                  <a:path w="4271" h="3657" extrusionOk="0">
                    <a:moveTo>
                      <a:pt x="2423" y="0"/>
                    </a:moveTo>
                    <a:cubicBezTo>
                      <a:pt x="1975" y="0"/>
                      <a:pt x="1520" y="166"/>
                      <a:pt x="1149" y="536"/>
                    </a:cubicBezTo>
                    <a:cubicBezTo>
                      <a:pt x="0" y="1685"/>
                      <a:pt x="823" y="3657"/>
                      <a:pt x="2444" y="3657"/>
                    </a:cubicBezTo>
                    <a:cubicBezTo>
                      <a:pt x="3448" y="3657"/>
                      <a:pt x="4258" y="2834"/>
                      <a:pt x="4270" y="1830"/>
                    </a:cubicBezTo>
                    <a:cubicBezTo>
                      <a:pt x="4270" y="732"/>
                      <a:pt x="3365" y="0"/>
                      <a:pt x="242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" name="Google Shape;2051;p57">
                <a:extLst>
                  <a:ext uri="{FF2B5EF4-FFF2-40B4-BE49-F238E27FC236}">
                    <a16:creationId xmlns:a16="http://schemas.microsoft.com/office/drawing/2014/main" id="{31C1DDE0-4538-4699-A45E-C1652377C9AC}"/>
                  </a:ext>
                </a:extLst>
              </p:cNvPr>
              <p:cNvSpPr/>
              <p:nvPr/>
            </p:nvSpPr>
            <p:spPr>
              <a:xfrm>
                <a:off x="4874196" y="4172283"/>
                <a:ext cx="9336" cy="9336"/>
              </a:xfrm>
              <a:custGeom>
                <a:avLst/>
                <a:gdLst/>
                <a:ahLst/>
                <a:cxnLst/>
                <a:rect l="l" t="t" r="r" b="b"/>
                <a:pathLst>
                  <a:path w="1187" h="1187" extrusionOk="0">
                    <a:moveTo>
                      <a:pt x="594" y="1"/>
                    </a:moveTo>
                    <a:cubicBezTo>
                      <a:pt x="267" y="1"/>
                      <a:pt x="1" y="267"/>
                      <a:pt x="1" y="593"/>
                    </a:cubicBezTo>
                    <a:cubicBezTo>
                      <a:pt x="1" y="920"/>
                      <a:pt x="267" y="1186"/>
                      <a:pt x="594" y="1186"/>
                    </a:cubicBezTo>
                    <a:cubicBezTo>
                      <a:pt x="920" y="1186"/>
                      <a:pt x="1186" y="920"/>
                      <a:pt x="1186" y="593"/>
                    </a:cubicBezTo>
                    <a:cubicBezTo>
                      <a:pt x="1186" y="267"/>
                      <a:pt x="920" y="1"/>
                      <a:pt x="59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1" name="Google Shape;2052;p57">
              <a:extLst>
                <a:ext uri="{FF2B5EF4-FFF2-40B4-BE49-F238E27FC236}">
                  <a16:creationId xmlns:a16="http://schemas.microsoft.com/office/drawing/2014/main" id="{06DEE932-139B-4180-8C93-89104ABB5FD2}"/>
                </a:ext>
              </a:extLst>
            </p:cNvPr>
            <p:cNvGrpSpPr/>
            <p:nvPr/>
          </p:nvGrpSpPr>
          <p:grpSpPr>
            <a:xfrm>
              <a:off x="1739269" y="4281665"/>
              <a:ext cx="85319" cy="73203"/>
              <a:chOff x="4180904" y="4251758"/>
              <a:chExt cx="37783" cy="32420"/>
            </a:xfrm>
          </p:grpSpPr>
          <p:sp>
            <p:nvSpPr>
              <p:cNvPr id="305" name="Google Shape;2053;p57">
                <a:extLst>
                  <a:ext uri="{FF2B5EF4-FFF2-40B4-BE49-F238E27FC236}">
                    <a16:creationId xmlns:a16="http://schemas.microsoft.com/office/drawing/2014/main" id="{29540191-B701-472D-8D90-B68AFEC43A7C}"/>
                  </a:ext>
                </a:extLst>
              </p:cNvPr>
              <p:cNvSpPr/>
              <p:nvPr/>
            </p:nvSpPr>
            <p:spPr>
              <a:xfrm>
                <a:off x="4180904" y="4251758"/>
                <a:ext cx="37783" cy="32420"/>
              </a:xfrm>
              <a:custGeom>
                <a:avLst/>
                <a:gdLst/>
                <a:ahLst/>
                <a:cxnLst/>
                <a:rect l="l" t="t" r="r" b="b"/>
                <a:pathLst>
                  <a:path w="4804" h="4122" extrusionOk="0">
                    <a:moveTo>
                      <a:pt x="2738" y="0"/>
                    </a:moveTo>
                    <a:cubicBezTo>
                      <a:pt x="2231" y="0"/>
                      <a:pt x="1715" y="190"/>
                      <a:pt x="1295" y="613"/>
                    </a:cubicBezTo>
                    <a:cubicBezTo>
                      <a:pt x="1" y="1908"/>
                      <a:pt x="920" y="4121"/>
                      <a:pt x="2759" y="4121"/>
                    </a:cubicBezTo>
                    <a:cubicBezTo>
                      <a:pt x="3884" y="4109"/>
                      <a:pt x="4803" y="3190"/>
                      <a:pt x="4803" y="2065"/>
                    </a:cubicBezTo>
                    <a:cubicBezTo>
                      <a:pt x="4803" y="823"/>
                      <a:pt x="3792" y="0"/>
                      <a:pt x="273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" name="Google Shape;2054;p57">
                <a:extLst>
                  <a:ext uri="{FF2B5EF4-FFF2-40B4-BE49-F238E27FC236}">
                    <a16:creationId xmlns:a16="http://schemas.microsoft.com/office/drawing/2014/main" id="{1C80E627-EFC5-4AC4-8522-A6E4A7C9F199}"/>
                  </a:ext>
                </a:extLst>
              </p:cNvPr>
              <p:cNvSpPr/>
              <p:nvPr/>
            </p:nvSpPr>
            <p:spPr>
              <a:xfrm>
                <a:off x="4196037" y="4261432"/>
                <a:ext cx="13040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58" extrusionOk="0">
                    <a:moveTo>
                      <a:pt x="835" y="0"/>
                    </a:moveTo>
                    <a:cubicBezTo>
                      <a:pt x="375" y="0"/>
                      <a:pt x="0" y="375"/>
                      <a:pt x="0" y="835"/>
                    </a:cubicBezTo>
                    <a:cubicBezTo>
                      <a:pt x="0" y="1295"/>
                      <a:pt x="375" y="1658"/>
                      <a:pt x="835" y="1658"/>
                    </a:cubicBezTo>
                    <a:cubicBezTo>
                      <a:pt x="1282" y="1658"/>
                      <a:pt x="1657" y="1295"/>
                      <a:pt x="1657" y="835"/>
                    </a:cubicBezTo>
                    <a:cubicBezTo>
                      <a:pt x="1657" y="375"/>
                      <a:pt x="1282" y="0"/>
                      <a:pt x="83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2" name="Google Shape;2055;p57">
              <a:extLst>
                <a:ext uri="{FF2B5EF4-FFF2-40B4-BE49-F238E27FC236}">
                  <a16:creationId xmlns:a16="http://schemas.microsoft.com/office/drawing/2014/main" id="{68ED0BDF-FB09-4B11-AD8E-A464B41BFAC1}"/>
                </a:ext>
              </a:extLst>
            </p:cNvPr>
            <p:cNvGrpSpPr/>
            <p:nvPr/>
          </p:nvGrpSpPr>
          <p:grpSpPr>
            <a:xfrm>
              <a:off x="1786102" y="3896824"/>
              <a:ext cx="85319" cy="73079"/>
              <a:chOff x="4201644" y="4081324"/>
              <a:chExt cx="37783" cy="32364"/>
            </a:xfrm>
          </p:grpSpPr>
          <p:sp>
            <p:nvSpPr>
              <p:cNvPr id="303" name="Google Shape;2056;p57">
                <a:extLst>
                  <a:ext uri="{FF2B5EF4-FFF2-40B4-BE49-F238E27FC236}">
                    <a16:creationId xmlns:a16="http://schemas.microsoft.com/office/drawing/2014/main" id="{06301F3C-81F8-48EE-A325-9710B5E59343}"/>
                  </a:ext>
                </a:extLst>
              </p:cNvPr>
              <p:cNvSpPr/>
              <p:nvPr/>
            </p:nvSpPr>
            <p:spPr>
              <a:xfrm>
                <a:off x="4201644" y="4081324"/>
                <a:ext cx="37783" cy="32364"/>
              </a:xfrm>
              <a:custGeom>
                <a:avLst/>
                <a:gdLst/>
                <a:ahLst/>
                <a:cxnLst/>
                <a:rect l="l" t="t" r="r" b="b"/>
                <a:pathLst>
                  <a:path w="4804" h="4115" extrusionOk="0">
                    <a:moveTo>
                      <a:pt x="2732" y="1"/>
                    </a:moveTo>
                    <a:cubicBezTo>
                      <a:pt x="2228" y="1"/>
                      <a:pt x="1713" y="188"/>
                      <a:pt x="1295" y="606"/>
                    </a:cubicBezTo>
                    <a:cubicBezTo>
                      <a:pt x="1" y="1900"/>
                      <a:pt x="920" y="4114"/>
                      <a:pt x="2747" y="4114"/>
                    </a:cubicBezTo>
                    <a:cubicBezTo>
                      <a:pt x="3884" y="4114"/>
                      <a:pt x="4803" y="3195"/>
                      <a:pt x="4803" y="2058"/>
                    </a:cubicBezTo>
                    <a:cubicBezTo>
                      <a:pt x="4803" y="821"/>
                      <a:pt x="3789" y="1"/>
                      <a:pt x="273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" name="Google Shape;2057;p57">
                <a:extLst>
                  <a:ext uri="{FF2B5EF4-FFF2-40B4-BE49-F238E27FC236}">
                    <a16:creationId xmlns:a16="http://schemas.microsoft.com/office/drawing/2014/main" id="{2461C8BD-5AB5-4E9D-B8A0-C6BE5E653F87}"/>
                  </a:ext>
                </a:extLst>
              </p:cNvPr>
              <p:cNvSpPr/>
              <p:nvPr/>
            </p:nvSpPr>
            <p:spPr>
              <a:xfrm>
                <a:off x="4214582" y="4091037"/>
                <a:ext cx="15235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937" h="1658" extrusionOk="0">
                    <a:moveTo>
                      <a:pt x="1102" y="0"/>
                    </a:moveTo>
                    <a:cubicBezTo>
                      <a:pt x="364" y="0"/>
                      <a:pt x="1" y="883"/>
                      <a:pt x="521" y="1415"/>
                    </a:cubicBezTo>
                    <a:cubicBezTo>
                      <a:pt x="688" y="1582"/>
                      <a:pt x="894" y="1657"/>
                      <a:pt x="1096" y="1657"/>
                    </a:cubicBezTo>
                    <a:cubicBezTo>
                      <a:pt x="1524" y="1657"/>
                      <a:pt x="1936" y="1323"/>
                      <a:pt x="1936" y="823"/>
                    </a:cubicBezTo>
                    <a:cubicBezTo>
                      <a:pt x="1936" y="363"/>
                      <a:pt x="1561" y="0"/>
                      <a:pt x="110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3" name="Google Shape;2058;p57">
              <a:extLst>
                <a:ext uri="{FF2B5EF4-FFF2-40B4-BE49-F238E27FC236}">
                  <a16:creationId xmlns:a16="http://schemas.microsoft.com/office/drawing/2014/main" id="{0C744591-783C-43BA-BAF9-DBCB882B4927}"/>
                </a:ext>
              </a:extLst>
            </p:cNvPr>
            <p:cNvGrpSpPr/>
            <p:nvPr/>
          </p:nvGrpSpPr>
          <p:grpSpPr>
            <a:xfrm>
              <a:off x="1973008" y="3459007"/>
              <a:ext cx="85319" cy="73274"/>
              <a:chOff x="4284416" y="3887428"/>
              <a:chExt cx="37783" cy="32451"/>
            </a:xfrm>
          </p:grpSpPr>
          <p:sp>
            <p:nvSpPr>
              <p:cNvPr id="301" name="Google Shape;2059;p57">
                <a:extLst>
                  <a:ext uri="{FF2B5EF4-FFF2-40B4-BE49-F238E27FC236}">
                    <a16:creationId xmlns:a16="http://schemas.microsoft.com/office/drawing/2014/main" id="{C18E4709-DEF2-4204-841F-29706AA02302}"/>
                  </a:ext>
                </a:extLst>
              </p:cNvPr>
              <p:cNvSpPr/>
              <p:nvPr/>
            </p:nvSpPr>
            <p:spPr>
              <a:xfrm>
                <a:off x="4284416" y="3887428"/>
                <a:ext cx="37783" cy="32451"/>
              </a:xfrm>
              <a:custGeom>
                <a:avLst/>
                <a:gdLst/>
                <a:ahLst/>
                <a:cxnLst/>
                <a:rect l="l" t="t" r="r" b="b"/>
                <a:pathLst>
                  <a:path w="4804" h="4126" extrusionOk="0">
                    <a:moveTo>
                      <a:pt x="2731" y="1"/>
                    </a:moveTo>
                    <a:cubicBezTo>
                      <a:pt x="2227" y="1"/>
                      <a:pt x="1713" y="188"/>
                      <a:pt x="1295" y="606"/>
                    </a:cubicBezTo>
                    <a:cubicBezTo>
                      <a:pt x="1" y="1900"/>
                      <a:pt x="920" y="4126"/>
                      <a:pt x="2747" y="4126"/>
                    </a:cubicBezTo>
                    <a:cubicBezTo>
                      <a:pt x="3884" y="4114"/>
                      <a:pt x="4803" y="3195"/>
                      <a:pt x="4803" y="2070"/>
                    </a:cubicBezTo>
                    <a:cubicBezTo>
                      <a:pt x="4803" y="824"/>
                      <a:pt x="3788" y="1"/>
                      <a:pt x="273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" name="Google Shape;2060;p57">
                <a:extLst>
                  <a:ext uri="{FF2B5EF4-FFF2-40B4-BE49-F238E27FC236}">
                    <a16:creationId xmlns:a16="http://schemas.microsoft.com/office/drawing/2014/main" id="{DB6130C3-FBE0-4743-8EBC-F5BD3199F9AA}"/>
                  </a:ext>
                </a:extLst>
              </p:cNvPr>
              <p:cNvSpPr/>
              <p:nvPr/>
            </p:nvSpPr>
            <p:spPr>
              <a:xfrm>
                <a:off x="4299548" y="3897039"/>
                <a:ext cx="13040" cy="13048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59" extrusionOk="0">
                    <a:moveTo>
                      <a:pt x="823" y="1"/>
                    </a:moveTo>
                    <a:cubicBezTo>
                      <a:pt x="363" y="1"/>
                      <a:pt x="0" y="376"/>
                      <a:pt x="0" y="835"/>
                    </a:cubicBezTo>
                    <a:cubicBezTo>
                      <a:pt x="0" y="1295"/>
                      <a:pt x="363" y="1658"/>
                      <a:pt x="823" y="1658"/>
                    </a:cubicBezTo>
                    <a:cubicBezTo>
                      <a:pt x="1283" y="1658"/>
                      <a:pt x="1658" y="1295"/>
                      <a:pt x="1658" y="835"/>
                    </a:cubicBezTo>
                    <a:cubicBezTo>
                      <a:pt x="1658" y="376"/>
                      <a:pt x="1283" y="1"/>
                      <a:pt x="82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4" name="Google Shape;2061;p57">
              <a:extLst>
                <a:ext uri="{FF2B5EF4-FFF2-40B4-BE49-F238E27FC236}">
                  <a16:creationId xmlns:a16="http://schemas.microsoft.com/office/drawing/2014/main" id="{591F62DF-EF7F-40B7-9FAF-B246E7B922CA}"/>
                </a:ext>
              </a:extLst>
            </p:cNvPr>
            <p:cNvGrpSpPr/>
            <p:nvPr/>
          </p:nvGrpSpPr>
          <p:grpSpPr>
            <a:xfrm>
              <a:off x="1835955" y="3397987"/>
              <a:ext cx="85514" cy="73079"/>
              <a:chOff x="4223721" y="3860404"/>
              <a:chExt cx="37870" cy="32364"/>
            </a:xfrm>
          </p:grpSpPr>
          <p:sp>
            <p:nvSpPr>
              <p:cNvPr id="299" name="Google Shape;2062;p57">
                <a:extLst>
                  <a:ext uri="{FF2B5EF4-FFF2-40B4-BE49-F238E27FC236}">
                    <a16:creationId xmlns:a16="http://schemas.microsoft.com/office/drawing/2014/main" id="{78449D83-DA26-4B59-8E60-FF7D16EBA088}"/>
                  </a:ext>
                </a:extLst>
              </p:cNvPr>
              <p:cNvSpPr/>
              <p:nvPr/>
            </p:nvSpPr>
            <p:spPr>
              <a:xfrm>
                <a:off x="4223721" y="3860404"/>
                <a:ext cx="37870" cy="32364"/>
              </a:xfrm>
              <a:custGeom>
                <a:avLst/>
                <a:gdLst/>
                <a:ahLst/>
                <a:cxnLst/>
                <a:rect l="l" t="t" r="r" b="b"/>
                <a:pathLst>
                  <a:path w="4815" h="4115" extrusionOk="0">
                    <a:moveTo>
                      <a:pt x="2735" y="1"/>
                    </a:moveTo>
                    <a:cubicBezTo>
                      <a:pt x="2228" y="1"/>
                      <a:pt x="1713" y="188"/>
                      <a:pt x="1295" y="606"/>
                    </a:cubicBezTo>
                    <a:cubicBezTo>
                      <a:pt x="0" y="1901"/>
                      <a:pt x="920" y="4114"/>
                      <a:pt x="2758" y="4114"/>
                    </a:cubicBezTo>
                    <a:cubicBezTo>
                      <a:pt x="3883" y="4114"/>
                      <a:pt x="4803" y="3195"/>
                      <a:pt x="4815" y="2058"/>
                    </a:cubicBezTo>
                    <a:cubicBezTo>
                      <a:pt x="4815" y="822"/>
                      <a:pt x="3795" y="1"/>
                      <a:pt x="273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" name="Google Shape;2063;p57">
                <a:extLst>
                  <a:ext uri="{FF2B5EF4-FFF2-40B4-BE49-F238E27FC236}">
                    <a16:creationId xmlns:a16="http://schemas.microsoft.com/office/drawing/2014/main" id="{BA1344E1-780B-412C-9D28-AC8746BDD186}"/>
                  </a:ext>
                </a:extLst>
              </p:cNvPr>
              <p:cNvSpPr/>
              <p:nvPr/>
            </p:nvSpPr>
            <p:spPr>
              <a:xfrm>
                <a:off x="4238846" y="3870117"/>
                <a:ext cx="13040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58" extrusionOk="0">
                    <a:moveTo>
                      <a:pt x="835" y="0"/>
                    </a:moveTo>
                    <a:cubicBezTo>
                      <a:pt x="376" y="0"/>
                      <a:pt x="1" y="363"/>
                      <a:pt x="1" y="823"/>
                    </a:cubicBezTo>
                    <a:cubicBezTo>
                      <a:pt x="1" y="1283"/>
                      <a:pt x="376" y="1658"/>
                      <a:pt x="835" y="1658"/>
                    </a:cubicBezTo>
                    <a:cubicBezTo>
                      <a:pt x="1283" y="1658"/>
                      <a:pt x="1658" y="1283"/>
                      <a:pt x="1658" y="823"/>
                    </a:cubicBezTo>
                    <a:cubicBezTo>
                      <a:pt x="1658" y="363"/>
                      <a:pt x="1283" y="0"/>
                      <a:pt x="83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5" name="Google Shape;2064;p57">
              <a:extLst>
                <a:ext uri="{FF2B5EF4-FFF2-40B4-BE49-F238E27FC236}">
                  <a16:creationId xmlns:a16="http://schemas.microsoft.com/office/drawing/2014/main" id="{16A39433-1316-4F76-BECC-467CEDF15FDC}"/>
                </a:ext>
              </a:extLst>
            </p:cNvPr>
            <p:cNvGrpSpPr/>
            <p:nvPr/>
          </p:nvGrpSpPr>
          <p:grpSpPr>
            <a:xfrm>
              <a:off x="1567619" y="3034084"/>
              <a:ext cx="85301" cy="73061"/>
              <a:chOff x="4104889" y="3699242"/>
              <a:chExt cx="37776" cy="32357"/>
            </a:xfrm>
          </p:grpSpPr>
          <p:sp>
            <p:nvSpPr>
              <p:cNvPr id="297" name="Google Shape;2065;p57">
                <a:extLst>
                  <a:ext uri="{FF2B5EF4-FFF2-40B4-BE49-F238E27FC236}">
                    <a16:creationId xmlns:a16="http://schemas.microsoft.com/office/drawing/2014/main" id="{BE9C245B-F10B-44CC-B458-9C68DAE633C0}"/>
                  </a:ext>
                </a:extLst>
              </p:cNvPr>
              <p:cNvSpPr/>
              <p:nvPr/>
            </p:nvSpPr>
            <p:spPr>
              <a:xfrm>
                <a:off x="4104889" y="3699242"/>
                <a:ext cx="37776" cy="32357"/>
              </a:xfrm>
              <a:custGeom>
                <a:avLst/>
                <a:gdLst/>
                <a:ahLst/>
                <a:cxnLst/>
                <a:rect l="l" t="t" r="r" b="b"/>
                <a:pathLst>
                  <a:path w="4803" h="4114" extrusionOk="0">
                    <a:moveTo>
                      <a:pt x="2730" y="0"/>
                    </a:moveTo>
                    <a:cubicBezTo>
                      <a:pt x="2226" y="0"/>
                      <a:pt x="1712" y="188"/>
                      <a:pt x="1295" y="605"/>
                    </a:cubicBezTo>
                    <a:cubicBezTo>
                      <a:pt x="0" y="1900"/>
                      <a:pt x="920" y="4114"/>
                      <a:pt x="2746" y="4114"/>
                    </a:cubicBezTo>
                    <a:cubicBezTo>
                      <a:pt x="3883" y="4114"/>
                      <a:pt x="4803" y="3194"/>
                      <a:pt x="4803" y="2069"/>
                    </a:cubicBezTo>
                    <a:cubicBezTo>
                      <a:pt x="4803" y="824"/>
                      <a:pt x="3788" y="0"/>
                      <a:pt x="273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" name="Google Shape;2066;p57">
                <a:extLst>
                  <a:ext uri="{FF2B5EF4-FFF2-40B4-BE49-F238E27FC236}">
                    <a16:creationId xmlns:a16="http://schemas.microsoft.com/office/drawing/2014/main" id="{081C09B3-98B3-483A-8EC3-AB5D3E315672}"/>
                  </a:ext>
                </a:extLst>
              </p:cNvPr>
              <p:cNvSpPr/>
              <p:nvPr/>
            </p:nvSpPr>
            <p:spPr>
              <a:xfrm>
                <a:off x="4120013" y="3708948"/>
                <a:ext cx="13040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58" extrusionOk="0">
                    <a:moveTo>
                      <a:pt x="823" y="0"/>
                    </a:moveTo>
                    <a:cubicBezTo>
                      <a:pt x="376" y="0"/>
                      <a:pt x="1" y="375"/>
                      <a:pt x="1" y="823"/>
                    </a:cubicBezTo>
                    <a:cubicBezTo>
                      <a:pt x="1" y="1283"/>
                      <a:pt x="376" y="1658"/>
                      <a:pt x="823" y="1658"/>
                    </a:cubicBezTo>
                    <a:cubicBezTo>
                      <a:pt x="1283" y="1658"/>
                      <a:pt x="1658" y="1283"/>
                      <a:pt x="1658" y="823"/>
                    </a:cubicBezTo>
                    <a:cubicBezTo>
                      <a:pt x="1658" y="375"/>
                      <a:pt x="1283" y="0"/>
                      <a:pt x="82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6" name="Google Shape;2067;p57">
              <a:extLst>
                <a:ext uri="{FF2B5EF4-FFF2-40B4-BE49-F238E27FC236}">
                  <a16:creationId xmlns:a16="http://schemas.microsoft.com/office/drawing/2014/main" id="{7DA38828-F0FE-44F9-8B28-7EB24D56435E}"/>
                </a:ext>
              </a:extLst>
            </p:cNvPr>
            <p:cNvGrpSpPr/>
            <p:nvPr/>
          </p:nvGrpSpPr>
          <p:grpSpPr>
            <a:xfrm>
              <a:off x="1655052" y="2528018"/>
              <a:ext cx="85532" cy="73203"/>
              <a:chOff x="4143608" y="3475121"/>
              <a:chExt cx="37878" cy="32420"/>
            </a:xfrm>
          </p:grpSpPr>
          <p:sp>
            <p:nvSpPr>
              <p:cNvPr id="295" name="Google Shape;2068;p57">
                <a:extLst>
                  <a:ext uri="{FF2B5EF4-FFF2-40B4-BE49-F238E27FC236}">
                    <a16:creationId xmlns:a16="http://schemas.microsoft.com/office/drawing/2014/main" id="{46959727-4FB3-4F13-9039-DE15D795623A}"/>
                  </a:ext>
                </a:extLst>
              </p:cNvPr>
              <p:cNvSpPr/>
              <p:nvPr/>
            </p:nvSpPr>
            <p:spPr>
              <a:xfrm>
                <a:off x="4143608" y="3475121"/>
                <a:ext cx="37878" cy="32420"/>
              </a:xfrm>
              <a:custGeom>
                <a:avLst/>
                <a:gdLst/>
                <a:ahLst/>
                <a:cxnLst/>
                <a:rect l="l" t="t" r="r" b="b"/>
                <a:pathLst>
                  <a:path w="4816" h="4122" extrusionOk="0">
                    <a:moveTo>
                      <a:pt x="2750" y="0"/>
                    </a:moveTo>
                    <a:cubicBezTo>
                      <a:pt x="2244" y="0"/>
                      <a:pt x="1727" y="190"/>
                      <a:pt x="1307" y="614"/>
                    </a:cubicBezTo>
                    <a:cubicBezTo>
                      <a:pt x="1" y="1908"/>
                      <a:pt x="920" y="4122"/>
                      <a:pt x="2759" y="4122"/>
                    </a:cubicBezTo>
                    <a:cubicBezTo>
                      <a:pt x="3896" y="4122"/>
                      <a:pt x="4815" y="3202"/>
                      <a:pt x="4815" y="2065"/>
                    </a:cubicBezTo>
                    <a:cubicBezTo>
                      <a:pt x="4815" y="823"/>
                      <a:pt x="3805" y="0"/>
                      <a:pt x="275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" name="Google Shape;2069;p57">
                <a:extLst>
                  <a:ext uri="{FF2B5EF4-FFF2-40B4-BE49-F238E27FC236}">
                    <a16:creationId xmlns:a16="http://schemas.microsoft.com/office/drawing/2014/main" id="{383091DE-EBB6-452D-8830-57A7CA4C4D49}"/>
                  </a:ext>
                </a:extLst>
              </p:cNvPr>
              <p:cNvSpPr/>
              <p:nvPr/>
            </p:nvSpPr>
            <p:spPr>
              <a:xfrm>
                <a:off x="4158741" y="3484795"/>
                <a:ext cx="13040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58" extrusionOk="0">
                    <a:moveTo>
                      <a:pt x="835" y="1"/>
                    </a:moveTo>
                    <a:cubicBezTo>
                      <a:pt x="375" y="1"/>
                      <a:pt x="0" y="376"/>
                      <a:pt x="0" y="835"/>
                    </a:cubicBezTo>
                    <a:cubicBezTo>
                      <a:pt x="0" y="1295"/>
                      <a:pt x="375" y="1658"/>
                      <a:pt x="835" y="1658"/>
                    </a:cubicBezTo>
                    <a:cubicBezTo>
                      <a:pt x="1294" y="1658"/>
                      <a:pt x="1657" y="1295"/>
                      <a:pt x="1657" y="835"/>
                    </a:cubicBezTo>
                    <a:cubicBezTo>
                      <a:pt x="1657" y="376"/>
                      <a:pt x="1294" y="1"/>
                      <a:pt x="83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7" name="Google Shape;2070;p57">
              <a:extLst>
                <a:ext uri="{FF2B5EF4-FFF2-40B4-BE49-F238E27FC236}">
                  <a16:creationId xmlns:a16="http://schemas.microsoft.com/office/drawing/2014/main" id="{0CCF8C8C-2587-4056-81FF-6A039CE9265F}"/>
                </a:ext>
              </a:extLst>
            </p:cNvPr>
            <p:cNvGrpSpPr/>
            <p:nvPr/>
          </p:nvGrpSpPr>
          <p:grpSpPr>
            <a:xfrm>
              <a:off x="1821338" y="2744272"/>
              <a:ext cx="85301" cy="73079"/>
              <a:chOff x="4217248" y="3570893"/>
              <a:chExt cx="37776" cy="32364"/>
            </a:xfrm>
          </p:grpSpPr>
          <p:sp>
            <p:nvSpPr>
              <p:cNvPr id="293" name="Google Shape;2071;p57">
                <a:extLst>
                  <a:ext uri="{FF2B5EF4-FFF2-40B4-BE49-F238E27FC236}">
                    <a16:creationId xmlns:a16="http://schemas.microsoft.com/office/drawing/2014/main" id="{9C413EA2-40E5-45B3-9630-F735C06095CD}"/>
                  </a:ext>
                </a:extLst>
              </p:cNvPr>
              <p:cNvSpPr/>
              <p:nvPr/>
            </p:nvSpPr>
            <p:spPr>
              <a:xfrm>
                <a:off x="4217248" y="3570893"/>
                <a:ext cx="37776" cy="32364"/>
              </a:xfrm>
              <a:custGeom>
                <a:avLst/>
                <a:gdLst/>
                <a:ahLst/>
                <a:cxnLst/>
                <a:rect l="l" t="t" r="r" b="b"/>
                <a:pathLst>
                  <a:path w="4803" h="4115" extrusionOk="0">
                    <a:moveTo>
                      <a:pt x="2732" y="1"/>
                    </a:moveTo>
                    <a:cubicBezTo>
                      <a:pt x="2228" y="1"/>
                      <a:pt x="1713" y="188"/>
                      <a:pt x="1295" y="606"/>
                    </a:cubicBezTo>
                    <a:cubicBezTo>
                      <a:pt x="1" y="1900"/>
                      <a:pt x="920" y="4114"/>
                      <a:pt x="2759" y="4114"/>
                    </a:cubicBezTo>
                    <a:cubicBezTo>
                      <a:pt x="3884" y="4114"/>
                      <a:pt x="4803" y="3195"/>
                      <a:pt x="4803" y="2058"/>
                    </a:cubicBezTo>
                    <a:cubicBezTo>
                      <a:pt x="4803" y="821"/>
                      <a:pt x="3789" y="1"/>
                      <a:pt x="273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" name="Google Shape;2072;p57">
                <a:extLst>
                  <a:ext uri="{FF2B5EF4-FFF2-40B4-BE49-F238E27FC236}">
                    <a16:creationId xmlns:a16="http://schemas.microsoft.com/office/drawing/2014/main" id="{5E108541-61E1-4F1C-93F4-D4A33E6EF779}"/>
                  </a:ext>
                </a:extLst>
              </p:cNvPr>
              <p:cNvSpPr/>
              <p:nvPr/>
            </p:nvSpPr>
            <p:spPr>
              <a:xfrm>
                <a:off x="4232373" y="3580599"/>
                <a:ext cx="13048" cy="13048"/>
              </a:xfrm>
              <a:custGeom>
                <a:avLst/>
                <a:gdLst/>
                <a:ahLst/>
                <a:cxnLst/>
                <a:rect l="l" t="t" r="r" b="b"/>
                <a:pathLst>
                  <a:path w="1659" h="1659" extrusionOk="0">
                    <a:moveTo>
                      <a:pt x="824" y="1"/>
                    </a:moveTo>
                    <a:cubicBezTo>
                      <a:pt x="364" y="1"/>
                      <a:pt x="1" y="376"/>
                      <a:pt x="1" y="824"/>
                    </a:cubicBezTo>
                    <a:cubicBezTo>
                      <a:pt x="1" y="1283"/>
                      <a:pt x="364" y="1658"/>
                      <a:pt x="824" y="1658"/>
                    </a:cubicBezTo>
                    <a:cubicBezTo>
                      <a:pt x="1283" y="1658"/>
                      <a:pt x="1658" y="1283"/>
                      <a:pt x="1658" y="824"/>
                    </a:cubicBezTo>
                    <a:cubicBezTo>
                      <a:pt x="1658" y="376"/>
                      <a:pt x="1283" y="1"/>
                      <a:pt x="82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8" name="Google Shape;2073;p57">
              <a:extLst>
                <a:ext uri="{FF2B5EF4-FFF2-40B4-BE49-F238E27FC236}">
                  <a16:creationId xmlns:a16="http://schemas.microsoft.com/office/drawing/2014/main" id="{17C911F7-145D-4246-AAE6-BC0206DA3173}"/>
                </a:ext>
              </a:extLst>
            </p:cNvPr>
            <p:cNvGrpSpPr/>
            <p:nvPr/>
          </p:nvGrpSpPr>
          <p:grpSpPr>
            <a:xfrm>
              <a:off x="1907279" y="2429775"/>
              <a:ext cx="85301" cy="73274"/>
              <a:chOff x="4255307" y="3431612"/>
              <a:chExt cx="37776" cy="32451"/>
            </a:xfrm>
          </p:grpSpPr>
          <p:sp>
            <p:nvSpPr>
              <p:cNvPr id="291" name="Google Shape;2074;p57">
                <a:extLst>
                  <a:ext uri="{FF2B5EF4-FFF2-40B4-BE49-F238E27FC236}">
                    <a16:creationId xmlns:a16="http://schemas.microsoft.com/office/drawing/2014/main" id="{9166241C-8B08-4771-B5B5-3407EDC5471B}"/>
                  </a:ext>
                </a:extLst>
              </p:cNvPr>
              <p:cNvSpPr/>
              <p:nvPr/>
            </p:nvSpPr>
            <p:spPr>
              <a:xfrm>
                <a:off x="4255307" y="3431612"/>
                <a:ext cx="37776" cy="32451"/>
              </a:xfrm>
              <a:custGeom>
                <a:avLst/>
                <a:gdLst/>
                <a:ahLst/>
                <a:cxnLst/>
                <a:rect l="l" t="t" r="r" b="b"/>
                <a:pathLst>
                  <a:path w="4803" h="4126" extrusionOk="0">
                    <a:moveTo>
                      <a:pt x="2730" y="0"/>
                    </a:moveTo>
                    <a:cubicBezTo>
                      <a:pt x="2226" y="0"/>
                      <a:pt x="1712" y="187"/>
                      <a:pt x="1295" y="605"/>
                    </a:cubicBezTo>
                    <a:cubicBezTo>
                      <a:pt x="0" y="1912"/>
                      <a:pt x="920" y="4125"/>
                      <a:pt x="2758" y="4125"/>
                    </a:cubicBezTo>
                    <a:cubicBezTo>
                      <a:pt x="3883" y="4113"/>
                      <a:pt x="4803" y="3194"/>
                      <a:pt x="4803" y="2069"/>
                    </a:cubicBezTo>
                    <a:cubicBezTo>
                      <a:pt x="4803" y="824"/>
                      <a:pt x="3788" y="0"/>
                      <a:pt x="273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" name="Google Shape;2075;p57">
                <a:extLst>
                  <a:ext uri="{FF2B5EF4-FFF2-40B4-BE49-F238E27FC236}">
                    <a16:creationId xmlns:a16="http://schemas.microsoft.com/office/drawing/2014/main" id="{8851654F-0CE1-4BD2-8E45-6D29D4F25485}"/>
                  </a:ext>
                </a:extLst>
              </p:cNvPr>
              <p:cNvSpPr/>
              <p:nvPr/>
            </p:nvSpPr>
            <p:spPr>
              <a:xfrm>
                <a:off x="4270432" y="3441317"/>
                <a:ext cx="13040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58" extrusionOk="0">
                    <a:moveTo>
                      <a:pt x="835" y="0"/>
                    </a:moveTo>
                    <a:cubicBezTo>
                      <a:pt x="376" y="0"/>
                      <a:pt x="1" y="375"/>
                      <a:pt x="1" y="835"/>
                    </a:cubicBezTo>
                    <a:cubicBezTo>
                      <a:pt x="1" y="1295"/>
                      <a:pt x="376" y="1658"/>
                      <a:pt x="835" y="1658"/>
                    </a:cubicBezTo>
                    <a:cubicBezTo>
                      <a:pt x="1295" y="1658"/>
                      <a:pt x="1658" y="1295"/>
                      <a:pt x="1658" y="835"/>
                    </a:cubicBezTo>
                    <a:cubicBezTo>
                      <a:pt x="1658" y="375"/>
                      <a:pt x="1295" y="0"/>
                      <a:pt x="83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9" name="Google Shape;2076;p57">
              <a:extLst>
                <a:ext uri="{FF2B5EF4-FFF2-40B4-BE49-F238E27FC236}">
                  <a16:creationId xmlns:a16="http://schemas.microsoft.com/office/drawing/2014/main" id="{7B2A58FB-5CA8-4D17-B232-BA982096AD69}"/>
                </a:ext>
              </a:extLst>
            </p:cNvPr>
            <p:cNvGrpSpPr/>
            <p:nvPr/>
          </p:nvGrpSpPr>
          <p:grpSpPr>
            <a:xfrm>
              <a:off x="998946" y="2758959"/>
              <a:ext cx="85301" cy="73203"/>
              <a:chOff x="3853052" y="3577398"/>
              <a:chExt cx="37776" cy="32420"/>
            </a:xfrm>
          </p:grpSpPr>
          <p:sp>
            <p:nvSpPr>
              <p:cNvPr id="289" name="Google Shape;2077;p57">
                <a:extLst>
                  <a:ext uri="{FF2B5EF4-FFF2-40B4-BE49-F238E27FC236}">
                    <a16:creationId xmlns:a16="http://schemas.microsoft.com/office/drawing/2014/main" id="{6B66771C-AD96-4339-B2EE-BB3F3A13126B}"/>
                  </a:ext>
                </a:extLst>
              </p:cNvPr>
              <p:cNvSpPr/>
              <p:nvPr/>
            </p:nvSpPr>
            <p:spPr>
              <a:xfrm>
                <a:off x="3853052" y="3577398"/>
                <a:ext cx="37776" cy="32420"/>
              </a:xfrm>
              <a:custGeom>
                <a:avLst/>
                <a:gdLst/>
                <a:ahLst/>
                <a:cxnLst/>
                <a:rect l="l" t="t" r="r" b="b"/>
                <a:pathLst>
                  <a:path w="4803" h="4122" extrusionOk="0">
                    <a:moveTo>
                      <a:pt x="2737" y="0"/>
                    </a:moveTo>
                    <a:cubicBezTo>
                      <a:pt x="2231" y="0"/>
                      <a:pt x="1714" y="190"/>
                      <a:pt x="1294" y="614"/>
                    </a:cubicBezTo>
                    <a:cubicBezTo>
                      <a:pt x="0" y="1908"/>
                      <a:pt x="919" y="4122"/>
                      <a:pt x="2746" y="4122"/>
                    </a:cubicBezTo>
                    <a:cubicBezTo>
                      <a:pt x="3883" y="4122"/>
                      <a:pt x="4803" y="3202"/>
                      <a:pt x="4803" y="2065"/>
                    </a:cubicBezTo>
                    <a:cubicBezTo>
                      <a:pt x="4803" y="823"/>
                      <a:pt x="3792" y="0"/>
                      <a:pt x="273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" name="Google Shape;2078;p57">
                <a:extLst>
                  <a:ext uri="{FF2B5EF4-FFF2-40B4-BE49-F238E27FC236}">
                    <a16:creationId xmlns:a16="http://schemas.microsoft.com/office/drawing/2014/main" id="{B6060C45-6125-42A6-AC2C-CD2DF3F29678}"/>
                  </a:ext>
                </a:extLst>
              </p:cNvPr>
              <p:cNvSpPr/>
              <p:nvPr/>
            </p:nvSpPr>
            <p:spPr>
              <a:xfrm>
                <a:off x="3868176" y="3587072"/>
                <a:ext cx="13040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58" extrusionOk="0">
                    <a:moveTo>
                      <a:pt x="823" y="1"/>
                    </a:moveTo>
                    <a:cubicBezTo>
                      <a:pt x="363" y="1"/>
                      <a:pt x="1" y="376"/>
                      <a:pt x="1" y="835"/>
                    </a:cubicBezTo>
                    <a:cubicBezTo>
                      <a:pt x="1" y="1295"/>
                      <a:pt x="363" y="1658"/>
                      <a:pt x="823" y="1658"/>
                    </a:cubicBezTo>
                    <a:cubicBezTo>
                      <a:pt x="1283" y="1658"/>
                      <a:pt x="1658" y="1295"/>
                      <a:pt x="1658" y="835"/>
                    </a:cubicBezTo>
                    <a:cubicBezTo>
                      <a:pt x="1658" y="376"/>
                      <a:pt x="1283" y="1"/>
                      <a:pt x="82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0" name="Google Shape;2079;p57">
              <a:extLst>
                <a:ext uri="{FF2B5EF4-FFF2-40B4-BE49-F238E27FC236}">
                  <a16:creationId xmlns:a16="http://schemas.microsoft.com/office/drawing/2014/main" id="{23784EA2-6AEE-4064-A554-6FC911EB6CEE}"/>
                </a:ext>
              </a:extLst>
            </p:cNvPr>
            <p:cNvGrpSpPr/>
            <p:nvPr/>
          </p:nvGrpSpPr>
          <p:grpSpPr>
            <a:xfrm>
              <a:off x="1420887" y="2385732"/>
              <a:ext cx="85301" cy="73061"/>
              <a:chOff x="4039908" y="3412107"/>
              <a:chExt cx="37776" cy="32357"/>
            </a:xfrm>
          </p:grpSpPr>
          <p:sp>
            <p:nvSpPr>
              <p:cNvPr id="287" name="Google Shape;2080;p57">
                <a:extLst>
                  <a:ext uri="{FF2B5EF4-FFF2-40B4-BE49-F238E27FC236}">
                    <a16:creationId xmlns:a16="http://schemas.microsoft.com/office/drawing/2014/main" id="{7EC43339-0F47-4C90-A484-F65E1FB5F6BC}"/>
                  </a:ext>
                </a:extLst>
              </p:cNvPr>
              <p:cNvSpPr/>
              <p:nvPr/>
            </p:nvSpPr>
            <p:spPr>
              <a:xfrm>
                <a:off x="4039908" y="3412107"/>
                <a:ext cx="37776" cy="32357"/>
              </a:xfrm>
              <a:custGeom>
                <a:avLst/>
                <a:gdLst/>
                <a:ahLst/>
                <a:cxnLst/>
                <a:rect l="l" t="t" r="r" b="b"/>
                <a:pathLst>
                  <a:path w="4803" h="4114" extrusionOk="0">
                    <a:moveTo>
                      <a:pt x="2732" y="0"/>
                    </a:moveTo>
                    <a:cubicBezTo>
                      <a:pt x="2227" y="0"/>
                      <a:pt x="1713" y="187"/>
                      <a:pt x="1295" y="605"/>
                    </a:cubicBezTo>
                    <a:cubicBezTo>
                      <a:pt x="0" y="1900"/>
                      <a:pt x="920" y="4114"/>
                      <a:pt x="2746" y="4114"/>
                    </a:cubicBezTo>
                    <a:cubicBezTo>
                      <a:pt x="3883" y="4114"/>
                      <a:pt x="4803" y="3194"/>
                      <a:pt x="4803" y="2057"/>
                    </a:cubicBezTo>
                    <a:cubicBezTo>
                      <a:pt x="4803" y="821"/>
                      <a:pt x="3789" y="0"/>
                      <a:pt x="273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2081;p57">
                <a:extLst>
                  <a:ext uri="{FF2B5EF4-FFF2-40B4-BE49-F238E27FC236}">
                    <a16:creationId xmlns:a16="http://schemas.microsoft.com/office/drawing/2014/main" id="{A71BC0B2-7DA0-4FF5-889F-A1BF38719F52}"/>
                  </a:ext>
                </a:extLst>
              </p:cNvPr>
              <p:cNvSpPr/>
              <p:nvPr/>
            </p:nvSpPr>
            <p:spPr>
              <a:xfrm>
                <a:off x="4055033" y="3421812"/>
                <a:ext cx="13040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58" extrusionOk="0">
                    <a:moveTo>
                      <a:pt x="823" y="1"/>
                    </a:moveTo>
                    <a:cubicBezTo>
                      <a:pt x="363" y="1"/>
                      <a:pt x="1" y="363"/>
                      <a:pt x="1" y="823"/>
                    </a:cubicBezTo>
                    <a:cubicBezTo>
                      <a:pt x="1" y="1283"/>
                      <a:pt x="363" y="1658"/>
                      <a:pt x="823" y="1658"/>
                    </a:cubicBezTo>
                    <a:cubicBezTo>
                      <a:pt x="1283" y="1658"/>
                      <a:pt x="1658" y="1283"/>
                      <a:pt x="1658" y="823"/>
                    </a:cubicBezTo>
                    <a:cubicBezTo>
                      <a:pt x="1658" y="363"/>
                      <a:pt x="1283" y="1"/>
                      <a:pt x="82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1" name="Google Shape;2082;p57">
              <a:extLst>
                <a:ext uri="{FF2B5EF4-FFF2-40B4-BE49-F238E27FC236}">
                  <a16:creationId xmlns:a16="http://schemas.microsoft.com/office/drawing/2014/main" id="{6ED61CDE-23CF-48BF-B163-8B41930D01EF}"/>
                </a:ext>
              </a:extLst>
            </p:cNvPr>
            <p:cNvGrpSpPr/>
            <p:nvPr/>
          </p:nvGrpSpPr>
          <p:grpSpPr>
            <a:xfrm>
              <a:off x="1369969" y="2227569"/>
              <a:ext cx="85514" cy="73115"/>
              <a:chOff x="4017360" y="3342061"/>
              <a:chExt cx="37870" cy="32380"/>
            </a:xfrm>
          </p:grpSpPr>
          <p:sp>
            <p:nvSpPr>
              <p:cNvPr id="285" name="Google Shape;2083;p57">
                <a:extLst>
                  <a:ext uri="{FF2B5EF4-FFF2-40B4-BE49-F238E27FC236}">
                    <a16:creationId xmlns:a16="http://schemas.microsoft.com/office/drawing/2014/main" id="{8BCADC4C-0A11-4DF9-9A91-BCCA3FD92A8D}"/>
                  </a:ext>
                </a:extLst>
              </p:cNvPr>
              <p:cNvSpPr/>
              <p:nvPr/>
            </p:nvSpPr>
            <p:spPr>
              <a:xfrm>
                <a:off x="4017360" y="3342061"/>
                <a:ext cx="37870" cy="32380"/>
              </a:xfrm>
              <a:custGeom>
                <a:avLst/>
                <a:gdLst/>
                <a:ahLst/>
                <a:cxnLst/>
                <a:rect l="l" t="t" r="r" b="b"/>
                <a:pathLst>
                  <a:path w="4815" h="4117" extrusionOk="0">
                    <a:moveTo>
                      <a:pt x="2749" y="0"/>
                    </a:moveTo>
                    <a:cubicBezTo>
                      <a:pt x="2243" y="0"/>
                      <a:pt x="1726" y="189"/>
                      <a:pt x="1307" y="608"/>
                    </a:cubicBezTo>
                    <a:cubicBezTo>
                      <a:pt x="0" y="1903"/>
                      <a:pt x="920" y="4116"/>
                      <a:pt x="2758" y="4116"/>
                    </a:cubicBezTo>
                    <a:cubicBezTo>
                      <a:pt x="3895" y="4116"/>
                      <a:pt x="4815" y="3197"/>
                      <a:pt x="4815" y="2060"/>
                    </a:cubicBezTo>
                    <a:cubicBezTo>
                      <a:pt x="4815" y="817"/>
                      <a:pt x="3804" y="0"/>
                      <a:pt x="274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" name="Google Shape;2084;p57">
                <a:extLst>
                  <a:ext uri="{FF2B5EF4-FFF2-40B4-BE49-F238E27FC236}">
                    <a16:creationId xmlns:a16="http://schemas.microsoft.com/office/drawing/2014/main" id="{2C2F4BEA-CBE5-4A0A-9634-582CE4958DD4}"/>
                  </a:ext>
                </a:extLst>
              </p:cNvPr>
              <p:cNvSpPr/>
              <p:nvPr/>
            </p:nvSpPr>
            <p:spPr>
              <a:xfrm>
                <a:off x="4032484" y="3351790"/>
                <a:ext cx="13040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58" extrusionOk="0">
                    <a:moveTo>
                      <a:pt x="835" y="0"/>
                    </a:moveTo>
                    <a:cubicBezTo>
                      <a:pt x="376" y="0"/>
                      <a:pt x="1" y="363"/>
                      <a:pt x="1" y="823"/>
                    </a:cubicBezTo>
                    <a:cubicBezTo>
                      <a:pt x="1" y="1283"/>
                      <a:pt x="376" y="1658"/>
                      <a:pt x="835" y="1658"/>
                    </a:cubicBezTo>
                    <a:cubicBezTo>
                      <a:pt x="1295" y="1658"/>
                      <a:pt x="1658" y="1283"/>
                      <a:pt x="1658" y="823"/>
                    </a:cubicBezTo>
                    <a:cubicBezTo>
                      <a:pt x="1658" y="363"/>
                      <a:pt x="1295" y="0"/>
                      <a:pt x="83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82" name="Google Shape;2085;p57">
              <a:extLst>
                <a:ext uri="{FF2B5EF4-FFF2-40B4-BE49-F238E27FC236}">
                  <a16:creationId xmlns:a16="http://schemas.microsoft.com/office/drawing/2014/main" id="{650F16A0-2929-4063-A7F4-E1C16EDAF7A0}"/>
                </a:ext>
              </a:extLst>
            </p:cNvPr>
            <p:cNvSpPr/>
            <p:nvPr/>
          </p:nvSpPr>
          <p:spPr>
            <a:xfrm>
              <a:off x="1327860" y="2629761"/>
              <a:ext cx="107856" cy="92423"/>
            </a:xfrm>
            <a:custGeom>
              <a:avLst/>
              <a:gdLst/>
              <a:ahLst/>
              <a:cxnLst/>
              <a:rect l="l" t="t" r="r" b="b"/>
              <a:pathLst>
                <a:path w="6073" h="5204" extrusionOk="0">
                  <a:moveTo>
                    <a:pt x="3457" y="0"/>
                  </a:moveTo>
                  <a:cubicBezTo>
                    <a:pt x="2821" y="0"/>
                    <a:pt x="2173" y="236"/>
                    <a:pt x="1645" y="764"/>
                  </a:cubicBezTo>
                  <a:cubicBezTo>
                    <a:pt x="0" y="2397"/>
                    <a:pt x="1162" y="5191"/>
                    <a:pt x="3472" y="5203"/>
                  </a:cubicBezTo>
                  <a:cubicBezTo>
                    <a:pt x="4899" y="5191"/>
                    <a:pt x="6061" y="4030"/>
                    <a:pt x="6073" y="2602"/>
                  </a:cubicBezTo>
                  <a:cubicBezTo>
                    <a:pt x="6073" y="1038"/>
                    <a:pt x="4792" y="0"/>
                    <a:pt x="3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3" name="Google Shape;2086;p57">
              <a:extLst>
                <a:ext uri="{FF2B5EF4-FFF2-40B4-BE49-F238E27FC236}">
                  <a16:creationId xmlns:a16="http://schemas.microsoft.com/office/drawing/2014/main" id="{0AA90FB0-2B3D-4368-8B8B-4520D98BD8F1}"/>
                </a:ext>
              </a:extLst>
            </p:cNvPr>
            <p:cNvGrpSpPr/>
            <p:nvPr/>
          </p:nvGrpSpPr>
          <p:grpSpPr>
            <a:xfrm>
              <a:off x="768208" y="2400507"/>
              <a:ext cx="85301" cy="73115"/>
              <a:chOff x="3750870" y="3418650"/>
              <a:chExt cx="37776" cy="32380"/>
            </a:xfrm>
          </p:grpSpPr>
          <p:sp>
            <p:nvSpPr>
              <p:cNvPr id="283" name="Google Shape;2087;p57">
                <a:extLst>
                  <a:ext uri="{FF2B5EF4-FFF2-40B4-BE49-F238E27FC236}">
                    <a16:creationId xmlns:a16="http://schemas.microsoft.com/office/drawing/2014/main" id="{55FA0F3E-ED9F-4872-BC46-CF1DF59699AF}"/>
                  </a:ext>
                </a:extLst>
              </p:cNvPr>
              <p:cNvSpPr/>
              <p:nvPr/>
            </p:nvSpPr>
            <p:spPr>
              <a:xfrm>
                <a:off x="3750870" y="3418650"/>
                <a:ext cx="37776" cy="32380"/>
              </a:xfrm>
              <a:custGeom>
                <a:avLst/>
                <a:gdLst/>
                <a:ahLst/>
                <a:cxnLst/>
                <a:rect l="l" t="t" r="r" b="b"/>
                <a:pathLst>
                  <a:path w="4803" h="4117" extrusionOk="0">
                    <a:moveTo>
                      <a:pt x="2737" y="0"/>
                    </a:moveTo>
                    <a:cubicBezTo>
                      <a:pt x="2231" y="0"/>
                      <a:pt x="1714" y="188"/>
                      <a:pt x="1295" y="608"/>
                    </a:cubicBezTo>
                    <a:cubicBezTo>
                      <a:pt x="0" y="1903"/>
                      <a:pt x="920" y="4116"/>
                      <a:pt x="2746" y="4116"/>
                    </a:cubicBezTo>
                    <a:cubicBezTo>
                      <a:pt x="3883" y="4104"/>
                      <a:pt x="4803" y="3185"/>
                      <a:pt x="4803" y="2060"/>
                    </a:cubicBezTo>
                    <a:cubicBezTo>
                      <a:pt x="4803" y="817"/>
                      <a:pt x="3792" y="0"/>
                      <a:pt x="27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" name="Google Shape;2088;p57">
                <a:extLst>
                  <a:ext uri="{FF2B5EF4-FFF2-40B4-BE49-F238E27FC236}">
                    <a16:creationId xmlns:a16="http://schemas.microsoft.com/office/drawing/2014/main" id="{5E27077D-7F17-4414-AE79-397F6487F567}"/>
                  </a:ext>
                </a:extLst>
              </p:cNvPr>
              <p:cNvSpPr/>
              <p:nvPr/>
            </p:nvSpPr>
            <p:spPr>
              <a:xfrm>
                <a:off x="3765994" y="3428285"/>
                <a:ext cx="13040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58" extrusionOk="0">
                    <a:moveTo>
                      <a:pt x="823" y="0"/>
                    </a:moveTo>
                    <a:cubicBezTo>
                      <a:pt x="363" y="0"/>
                      <a:pt x="1" y="375"/>
                      <a:pt x="1" y="835"/>
                    </a:cubicBezTo>
                    <a:cubicBezTo>
                      <a:pt x="1" y="1294"/>
                      <a:pt x="363" y="1657"/>
                      <a:pt x="823" y="1657"/>
                    </a:cubicBezTo>
                    <a:cubicBezTo>
                      <a:pt x="1283" y="1657"/>
                      <a:pt x="1658" y="1294"/>
                      <a:pt x="1658" y="835"/>
                    </a:cubicBezTo>
                    <a:cubicBezTo>
                      <a:pt x="1658" y="375"/>
                      <a:pt x="1283" y="0"/>
                      <a:pt x="82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4" name="Google Shape;2089;p57">
              <a:extLst>
                <a:ext uri="{FF2B5EF4-FFF2-40B4-BE49-F238E27FC236}">
                  <a16:creationId xmlns:a16="http://schemas.microsoft.com/office/drawing/2014/main" id="{FEA9B965-4489-48D2-9E92-D306390CB8E0}"/>
                </a:ext>
              </a:extLst>
            </p:cNvPr>
            <p:cNvGrpSpPr/>
            <p:nvPr/>
          </p:nvGrpSpPr>
          <p:grpSpPr>
            <a:xfrm>
              <a:off x="500939" y="2074875"/>
              <a:ext cx="85319" cy="73061"/>
              <a:chOff x="3632509" y="3274438"/>
              <a:chExt cx="37783" cy="32357"/>
            </a:xfrm>
          </p:grpSpPr>
          <p:sp>
            <p:nvSpPr>
              <p:cNvPr id="281" name="Google Shape;2090;p57">
                <a:extLst>
                  <a:ext uri="{FF2B5EF4-FFF2-40B4-BE49-F238E27FC236}">
                    <a16:creationId xmlns:a16="http://schemas.microsoft.com/office/drawing/2014/main" id="{F24143F7-9D18-45A4-AE9D-390525A9E350}"/>
                  </a:ext>
                </a:extLst>
              </p:cNvPr>
              <p:cNvSpPr/>
              <p:nvPr/>
            </p:nvSpPr>
            <p:spPr>
              <a:xfrm>
                <a:off x="3632509" y="3274438"/>
                <a:ext cx="37783" cy="32357"/>
              </a:xfrm>
              <a:custGeom>
                <a:avLst/>
                <a:gdLst/>
                <a:ahLst/>
                <a:cxnLst/>
                <a:rect l="l" t="t" r="r" b="b"/>
                <a:pathLst>
                  <a:path w="4804" h="4114" extrusionOk="0">
                    <a:moveTo>
                      <a:pt x="2732" y="0"/>
                    </a:moveTo>
                    <a:cubicBezTo>
                      <a:pt x="2228" y="0"/>
                      <a:pt x="1713" y="187"/>
                      <a:pt x="1295" y="605"/>
                    </a:cubicBezTo>
                    <a:cubicBezTo>
                      <a:pt x="1" y="1900"/>
                      <a:pt x="908" y="4114"/>
                      <a:pt x="2747" y="4114"/>
                    </a:cubicBezTo>
                    <a:cubicBezTo>
                      <a:pt x="3872" y="4114"/>
                      <a:pt x="4791" y="3194"/>
                      <a:pt x="4803" y="2057"/>
                    </a:cubicBezTo>
                    <a:cubicBezTo>
                      <a:pt x="4803" y="821"/>
                      <a:pt x="3789" y="0"/>
                      <a:pt x="273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" name="Google Shape;2091;p57">
                <a:extLst>
                  <a:ext uri="{FF2B5EF4-FFF2-40B4-BE49-F238E27FC236}">
                    <a16:creationId xmlns:a16="http://schemas.microsoft.com/office/drawing/2014/main" id="{61166131-7E62-4796-B230-53411C8662DB}"/>
                  </a:ext>
                </a:extLst>
              </p:cNvPr>
              <p:cNvSpPr/>
              <p:nvPr/>
            </p:nvSpPr>
            <p:spPr>
              <a:xfrm>
                <a:off x="3647547" y="3284049"/>
                <a:ext cx="13040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58" extrusionOk="0">
                    <a:moveTo>
                      <a:pt x="835" y="0"/>
                    </a:moveTo>
                    <a:cubicBezTo>
                      <a:pt x="375" y="0"/>
                      <a:pt x="0" y="375"/>
                      <a:pt x="0" y="835"/>
                    </a:cubicBezTo>
                    <a:cubicBezTo>
                      <a:pt x="0" y="1295"/>
                      <a:pt x="375" y="1658"/>
                      <a:pt x="835" y="1658"/>
                    </a:cubicBezTo>
                    <a:cubicBezTo>
                      <a:pt x="1282" y="1658"/>
                      <a:pt x="1657" y="1295"/>
                      <a:pt x="1657" y="835"/>
                    </a:cubicBezTo>
                    <a:cubicBezTo>
                      <a:pt x="1657" y="375"/>
                      <a:pt x="1282" y="0"/>
                      <a:pt x="83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5" name="Google Shape;2092;p57">
              <a:extLst>
                <a:ext uri="{FF2B5EF4-FFF2-40B4-BE49-F238E27FC236}">
                  <a16:creationId xmlns:a16="http://schemas.microsoft.com/office/drawing/2014/main" id="{88511803-4BE2-4A74-9189-E83845699A71}"/>
                </a:ext>
              </a:extLst>
            </p:cNvPr>
            <p:cNvGrpSpPr/>
            <p:nvPr/>
          </p:nvGrpSpPr>
          <p:grpSpPr>
            <a:xfrm>
              <a:off x="1119465" y="2127087"/>
              <a:ext cx="85301" cy="73274"/>
              <a:chOff x="3906424" y="3297561"/>
              <a:chExt cx="37776" cy="32451"/>
            </a:xfrm>
          </p:grpSpPr>
          <p:sp>
            <p:nvSpPr>
              <p:cNvPr id="279" name="Google Shape;2093;p57">
                <a:extLst>
                  <a:ext uri="{FF2B5EF4-FFF2-40B4-BE49-F238E27FC236}">
                    <a16:creationId xmlns:a16="http://schemas.microsoft.com/office/drawing/2014/main" id="{77F6F82F-02D3-41F2-AE82-1BEFD9162D16}"/>
                  </a:ext>
                </a:extLst>
              </p:cNvPr>
              <p:cNvSpPr/>
              <p:nvPr/>
            </p:nvSpPr>
            <p:spPr>
              <a:xfrm>
                <a:off x="3906424" y="3297561"/>
                <a:ext cx="37776" cy="32451"/>
              </a:xfrm>
              <a:custGeom>
                <a:avLst/>
                <a:gdLst/>
                <a:ahLst/>
                <a:cxnLst/>
                <a:rect l="l" t="t" r="r" b="b"/>
                <a:pathLst>
                  <a:path w="4803" h="4126" extrusionOk="0">
                    <a:moveTo>
                      <a:pt x="2730" y="0"/>
                    </a:moveTo>
                    <a:cubicBezTo>
                      <a:pt x="2226" y="0"/>
                      <a:pt x="1713" y="187"/>
                      <a:pt x="1295" y="605"/>
                    </a:cubicBezTo>
                    <a:cubicBezTo>
                      <a:pt x="0" y="1899"/>
                      <a:pt x="920" y="4125"/>
                      <a:pt x="2746" y="4125"/>
                    </a:cubicBezTo>
                    <a:cubicBezTo>
                      <a:pt x="3883" y="4113"/>
                      <a:pt x="4803" y="3194"/>
                      <a:pt x="4803" y="2069"/>
                    </a:cubicBezTo>
                    <a:cubicBezTo>
                      <a:pt x="4803" y="824"/>
                      <a:pt x="3788" y="0"/>
                      <a:pt x="273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2094;p57">
                <a:extLst>
                  <a:ext uri="{FF2B5EF4-FFF2-40B4-BE49-F238E27FC236}">
                    <a16:creationId xmlns:a16="http://schemas.microsoft.com/office/drawing/2014/main" id="{26F866F8-D5D6-41F7-805C-4F46490E92BB}"/>
                  </a:ext>
                </a:extLst>
              </p:cNvPr>
              <p:cNvSpPr/>
              <p:nvPr/>
            </p:nvSpPr>
            <p:spPr>
              <a:xfrm>
                <a:off x="3921548" y="3307361"/>
                <a:ext cx="13048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659" h="1658" extrusionOk="0">
                    <a:moveTo>
                      <a:pt x="823" y="0"/>
                    </a:moveTo>
                    <a:cubicBezTo>
                      <a:pt x="364" y="0"/>
                      <a:pt x="1" y="363"/>
                      <a:pt x="1" y="823"/>
                    </a:cubicBezTo>
                    <a:cubicBezTo>
                      <a:pt x="1" y="1282"/>
                      <a:pt x="364" y="1657"/>
                      <a:pt x="823" y="1657"/>
                    </a:cubicBezTo>
                    <a:cubicBezTo>
                      <a:pt x="1283" y="1657"/>
                      <a:pt x="1658" y="1282"/>
                      <a:pt x="1658" y="823"/>
                    </a:cubicBezTo>
                    <a:cubicBezTo>
                      <a:pt x="1658" y="363"/>
                      <a:pt x="1283" y="0"/>
                      <a:pt x="82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6" name="Google Shape;2095;p57">
              <a:extLst>
                <a:ext uri="{FF2B5EF4-FFF2-40B4-BE49-F238E27FC236}">
                  <a16:creationId xmlns:a16="http://schemas.microsoft.com/office/drawing/2014/main" id="{3AB6CB46-5474-4E13-9CA6-F454A83D2E3C}"/>
                </a:ext>
              </a:extLst>
            </p:cNvPr>
            <p:cNvGrpSpPr/>
            <p:nvPr/>
          </p:nvGrpSpPr>
          <p:grpSpPr>
            <a:xfrm>
              <a:off x="1028374" y="2385732"/>
              <a:ext cx="85301" cy="73061"/>
              <a:chOff x="3866084" y="3412107"/>
              <a:chExt cx="37776" cy="32357"/>
            </a:xfrm>
          </p:grpSpPr>
          <p:sp>
            <p:nvSpPr>
              <p:cNvPr id="277" name="Google Shape;2096;p57">
                <a:extLst>
                  <a:ext uri="{FF2B5EF4-FFF2-40B4-BE49-F238E27FC236}">
                    <a16:creationId xmlns:a16="http://schemas.microsoft.com/office/drawing/2014/main" id="{FAB8BF52-5AA4-4004-AD8B-99A6EF7D26B5}"/>
                  </a:ext>
                </a:extLst>
              </p:cNvPr>
              <p:cNvSpPr/>
              <p:nvPr/>
            </p:nvSpPr>
            <p:spPr>
              <a:xfrm>
                <a:off x="3866084" y="3412107"/>
                <a:ext cx="37776" cy="32357"/>
              </a:xfrm>
              <a:custGeom>
                <a:avLst/>
                <a:gdLst/>
                <a:ahLst/>
                <a:cxnLst/>
                <a:rect l="l" t="t" r="r" b="b"/>
                <a:pathLst>
                  <a:path w="4803" h="4114" extrusionOk="0">
                    <a:moveTo>
                      <a:pt x="2732" y="0"/>
                    </a:moveTo>
                    <a:cubicBezTo>
                      <a:pt x="2227" y="0"/>
                      <a:pt x="1713" y="187"/>
                      <a:pt x="1295" y="605"/>
                    </a:cubicBezTo>
                    <a:cubicBezTo>
                      <a:pt x="0" y="1900"/>
                      <a:pt x="920" y="4114"/>
                      <a:pt x="2746" y="4114"/>
                    </a:cubicBezTo>
                    <a:cubicBezTo>
                      <a:pt x="3883" y="4114"/>
                      <a:pt x="4803" y="3194"/>
                      <a:pt x="4803" y="2057"/>
                    </a:cubicBezTo>
                    <a:cubicBezTo>
                      <a:pt x="4803" y="821"/>
                      <a:pt x="3789" y="0"/>
                      <a:pt x="273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2097;p57">
                <a:extLst>
                  <a:ext uri="{FF2B5EF4-FFF2-40B4-BE49-F238E27FC236}">
                    <a16:creationId xmlns:a16="http://schemas.microsoft.com/office/drawing/2014/main" id="{B4931221-A0F8-40D8-9F7F-7C214FA712C3}"/>
                  </a:ext>
                </a:extLst>
              </p:cNvPr>
              <p:cNvSpPr/>
              <p:nvPr/>
            </p:nvSpPr>
            <p:spPr>
              <a:xfrm>
                <a:off x="3881208" y="3421812"/>
                <a:ext cx="13048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659" h="1658" extrusionOk="0">
                    <a:moveTo>
                      <a:pt x="823" y="1"/>
                    </a:moveTo>
                    <a:cubicBezTo>
                      <a:pt x="364" y="1"/>
                      <a:pt x="1" y="363"/>
                      <a:pt x="1" y="823"/>
                    </a:cubicBezTo>
                    <a:cubicBezTo>
                      <a:pt x="1" y="1283"/>
                      <a:pt x="364" y="1658"/>
                      <a:pt x="823" y="1658"/>
                    </a:cubicBezTo>
                    <a:cubicBezTo>
                      <a:pt x="1283" y="1658"/>
                      <a:pt x="1658" y="1283"/>
                      <a:pt x="1658" y="823"/>
                    </a:cubicBezTo>
                    <a:cubicBezTo>
                      <a:pt x="1658" y="363"/>
                      <a:pt x="1283" y="1"/>
                      <a:pt x="82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7" name="Google Shape;2098;p57">
              <a:extLst>
                <a:ext uri="{FF2B5EF4-FFF2-40B4-BE49-F238E27FC236}">
                  <a16:creationId xmlns:a16="http://schemas.microsoft.com/office/drawing/2014/main" id="{48654785-328C-43C6-98CD-42F9646DFFE0}"/>
                </a:ext>
              </a:extLst>
            </p:cNvPr>
            <p:cNvGrpSpPr/>
            <p:nvPr/>
          </p:nvGrpSpPr>
          <p:grpSpPr>
            <a:xfrm>
              <a:off x="1384781" y="3185747"/>
              <a:ext cx="85319" cy="73061"/>
              <a:chOff x="4023919" y="3766409"/>
              <a:chExt cx="37783" cy="32357"/>
            </a:xfrm>
          </p:grpSpPr>
          <p:sp>
            <p:nvSpPr>
              <p:cNvPr id="275" name="Google Shape;2099;p57">
                <a:extLst>
                  <a:ext uri="{FF2B5EF4-FFF2-40B4-BE49-F238E27FC236}">
                    <a16:creationId xmlns:a16="http://schemas.microsoft.com/office/drawing/2014/main" id="{AAADA0DD-003B-4AB2-9EE9-566ACBAAC991}"/>
                  </a:ext>
                </a:extLst>
              </p:cNvPr>
              <p:cNvSpPr/>
              <p:nvPr/>
            </p:nvSpPr>
            <p:spPr>
              <a:xfrm>
                <a:off x="4023919" y="3766409"/>
                <a:ext cx="37783" cy="32357"/>
              </a:xfrm>
              <a:custGeom>
                <a:avLst/>
                <a:gdLst/>
                <a:ahLst/>
                <a:cxnLst/>
                <a:rect l="l" t="t" r="r" b="b"/>
                <a:pathLst>
                  <a:path w="4804" h="4114" extrusionOk="0">
                    <a:moveTo>
                      <a:pt x="2732" y="0"/>
                    </a:moveTo>
                    <a:cubicBezTo>
                      <a:pt x="2228" y="0"/>
                      <a:pt x="1714" y="187"/>
                      <a:pt x="1295" y="606"/>
                    </a:cubicBezTo>
                    <a:cubicBezTo>
                      <a:pt x="1" y="1900"/>
                      <a:pt x="920" y="4114"/>
                      <a:pt x="2747" y="4114"/>
                    </a:cubicBezTo>
                    <a:cubicBezTo>
                      <a:pt x="3884" y="4114"/>
                      <a:pt x="4803" y="3194"/>
                      <a:pt x="4803" y="2057"/>
                    </a:cubicBezTo>
                    <a:cubicBezTo>
                      <a:pt x="4803" y="821"/>
                      <a:pt x="3789" y="0"/>
                      <a:pt x="273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" name="Google Shape;2100;p57">
                <a:extLst>
                  <a:ext uri="{FF2B5EF4-FFF2-40B4-BE49-F238E27FC236}">
                    <a16:creationId xmlns:a16="http://schemas.microsoft.com/office/drawing/2014/main" id="{8AD38899-BBCD-4CC0-9949-8702C60CC523}"/>
                  </a:ext>
                </a:extLst>
              </p:cNvPr>
              <p:cNvSpPr/>
              <p:nvPr/>
            </p:nvSpPr>
            <p:spPr>
              <a:xfrm>
                <a:off x="4039051" y="3776115"/>
                <a:ext cx="13040" cy="13048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59" extrusionOk="0">
                    <a:moveTo>
                      <a:pt x="823" y="1"/>
                    </a:moveTo>
                    <a:cubicBezTo>
                      <a:pt x="363" y="1"/>
                      <a:pt x="0" y="376"/>
                      <a:pt x="0" y="823"/>
                    </a:cubicBezTo>
                    <a:cubicBezTo>
                      <a:pt x="0" y="1283"/>
                      <a:pt x="363" y="1658"/>
                      <a:pt x="823" y="1658"/>
                    </a:cubicBezTo>
                    <a:cubicBezTo>
                      <a:pt x="1283" y="1658"/>
                      <a:pt x="1658" y="1283"/>
                      <a:pt x="1658" y="823"/>
                    </a:cubicBezTo>
                    <a:cubicBezTo>
                      <a:pt x="1658" y="376"/>
                      <a:pt x="1283" y="1"/>
                      <a:pt x="82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8" name="Google Shape;2101;p57">
              <a:extLst>
                <a:ext uri="{FF2B5EF4-FFF2-40B4-BE49-F238E27FC236}">
                  <a16:creationId xmlns:a16="http://schemas.microsoft.com/office/drawing/2014/main" id="{3A3A74D1-23B3-479E-96FF-9BF5CC463F79}"/>
                </a:ext>
              </a:extLst>
            </p:cNvPr>
            <p:cNvGrpSpPr/>
            <p:nvPr/>
          </p:nvGrpSpPr>
          <p:grpSpPr>
            <a:xfrm>
              <a:off x="1271792" y="3215192"/>
              <a:ext cx="85301" cy="73061"/>
              <a:chOff x="3973882" y="3779449"/>
              <a:chExt cx="37776" cy="32357"/>
            </a:xfrm>
          </p:grpSpPr>
          <p:sp>
            <p:nvSpPr>
              <p:cNvPr id="273" name="Google Shape;2102;p57">
                <a:extLst>
                  <a:ext uri="{FF2B5EF4-FFF2-40B4-BE49-F238E27FC236}">
                    <a16:creationId xmlns:a16="http://schemas.microsoft.com/office/drawing/2014/main" id="{C0121FCE-F949-485D-AD9D-0FB158F5CA66}"/>
                  </a:ext>
                </a:extLst>
              </p:cNvPr>
              <p:cNvSpPr/>
              <p:nvPr/>
            </p:nvSpPr>
            <p:spPr>
              <a:xfrm>
                <a:off x="3973882" y="3779449"/>
                <a:ext cx="37776" cy="32357"/>
              </a:xfrm>
              <a:custGeom>
                <a:avLst/>
                <a:gdLst/>
                <a:ahLst/>
                <a:cxnLst/>
                <a:rect l="l" t="t" r="r" b="b"/>
                <a:pathLst>
                  <a:path w="4803" h="4114" extrusionOk="0">
                    <a:moveTo>
                      <a:pt x="2730" y="0"/>
                    </a:moveTo>
                    <a:cubicBezTo>
                      <a:pt x="2226" y="0"/>
                      <a:pt x="1712" y="187"/>
                      <a:pt x="1294" y="605"/>
                    </a:cubicBezTo>
                    <a:cubicBezTo>
                      <a:pt x="0" y="1899"/>
                      <a:pt x="919" y="4113"/>
                      <a:pt x="2746" y="4113"/>
                    </a:cubicBezTo>
                    <a:cubicBezTo>
                      <a:pt x="3883" y="4113"/>
                      <a:pt x="4802" y="3194"/>
                      <a:pt x="4802" y="2069"/>
                    </a:cubicBezTo>
                    <a:cubicBezTo>
                      <a:pt x="4802" y="824"/>
                      <a:pt x="3787" y="0"/>
                      <a:pt x="273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" name="Google Shape;2103;p57">
                <a:extLst>
                  <a:ext uri="{FF2B5EF4-FFF2-40B4-BE49-F238E27FC236}">
                    <a16:creationId xmlns:a16="http://schemas.microsoft.com/office/drawing/2014/main" id="{3C1FD7C3-5DDB-47B0-A430-81BF74E44ADA}"/>
                  </a:ext>
                </a:extLst>
              </p:cNvPr>
              <p:cNvSpPr/>
              <p:nvPr/>
            </p:nvSpPr>
            <p:spPr>
              <a:xfrm>
                <a:off x="3989006" y="3789155"/>
                <a:ext cx="13040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58" extrusionOk="0">
                    <a:moveTo>
                      <a:pt x="823" y="0"/>
                    </a:moveTo>
                    <a:cubicBezTo>
                      <a:pt x="363" y="0"/>
                      <a:pt x="0" y="375"/>
                      <a:pt x="0" y="823"/>
                    </a:cubicBezTo>
                    <a:cubicBezTo>
                      <a:pt x="0" y="1282"/>
                      <a:pt x="363" y="1657"/>
                      <a:pt x="823" y="1657"/>
                    </a:cubicBezTo>
                    <a:cubicBezTo>
                      <a:pt x="1283" y="1657"/>
                      <a:pt x="1658" y="1282"/>
                      <a:pt x="1658" y="823"/>
                    </a:cubicBezTo>
                    <a:cubicBezTo>
                      <a:pt x="1658" y="375"/>
                      <a:pt x="1283" y="0"/>
                      <a:pt x="82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9" name="Google Shape;2104;p57">
              <a:extLst>
                <a:ext uri="{FF2B5EF4-FFF2-40B4-BE49-F238E27FC236}">
                  <a16:creationId xmlns:a16="http://schemas.microsoft.com/office/drawing/2014/main" id="{A780BBC7-07F0-49CA-9D56-E1304C0BDE1F}"/>
                </a:ext>
              </a:extLst>
            </p:cNvPr>
            <p:cNvGrpSpPr/>
            <p:nvPr/>
          </p:nvGrpSpPr>
          <p:grpSpPr>
            <a:xfrm>
              <a:off x="1496509" y="3347462"/>
              <a:ext cx="85301" cy="73115"/>
              <a:chOff x="4073398" y="3838028"/>
              <a:chExt cx="37776" cy="32380"/>
            </a:xfrm>
          </p:grpSpPr>
          <p:sp>
            <p:nvSpPr>
              <p:cNvPr id="271" name="Google Shape;2105;p57">
                <a:extLst>
                  <a:ext uri="{FF2B5EF4-FFF2-40B4-BE49-F238E27FC236}">
                    <a16:creationId xmlns:a16="http://schemas.microsoft.com/office/drawing/2014/main" id="{0666CB48-5CA5-400F-962F-19794D0C9C78}"/>
                  </a:ext>
                </a:extLst>
              </p:cNvPr>
              <p:cNvSpPr/>
              <p:nvPr/>
            </p:nvSpPr>
            <p:spPr>
              <a:xfrm>
                <a:off x="4073398" y="3838028"/>
                <a:ext cx="37776" cy="32380"/>
              </a:xfrm>
              <a:custGeom>
                <a:avLst/>
                <a:gdLst/>
                <a:ahLst/>
                <a:cxnLst/>
                <a:rect l="l" t="t" r="r" b="b"/>
                <a:pathLst>
                  <a:path w="4803" h="4117" extrusionOk="0">
                    <a:moveTo>
                      <a:pt x="2737" y="1"/>
                    </a:moveTo>
                    <a:cubicBezTo>
                      <a:pt x="2231" y="1"/>
                      <a:pt x="1714" y="189"/>
                      <a:pt x="1295" y="609"/>
                    </a:cubicBezTo>
                    <a:cubicBezTo>
                      <a:pt x="0" y="1891"/>
                      <a:pt x="920" y="4105"/>
                      <a:pt x="2746" y="4117"/>
                    </a:cubicBezTo>
                    <a:cubicBezTo>
                      <a:pt x="3883" y="4105"/>
                      <a:pt x="4803" y="3185"/>
                      <a:pt x="4803" y="2060"/>
                    </a:cubicBezTo>
                    <a:cubicBezTo>
                      <a:pt x="4803" y="818"/>
                      <a:pt x="3792" y="1"/>
                      <a:pt x="273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" name="Google Shape;2106;p57">
                <a:extLst>
                  <a:ext uri="{FF2B5EF4-FFF2-40B4-BE49-F238E27FC236}">
                    <a16:creationId xmlns:a16="http://schemas.microsoft.com/office/drawing/2014/main" id="{993C3988-7D5C-43F1-838D-DB26D20A6623}"/>
                  </a:ext>
                </a:extLst>
              </p:cNvPr>
              <p:cNvSpPr/>
              <p:nvPr/>
            </p:nvSpPr>
            <p:spPr>
              <a:xfrm>
                <a:off x="4088428" y="3847663"/>
                <a:ext cx="13040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58" extrusionOk="0">
                    <a:moveTo>
                      <a:pt x="835" y="1"/>
                    </a:moveTo>
                    <a:cubicBezTo>
                      <a:pt x="376" y="1"/>
                      <a:pt x="1" y="376"/>
                      <a:pt x="1" y="835"/>
                    </a:cubicBezTo>
                    <a:cubicBezTo>
                      <a:pt x="1" y="1283"/>
                      <a:pt x="376" y="1658"/>
                      <a:pt x="835" y="1658"/>
                    </a:cubicBezTo>
                    <a:cubicBezTo>
                      <a:pt x="1295" y="1658"/>
                      <a:pt x="1658" y="1283"/>
                      <a:pt x="1658" y="835"/>
                    </a:cubicBezTo>
                    <a:cubicBezTo>
                      <a:pt x="1658" y="376"/>
                      <a:pt x="1295" y="1"/>
                      <a:pt x="83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0" name="Google Shape;2107;p57">
              <a:extLst>
                <a:ext uri="{FF2B5EF4-FFF2-40B4-BE49-F238E27FC236}">
                  <a16:creationId xmlns:a16="http://schemas.microsoft.com/office/drawing/2014/main" id="{88C40D2F-93E6-4CE2-ADA4-FBFA0A83114F}"/>
                </a:ext>
              </a:extLst>
            </p:cNvPr>
            <p:cNvGrpSpPr/>
            <p:nvPr/>
          </p:nvGrpSpPr>
          <p:grpSpPr>
            <a:xfrm>
              <a:off x="2104556" y="4039466"/>
              <a:ext cx="85248" cy="73079"/>
              <a:chOff x="4342672" y="4144496"/>
              <a:chExt cx="37752" cy="32364"/>
            </a:xfrm>
          </p:grpSpPr>
          <p:sp>
            <p:nvSpPr>
              <p:cNvPr id="269" name="Google Shape;2108;p57">
                <a:extLst>
                  <a:ext uri="{FF2B5EF4-FFF2-40B4-BE49-F238E27FC236}">
                    <a16:creationId xmlns:a16="http://schemas.microsoft.com/office/drawing/2014/main" id="{F735D507-E2DB-4499-8940-D72329137561}"/>
                  </a:ext>
                </a:extLst>
              </p:cNvPr>
              <p:cNvSpPr/>
              <p:nvPr/>
            </p:nvSpPr>
            <p:spPr>
              <a:xfrm>
                <a:off x="4342672" y="4144496"/>
                <a:ext cx="37752" cy="32364"/>
              </a:xfrm>
              <a:custGeom>
                <a:avLst/>
                <a:gdLst/>
                <a:ahLst/>
                <a:cxnLst/>
                <a:rect l="l" t="t" r="r" b="b"/>
                <a:pathLst>
                  <a:path w="4800" h="4115" extrusionOk="0">
                    <a:moveTo>
                      <a:pt x="2729" y="1"/>
                    </a:moveTo>
                    <a:cubicBezTo>
                      <a:pt x="2224" y="1"/>
                      <a:pt x="1710" y="188"/>
                      <a:pt x="1291" y="606"/>
                    </a:cubicBezTo>
                    <a:cubicBezTo>
                      <a:pt x="1" y="1897"/>
                      <a:pt x="912" y="4114"/>
                      <a:pt x="2740" y="4114"/>
                    </a:cubicBezTo>
                    <a:cubicBezTo>
                      <a:pt x="2745" y="4114"/>
                      <a:pt x="2750" y="4114"/>
                      <a:pt x="2755" y="4114"/>
                    </a:cubicBezTo>
                    <a:cubicBezTo>
                      <a:pt x="3880" y="4114"/>
                      <a:pt x="4800" y="3195"/>
                      <a:pt x="4800" y="2058"/>
                    </a:cubicBezTo>
                    <a:cubicBezTo>
                      <a:pt x="4800" y="822"/>
                      <a:pt x="3785" y="1"/>
                      <a:pt x="272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2109;p57">
                <a:extLst>
                  <a:ext uri="{FF2B5EF4-FFF2-40B4-BE49-F238E27FC236}">
                    <a16:creationId xmlns:a16="http://schemas.microsoft.com/office/drawing/2014/main" id="{50F706B9-AD7E-4615-A031-92E1B2AFFAAB}"/>
                  </a:ext>
                </a:extLst>
              </p:cNvPr>
              <p:cNvSpPr/>
              <p:nvPr/>
            </p:nvSpPr>
            <p:spPr>
              <a:xfrm>
                <a:off x="4355586" y="4154209"/>
                <a:ext cx="15227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936" h="1658" extrusionOk="0">
                    <a:moveTo>
                      <a:pt x="1101" y="0"/>
                    </a:moveTo>
                    <a:cubicBezTo>
                      <a:pt x="363" y="0"/>
                      <a:pt x="0" y="895"/>
                      <a:pt x="520" y="1416"/>
                    </a:cubicBezTo>
                    <a:cubicBezTo>
                      <a:pt x="688" y="1583"/>
                      <a:pt x="893" y="1657"/>
                      <a:pt x="1096" y="1657"/>
                    </a:cubicBezTo>
                    <a:cubicBezTo>
                      <a:pt x="1523" y="1657"/>
                      <a:pt x="1936" y="1324"/>
                      <a:pt x="1936" y="823"/>
                    </a:cubicBezTo>
                    <a:cubicBezTo>
                      <a:pt x="1936" y="375"/>
                      <a:pt x="1561" y="0"/>
                      <a:pt x="110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1" name="Google Shape;2110;p57">
              <a:extLst>
                <a:ext uri="{FF2B5EF4-FFF2-40B4-BE49-F238E27FC236}">
                  <a16:creationId xmlns:a16="http://schemas.microsoft.com/office/drawing/2014/main" id="{2B8F0266-8A2E-4BE7-AEE2-A7879266BF5E}"/>
                </a:ext>
              </a:extLst>
            </p:cNvPr>
            <p:cNvGrpSpPr/>
            <p:nvPr/>
          </p:nvGrpSpPr>
          <p:grpSpPr>
            <a:xfrm>
              <a:off x="2248430" y="3841611"/>
              <a:ext cx="85319" cy="73079"/>
              <a:chOff x="4406386" y="4056872"/>
              <a:chExt cx="37783" cy="32364"/>
            </a:xfrm>
          </p:grpSpPr>
          <p:sp>
            <p:nvSpPr>
              <p:cNvPr id="267" name="Google Shape;2111;p57">
                <a:extLst>
                  <a:ext uri="{FF2B5EF4-FFF2-40B4-BE49-F238E27FC236}">
                    <a16:creationId xmlns:a16="http://schemas.microsoft.com/office/drawing/2014/main" id="{9B02F30C-42CC-4BDD-A777-9D5BAB90B95A}"/>
                  </a:ext>
                </a:extLst>
              </p:cNvPr>
              <p:cNvSpPr/>
              <p:nvPr/>
            </p:nvSpPr>
            <p:spPr>
              <a:xfrm>
                <a:off x="4406386" y="4056872"/>
                <a:ext cx="37783" cy="32364"/>
              </a:xfrm>
              <a:custGeom>
                <a:avLst/>
                <a:gdLst/>
                <a:ahLst/>
                <a:cxnLst/>
                <a:rect l="l" t="t" r="r" b="b"/>
                <a:pathLst>
                  <a:path w="4804" h="4115" extrusionOk="0">
                    <a:moveTo>
                      <a:pt x="2733" y="1"/>
                    </a:moveTo>
                    <a:cubicBezTo>
                      <a:pt x="2228" y="1"/>
                      <a:pt x="1714" y="188"/>
                      <a:pt x="1295" y="606"/>
                    </a:cubicBezTo>
                    <a:cubicBezTo>
                      <a:pt x="1" y="1900"/>
                      <a:pt x="920" y="4114"/>
                      <a:pt x="2747" y="4114"/>
                    </a:cubicBezTo>
                    <a:cubicBezTo>
                      <a:pt x="3884" y="4114"/>
                      <a:pt x="4803" y="3195"/>
                      <a:pt x="4803" y="2058"/>
                    </a:cubicBezTo>
                    <a:cubicBezTo>
                      <a:pt x="4803" y="821"/>
                      <a:pt x="3789" y="1"/>
                      <a:pt x="273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2112;p57">
                <a:extLst>
                  <a:ext uri="{FF2B5EF4-FFF2-40B4-BE49-F238E27FC236}">
                    <a16:creationId xmlns:a16="http://schemas.microsoft.com/office/drawing/2014/main" id="{F483370F-41F4-4A1A-9517-40CF5007F060}"/>
                  </a:ext>
                </a:extLst>
              </p:cNvPr>
              <p:cNvSpPr/>
              <p:nvPr/>
            </p:nvSpPr>
            <p:spPr>
              <a:xfrm>
                <a:off x="4419332" y="4066577"/>
                <a:ext cx="15227" cy="13017"/>
              </a:xfrm>
              <a:custGeom>
                <a:avLst/>
                <a:gdLst/>
                <a:ahLst/>
                <a:cxnLst/>
                <a:rect l="l" t="t" r="r" b="b"/>
                <a:pathLst>
                  <a:path w="1936" h="1655" extrusionOk="0">
                    <a:moveTo>
                      <a:pt x="1123" y="1"/>
                    </a:moveTo>
                    <a:cubicBezTo>
                      <a:pt x="1115" y="1"/>
                      <a:pt x="1108" y="1"/>
                      <a:pt x="1101" y="1"/>
                    </a:cubicBezTo>
                    <a:cubicBezTo>
                      <a:pt x="363" y="1"/>
                      <a:pt x="0" y="884"/>
                      <a:pt x="520" y="1404"/>
                    </a:cubicBezTo>
                    <a:cubicBezTo>
                      <a:pt x="689" y="1577"/>
                      <a:pt x="898" y="1655"/>
                      <a:pt x="1103" y="1655"/>
                    </a:cubicBezTo>
                    <a:cubicBezTo>
                      <a:pt x="1528" y="1655"/>
                      <a:pt x="1936" y="1322"/>
                      <a:pt x="1936" y="824"/>
                    </a:cubicBezTo>
                    <a:cubicBezTo>
                      <a:pt x="1936" y="371"/>
                      <a:pt x="1572" y="1"/>
                      <a:pt x="112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2" name="Google Shape;2113;p57">
              <a:extLst>
                <a:ext uri="{FF2B5EF4-FFF2-40B4-BE49-F238E27FC236}">
                  <a16:creationId xmlns:a16="http://schemas.microsoft.com/office/drawing/2014/main" id="{0431CD77-D7C6-499E-AFC4-87438130957D}"/>
                </a:ext>
              </a:extLst>
            </p:cNvPr>
            <p:cNvGrpSpPr/>
            <p:nvPr/>
          </p:nvGrpSpPr>
          <p:grpSpPr>
            <a:xfrm>
              <a:off x="1973008" y="4266978"/>
              <a:ext cx="85319" cy="73061"/>
              <a:chOff x="4284416" y="4245254"/>
              <a:chExt cx="37783" cy="32357"/>
            </a:xfrm>
          </p:grpSpPr>
          <p:sp>
            <p:nvSpPr>
              <p:cNvPr id="265" name="Google Shape;2114;p57">
                <a:extLst>
                  <a:ext uri="{FF2B5EF4-FFF2-40B4-BE49-F238E27FC236}">
                    <a16:creationId xmlns:a16="http://schemas.microsoft.com/office/drawing/2014/main" id="{E8CDD0F6-AC9D-4790-BF5F-E0F0F9C5DD7D}"/>
                  </a:ext>
                </a:extLst>
              </p:cNvPr>
              <p:cNvSpPr/>
              <p:nvPr/>
            </p:nvSpPr>
            <p:spPr>
              <a:xfrm>
                <a:off x="4284416" y="4245254"/>
                <a:ext cx="37783" cy="32357"/>
              </a:xfrm>
              <a:custGeom>
                <a:avLst/>
                <a:gdLst/>
                <a:ahLst/>
                <a:cxnLst/>
                <a:rect l="l" t="t" r="r" b="b"/>
                <a:pathLst>
                  <a:path w="4804" h="4114" extrusionOk="0">
                    <a:moveTo>
                      <a:pt x="2732" y="0"/>
                    </a:moveTo>
                    <a:cubicBezTo>
                      <a:pt x="2228" y="0"/>
                      <a:pt x="1714" y="187"/>
                      <a:pt x="1295" y="606"/>
                    </a:cubicBezTo>
                    <a:cubicBezTo>
                      <a:pt x="1" y="1900"/>
                      <a:pt x="920" y="4114"/>
                      <a:pt x="2747" y="4114"/>
                    </a:cubicBezTo>
                    <a:cubicBezTo>
                      <a:pt x="3884" y="4114"/>
                      <a:pt x="4803" y="3194"/>
                      <a:pt x="4803" y="2057"/>
                    </a:cubicBezTo>
                    <a:cubicBezTo>
                      <a:pt x="4803" y="821"/>
                      <a:pt x="3789" y="0"/>
                      <a:pt x="273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115;p57">
                <a:extLst>
                  <a:ext uri="{FF2B5EF4-FFF2-40B4-BE49-F238E27FC236}">
                    <a16:creationId xmlns:a16="http://schemas.microsoft.com/office/drawing/2014/main" id="{5E728CBC-336A-4CF5-96E2-F49DFF0E2A55}"/>
                  </a:ext>
                </a:extLst>
              </p:cNvPr>
              <p:cNvSpPr/>
              <p:nvPr/>
            </p:nvSpPr>
            <p:spPr>
              <a:xfrm>
                <a:off x="4299548" y="4254959"/>
                <a:ext cx="13040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58" extrusionOk="0">
                    <a:moveTo>
                      <a:pt x="823" y="1"/>
                    </a:moveTo>
                    <a:cubicBezTo>
                      <a:pt x="363" y="1"/>
                      <a:pt x="0" y="364"/>
                      <a:pt x="0" y="823"/>
                    </a:cubicBezTo>
                    <a:cubicBezTo>
                      <a:pt x="0" y="1283"/>
                      <a:pt x="363" y="1658"/>
                      <a:pt x="823" y="1658"/>
                    </a:cubicBezTo>
                    <a:cubicBezTo>
                      <a:pt x="1283" y="1658"/>
                      <a:pt x="1658" y="1283"/>
                      <a:pt x="1658" y="823"/>
                    </a:cubicBezTo>
                    <a:cubicBezTo>
                      <a:pt x="1658" y="364"/>
                      <a:pt x="1283" y="1"/>
                      <a:pt x="82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3" name="Google Shape;2116;p57">
              <a:extLst>
                <a:ext uri="{FF2B5EF4-FFF2-40B4-BE49-F238E27FC236}">
                  <a16:creationId xmlns:a16="http://schemas.microsoft.com/office/drawing/2014/main" id="{AAEA06BF-135F-4ED8-A755-693F572EF148}"/>
                </a:ext>
              </a:extLst>
            </p:cNvPr>
            <p:cNvGrpSpPr/>
            <p:nvPr/>
          </p:nvGrpSpPr>
          <p:grpSpPr>
            <a:xfrm>
              <a:off x="1825423" y="4461175"/>
              <a:ext cx="85301" cy="73079"/>
              <a:chOff x="4219057" y="4331258"/>
              <a:chExt cx="37776" cy="32364"/>
            </a:xfrm>
          </p:grpSpPr>
          <p:sp>
            <p:nvSpPr>
              <p:cNvPr id="263" name="Google Shape;2117;p57">
                <a:extLst>
                  <a:ext uri="{FF2B5EF4-FFF2-40B4-BE49-F238E27FC236}">
                    <a16:creationId xmlns:a16="http://schemas.microsoft.com/office/drawing/2014/main" id="{7395D158-ED71-4959-BDE6-174E33A0792F}"/>
                  </a:ext>
                </a:extLst>
              </p:cNvPr>
              <p:cNvSpPr/>
              <p:nvPr/>
            </p:nvSpPr>
            <p:spPr>
              <a:xfrm>
                <a:off x="4219057" y="4331258"/>
                <a:ext cx="37776" cy="32364"/>
              </a:xfrm>
              <a:custGeom>
                <a:avLst/>
                <a:gdLst/>
                <a:ahLst/>
                <a:cxnLst/>
                <a:rect l="l" t="t" r="r" b="b"/>
                <a:pathLst>
                  <a:path w="4803" h="4115" extrusionOk="0">
                    <a:moveTo>
                      <a:pt x="2732" y="1"/>
                    </a:moveTo>
                    <a:cubicBezTo>
                      <a:pt x="2227" y="1"/>
                      <a:pt x="1713" y="188"/>
                      <a:pt x="1295" y="606"/>
                    </a:cubicBezTo>
                    <a:cubicBezTo>
                      <a:pt x="0" y="1901"/>
                      <a:pt x="920" y="4114"/>
                      <a:pt x="2746" y="4114"/>
                    </a:cubicBezTo>
                    <a:cubicBezTo>
                      <a:pt x="3883" y="4114"/>
                      <a:pt x="4803" y="3195"/>
                      <a:pt x="4803" y="2058"/>
                    </a:cubicBezTo>
                    <a:cubicBezTo>
                      <a:pt x="4803" y="821"/>
                      <a:pt x="3789" y="1"/>
                      <a:pt x="27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" name="Google Shape;2118;p57">
                <a:extLst>
                  <a:ext uri="{FF2B5EF4-FFF2-40B4-BE49-F238E27FC236}">
                    <a16:creationId xmlns:a16="http://schemas.microsoft.com/office/drawing/2014/main" id="{3DF14224-0358-4110-AFF9-6B3FA85D394D}"/>
                  </a:ext>
                </a:extLst>
              </p:cNvPr>
              <p:cNvSpPr/>
              <p:nvPr/>
            </p:nvSpPr>
            <p:spPr>
              <a:xfrm>
                <a:off x="4231995" y="4340971"/>
                <a:ext cx="15235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937" h="1658" extrusionOk="0">
                    <a:moveTo>
                      <a:pt x="1113" y="0"/>
                    </a:moveTo>
                    <a:cubicBezTo>
                      <a:pt x="363" y="0"/>
                      <a:pt x="1" y="895"/>
                      <a:pt x="521" y="1416"/>
                    </a:cubicBezTo>
                    <a:cubicBezTo>
                      <a:pt x="688" y="1583"/>
                      <a:pt x="894" y="1657"/>
                      <a:pt x="1096" y="1657"/>
                    </a:cubicBezTo>
                    <a:cubicBezTo>
                      <a:pt x="1524" y="1657"/>
                      <a:pt x="1936" y="1324"/>
                      <a:pt x="1936" y="823"/>
                    </a:cubicBezTo>
                    <a:cubicBezTo>
                      <a:pt x="1936" y="375"/>
                      <a:pt x="1561" y="0"/>
                      <a:pt x="11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4" name="Google Shape;2119;p57">
              <a:extLst>
                <a:ext uri="{FF2B5EF4-FFF2-40B4-BE49-F238E27FC236}">
                  <a16:creationId xmlns:a16="http://schemas.microsoft.com/office/drawing/2014/main" id="{6344599F-6B89-4F82-B6E4-FEE46E0DA6C7}"/>
                </a:ext>
              </a:extLst>
            </p:cNvPr>
            <p:cNvGrpSpPr/>
            <p:nvPr/>
          </p:nvGrpSpPr>
          <p:grpSpPr>
            <a:xfrm>
              <a:off x="1791697" y="4033126"/>
              <a:ext cx="75640" cy="64803"/>
              <a:chOff x="4204122" y="4141688"/>
              <a:chExt cx="33497" cy="28699"/>
            </a:xfrm>
          </p:grpSpPr>
          <p:sp>
            <p:nvSpPr>
              <p:cNvPr id="261" name="Google Shape;2120;p57">
                <a:extLst>
                  <a:ext uri="{FF2B5EF4-FFF2-40B4-BE49-F238E27FC236}">
                    <a16:creationId xmlns:a16="http://schemas.microsoft.com/office/drawing/2014/main" id="{CB097E6D-DF84-43A2-8F5B-442E56234976}"/>
                  </a:ext>
                </a:extLst>
              </p:cNvPr>
              <p:cNvSpPr/>
              <p:nvPr/>
            </p:nvSpPr>
            <p:spPr>
              <a:xfrm>
                <a:off x="4204122" y="4141688"/>
                <a:ext cx="33497" cy="28699"/>
              </a:xfrm>
              <a:custGeom>
                <a:avLst/>
                <a:gdLst/>
                <a:ahLst/>
                <a:cxnLst/>
                <a:rect l="l" t="t" r="r" b="b"/>
                <a:pathLst>
                  <a:path w="4259" h="3649" extrusionOk="0">
                    <a:moveTo>
                      <a:pt x="2427" y="1"/>
                    </a:moveTo>
                    <a:cubicBezTo>
                      <a:pt x="1979" y="1"/>
                      <a:pt x="1522" y="168"/>
                      <a:pt x="1149" y="540"/>
                    </a:cubicBezTo>
                    <a:cubicBezTo>
                      <a:pt x="0" y="1677"/>
                      <a:pt x="811" y="3649"/>
                      <a:pt x="2432" y="3649"/>
                    </a:cubicBezTo>
                    <a:cubicBezTo>
                      <a:pt x="3448" y="3649"/>
                      <a:pt x="4258" y="2826"/>
                      <a:pt x="4258" y="1822"/>
                    </a:cubicBezTo>
                    <a:cubicBezTo>
                      <a:pt x="4258" y="726"/>
                      <a:pt x="3363" y="1"/>
                      <a:pt x="242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121;p57">
                <a:extLst>
                  <a:ext uri="{FF2B5EF4-FFF2-40B4-BE49-F238E27FC236}">
                    <a16:creationId xmlns:a16="http://schemas.microsoft.com/office/drawing/2014/main" id="{00D71956-D5A6-4A38-B666-CAC78C3DAE7C}"/>
                  </a:ext>
                </a:extLst>
              </p:cNvPr>
              <p:cNvSpPr/>
              <p:nvPr/>
            </p:nvSpPr>
            <p:spPr>
              <a:xfrm>
                <a:off x="4216965" y="4151259"/>
                <a:ext cx="11042" cy="9399"/>
              </a:xfrm>
              <a:custGeom>
                <a:avLst/>
                <a:gdLst/>
                <a:ahLst/>
                <a:cxnLst/>
                <a:rect l="l" t="t" r="r" b="b"/>
                <a:pathLst>
                  <a:path w="1404" h="1195" extrusionOk="0">
                    <a:moveTo>
                      <a:pt x="799" y="0"/>
                    </a:moveTo>
                    <a:cubicBezTo>
                      <a:pt x="266" y="0"/>
                      <a:pt x="0" y="641"/>
                      <a:pt x="375" y="1016"/>
                    </a:cubicBezTo>
                    <a:cubicBezTo>
                      <a:pt x="498" y="1139"/>
                      <a:pt x="650" y="1195"/>
                      <a:pt x="799" y="1195"/>
                    </a:cubicBezTo>
                    <a:cubicBezTo>
                      <a:pt x="1103" y="1195"/>
                      <a:pt x="1395" y="963"/>
                      <a:pt x="1404" y="605"/>
                    </a:cubicBezTo>
                    <a:cubicBezTo>
                      <a:pt x="1404" y="278"/>
                      <a:pt x="1137" y="0"/>
                      <a:pt x="79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5" name="Google Shape;2122;p57">
              <a:extLst>
                <a:ext uri="{FF2B5EF4-FFF2-40B4-BE49-F238E27FC236}">
                  <a16:creationId xmlns:a16="http://schemas.microsoft.com/office/drawing/2014/main" id="{D8DF3F18-6E0B-4A2B-B42B-CE8DE4062F93}"/>
                </a:ext>
              </a:extLst>
            </p:cNvPr>
            <p:cNvGrpSpPr/>
            <p:nvPr/>
          </p:nvGrpSpPr>
          <p:grpSpPr>
            <a:xfrm>
              <a:off x="2011689" y="3721932"/>
              <a:ext cx="87876" cy="75246"/>
              <a:chOff x="4301546" y="4003869"/>
              <a:chExt cx="38916" cy="33324"/>
            </a:xfrm>
          </p:grpSpPr>
          <p:sp>
            <p:nvSpPr>
              <p:cNvPr id="259" name="Google Shape;2123;p57">
                <a:extLst>
                  <a:ext uri="{FF2B5EF4-FFF2-40B4-BE49-F238E27FC236}">
                    <a16:creationId xmlns:a16="http://schemas.microsoft.com/office/drawing/2014/main" id="{0FAFDB94-199C-4C9A-B2DD-2FAB7879EBDF}"/>
                  </a:ext>
                </a:extLst>
              </p:cNvPr>
              <p:cNvSpPr/>
              <p:nvPr/>
            </p:nvSpPr>
            <p:spPr>
              <a:xfrm>
                <a:off x="4301546" y="4003869"/>
                <a:ext cx="38916" cy="33324"/>
              </a:xfrm>
              <a:custGeom>
                <a:avLst/>
                <a:gdLst/>
                <a:ahLst/>
                <a:cxnLst/>
                <a:rect l="l" t="t" r="r" b="b"/>
                <a:pathLst>
                  <a:path w="4948" h="4237" extrusionOk="0">
                    <a:moveTo>
                      <a:pt x="2818" y="1"/>
                    </a:moveTo>
                    <a:cubicBezTo>
                      <a:pt x="2295" y="1"/>
                      <a:pt x="1763" y="196"/>
                      <a:pt x="1331" y="631"/>
                    </a:cubicBezTo>
                    <a:cubicBezTo>
                      <a:pt x="0" y="1962"/>
                      <a:pt x="944" y="4236"/>
                      <a:pt x="2831" y="4236"/>
                    </a:cubicBezTo>
                    <a:cubicBezTo>
                      <a:pt x="3992" y="4236"/>
                      <a:pt x="4948" y="3293"/>
                      <a:pt x="4948" y="2119"/>
                    </a:cubicBezTo>
                    <a:cubicBezTo>
                      <a:pt x="4948" y="845"/>
                      <a:pt x="3905" y="1"/>
                      <a:pt x="281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2124;p57">
                <a:extLst>
                  <a:ext uri="{FF2B5EF4-FFF2-40B4-BE49-F238E27FC236}">
                    <a16:creationId xmlns:a16="http://schemas.microsoft.com/office/drawing/2014/main" id="{06985498-E8FF-4096-8835-1546FD3D8E57}"/>
                  </a:ext>
                </a:extLst>
              </p:cNvPr>
              <p:cNvSpPr/>
              <p:nvPr/>
            </p:nvSpPr>
            <p:spPr>
              <a:xfrm>
                <a:off x="4314389" y="4013590"/>
                <a:ext cx="16469" cy="14000"/>
              </a:xfrm>
              <a:custGeom>
                <a:avLst/>
                <a:gdLst/>
                <a:ahLst/>
                <a:cxnLst/>
                <a:rect l="l" t="t" r="r" b="b"/>
                <a:pathLst>
                  <a:path w="2094" h="1780" extrusionOk="0">
                    <a:moveTo>
                      <a:pt x="1220" y="0"/>
                    </a:moveTo>
                    <a:cubicBezTo>
                      <a:pt x="1213" y="0"/>
                      <a:pt x="1205" y="0"/>
                      <a:pt x="1198" y="0"/>
                    </a:cubicBezTo>
                    <a:cubicBezTo>
                      <a:pt x="400" y="0"/>
                      <a:pt x="0" y="956"/>
                      <a:pt x="569" y="1512"/>
                    </a:cubicBezTo>
                    <a:cubicBezTo>
                      <a:pt x="750" y="1697"/>
                      <a:pt x="974" y="1780"/>
                      <a:pt x="1194" y="1780"/>
                    </a:cubicBezTo>
                    <a:cubicBezTo>
                      <a:pt x="1652" y="1780"/>
                      <a:pt x="2093" y="1422"/>
                      <a:pt x="2093" y="883"/>
                    </a:cubicBezTo>
                    <a:cubicBezTo>
                      <a:pt x="2093" y="395"/>
                      <a:pt x="1706" y="0"/>
                      <a:pt x="122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6" name="Google Shape;2125;p57">
              <a:extLst>
                <a:ext uri="{FF2B5EF4-FFF2-40B4-BE49-F238E27FC236}">
                  <a16:creationId xmlns:a16="http://schemas.microsoft.com/office/drawing/2014/main" id="{73413286-9E7A-48EF-8668-4FA17C2750FF}"/>
                </a:ext>
              </a:extLst>
            </p:cNvPr>
            <p:cNvGrpSpPr/>
            <p:nvPr/>
          </p:nvGrpSpPr>
          <p:grpSpPr>
            <a:xfrm>
              <a:off x="1806509" y="3543097"/>
              <a:ext cx="82531" cy="70824"/>
              <a:chOff x="4210681" y="3924669"/>
              <a:chExt cx="36549" cy="31366"/>
            </a:xfrm>
          </p:grpSpPr>
          <p:sp>
            <p:nvSpPr>
              <p:cNvPr id="257" name="Google Shape;2126;p57">
                <a:extLst>
                  <a:ext uri="{FF2B5EF4-FFF2-40B4-BE49-F238E27FC236}">
                    <a16:creationId xmlns:a16="http://schemas.microsoft.com/office/drawing/2014/main" id="{51CE63CE-C804-486F-B85C-1DDB3CBB8BCA}"/>
                  </a:ext>
                </a:extLst>
              </p:cNvPr>
              <p:cNvSpPr/>
              <p:nvPr/>
            </p:nvSpPr>
            <p:spPr>
              <a:xfrm>
                <a:off x="4210681" y="3924669"/>
                <a:ext cx="36549" cy="31366"/>
              </a:xfrm>
              <a:custGeom>
                <a:avLst/>
                <a:gdLst/>
                <a:ahLst/>
                <a:cxnLst/>
                <a:rect l="l" t="t" r="r" b="b"/>
                <a:pathLst>
                  <a:path w="4647" h="3988" extrusionOk="0">
                    <a:moveTo>
                      <a:pt x="2642" y="0"/>
                    </a:moveTo>
                    <a:cubicBezTo>
                      <a:pt x="2152" y="0"/>
                      <a:pt x="1654" y="182"/>
                      <a:pt x="1247" y="589"/>
                    </a:cubicBezTo>
                    <a:cubicBezTo>
                      <a:pt x="1" y="1847"/>
                      <a:pt x="884" y="3988"/>
                      <a:pt x="2662" y="3988"/>
                    </a:cubicBezTo>
                    <a:cubicBezTo>
                      <a:pt x="3751" y="3976"/>
                      <a:pt x="4646" y="3093"/>
                      <a:pt x="4646" y="1992"/>
                    </a:cubicBezTo>
                    <a:cubicBezTo>
                      <a:pt x="4646" y="797"/>
                      <a:pt x="3665" y="0"/>
                      <a:pt x="264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127;p57">
                <a:extLst>
                  <a:ext uri="{FF2B5EF4-FFF2-40B4-BE49-F238E27FC236}">
                    <a16:creationId xmlns:a16="http://schemas.microsoft.com/office/drawing/2014/main" id="{9CC09435-C95B-41EF-8FE2-40FA6B2DDC57}"/>
                  </a:ext>
                </a:extLst>
              </p:cNvPr>
              <p:cNvSpPr/>
              <p:nvPr/>
            </p:nvSpPr>
            <p:spPr>
              <a:xfrm>
                <a:off x="4225625" y="3934335"/>
                <a:ext cx="11994" cy="11994"/>
              </a:xfrm>
              <a:custGeom>
                <a:avLst/>
                <a:gdLst/>
                <a:ahLst/>
                <a:cxnLst/>
                <a:rect l="l" t="t" r="r" b="b"/>
                <a:pathLst>
                  <a:path w="1525" h="1525" extrusionOk="0">
                    <a:moveTo>
                      <a:pt x="762" y="1"/>
                    </a:moveTo>
                    <a:cubicBezTo>
                      <a:pt x="339" y="1"/>
                      <a:pt x="0" y="339"/>
                      <a:pt x="0" y="763"/>
                    </a:cubicBezTo>
                    <a:cubicBezTo>
                      <a:pt x="0" y="1186"/>
                      <a:pt x="339" y="1525"/>
                      <a:pt x="762" y="1525"/>
                    </a:cubicBezTo>
                    <a:cubicBezTo>
                      <a:pt x="1173" y="1525"/>
                      <a:pt x="1524" y="1186"/>
                      <a:pt x="1524" y="763"/>
                    </a:cubicBezTo>
                    <a:cubicBezTo>
                      <a:pt x="1524" y="339"/>
                      <a:pt x="1173" y="1"/>
                      <a:pt x="76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7" name="Google Shape;2128;p57">
              <a:extLst>
                <a:ext uri="{FF2B5EF4-FFF2-40B4-BE49-F238E27FC236}">
                  <a16:creationId xmlns:a16="http://schemas.microsoft.com/office/drawing/2014/main" id="{8F82DD40-C342-42F4-AD39-EA3E14C3FCFF}"/>
                </a:ext>
              </a:extLst>
            </p:cNvPr>
            <p:cNvGrpSpPr/>
            <p:nvPr/>
          </p:nvGrpSpPr>
          <p:grpSpPr>
            <a:xfrm>
              <a:off x="1303156" y="2875192"/>
              <a:ext cx="71129" cy="60949"/>
              <a:chOff x="3987771" y="3628874"/>
              <a:chExt cx="31499" cy="26993"/>
            </a:xfrm>
          </p:grpSpPr>
          <p:sp>
            <p:nvSpPr>
              <p:cNvPr id="255" name="Google Shape;2129;p57">
                <a:extLst>
                  <a:ext uri="{FF2B5EF4-FFF2-40B4-BE49-F238E27FC236}">
                    <a16:creationId xmlns:a16="http://schemas.microsoft.com/office/drawing/2014/main" id="{0F6CA571-36ED-41CF-B713-65F35AF80484}"/>
                  </a:ext>
                </a:extLst>
              </p:cNvPr>
              <p:cNvSpPr/>
              <p:nvPr/>
            </p:nvSpPr>
            <p:spPr>
              <a:xfrm>
                <a:off x="3987771" y="3628874"/>
                <a:ext cx="31499" cy="26993"/>
              </a:xfrm>
              <a:custGeom>
                <a:avLst/>
                <a:gdLst/>
                <a:ahLst/>
                <a:cxnLst/>
                <a:rect l="l" t="t" r="r" b="b"/>
                <a:pathLst>
                  <a:path w="4005" h="3432" extrusionOk="0">
                    <a:moveTo>
                      <a:pt x="2284" y="0"/>
                    </a:moveTo>
                    <a:cubicBezTo>
                      <a:pt x="1865" y="0"/>
                      <a:pt x="1437" y="156"/>
                      <a:pt x="1089" y="504"/>
                    </a:cubicBezTo>
                    <a:cubicBezTo>
                      <a:pt x="0" y="1581"/>
                      <a:pt x="774" y="3432"/>
                      <a:pt x="2299" y="3432"/>
                    </a:cubicBezTo>
                    <a:cubicBezTo>
                      <a:pt x="3242" y="3419"/>
                      <a:pt x="4004" y="2657"/>
                      <a:pt x="4004" y="1714"/>
                    </a:cubicBezTo>
                    <a:cubicBezTo>
                      <a:pt x="4004" y="682"/>
                      <a:pt x="3162" y="0"/>
                      <a:pt x="228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130;p57">
                <a:extLst>
                  <a:ext uri="{FF2B5EF4-FFF2-40B4-BE49-F238E27FC236}">
                    <a16:creationId xmlns:a16="http://schemas.microsoft.com/office/drawing/2014/main" id="{FE26232C-F827-42CF-8EDA-A8063433D9BB}"/>
                  </a:ext>
                </a:extLst>
              </p:cNvPr>
              <p:cNvSpPr/>
              <p:nvPr/>
            </p:nvSpPr>
            <p:spPr>
              <a:xfrm>
                <a:off x="4000709" y="3638540"/>
                <a:ext cx="8856" cy="7605"/>
              </a:xfrm>
              <a:custGeom>
                <a:avLst/>
                <a:gdLst/>
                <a:ahLst/>
                <a:cxnLst/>
                <a:rect l="l" t="t" r="r" b="b"/>
                <a:pathLst>
                  <a:path w="1126" h="967" extrusionOk="0">
                    <a:moveTo>
                      <a:pt x="641" y="1"/>
                    </a:moveTo>
                    <a:cubicBezTo>
                      <a:pt x="218" y="1"/>
                      <a:pt x="0" y="521"/>
                      <a:pt x="303" y="823"/>
                    </a:cubicBezTo>
                    <a:cubicBezTo>
                      <a:pt x="402" y="922"/>
                      <a:pt x="524" y="967"/>
                      <a:pt x="643" y="967"/>
                    </a:cubicBezTo>
                    <a:cubicBezTo>
                      <a:pt x="890" y="967"/>
                      <a:pt x="1125" y="778"/>
                      <a:pt x="1125" y="485"/>
                    </a:cubicBezTo>
                    <a:cubicBezTo>
                      <a:pt x="1125" y="219"/>
                      <a:pt x="908" y="1"/>
                      <a:pt x="6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8" name="Google Shape;2131;p57">
              <a:extLst>
                <a:ext uri="{FF2B5EF4-FFF2-40B4-BE49-F238E27FC236}">
                  <a16:creationId xmlns:a16="http://schemas.microsoft.com/office/drawing/2014/main" id="{40162F15-10E5-4863-983C-2E58164E390B}"/>
                </a:ext>
              </a:extLst>
            </p:cNvPr>
            <p:cNvGrpSpPr/>
            <p:nvPr/>
          </p:nvGrpSpPr>
          <p:grpSpPr>
            <a:xfrm>
              <a:off x="1528086" y="3206667"/>
              <a:ext cx="70916" cy="60736"/>
              <a:chOff x="4087382" y="3775674"/>
              <a:chExt cx="31405" cy="26898"/>
            </a:xfrm>
          </p:grpSpPr>
          <p:sp>
            <p:nvSpPr>
              <p:cNvPr id="253" name="Google Shape;2132;p57">
                <a:extLst>
                  <a:ext uri="{FF2B5EF4-FFF2-40B4-BE49-F238E27FC236}">
                    <a16:creationId xmlns:a16="http://schemas.microsoft.com/office/drawing/2014/main" id="{9ECCA204-F521-4002-82D2-4E8BE4A2629F}"/>
                  </a:ext>
                </a:extLst>
              </p:cNvPr>
              <p:cNvSpPr/>
              <p:nvPr/>
            </p:nvSpPr>
            <p:spPr>
              <a:xfrm>
                <a:off x="4087382" y="3775674"/>
                <a:ext cx="31405" cy="26898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420" extrusionOk="0">
                    <a:moveTo>
                      <a:pt x="2273" y="0"/>
                    </a:moveTo>
                    <a:cubicBezTo>
                      <a:pt x="1853" y="0"/>
                      <a:pt x="1425" y="156"/>
                      <a:pt x="1077" y="504"/>
                    </a:cubicBezTo>
                    <a:cubicBezTo>
                      <a:pt x="0" y="1581"/>
                      <a:pt x="750" y="3420"/>
                      <a:pt x="2275" y="3420"/>
                    </a:cubicBezTo>
                    <a:cubicBezTo>
                      <a:pt x="3230" y="3420"/>
                      <a:pt x="3992" y="2658"/>
                      <a:pt x="3992" y="1714"/>
                    </a:cubicBezTo>
                    <a:cubicBezTo>
                      <a:pt x="3992" y="683"/>
                      <a:pt x="3151" y="0"/>
                      <a:pt x="227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" name="Google Shape;2133;p57">
                <a:extLst>
                  <a:ext uri="{FF2B5EF4-FFF2-40B4-BE49-F238E27FC236}">
                    <a16:creationId xmlns:a16="http://schemas.microsoft.com/office/drawing/2014/main" id="{F451D0CA-90B7-4096-BDE0-BCB490E0535F}"/>
                  </a:ext>
                </a:extLst>
              </p:cNvPr>
              <p:cNvSpPr/>
              <p:nvPr/>
            </p:nvSpPr>
            <p:spPr>
              <a:xfrm>
                <a:off x="4101460" y="3785348"/>
                <a:ext cx="7621" cy="7613"/>
              </a:xfrm>
              <a:custGeom>
                <a:avLst/>
                <a:gdLst/>
                <a:ahLst/>
                <a:cxnLst/>
                <a:rect l="l" t="t" r="r" b="b"/>
                <a:pathLst>
                  <a:path w="969" h="968" extrusionOk="0">
                    <a:moveTo>
                      <a:pt x="485" y="0"/>
                    </a:moveTo>
                    <a:cubicBezTo>
                      <a:pt x="219" y="0"/>
                      <a:pt x="1" y="218"/>
                      <a:pt x="1" y="484"/>
                    </a:cubicBezTo>
                    <a:cubicBezTo>
                      <a:pt x="1" y="750"/>
                      <a:pt x="219" y="968"/>
                      <a:pt x="485" y="968"/>
                    </a:cubicBezTo>
                    <a:cubicBezTo>
                      <a:pt x="751" y="968"/>
                      <a:pt x="969" y="750"/>
                      <a:pt x="969" y="484"/>
                    </a:cubicBezTo>
                    <a:cubicBezTo>
                      <a:pt x="969" y="218"/>
                      <a:pt x="751" y="0"/>
                      <a:pt x="48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9" name="Google Shape;2134;p57">
              <a:extLst>
                <a:ext uri="{FF2B5EF4-FFF2-40B4-BE49-F238E27FC236}">
                  <a16:creationId xmlns:a16="http://schemas.microsoft.com/office/drawing/2014/main" id="{886515F4-54F9-4972-ACB0-0FE31408926F}"/>
                </a:ext>
              </a:extLst>
            </p:cNvPr>
            <p:cNvGrpSpPr/>
            <p:nvPr/>
          </p:nvGrpSpPr>
          <p:grpSpPr>
            <a:xfrm>
              <a:off x="1599197" y="3389480"/>
              <a:ext cx="70916" cy="60754"/>
              <a:chOff x="4118873" y="3856637"/>
              <a:chExt cx="31405" cy="26906"/>
            </a:xfrm>
          </p:grpSpPr>
          <p:sp>
            <p:nvSpPr>
              <p:cNvPr id="251" name="Google Shape;2135;p57">
                <a:extLst>
                  <a:ext uri="{FF2B5EF4-FFF2-40B4-BE49-F238E27FC236}">
                    <a16:creationId xmlns:a16="http://schemas.microsoft.com/office/drawing/2014/main" id="{2B3917FD-021B-4D34-9988-1719A0AB1992}"/>
                  </a:ext>
                </a:extLst>
              </p:cNvPr>
              <p:cNvSpPr/>
              <p:nvPr/>
            </p:nvSpPr>
            <p:spPr>
              <a:xfrm>
                <a:off x="4118873" y="3856637"/>
                <a:ext cx="31405" cy="26906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421" extrusionOk="0">
                    <a:moveTo>
                      <a:pt x="2273" y="1"/>
                    </a:moveTo>
                    <a:cubicBezTo>
                      <a:pt x="1853" y="1"/>
                      <a:pt x="1425" y="157"/>
                      <a:pt x="1077" y="505"/>
                    </a:cubicBezTo>
                    <a:cubicBezTo>
                      <a:pt x="1" y="1581"/>
                      <a:pt x="763" y="3420"/>
                      <a:pt x="2287" y="3420"/>
                    </a:cubicBezTo>
                    <a:cubicBezTo>
                      <a:pt x="3230" y="3420"/>
                      <a:pt x="3992" y="2658"/>
                      <a:pt x="3992" y="1714"/>
                    </a:cubicBezTo>
                    <a:cubicBezTo>
                      <a:pt x="3992" y="683"/>
                      <a:pt x="3151" y="1"/>
                      <a:pt x="227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136;p57">
                <a:extLst>
                  <a:ext uri="{FF2B5EF4-FFF2-40B4-BE49-F238E27FC236}">
                    <a16:creationId xmlns:a16="http://schemas.microsoft.com/office/drawing/2014/main" id="{346DBE8D-54B2-4CED-B307-3AA1CFF21FE2}"/>
                  </a:ext>
                </a:extLst>
              </p:cNvPr>
              <p:cNvSpPr/>
              <p:nvPr/>
            </p:nvSpPr>
            <p:spPr>
              <a:xfrm>
                <a:off x="4133046" y="3866310"/>
                <a:ext cx="7621" cy="7621"/>
              </a:xfrm>
              <a:custGeom>
                <a:avLst/>
                <a:gdLst/>
                <a:ahLst/>
                <a:cxnLst/>
                <a:rect l="l" t="t" r="r" b="b"/>
                <a:pathLst>
                  <a:path w="969" h="969" extrusionOk="0">
                    <a:moveTo>
                      <a:pt x="485" y="1"/>
                    </a:moveTo>
                    <a:cubicBezTo>
                      <a:pt x="219" y="1"/>
                      <a:pt x="1" y="218"/>
                      <a:pt x="1" y="484"/>
                    </a:cubicBezTo>
                    <a:cubicBezTo>
                      <a:pt x="1" y="751"/>
                      <a:pt x="219" y="968"/>
                      <a:pt x="485" y="968"/>
                    </a:cubicBezTo>
                    <a:cubicBezTo>
                      <a:pt x="751" y="968"/>
                      <a:pt x="969" y="751"/>
                      <a:pt x="969" y="484"/>
                    </a:cubicBezTo>
                    <a:cubicBezTo>
                      <a:pt x="969" y="218"/>
                      <a:pt x="751" y="1"/>
                      <a:pt x="48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0" name="Google Shape;2137;p57">
              <a:extLst>
                <a:ext uri="{FF2B5EF4-FFF2-40B4-BE49-F238E27FC236}">
                  <a16:creationId xmlns:a16="http://schemas.microsoft.com/office/drawing/2014/main" id="{BB945A9C-DAF4-40DF-9B41-AFBF91429158}"/>
                </a:ext>
              </a:extLst>
            </p:cNvPr>
            <p:cNvGrpSpPr/>
            <p:nvPr/>
          </p:nvGrpSpPr>
          <p:grpSpPr>
            <a:xfrm>
              <a:off x="1711351" y="2899238"/>
              <a:ext cx="71129" cy="60754"/>
              <a:chOff x="4168541" y="3639523"/>
              <a:chExt cx="31499" cy="26906"/>
            </a:xfrm>
          </p:grpSpPr>
          <p:sp>
            <p:nvSpPr>
              <p:cNvPr id="249" name="Google Shape;2138;p57">
                <a:extLst>
                  <a:ext uri="{FF2B5EF4-FFF2-40B4-BE49-F238E27FC236}">
                    <a16:creationId xmlns:a16="http://schemas.microsoft.com/office/drawing/2014/main" id="{DCB26E95-E50E-4FBF-9434-D2A234701970}"/>
                  </a:ext>
                </a:extLst>
              </p:cNvPr>
              <p:cNvSpPr/>
              <p:nvPr/>
            </p:nvSpPr>
            <p:spPr>
              <a:xfrm>
                <a:off x="4168541" y="3639523"/>
                <a:ext cx="31499" cy="26906"/>
              </a:xfrm>
              <a:custGeom>
                <a:avLst/>
                <a:gdLst/>
                <a:ahLst/>
                <a:cxnLst/>
                <a:rect l="l" t="t" r="r" b="b"/>
                <a:pathLst>
                  <a:path w="4005" h="3421" extrusionOk="0">
                    <a:moveTo>
                      <a:pt x="2284" y="1"/>
                    </a:moveTo>
                    <a:cubicBezTo>
                      <a:pt x="1865" y="1"/>
                      <a:pt x="1437" y="157"/>
                      <a:pt x="1089" y="505"/>
                    </a:cubicBezTo>
                    <a:cubicBezTo>
                      <a:pt x="0" y="1582"/>
                      <a:pt x="774" y="3420"/>
                      <a:pt x="2298" y="3420"/>
                    </a:cubicBezTo>
                    <a:cubicBezTo>
                      <a:pt x="3242" y="3420"/>
                      <a:pt x="4004" y="2658"/>
                      <a:pt x="4004" y="1715"/>
                    </a:cubicBezTo>
                    <a:cubicBezTo>
                      <a:pt x="4004" y="683"/>
                      <a:pt x="3162" y="1"/>
                      <a:pt x="228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2139;p57">
                <a:extLst>
                  <a:ext uri="{FF2B5EF4-FFF2-40B4-BE49-F238E27FC236}">
                    <a16:creationId xmlns:a16="http://schemas.microsoft.com/office/drawing/2014/main" id="{0AFB2AB4-418B-4907-B9B3-EFB8CD06EFB3}"/>
                  </a:ext>
                </a:extLst>
              </p:cNvPr>
              <p:cNvSpPr/>
              <p:nvPr/>
            </p:nvSpPr>
            <p:spPr>
              <a:xfrm>
                <a:off x="4182713" y="3649197"/>
                <a:ext cx="7716" cy="7621"/>
              </a:xfrm>
              <a:custGeom>
                <a:avLst/>
                <a:gdLst/>
                <a:ahLst/>
                <a:cxnLst/>
                <a:rect l="l" t="t" r="r" b="b"/>
                <a:pathLst>
                  <a:path w="981" h="969" extrusionOk="0">
                    <a:moveTo>
                      <a:pt x="496" y="1"/>
                    </a:moveTo>
                    <a:cubicBezTo>
                      <a:pt x="218" y="1"/>
                      <a:pt x="0" y="218"/>
                      <a:pt x="0" y="485"/>
                    </a:cubicBezTo>
                    <a:cubicBezTo>
                      <a:pt x="0" y="751"/>
                      <a:pt x="218" y="968"/>
                      <a:pt x="496" y="968"/>
                    </a:cubicBezTo>
                    <a:cubicBezTo>
                      <a:pt x="763" y="968"/>
                      <a:pt x="980" y="751"/>
                      <a:pt x="980" y="485"/>
                    </a:cubicBezTo>
                    <a:cubicBezTo>
                      <a:pt x="980" y="218"/>
                      <a:pt x="763" y="1"/>
                      <a:pt x="49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1" name="Google Shape;2140;p57">
              <a:extLst>
                <a:ext uri="{FF2B5EF4-FFF2-40B4-BE49-F238E27FC236}">
                  <a16:creationId xmlns:a16="http://schemas.microsoft.com/office/drawing/2014/main" id="{AEFAFA49-F16C-462C-AEDE-F45E307145A3}"/>
                </a:ext>
              </a:extLst>
            </p:cNvPr>
            <p:cNvGrpSpPr/>
            <p:nvPr/>
          </p:nvGrpSpPr>
          <p:grpSpPr>
            <a:xfrm>
              <a:off x="1253517" y="2343820"/>
              <a:ext cx="70916" cy="60843"/>
              <a:chOff x="3965789" y="3393545"/>
              <a:chExt cx="31405" cy="26945"/>
            </a:xfrm>
          </p:grpSpPr>
          <p:sp>
            <p:nvSpPr>
              <p:cNvPr id="247" name="Google Shape;2141;p57">
                <a:extLst>
                  <a:ext uri="{FF2B5EF4-FFF2-40B4-BE49-F238E27FC236}">
                    <a16:creationId xmlns:a16="http://schemas.microsoft.com/office/drawing/2014/main" id="{765D4227-CDD2-4200-9F45-375BBA147716}"/>
                  </a:ext>
                </a:extLst>
              </p:cNvPr>
              <p:cNvSpPr/>
              <p:nvPr/>
            </p:nvSpPr>
            <p:spPr>
              <a:xfrm>
                <a:off x="3965789" y="3393545"/>
                <a:ext cx="31405" cy="26945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426" extrusionOk="0">
                    <a:moveTo>
                      <a:pt x="2273" y="0"/>
                    </a:moveTo>
                    <a:cubicBezTo>
                      <a:pt x="1854" y="0"/>
                      <a:pt x="1426" y="158"/>
                      <a:pt x="1077" y="510"/>
                    </a:cubicBezTo>
                    <a:cubicBezTo>
                      <a:pt x="1" y="1586"/>
                      <a:pt x="763" y="3425"/>
                      <a:pt x="2287" y="3425"/>
                    </a:cubicBezTo>
                    <a:cubicBezTo>
                      <a:pt x="3231" y="3425"/>
                      <a:pt x="3993" y="2663"/>
                      <a:pt x="3993" y="1720"/>
                    </a:cubicBezTo>
                    <a:cubicBezTo>
                      <a:pt x="3993" y="688"/>
                      <a:pt x="3151" y="0"/>
                      <a:pt x="227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142;p57">
                <a:extLst>
                  <a:ext uri="{FF2B5EF4-FFF2-40B4-BE49-F238E27FC236}">
                    <a16:creationId xmlns:a16="http://schemas.microsoft.com/office/drawing/2014/main" id="{BE498C57-AF71-483B-AA7A-E1CD0D1E688F}"/>
                  </a:ext>
                </a:extLst>
              </p:cNvPr>
              <p:cNvSpPr/>
              <p:nvPr/>
            </p:nvSpPr>
            <p:spPr>
              <a:xfrm>
                <a:off x="3978632" y="3403259"/>
                <a:ext cx="8950" cy="7590"/>
              </a:xfrm>
              <a:custGeom>
                <a:avLst/>
                <a:gdLst/>
                <a:ahLst/>
                <a:cxnLst/>
                <a:rect l="l" t="t" r="r" b="b"/>
                <a:pathLst>
                  <a:path w="1138" h="965" extrusionOk="0">
                    <a:moveTo>
                      <a:pt x="654" y="1"/>
                    </a:moveTo>
                    <a:cubicBezTo>
                      <a:pt x="219" y="1"/>
                      <a:pt x="1" y="509"/>
                      <a:pt x="315" y="823"/>
                    </a:cubicBezTo>
                    <a:cubicBezTo>
                      <a:pt x="413" y="921"/>
                      <a:pt x="533" y="964"/>
                      <a:pt x="651" y="964"/>
                    </a:cubicBezTo>
                    <a:cubicBezTo>
                      <a:pt x="899" y="964"/>
                      <a:pt x="1138" y="772"/>
                      <a:pt x="1138" y="485"/>
                    </a:cubicBezTo>
                    <a:cubicBezTo>
                      <a:pt x="1138" y="206"/>
                      <a:pt x="920" y="1"/>
                      <a:pt x="6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2" name="Google Shape;2143;p57">
              <a:extLst>
                <a:ext uri="{FF2B5EF4-FFF2-40B4-BE49-F238E27FC236}">
                  <a16:creationId xmlns:a16="http://schemas.microsoft.com/office/drawing/2014/main" id="{D40FB064-04D6-40E4-B31F-7C3CEEAAFD02}"/>
                </a:ext>
              </a:extLst>
            </p:cNvPr>
            <p:cNvGrpSpPr/>
            <p:nvPr/>
          </p:nvGrpSpPr>
          <p:grpSpPr>
            <a:xfrm>
              <a:off x="1161787" y="2563892"/>
              <a:ext cx="70916" cy="60967"/>
              <a:chOff x="3925166" y="3491008"/>
              <a:chExt cx="31405" cy="27001"/>
            </a:xfrm>
          </p:grpSpPr>
          <p:sp>
            <p:nvSpPr>
              <p:cNvPr id="245" name="Google Shape;2144;p57">
                <a:extLst>
                  <a:ext uri="{FF2B5EF4-FFF2-40B4-BE49-F238E27FC236}">
                    <a16:creationId xmlns:a16="http://schemas.microsoft.com/office/drawing/2014/main" id="{812C8D80-FF7A-4DFD-BAA1-43AB23A7B315}"/>
                  </a:ext>
                </a:extLst>
              </p:cNvPr>
              <p:cNvSpPr/>
              <p:nvPr/>
            </p:nvSpPr>
            <p:spPr>
              <a:xfrm>
                <a:off x="3925166" y="3491008"/>
                <a:ext cx="31405" cy="27001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433" extrusionOk="0">
                    <a:moveTo>
                      <a:pt x="2273" y="1"/>
                    </a:moveTo>
                    <a:cubicBezTo>
                      <a:pt x="1853" y="1"/>
                      <a:pt x="1425" y="157"/>
                      <a:pt x="1077" y="505"/>
                    </a:cubicBezTo>
                    <a:cubicBezTo>
                      <a:pt x="0" y="1582"/>
                      <a:pt x="763" y="3432"/>
                      <a:pt x="2287" y="3432"/>
                    </a:cubicBezTo>
                    <a:cubicBezTo>
                      <a:pt x="3230" y="3432"/>
                      <a:pt x="3992" y="2658"/>
                      <a:pt x="3992" y="1715"/>
                    </a:cubicBezTo>
                    <a:cubicBezTo>
                      <a:pt x="3992" y="683"/>
                      <a:pt x="3151" y="1"/>
                      <a:pt x="227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145;p57">
                <a:extLst>
                  <a:ext uri="{FF2B5EF4-FFF2-40B4-BE49-F238E27FC236}">
                    <a16:creationId xmlns:a16="http://schemas.microsoft.com/office/drawing/2014/main" id="{AFF4D518-9489-4A3D-822F-27CC81BA3B20}"/>
                  </a:ext>
                </a:extLst>
              </p:cNvPr>
              <p:cNvSpPr/>
              <p:nvPr/>
            </p:nvSpPr>
            <p:spPr>
              <a:xfrm>
                <a:off x="3939339" y="3500682"/>
                <a:ext cx="7621" cy="7621"/>
              </a:xfrm>
              <a:custGeom>
                <a:avLst/>
                <a:gdLst/>
                <a:ahLst/>
                <a:cxnLst/>
                <a:rect l="l" t="t" r="r" b="b"/>
                <a:pathLst>
                  <a:path w="969" h="969" extrusionOk="0">
                    <a:moveTo>
                      <a:pt x="485" y="1"/>
                    </a:moveTo>
                    <a:cubicBezTo>
                      <a:pt x="219" y="1"/>
                      <a:pt x="1" y="218"/>
                      <a:pt x="1" y="485"/>
                    </a:cubicBezTo>
                    <a:cubicBezTo>
                      <a:pt x="1" y="751"/>
                      <a:pt x="219" y="968"/>
                      <a:pt x="485" y="968"/>
                    </a:cubicBezTo>
                    <a:cubicBezTo>
                      <a:pt x="751" y="968"/>
                      <a:pt x="969" y="751"/>
                      <a:pt x="969" y="485"/>
                    </a:cubicBezTo>
                    <a:cubicBezTo>
                      <a:pt x="969" y="218"/>
                      <a:pt x="751" y="1"/>
                      <a:pt x="48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3" name="Google Shape;2146;p57">
              <a:extLst>
                <a:ext uri="{FF2B5EF4-FFF2-40B4-BE49-F238E27FC236}">
                  <a16:creationId xmlns:a16="http://schemas.microsoft.com/office/drawing/2014/main" id="{907BE673-D18A-491B-98C7-BC0852ECF0B9}"/>
                </a:ext>
              </a:extLst>
            </p:cNvPr>
            <p:cNvGrpSpPr/>
            <p:nvPr/>
          </p:nvGrpSpPr>
          <p:grpSpPr>
            <a:xfrm>
              <a:off x="614602" y="2225118"/>
              <a:ext cx="70898" cy="60736"/>
              <a:chOff x="3682845" y="3340976"/>
              <a:chExt cx="31397" cy="26898"/>
            </a:xfrm>
          </p:grpSpPr>
          <p:sp>
            <p:nvSpPr>
              <p:cNvPr id="243" name="Google Shape;2147;p57">
                <a:extLst>
                  <a:ext uri="{FF2B5EF4-FFF2-40B4-BE49-F238E27FC236}">
                    <a16:creationId xmlns:a16="http://schemas.microsoft.com/office/drawing/2014/main" id="{62D1D55B-91F7-40B3-8A92-08CE1B1CD3A3}"/>
                  </a:ext>
                </a:extLst>
              </p:cNvPr>
              <p:cNvSpPr/>
              <p:nvPr/>
            </p:nvSpPr>
            <p:spPr>
              <a:xfrm>
                <a:off x="3682845" y="3340976"/>
                <a:ext cx="31397" cy="26898"/>
              </a:xfrm>
              <a:custGeom>
                <a:avLst/>
                <a:gdLst/>
                <a:ahLst/>
                <a:cxnLst/>
                <a:rect l="l" t="t" r="r" b="b"/>
                <a:pathLst>
                  <a:path w="3992" h="3420" extrusionOk="0">
                    <a:moveTo>
                      <a:pt x="2272" y="0"/>
                    </a:moveTo>
                    <a:cubicBezTo>
                      <a:pt x="1853" y="0"/>
                      <a:pt x="1425" y="156"/>
                      <a:pt x="1077" y="504"/>
                    </a:cubicBezTo>
                    <a:cubicBezTo>
                      <a:pt x="0" y="1581"/>
                      <a:pt x="762" y="3420"/>
                      <a:pt x="2286" y="3420"/>
                    </a:cubicBezTo>
                    <a:cubicBezTo>
                      <a:pt x="3230" y="3420"/>
                      <a:pt x="3992" y="2658"/>
                      <a:pt x="3992" y="1714"/>
                    </a:cubicBezTo>
                    <a:cubicBezTo>
                      <a:pt x="3992" y="683"/>
                      <a:pt x="3150" y="0"/>
                      <a:pt x="227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" name="Google Shape;2148;p57">
                <a:extLst>
                  <a:ext uri="{FF2B5EF4-FFF2-40B4-BE49-F238E27FC236}">
                    <a16:creationId xmlns:a16="http://schemas.microsoft.com/office/drawing/2014/main" id="{A12F9580-750A-406B-8B31-0FFA1BBE3164}"/>
                  </a:ext>
                </a:extLst>
              </p:cNvPr>
              <p:cNvSpPr/>
              <p:nvPr/>
            </p:nvSpPr>
            <p:spPr>
              <a:xfrm>
                <a:off x="3695783" y="3350650"/>
                <a:ext cx="8856" cy="7645"/>
              </a:xfrm>
              <a:custGeom>
                <a:avLst/>
                <a:gdLst/>
                <a:ahLst/>
                <a:cxnLst/>
                <a:rect l="l" t="t" r="r" b="b"/>
                <a:pathLst>
                  <a:path w="1126" h="972" extrusionOk="0">
                    <a:moveTo>
                      <a:pt x="641" y="0"/>
                    </a:moveTo>
                    <a:cubicBezTo>
                      <a:pt x="206" y="0"/>
                      <a:pt x="0" y="520"/>
                      <a:pt x="303" y="823"/>
                    </a:cubicBezTo>
                    <a:cubicBezTo>
                      <a:pt x="401" y="926"/>
                      <a:pt x="524" y="972"/>
                      <a:pt x="643" y="972"/>
                    </a:cubicBezTo>
                    <a:cubicBezTo>
                      <a:pt x="890" y="972"/>
                      <a:pt x="1125" y="777"/>
                      <a:pt x="1125" y="484"/>
                    </a:cubicBezTo>
                    <a:cubicBezTo>
                      <a:pt x="1125" y="218"/>
                      <a:pt x="907" y="0"/>
                      <a:pt x="64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4" name="Google Shape;2149;p57">
              <a:extLst>
                <a:ext uri="{FF2B5EF4-FFF2-40B4-BE49-F238E27FC236}">
                  <a16:creationId xmlns:a16="http://schemas.microsoft.com/office/drawing/2014/main" id="{94437F6A-4825-4511-AF86-F3481E902614}"/>
                </a:ext>
              </a:extLst>
            </p:cNvPr>
            <p:cNvGrpSpPr/>
            <p:nvPr/>
          </p:nvGrpSpPr>
          <p:grpSpPr>
            <a:xfrm>
              <a:off x="868747" y="2253906"/>
              <a:ext cx="71129" cy="60949"/>
              <a:chOff x="3795393" y="3353725"/>
              <a:chExt cx="31499" cy="26993"/>
            </a:xfrm>
          </p:grpSpPr>
          <p:sp>
            <p:nvSpPr>
              <p:cNvPr id="241" name="Google Shape;2150;p57">
                <a:extLst>
                  <a:ext uri="{FF2B5EF4-FFF2-40B4-BE49-F238E27FC236}">
                    <a16:creationId xmlns:a16="http://schemas.microsoft.com/office/drawing/2014/main" id="{CB5045A0-6E20-4D80-9D9F-24568148F030}"/>
                  </a:ext>
                </a:extLst>
              </p:cNvPr>
              <p:cNvSpPr/>
              <p:nvPr/>
            </p:nvSpPr>
            <p:spPr>
              <a:xfrm>
                <a:off x="3795393" y="3353725"/>
                <a:ext cx="31499" cy="26993"/>
              </a:xfrm>
              <a:custGeom>
                <a:avLst/>
                <a:gdLst/>
                <a:ahLst/>
                <a:cxnLst/>
                <a:rect l="l" t="t" r="r" b="b"/>
                <a:pathLst>
                  <a:path w="4005" h="3432" extrusionOk="0">
                    <a:moveTo>
                      <a:pt x="2285" y="0"/>
                    </a:moveTo>
                    <a:cubicBezTo>
                      <a:pt x="1865" y="0"/>
                      <a:pt x="1437" y="156"/>
                      <a:pt x="1089" y="504"/>
                    </a:cubicBezTo>
                    <a:cubicBezTo>
                      <a:pt x="0" y="1581"/>
                      <a:pt x="775" y="3432"/>
                      <a:pt x="2299" y="3432"/>
                    </a:cubicBezTo>
                    <a:cubicBezTo>
                      <a:pt x="3242" y="3432"/>
                      <a:pt x="4005" y="2658"/>
                      <a:pt x="4005" y="1714"/>
                    </a:cubicBezTo>
                    <a:cubicBezTo>
                      <a:pt x="4005" y="683"/>
                      <a:pt x="3163" y="0"/>
                      <a:pt x="228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151;p57">
                <a:extLst>
                  <a:ext uri="{FF2B5EF4-FFF2-40B4-BE49-F238E27FC236}">
                    <a16:creationId xmlns:a16="http://schemas.microsoft.com/office/drawing/2014/main" id="{3A5EBF9B-B50C-4F22-B694-A167143CC25A}"/>
                  </a:ext>
                </a:extLst>
              </p:cNvPr>
              <p:cNvSpPr/>
              <p:nvPr/>
            </p:nvSpPr>
            <p:spPr>
              <a:xfrm>
                <a:off x="3809668" y="3363399"/>
                <a:ext cx="7613" cy="7613"/>
              </a:xfrm>
              <a:custGeom>
                <a:avLst/>
                <a:gdLst/>
                <a:ahLst/>
                <a:cxnLst/>
                <a:rect l="l" t="t" r="r" b="b"/>
                <a:pathLst>
                  <a:path w="968" h="968" extrusionOk="0">
                    <a:moveTo>
                      <a:pt x="484" y="0"/>
                    </a:moveTo>
                    <a:cubicBezTo>
                      <a:pt x="206" y="0"/>
                      <a:pt x="0" y="218"/>
                      <a:pt x="0" y="484"/>
                    </a:cubicBezTo>
                    <a:cubicBezTo>
                      <a:pt x="0" y="750"/>
                      <a:pt x="206" y="968"/>
                      <a:pt x="484" y="968"/>
                    </a:cubicBezTo>
                    <a:cubicBezTo>
                      <a:pt x="750" y="968"/>
                      <a:pt x="968" y="750"/>
                      <a:pt x="968" y="484"/>
                    </a:cubicBezTo>
                    <a:cubicBezTo>
                      <a:pt x="968" y="218"/>
                      <a:pt x="750" y="0"/>
                      <a:pt x="48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5" name="Google Shape;2152;p57">
              <a:extLst>
                <a:ext uri="{FF2B5EF4-FFF2-40B4-BE49-F238E27FC236}">
                  <a16:creationId xmlns:a16="http://schemas.microsoft.com/office/drawing/2014/main" id="{D940FAFA-020C-4725-A925-B847F63A3A4F}"/>
                </a:ext>
              </a:extLst>
            </p:cNvPr>
            <p:cNvGrpSpPr/>
            <p:nvPr/>
          </p:nvGrpSpPr>
          <p:grpSpPr>
            <a:xfrm>
              <a:off x="1730247" y="4533348"/>
              <a:ext cx="87894" cy="75228"/>
              <a:chOff x="4176909" y="4363221"/>
              <a:chExt cx="38924" cy="33316"/>
            </a:xfrm>
          </p:grpSpPr>
          <p:sp>
            <p:nvSpPr>
              <p:cNvPr id="239" name="Google Shape;2153;p57">
                <a:extLst>
                  <a:ext uri="{FF2B5EF4-FFF2-40B4-BE49-F238E27FC236}">
                    <a16:creationId xmlns:a16="http://schemas.microsoft.com/office/drawing/2014/main" id="{5B14746B-0147-4C38-8E57-9B790A7887A6}"/>
                  </a:ext>
                </a:extLst>
              </p:cNvPr>
              <p:cNvSpPr/>
              <p:nvPr/>
            </p:nvSpPr>
            <p:spPr>
              <a:xfrm>
                <a:off x="4176909" y="4363221"/>
                <a:ext cx="38924" cy="33316"/>
              </a:xfrm>
              <a:custGeom>
                <a:avLst/>
                <a:gdLst/>
                <a:ahLst/>
                <a:cxnLst/>
                <a:rect l="l" t="t" r="r" b="b"/>
                <a:pathLst>
                  <a:path w="4949" h="4236" extrusionOk="0">
                    <a:moveTo>
                      <a:pt x="2823" y="0"/>
                    </a:moveTo>
                    <a:cubicBezTo>
                      <a:pt x="2301" y="0"/>
                      <a:pt x="1767" y="195"/>
                      <a:pt x="1331" y="631"/>
                    </a:cubicBezTo>
                    <a:cubicBezTo>
                      <a:pt x="1" y="1961"/>
                      <a:pt x="944" y="4236"/>
                      <a:pt x="2831" y="4236"/>
                    </a:cubicBezTo>
                    <a:cubicBezTo>
                      <a:pt x="4005" y="4236"/>
                      <a:pt x="4948" y="3292"/>
                      <a:pt x="4948" y="2119"/>
                    </a:cubicBezTo>
                    <a:cubicBezTo>
                      <a:pt x="4948" y="844"/>
                      <a:pt x="3911" y="0"/>
                      <a:pt x="282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2154;p57">
                <a:extLst>
                  <a:ext uri="{FF2B5EF4-FFF2-40B4-BE49-F238E27FC236}">
                    <a16:creationId xmlns:a16="http://schemas.microsoft.com/office/drawing/2014/main" id="{DB9D69A2-C926-45C0-97A5-566C2DE33DFD}"/>
                  </a:ext>
                </a:extLst>
              </p:cNvPr>
              <p:cNvSpPr/>
              <p:nvPr/>
            </p:nvSpPr>
            <p:spPr>
              <a:xfrm>
                <a:off x="4192230" y="4372934"/>
                <a:ext cx="13897" cy="13992"/>
              </a:xfrm>
              <a:custGeom>
                <a:avLst/>
                <a:gdLst/>
                <a:ahLst/>
                <a:cxnLst/>
                <a:rect l="l" t="t" r="r" b="b"/>
                <a:pathLst>
                  <a:path w="1767" h="1779" extrusionOk="0">
                    <a:moveTo>
                      <a:pt x="883" y="1"/>
                    </a:moveTo>
                    <a:cubicBezTo>
                      <a:pt x="399" y="1"/>
                      <a:pt x="0" y="400"/>
                      <a:pt x="0" y="896"/>
                    </a:cubicBezTo>
                    <a:cubicBezTo>
                      <a:pt x="0" y="1380"/>
                      <a:pt x="399" y="1779"/>
                      <a:pt x="883" y="1779"/>
                    </a:cubicBezTo>
                    <a:cubicBezTo>
                      <a:pt x="1379" y="1779"/>
                      <a:pt x="1766" y="1380"/>
                      <a:pt x="1766" y="896"/>
                    </a:cubicBezTo>
                    <a:cubicBezTo>
                      <a:pt x="1766" y="400"/>
                      <a:pt x="1379" y="1"/>
                      <a:pt x="88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6" name="Google Shape;2155;p57">
              <a:extLst>
                <a:ext uri="{FF2B5EF4-FFF2-40B4-BE49-F238E27FC236}">
                  <a16:creationId xmlns:a16="http://schemas.microsoft.com/office/drawing/2014/main" id="{0D2019E2-57D2-45E0-9FC8-3C8DF5D2213D}"/>
                </a:ext>
              </a:extLst>
            </p:cNvPr>
            <p:cNvGrpSpPr/>
            <p:nvPr/>
          </p:nvGrpSpPr>
          <p:grpSpPr>
            <a:xfrm>
              <a:off x="1841531" y="3730492"/>
              <a:ext cx="75782" cy="64963"/>
              <a:chOff x="4226191" y="4007660"/>
              <a:chExt cx="33560" cy="28770"/>
            </a:xfrm>
          </p:grpSpPr>
          <p:sp>
            <p:nvSpPr>
              <p:cNvPr id="237" name="Google Shape;2156;p57">
                <a:extLst>
                  <a:ext uri="{FF2B5EF4-FFF2-40B4-BE49-F238E27FC236}">
                    <a16:creationId xmlns:a16="http://schemas.microsoft.com/office/drawing/2014/main" id="{A6B212F2-DB9B-41FE-98B4-96905A51DBAE}"/>
                  </a:ext>
                </a:extLst>
              </p:cNvPr>
              <p:cNvSpPr/>
              <p:nvPr/>
            </p:nvSpPr>
            <p:spPr>
              <a:xfrm>
                <a:off x="4226191" y="4007660"/>
                <a:ext cx="33560" cy="28770"/>
              </a:xfrm>
              <a:custGeom>
                <a:avLst/>
                <a:gdLst/>
                <a:ahLst/>
                <a:cxnLst/>
                <a:rect l="l" t="t" r="r" b="b"/>
                <a:pathLst>
                  <a:path w="4267" h="3658" extrusionOk="0">
                    <a:moveTo>
                      <a:pt x="2427" y="1"/>
                    </a:moveTo>
                    <a:cubicBezTo>
                      <a:pt x="1980" y="1"/>
                      <a:pt x="1524" y="167"/>
                      <a:pt x="1150" y="537"/>
                    </a:cubicBezTo>
                    <a:cubicBezTo>
                      <a:pt x="1" y="1686"/>
                      <a:pt x="811" y="3645"/>
                      <a:pt x="2444" y="3658"/>
                    </a:cubicBezTo>
                    <a:cubicBezTo>
                      <a:pt x="3436" y="3645"/>
                      <a:pt x="4259" y="2835"/>
                      <a:pt x="4259" y="1843"/>
                    </a:cubicBezTo>
                    <a:cubicBezTo>
                      <a:pt x="4267" y="736"/>
                      <a:pt x="3369" y="1"/>
                      <a:pt x="242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157;p57">
                <a:extLst>
                  <a:ext uri="{FF2B5EF4-FFF2-40B4-BE49-F238E27FC236}">
                    <a16:creationId xmlns:a16="http://schemas.microsoft.com/office/drawing/2014/main" id="{AC451D4E-AE8E-41BD-94F2-F7EE1364CC04}"/>
                  </a:ext>
                </a:extLst>
              </p:cNvPr>
              <p:cNvSpPr/>
              <p:nvPr/>
            </p:nvSpPr>
            <p:spPr>
              <a:xfrm>
                <a:off x="4239129" y="4017397"/>
                <a:ext cx="10948" cy="9383"/>
              </a:xfrm>
              <a:custGeom>
                <a:avLst/>
                <a:gdLst/>
                <a:ahLst/>
                <a:cxnLst/>
                <a:rect l="l" t="t" r="r" b="b"/>
                <a:pathLst>
                  <a:path w="1392" h="1193" extrusionOk="0">
                    <a:moveTo>
                      <a:pt x="787" y="0"/>
                    </a:moveTo>
                    <a:cubicBezTo>
                      <a:pt x="267" y="0"/>
                      <a:pt x="1" y="641"/>
                      <a:pt x="376" y="1016"/>
                    </a:cubicBezTo>
                    <a:cubicBezTo>
                      <a:pt x="497" y="1138"/>
                      <a:pt x="647" y="1192"/>
                      <a:pt x="794" y="1192"/>
                    </a:cubicBezTo>
                    <a:cubicBezTo>
                      <a:pt x="1099" y="1192"/>
                      <a:pt x="1392" y="957"/>
                      <a:pt x="1392" y="605"/>
                    </a:cubicBezTo>
                    <a:cubicBezTo>
                      <a:pt x="1392" y="266"/>
                      <a:pt x="1126" y="0"/>
                      <a:pt x="78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7" name="Google Shape;2158;p57">
              <a:extLst>
                <a:ext uri="{FF2B5EF4-FFF2-40B4-BE49-F238E27FC236}">
                  <a16:creationId xmlns:a16="http://schemas.microsoft.com/office/drawing/2014/main" id="{BF30C1F3-DA7E-4293-9E27-5C46451A3D12}"/>
                </a:ext>
              </a:extLst>
            </p:cNvPr>
            <p:cNvGrpSpPr/>
            <p:nvPr/>
          </p:nvGrpSpPr>
          <p:grpSpPr>
            <a:xfrm>
              <a:off x="422528" y="2306561"/>
              <a:ext cx="75853" cy="64803"/>
              <a:chOff x="3597785" y="3377045"/>
              <a:chExt cx="33591" cy="28699"/>
            </a:xfrm>
          </p:grpSpPr>
          <p:sp>
            <p:nvSpPr>
              <p:cNvPr id="235" name="Google Shape;2159;p57">
                <a:extLst>
                  <a:ext uri="{FF2B5EF4-FFF2-40B4-BE49-F238E27FC236}">
                    <a16:creationId xmlns:a16="http://schemas.microsoft.com/office/drawing/2014/main" id="{29405249-40FD-4ACB-A95B-AEBD6D5065CD}"/>
                  </a:ext>
                </a:extLst>
              </p:cNvPr>
              <p:cNvSpPr/>
              <p:nvPr/>
            </p:nvSpPr>
            <p:spPr>
              <a:xfrm>
                <a:off x="3597785" y="3377045"/>
                <a:ext cx="33591" cy="28699"/>
              </a:xfrm>
              <a:custGeom>
                <a:avLst/>
                <a:gdLst/>
                <a:ahLst/>
                <a:cxnLst/>
                <a:rect l="l" t="t" r="r" b="b"/>
                <a:pathLst>
                  <a:path w="4271" h="3649" extrusionOk="0">
                    <a:moveTo>
                      <a:pt x="2428" y="0"/>
                    </a:moveTo>
                    <a:cubicBezTo>
                      <a:pt x="1979" y="0"/>
                      <a:pt x="1522" y="167"/>
                      <a:pt x="1150" y="539"/>
                    </a:cubicBezTo>
                    <a:cubicBezTo>
                      <a:pt x="0" y="1676"/>
                      <a:pt x="811" y="3648"/>
                      <a:pt x="2444" y="3648"/>
                    </a:cubicBezTo>
                    <a:cubicBezTo>
                      <a:pt x="3448" y="3648"/>
                      <a:pt x="4259" y="2826"/>
                      <a:pt x="4271" y="1822"/>
                    </a:cubicBezTo>
                    <a:cubicBezTo>
                      <a:pt x="4262" y="726"/>
                      <a:pt x="3364" y="0"/>
                      <a:pt x="242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160;p57">
                <a:extLst>
                  <a:ext uri="{FF2B5EF4-FFF2-40B4-BE49-F238E27FC236}">
                    <a16:creationId xmlns:a16="http://schemas.microsoft.com/office/drawing/2014/main" id="{6D0DC231-FD70-46FC-BD16-4878F81E6C6B}"/>
                  </a:ext>
                </a:extLst>
              </p:cNvPr>
              <p:cNvSpPr/>
              <p:nvPr/>
            </p:nvSpPr>
            <p:spPr>
              <a:xfrm>
                <a:off x="3612343" y="3386703"/>
                <a:ext cx="9328" cy="9336"/>
              </a:xfrm>
              <a:custGeom>
                <a:avLst/>
                <a:gdLst/>
                <a:ahLst/>
                <a:cxnLst/>
                <a:rect l="l" t="t" r="r" b="b"/>
                <a:pathLst>
                  <a:path w="1186" h="1187" extrusionOk="0">
                    <a:moveTo>
                      <a:pt x="593" y="1"/>
                    </a:moveTo>
                    <a:cubicBezTo>
                      <a:pt x="266" y="1"/>
                      <a:pt x="0" y="267"/>
                      <a:pt x="0" y="594"/>
                    </a:cubicBezTo>
                    <a:cubicBezTo>
                      <a:pt x="0" y="920"/>
                      <a:pt x="266" y="1186"/>
                      <a:pt x="593" y="1186"/>
                    </a:cubicBezTo>
                    <a:cubicBezTo>
                      <a:pt x="920" y="1186"/>
                      <a:pt x="1186" y="920"/>
                      <a:pt x="1186" y="594"/>
                    </a:cubicBezTo>
                    <a:cubicBezTo>
                      <a:pt x="1186" y="267"/>
                      <a:pt x="920" y="1"/>
                      <a:pt x="59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8" name="Google Shape;2161;p57">
              <a:extLst>
                <a:ext uri="{FF2B5EF4-FFF2-40B4-BE49-F238E27FC236}">
                  <a16:creationId xmlns:a16="http://schemas.microsoft.com/office/drawing/2014/main" id="{7DBDC92D-E269-4514-95AA-6D5509847E53}"/>
                </a:ext>
              </a:extLst>
            </p:cNvPr>
            <p:cNvGrpSpPr/>
            <p:nvPr/>
          </p:nvGrpSpPr>
          <p:grpSpPr>
            <a:xfrm>
              <a:off x="1077569" y="2967593"/>
              <a:ext cx="75853" cy="64785"/>
              <a:chOff x="3887870" y="3669796"/>
              <a:chExt cx="33591" cy="28692"/>
            </a:xfrm>
          </p:grpSpPr>
          <p:sp>
            <p:nvSpPr>
              <p:cNvPr id="233" name="Google Shape;2162;p57">
                <a:extLst>
                  <a:ext uri="{FF2B5EF4-FFF2-40B4-BE49-F238E27FC236}">
                    <a16:creationId xmlns:a16="http://schemas.microsoft.com/office/drawing/2014/main" id="{8B8D65A5-7F5C-4BA0-B392-3048D3F35C50}"/>
                  </a:ext>
                </a:extLst>
              </p:cNvPr>
              <p:cNvSpPr/>
              <p:nvPr/>
            </p:nvSpPr>
            <p:spPr>
              <a:xfrm>
                <a:off x="3887870" y="3669796"/>
                <a:ext cx="33591" cy="28692"/>
              </a:xfrm>
              <a:custGeom>
                <a:avLst/>
                <a:gdLst/>
                <a:ahLst/>
                <a:cxnLst/>
                <a:rect l="l" t="t" r="r" b="b"/>
                <a:pathLst>
                  <a:path w="4271" h="3648" extrusionOk="0">
                    <a:moveTo>
                      <a:pt x="2431" y="0"/>
                    </a:moveTo>
                    <a:cubicBezTo>
                      <a:pt x="1981" y="0"/>
                      <a:pt x="1522" y="167"/>
                      <a:pt x="1150" y="539"/>
                    </a:cubicBezTo>
                    <a:cubicBezTo>
                      <a:pt x="1" y="1676"/>
                      <a:pt x="823" y="3648"/>
                      <a:pt x="2444" y="3648"/>
                    </a:cubicBezTo>
                    <a:cubicBezTo>
                      <a:pt x="3448" y="3648"/>
                      <a:pt x="4271" y="2825"/>
                      <a:pt x="4271" y="1821"/>
                    </a:cubicBezTo>
                    <a:cubicBezTo>
                      <a:pt x="4271" y="725"/>
                      <a:pt x="3370" y="0"/>
                      <a:pt x="243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2163;p57">
                <a:extLst>
                  <a:ext uri="{FF2B5EF4-FFF2-40B4-BE49-F238E27FC236}">
                    <a16:creationId xmlns:a16="http://schemas.microsoft.com/office/drawing/2014/main" id="{CB520A3D-1963-4900-8908-33F3240EAC9E}"/>
                  </a:ext>
                </a:extLst>
              </p:cNvPr>
              <p:cNvSpPr/>
              <p:nvPr/>
            </p:nvSpPr>
            <p:spPr>
              <a:xfrm>
                <a:off x="3902428" y="3679454"/>
                <a:ext cx="9422" cy="9328"/>
              </a:xfrm>
              <a:custGeom>
                <a:avLst/>
                <a:gdLst/>
                <a:ahLst/>
                <a:cxnLst/>
                <a:rect l="l" t="t" r="r" b="b"/>
                <a:pathLst>
                  <a:path w="1198" h="1186" extrusionOk="0">
                    <a:moveTo>
                      <a:pt x="593" y="1"/>
                    </a:moveTo>
                    <a:cubicBezTo>
                      <a:pt x="266" y="1"/>
                      <a:pt x="0" y="267"/>
                      <a:pt x="0" y="593"/>
                    </a:cubicBezTo>
                    <a:cubicBezTo>
                      <a:pt x="0" y="920"/>
                      <a:pt x="266" y="1186"/>
                      <a:pt x="593" y="1186"/>
                    </a:cubicBezTo>
                    <a:cubicBezTo>
                      <a:pt x="932" y="1186"/>
                      <a:pt x="1198" y="920"/>
                      <a:pt x="1198" y="593"/>
                    </a:cubicBezTo>
                    <a:cubicBezTo>
                      <a:pt x="1198" y="267"/>
                      <a:pt x="932" y="1"/>
                      <a:pt x="5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9" name="Google Shape;2164;p57">
              <a:extLst>
                <a:ext uri="{FF2B5EF4-FFF2-40B4-BE49-F238E27FC236}">
                  <a16:creationId xmlns:a16="http://schemas.microsoft.com/office/drawing/2014/main" id="{361FEE19-D7F0-4034-9F42-833C0E1228DD}"/>
                </a:ext>
              </a:extLst>
            </p:cNvPr>
            <p:cNvGrpSpPr/>
            <p:nvPr/>
          </p:nvGrpSpPr>
          <p:grpSpPr>
            <a:xfrm>
              <a:off x="920518" y="2542705"/>
              <a:ext cx="75640" cy="64963"/>
              <a:chOff x="3818320" y="3481625"/>
              <a:chExt cx="33497" cy="28770"/>
            </a:xfrm>
          </p:grpSpPr>
          <p:sp>
            <p:nvSpPr>
              <p:cNvPr id="231" name="Google Shape;2165;p57">
                <a:extLst>
                  <a:ext uri="{FF2B5EF4-FFF2-40B4-BE49-F238E27FC236}">
                    <a16:creationId xmlns:a16="http://schemas.microsoft.com/office/drawing/2014/main" id="{BF1130AB-C75E-4E11-862E-0F2BBC982E88}"/>
                  </a:ext>
                </a:extLst>
              </p:cNvPr>
              <p:cNvSpPr/>
              <p:nvPr/>
            </p:nvSpPr>
            <p:spPr>
              <a:xfrm>
                <a:off x="3818320" y="3481625"/>
                <a:ext cx="33497" cy="28770"/>
              </a:xfrm>
              <a:custGeom>
                <a:avLst/>
                <a:gdLst/>
                <a:ahLst/>
                <a:cxnLst/>
                <a:rect l="l" t="t" r="r" b="b"/>
                <a:pathLst>
                  <a:path w="4259" h="3658" extrusionOk="0">
                    <a:moveTo>
                      <a:pt x="2421" y="1"/>
                    </a:moveTo>
                    <a:cubicBezTo>
                      <a:pt x="1975" y="1"/>
                      <a:pt x="1520" y="166"/>
                      <a:pt x="1150" y="537"/>
                    </a:cubicBezTo>
                    <a:cubicBezTo>
                      <a:pt x="1" y="1686"/>
                      <a:pt x="811" y="3658"/>
                      <a:pt x="2432" y="3658"/>
                    </a:cubicBezTo>
                    <a:cubicBezTo>
                      <a:pt x="3448" y="3658"/>
                      <a:pt x="4259" y="2835"/>
                      <a:pt x="4259" y="1831"/>
                    </a:cubicBezTo>
                    <a:cubicBezTo>
                      <a:pt x="4259" y="732"/>
                      <a:pt x="3359" y="1"/>
                      <a:pt x="242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166;p57">
                <a:extLst>
                  <a:ext uri="{FF2B5EF4-FFF2-40B4-BE49-F238E27FC236}">
                    <a16:creationId xmlns:a16="http://schemas.microsoft.com/office/drawing/2014/main" id="{4A849EBE-B565-409B-9B9F-5FAF51FB3FE3}"/>
                  </a:ext>
                </a:extLst>
              </p:cNvPr>
              <p:cNvSpPr/>
              <p:nvPr/>
            </p:nvSpPr>
            <p:spPr>
              <a:xfrm>
                <a:off x="3831258" y="3491362"/>
                <a:ext cx="10956" cy="9375"/>
              </a:xfrm>
              <a:custGeom>
                <a:avLst/>
                <a:gdLst/>
                <a:ahLst/>
                <a:cxnLst/>
                <a:rect l="l" t="t" r="r" b="b"/>
                <a:pathLst>
                  <a:path w="1393" h="1192" extrusionOk="0">
                    <a:moveTo>
                      <a:pt x="787" y="0"/>
                    </a:moveTo>
                    <a:cubicBezTo>
                      <a:pt x="267" y="0"/>
                      <a:pt x="1" y="641"/>
                      <a:pt x="376" y="1016"/>
                    </a:cubicBezTo>
                    <a:cubicBezTo>
                      <a:pt x="497" y="1137"/>
                      <a:pt x="646" y="1192"/>
                      <a:pt x="792" y="1192"/>
                    </a:cubicBezTo>
                    <a:cubicBezTo>
                      <a:pt x="1098" y="1192"/>
                      <a:pt x="1392" y="953"/>
                      <a:pt x="1392" y="593"/>
                    </a:cubicBezTo>
                    <a:cubicBezTo>
                      <a:pt x="1392" y="266"/>
                      <a:pt x="1126" y="0"/>
                      <a:pt x="78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0" name="Google Shape;2167;p57">
              <a:extLst>
                <a:ext uri="{FF2B5EF4-FFF2-40B4-BE49-F238E27FC236}">
                  <a16:creationId xmlns:a16="http://schemas.microsoft.com/office/drawing/2014/main" id="{896D8E96-A1AB-4838-A1FC-DD68F7BFAD17}"/>
                </a:ext>
              </a:extLst>
            </p:cNvPr>
            <p:cNvGrpSpPr/>
            <p:nvPr/>
          </p:nvGrpSpPr>
          <p:grpSpPr>
            <a:xfrm>
              <a:off x="1958836" y="3986295"/>
              <a:ext cx="84662" cy="72546"/>
              <a:chOff x="4278139" y="4120948"/>
              <a:chExt cx="37492" cy="32129"/>
            </a:xfrm>
          </p:grpSpPr>
          <p:sp>
            <p:nvSpPr>
              <p:cNvPr id="229" name="Google Shape;2168;p57">
                <a:extLst>
                  <a:ext uri="{FF2B5EF4-FFF2-40B4-BE49-F238E27FC236}">
                    <a16:creationId xmlns:a16="http://schemas.microsoft.com/office/drawing/2014/main" id="{4173FF8C-FB4B-4328-9D21-7479F114D475}"/>
                  </a:ext>
                </a:extLst>
              </p:cNvPr>
              <p:cNvSpPr/>
              <p:nvPr/>
            </p:nvSpPr>
            <p:spPr>
              <a:xfrm>
                <a:off x="4278139" y="4120948"/>
                <a:ext cx="37492" cy="32129"/>
              </a:xfrm>
              <a:custGeom>
                <a:avLst/>
                <a:gdLst/>
                <a:ahLst/>
                <a:cxnLst/>
                <a:rect l="l" t="t" r="r" b="b"/>
                <a:pathLst>
                  <a:path w="4767" h="4085" extrusionOk="0">
                    <a:moveTo>
                      <a:pt x="2708" y="0"/>
                    </a:moveTo>
                    <a:cubicBezTo>
                      <a:pt x="2207" y="0"/>
                      <a:pt x="1697" y="186"/>
                      <a:pt x="1283" y="600"/>
                    </a:cubicBezTo>
                    <a:cubicBezTo>
                      <a:pt x="1" y="1895"/>
                      <a:pt x="908" y="4084"/>
                      <a:pt x="2722" y="4084"/>
                    </a:cubicBezTo>
                    <a:cubicBezTo>
                      <a:pt x="3847" y="4084"/>
                      <a:pt x="4755" y="3177"/>
                      <a:pt x="4767" y="2052"/>
                    </a:cubicBezTo>
                    <a:cubicBezTo>
                      <a:pt x="4767" y="815"/>
                      <a:pt x="3758" y="0"/>
                      <a:pt x="270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169;p57">
                <a:extLst>
                  <a:ext uri="{FF2B5EF4-FFF2-40B4-BE49-F238E27FC236}">
                    <a16:creationId xmlns:a16="http://schemas.microsoft.com/office/drawing/2014/main" id="{C1BC52E8-4CB9-4754-8CA2-494DAC4D3D30}"/>
                  </a:ext>
                </a:extLst>
              </p:cNvPr>
              <p:cNvSpPr/>
              <p:nvPr/>
            </p:nvSpPr>
            <p:spPr>
              <a:xfrm>
                <a:off x="4290983" y="4130614"/>
                <a:ext cx="14943" cy="12812"/>
              </a:xfrm>
              <a:custGeom>
                <a:avLst/>
                <a:gdLst/>
                <a:ahLst/>
                <a:cxnLst/>
                <a:rect l="l" t="t" r="r" b="b"/>
                <a:pathLst>
                  <a:path w="1900" h="1629" extrusionOk="0">
                    <a:moveTo>
                      <a:pt x="1089" y="0"/>
                    </a:moveTo>
                    <a:cubicBezTo>
                      <a:pt x="363" y="0"/>
                      <a:pt x="1" y="883"/>
                      <a:pt x="509" y="1391"/>
                    </a:cubicBezTo>
                    <a:cubicBezTo>
                      <a:pt x="673" y="1555"/>
                      <a:pt x="876" y="1629"/>
                      <a:pt x="1076" y="1629"/>
                    </a:cubicBezTo>
                    <a:cubicBezTo>
                      <a:pt x="1495" y="1629"/>
                      <a:pt x="1900" y="1306"/>
                      <a:pt x="1900" y="823"/>
                    </a:cubicBezTo>
                    <a:cubicBezTo>
                      <a:pt x="1900" y="363"/>
                      <a:pt x="1537" y="0"/>
                      <a:pt x="108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1" name="Google Shape;2170;p57">
              <a:extLst>
                <a:ext uri="{FF2B5EF4-FFF2-40B4-BE49-F238E27FC236}">
                  <a16:creationId xmlns:a16="http://schemas.microsoft.com/office/drawing/2014/main" id="{7A7E01F8-BC28-43F4-894A-4BB1437C211C}"/>
                </a:ext>
              </a:extLst>
            </p:cNvPr>
            <p:cNvGrpSpPr/>
            <p:nvPr/>
          </p:nvGrpSpPr>
          <p:grpSpPr>
            <a:xfrm>
              <a:off x="2278941" y="3662137"/>
              <a:ext cx="75640" cy="64785"/>
              <a:chOff x="4419898" y="3977388"/>
              <a:chExt cx="33497" cy="28692"/>
            </a:xfrm>
          </p:grpSpPr>
          <p:sp>
            <p:nvSpPr>
              <p:cNvPr id="227" name="Google Shape;2171;p57">
                <a:extLst>
                  <a:ext uri="{FF2B5EF4-FFF2-40B4-BE49-F238E27FC236}">
                    <a16:creationId xmlns:a16="http://schemas.microsoft.com/office/drawing/2014/main" id="{7DDF864B-B57C-4D5B-8110-09BAE1A6F021}"/>
                  </a:ext>
                </a:extLst>
              </p:cNvPr>
              <p:cNvSpPr/>
              <p:nvPr/>
            </p:nvSpPr>
            <p:spPr>
              <a:xfrm>
                <a:off x="4419898" y="3977388"/>
                <a:ext cx="33497" cy="28692"/>
              </a:xfrm>
              <a:custGeom>
                <a:avLst/>
                <a:gdLst/>
                <a:ahLst/>
                <a:cxnLst/>
                <a:rect l="l" t="t" r="r" b="b"/>
                <a:pathLst>
                  <a:path w="4259" h="3648" extrusionOk="0">
                    <a:moveTo>
                      <a:pt x="2426" y="0"/>
                    </a:moveTo>
                    <a:cubicBezTo>
                      <a:pt x="1979" y="0"/>
                      <a:pt x="1522" y="167"/>
                      <a:pt x="1150" y="539"/>
                    </a:cubicBezTo>
                    <a:cubicBezTo>
                      <a:pt x="1" y="1688"/>
                      <a:pt x="811" y="3648"/>
                      <a:pt x="2432" y="3648"/>
                    </a:cubicBezTo>
                    <a:cubicBezTo>
                      <a:pt x="3448" y="3648"/>
                      <a:pt x="4259" y="2837"/>
                      <a:pt x="4259" y="1833"/>
                    </a:cubicBezTo>
                    <a:cubicBezTo>
                      <a:pt x="4259" y="729"/>
                      <a:pt x="3362" y="0"/>
                      <a:pt x="242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2172;p57">
                <a:extLst>
                  <a:ext uri="{FF2B5EF4-FFF2-40B4-BE49-F238E27FC236}">
                    <a16:creationId xmlns:a16="http://schemas.microsoft.com/office/drawing/2014/main" id="{A983E641-F030-416F-BA2E-AD219F631B61}"/>
                  </a:ext>
                </a:extLst>
              </p:cNvPr>
              <p:cNvSpPr/>
              <p:nvPr/>
            </p:nvSpPr>
            <p:spPr>
              <a:xfrm>
                <a:off x="4432742" y="3987046"/>
                <a:ext cx="11042" cy="9399"/>
              </a:xfrm>
              <a:custGeom>
                <a:avLst/>
                <a:gdLst/>
                <a:ahLst/>
                <a:cxnLst/>
                <a:rect l="l" t="t" r="r" b="b"/>
                <a:pathLst>
                  <a:path w="1404" h="1195" extrusionOk="0">
                    <a:moveTo>
                      <a:pt x="799" y="0"/>
                    </a:moveTo>
                    <a:cubicBezTo>
                      <a:pt x="267" y="0"/>
                      <a:pt x="1" y="641"/>
                      <a:pt x="376" y="1016"/>
                    </a:cubicBezTo>
                    <a:cubicBezTo>
                      <a:pt x="499" y="1139"/>
                      <a:pt x="650" y="1195"/>
                      <a:pt x="799" y="1195"/>
                    </a:cubicBezTo>
                    <a:cubicBezTo>
                      <a:pt x="1104" y="1195"/>
                      <a:pt x="1396" y="963"/>
                      <a:pt x="1404" y="605"/>
                    </a:cubicBezTo>
                    <a:cubicBezTo>
                      <a:pt x="1404" y="266"/>
                      <a:pt x="1138" y="0"/>
                      <a:pt x="79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2" name="Google Shape;2173;p57">
              <a:extLst>
                <a:ext uri="{FF2B5EF4-FFF2-40B4-BE49-F238E27FC236}">
                  <a16:creationId xmlns:a16="http://schemas.microsoft.com/office/drawing/2014/main" id="{4165A019-AC48-4D74-B2CA-51380458F071}"/>
                </a:ext>
              </a:extLst>
            </p:cNvPr>
            <p:cNvGrpSpPr/>
            <p:nvPr/>
          </p:nvGrpSpPr>
          <p:grpSpPr>
            <a:xfrm>
              <a:off x="1689648" y="3791512"/>
              <a:ext cx="75640" cy="64945"/>
              <a:chOff x="4158930" y="4034684"/>
              <a:chExt cx="33497" cy="28762"/>
            </a:xfrm>
          </p:grpSpPr>
          <p:sp>
            <p:nvSpPr>
              <p:cNvPr id="225" name="Google Shape;2174;p57">
                <a:extLst>
                  <a:ext uri="{FF2B5EF4-FFF2-40B4-BE49-F238E27FC236}">
                    <a16:creationId xmlns:a16="http://schemas.microsoft.com/office/drawing/2014/main" id="{DA18AC49-FFBA-4DAD-97B6-862DCE009081}"/>
                  </a:ext>
                </a:extLst>
              </p:cNvPr>
              <p:cNvSpPr/>
              <p:nvPr/>
            </p:nvSpPr>
            <p:spPr>
              <a:xfrm>
                <a:off x="4158930" y="4034684"/>
                <a:ext cx="33497" cy="28762"/>
              </a:xfrm>
              <a:custGeom>
                <a:avLst/>
                <a:gdLst/>
                <a:ahLst/>
                <a:cxnLst/>
                <a:rect l="l" t="t" r="r" b="b"/>
                <a:pathLst>
                  <a:path w="4259" h="3657" extrusionOk="0">
                    <a:moveTo>
                      <a:pt x="2421" y="0"/>
                    </a:moveTo>
                    <a:cubicBezTo>
                      <a:pt x="1974" y="0"/>
                      <a:pt x="1520" y="166"/>
                      <a:pt x="1149" y="536"/>
                    </a:cubicBezTo>
                    <a:cubicBezTo>
                      <a:pt x="0" y="1685"/>
                      <a:pt x="811" y="3645"/>
                      <a:pt x="2432" y="3657"/>
                    </a:cubicBezTo>
                    <a:cubicBezTo>
                      <a:pt x="3436" y="3645"/>
                      <a:pt x="4258" y="2834"/>
                      <a:pt x="4258" y="1830"/>
                    </a:cubicBezTo>
                    <a:cubicBezTo>
                      <a:pt x="4258" y="732"/>
                      <a:pt x="3358" y="0"/>
                      <a:pt x="242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175;p57">
                <a:extLst>
                  <a:ext uri="{FF2B5EF4-FFF2-40B4-BE49-F238E27FC236}">
                    <a16:creationId xmlns:a16="http://schemas.microsoft.com/office/drawing/2014/main" id="{00F99753-64FC-4C0E-85FB-9ADE128182B0}"/>
                  </a:ext>
                </a:extLst>
              </p:cNvPr>
              <p:cNvSpPr/>
              <p:nvPr/>
            </p:nvSpPr>
            <p:spPr>
              <a:xfrm>
                <a:off x="4173385" y="4044319"/>
                <a:ext cx="9336" cy="9430"/>
              </a:xfrm>
              <a:custGeom>
                <a:avLst/>
                <a:gdLst/>
                <a:ahLst/>
                <a:cxnLst/>
                <a:rect l="l" t="t" r="r" b="b"/>
                <a:pathLst>
                  <a:path w="1187" h="1199" extrusionOk="0">
                    <a:moveTo>
                      <a:pt x="594" y="1"/>
                    </a:moveTo>
                    <a:cubicBezTo>
                      <a:pt x="267" y="1"/>
                      <a:pt x="1" y="279"/>
                      <a:pt x="1" y="605"/>
                    </a:cubicBezTo>
                    <a:cubicBezTo>
                      <a:pt x="1" y="932"/>
                      <a:pt x="267" y="1198"/>
                      <a:pt x="594" y="1198"/>
                    </a:cubicBezTo>
                    <a:cubicBezTo>
                      <a:pt x="920" y="1198"/>
                      <a:pt x="1186" y="932"/>
                      <a:pt x="1186" y="605"/>
                    </a:cubicBezTo>
                    <a:cubicBezTo>
                      <a:pt x="1186" y="279"/>
                      <a:pt x="920" y="1"/>
                      <a:pt x="59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3" name="Google Shape;2176;p57">
              <a:extLst>
                <a:ext uri="{FF2B5EF4-FFF2-40B4-BE49-F238E27FC236}">
                  <a16:creationId xmlns:a16="http://schemas.microsoft.com/office/drawing/2014/main" id="{A3BBF4A0-999F-4E82-830A-21CD4EAFEAA8}"/>
                </a:ext>
              </a:extLst>
            </p:cNvPr>
            <p:cNvGrpSpPr/>
            <p:nvPr/>
          </p:nvGrpSpPr>
          <p:grpSpPr>
            <a:xfrm>
              <a:off x="1635498" y="3616211"/>
              <a:ext cx="75640" cy="64963"/>
              <a:chOff x="4134949" y="3957049"/>
              <a:chExt cx="33497" cy="28770"/>
            </a:xfrm>
          </p:grpSpPr>
          <p:sp>
            <p:nvSpPr>
              <p:cNvPr id="223" name="Google Shape;2177;p57">
                <a:extLst>
                  <a:ext uri="{FF2B5EF4-FFF2-40B4-BE49-F238E27FC236}">
                    <a16:creationId xmlns:a16="http://schemas.microsoft.com/office/drawing/2014/main" id="{C878AA46-93DA-4BA5-AF86-404A42ABF01A}"/>
                  </a:ext>
                </a:extLst>
              </p:cNvPr>
              <p:cNvSpPr/>
              <p:nvPr/>
            </p:nvSpPr>
            <p:spPr>
              <a:xfrm>
                <a:off x="4134949" y="3957049"/>
                <a:ext cx="33497" cy="28770"/>
              </a:xfrm>
              <a:custGeom>
                <a:avLst/>
                <a:gdLst/>
                <a:ahLst/>
                <a:cxnLst/>
                <a:rect l="l" t="t" r="r" b="b"/>
                <a:pathLst>
                  <a:path w="4259" h="3658" extrusionOk="0">
                    <a:moveTo>
                      <a:pt x="2421" y="0"/>
                    </a:moveTo>
                    <a:cubicBezTo>
                      <a:pt x="1975" y="0"/>
                      <a:pt x="1520" y="166"/>
                      <a:pt x="1150" y="536"/>
                    </a:cubicBezTo>
                    <a:cubicBezTo>
                      <a:pt x="1" y="1685"/>
                      <a:pt x="811" y="3657"/>
                      <a:pt x="2432" y="3657"/>
                    </a:cubicBezTo>
                    <a:cubicBezTo>
                      <a:pt x="3436" y="3657"/>
                      <a:pt x="4259" y="2834"/>
                      <a:pt x="4259" y="1830"/>
                    </a:cubicBezTo>
                    <a:cubicBezTo>
                      <a:pt x="4259" y="732"/>
                      <a:pt x="3359" y="0"/>
                      <a:pt x="242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2178;p57">
                <a:extLst>
                  <a:ext uri="{FF2B5EF4-FFF2-40B4-BE49-F238E27FC236}">
                    <a16:creationId xmlns:a16="http://schemas.microsoft.com/office/drawing/2014/main" id="{84B41D18-D6A3-4E66-9AF6-BA661F57CFB3}"/>
                  </a:ext>
                </a:extLst>
              </p:cNvPr>
              <p:cNvSpPr/>
              <p:nvPr/>
            </p:nvSpPr>
            <p:spPr>
              <a:xfrm>
                <a:off x="4147793" y="3966778"/>
                <a:ext cx="10956" cy="9383"/>
              </a:xfrm>
              <a:custGeom>
                <a:avLst/>
                <a:gdLst/>
                <a:ahLst/>
                <a:cxnLst/>
                <a:rect l="l" t="t" r="r" b="b"/>
                <a:pathLst>
                  <a:path w="1393" h="1193" extrusionOk="0">
                    <a:moveTo>
                      <a:pt x="799" y="1"/>
                    </a:moveTo>
                    <a:cubicBezTo>
                      <a:pt x="267" y="1"/>
                      <a:pt x="1" y="642"/>
                      <a:pt x="376" y="1017"/>
                    </a:cubicBezTo>
                    <a:cubicBezTo>
                      <a:pt x="497" y="1138"/>
                      <a:pt x="646" y="1192"/>
                      <a:pt x="792" y="1192"/>
                    </a:cubicBezTo>
                    <a:cubicBezTo>
                      <a:pt x="1098" y="1192"/>
                      <a:pt x="1392" y="954"/>
                      <a:pt x="1392" y="593"/>
                    </a:cubicBezTo>
                    <a:cubicBezTo>
                      <a:pt x="1392" y="267"/>
                      <a:pt x="1126" y="1"/>
                      <a:pt x="79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4" name="Google Shape;2179;p57">
              <a:extLst>
                <a:ext uri="{FF2B5EF4-FFF2-40B4-BE49-F238E27FC236}">
                  <a16:creationId xmlns:a16="http://schemas.microsoft.com/office/drawing/2014/main" id="{BC66E101-1414-4A97-A6E5-13DAEDC13EC1}"/>
                </a:ext>
              </a:extLst>
            </p:cNvPr>
            <p:cNvGrpSpPr/>
            <p:nvPr/>
          </p:nvGrpSpPr>
          <p:grpSpPr>
            <a:xfrm>
              <a:off x="1768058" y="4129576"/>
              <a:ext cx="98408" cy="84143"/>
              <a:chOff x="4193653" y="4184403"/>
              <a:chExt cx="43580" cy="37264"/>
            </a:xfrm>
          </p:grpSpPr>
          <p:sp>
            <p:nvSpPr>
              <p:cNvPr id="221" name="Google Shape;2180;p57">
                <a:extLst>
                  <a:ext uri="{FF2B5EF4-FFF2-40B4-BE49-F238E27FC236}">
                    <a16:creationId xmlns:a16="http://schemas.microsoft.com/office/drawing/2014/main" id="{14A03C28-781E-42BD-87D8-FD602F620A51}"/>
                  </a:ext>
                </a:extLst>
              </p:cNvPr>
              <p:cNvSpPr/>
              <p:nvPr/>
            </p:nvSpPr>
            <p:spPr>
              <a:xfrm>
                <a:off x="4193653" y="4184403"/>
                <a:ext cx="43580" cy="37264"/>
              </a:xfrm>
              <a:custGeom>
                <a:avLst/>
                <a:gdLst/>
                <a:ahLst/>
                <a:cxnLst/>
                <a:rect l="l" t="t" r="r" b="b"/>
                <a:pathLst>
                  <a:path w="5541" h="4738" extrusionOk="0">
                    <a:moveTo>
                      <a:pt x="3156" y="1"/>
                    </a:moveTo>
                    <a:cubicBezTo>
                      <a:pt x="2575" y="1"/>
                      <a:pt x="1982" y="216"/>
                      <a:pt x="1501" y="698"/>
                    </a:cubicBezTo>
                    <a:cubicBezTo>
                      <a:pt x="1" y="2185"/>
                      <a:pt x="1065" y="4738"/>
                      <a:pt x="3170" y="4738"/>
                    </a:cubicBezTo>
                    <a:cubicBezTo>
                      <a:pt x="4476" y="4738"/>
                      <a:pt x="5529" y="3673"/>
                      <a:pt x="5541" y="2367"/>
                    </a:cubicBezTo>
                    <a:cubicBezTo>
                      <a:pt x="5541" y="943"/>
                      <a:pt x="4373" y="1"/>
                      <a:pt x="315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2181;p57">
                <a:extLst>
                  <a:ext uri="{FF2B5EF4-FFF2-40B4-BE49-F238E27FC236}">
                    <a16:creationId xmlns:a16="http://schemas.microsoft.com/office/drawing/2014/main" id="{7A71A2B3-F818-4895-BD6D-DDDEE8F41DDA}"/>
                  </a:ext>
                </a:extLst>
              </p:cNvPr>
              <p:cNvSpPr/>
              <p:nvPr/>
            </p:nvSpPr>
            <p:spPr>
              <a:xfrm>
                <a:off x="4206591" y="4194069"/>
                <a:ext cx="20944" cy="17948"/>
              </a:xfrm>
              <a:custGeom>
                <a:avLst/>
                <a:gdLst/>
                <a:ahLst/>
                <a:cxnLst/>
                <a:rect l="l" t="t" r="r" b="b"/>
                <a:pathLst>
                  <a:path w="2663" h="2282" extrusionOk="0">
                    <a:moveTo>
                      <a:pt x="1525" y="1"/>
                    </a:moveTo>
                    <a:cubicBezTo>
                      <a:pt x="509" y="1"/>
                      <a:pt x="1" y="1223"/>
                      <a:pt x="714" y="1948"/>
                    </a:cubicBezTo>
                    <a:cubicBezTo>
                      <a:pt x="948" y="2179"/>
                      <a:pt x="1234" y="2282"/>
                      <a:pt x="1514" y="2282"/>
                    </a:cubicBezTo>
                    <a:cubicBezTo>
                      <a:pt x="2101" y="2282"/>
                      <a:pt x="2662" y="1826"/>
                      <a:pt x="2662" y="1138"/>
                    </a:cubicBezTo>
                    <a:cubicBezTo>
                      <a:pt x="2662" y="509"/>
                      <a:pt x="2154" y="1"/>
                      <a:pt x="152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5" name="Google Shape;2182;p57">
              <a:extLst>
                <a:ext uri="{FF2B5EF4-FFF2-40B4-BE49-F238E27FC236}">
                  <a16:creationId xmlns:a16="http://schemas.microsoft.com/office/drawing/2014/main" id="{50F4A115-50C1-4D7B-958F-1EF604C841FC}"/>
                </a:ext>
              </a:extLst>
            </p:cNvPr>
            <p:cNvGrpSpPr/>
            <p:nvPr/>
          </p:nvGrpSpPr>
          <p:grpSpPr>
            <a:xfrm>
              <a:off x="2106652" y="3586394"/>
              <a:ext cx="98408" cy="84250"/>
              <a:chOff x="4343600" y="3943844"/>
              <a:chExt cx="43580" cy="37312"/>
            </a:xfrm>
          </p:grpSpPr>
          <p:sp>
            <p:nvSpPr>
              <p:cNvPr id="219" name="Google Shape;2183;p57">
                <a:extLst>
                  <a:ext uri="{FF2B5EF4-FFF2-40B4-BE49-F238E27FC236}">
                    <a16:creationId xmlns:a16="http://schemas.microsoft.com/office/drawing/2014/main" id="{6C65D697-998C-4948-8044-DD96FB768007}"/>
                  </a:ext>
                </a:extLst>
              </p:cNvPr>
              <p:cNvSpPr/>
              <p:nvPr/>
            </p:nvSpPr>
            <p:spPr>
              <a:xfrm>
                <a:off x="4343600" y="3943844"/>
                <a:ext cx="43580" cy="37312"/>
              </a:xfrm>
              <a:custGeom>
                <a:avLst/>
                <a:gdLst/>
                <a:ahLst/>
                <a:cxnLst/>
                <a:rect l="l" t="t" r="r" b="b"/>
                <a:pathLst>
                  <a:path w="5541" h="4744" extrusionOk="0">
                    <a:moveTo>
                      <a:pt x="3156" y="1"/>
                    </a:moveTo>
                    <a:cubicBezTo>
                      <a:pt x="2574" y="1"/>
                      <a:pt x="1982" y="218"/>
                      <a:pt x="1500" y="703"/>
                    </a:cubicBezTo>
                    <a:cubicBezTo>
                      <a:pt x="0" y="2191"/>
                      <a:pt x="1065" y="4743"/>
                      <a:pt x="3169" y="4743"/>
                    </a:cubicBezTo>
                    <a:cubicBezTo>
                      <a:pt x="4476" y="4731"/>
                      <a:pt x="5528" y="3679"/>
                      <a:pt x="5540" y="2372"/>
                    </a:cubicBezTo>
                    <a:cubicBezTo>
                      <a:pt x="5540" y="949"/>
                      <a:pt x="4373" y="1"/>
                      <a:pt x="315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" name="Google Shape;2184;p57">
                <a:extLst>
                  <a:ext uri="{FF2B5EF4-FFF2-40B4-BE49-F238E27FC236}">
                    <a16:creationId xmlns:a16="http://schemas.microsoft.com/office/drawing/2014/main" id="{5447D08F-9737-4124-97DE-B69D5B222ABA}"/>
                  </a:ext>
                </a:extLst>
              </p:cNvPr>
              <p:cNvSpPr/>
              <p:nvPr/>
            </p:nvSpPr>
            <p:spPr>
              <a:xfrm>
                <a:off x="4359581" y="3953557"/>
                <a:ext cx="17893" cy="17893"/>
              </a:xfrm>
              <a:custGeom>
                <a:avLst/>
                <a:gdLst/>
                <a:ahLst/>
                <a:cxnLst/>
                <a:rect l="l" t="t" r="r" b="b"/>
                <a:pathLst>
                  <a:path w="2275" h="2275" extrusionOk="0">
                    <a:moveTo>
                      <a:pt x="1137" y="0"/>
                    </a:moveTo>
                    <a:cubicBezTo>
                      <a:pt x="508" y="0"/>
                      <a:pt x="0" y="508"/>
                      <a:pt x="0" y="1137"/>
                    </a:cubicBezTo>
                    <a:cubicBezTo>
                      <a:pt x="0" y="1766"/>
                      <a:pt x="508" y="2274"/>
                      <a:pt x="1137" y="2274"/>
                    </a:cubicBezTo>
                    <a:cubicBezTo>
                      <a:pt x="1766" y="2274"/>
                      <a:pt x="2275" y="1766"/>
                      <a:pt x="2275" y="1137"/>
                    </a:cubicBezTo>
                    <a:cubicBezTo>
                      <a:pt x="2275" y="508"/>
                      <a:pt x="1766" y="0"/>
                      <a:pt x="113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6" name="Google Shape;2185;p57">
              <a:extLst>
                <a:ext uri="{FF2B5EF4-FFF2-40B4-BE49-F238E27FC236}">
                  <a16:creationId xmlns:a16="http://schemas.microsoft.com/office/drawing/2014/main" id="{063B2B2C-E50F-4EEA-8723-E006DD2499A0}"/>
                </a:ext>
              </a:extLst>
            </p:cNvPr>
            <p:cNvGrpSpPr/>
            <p:nvPr/>
          </p:nvGrpSpPr>
          <p:grpSpPr>
            <a:xfrm>
              <a:off x="1719929" y="2317057"/>
              <a:ext cx="71129" cy="60967"/>
              <a:chOff x="4172339" y="3381693"/>
              <a:chExt cx="31499" cy="27001"/>
            </a:xfrm>
          </p:grpSpPr>
          <p:sp>
            <p:nvSpPr>
              <p:cNvPr id="217" name="Google Shape;2186;p57">
                <a:extLst>
                  <a:ext uri="{FF2B5EF4-FFF2-40B4-BE49-F238E27FC236}">
                    <a16:creationId xmlns:a16="http://schemas.microsoft.com/office/drawing/2014/main" id="{1F5DE99F-2AE2-4A77-AF4C-BE1AA696206F}"/>
                  </a:ext>
                </a:extLst>
              </p:cNvPr>
              <p:cNvSpPr/>
              <p:nvPr/>
            </p:nvSpPr>
            <p:spPr>
              <a:xfrm>
                <a:off x="4172339" y="3381693"/>
                <a:ext cx="31499" cy="27001"/>
              </a:xfrm>
              <a:custGeom>
                <a:avLst/>
                <a:gdLst/>
                <a:ahLst/>
                <a:cxnLst/>
                <a:rect l="l" t="t" r="r" b="b"/>
                <a:pathLst>
                  <a:path w="4005" h="3433" extrusionOk="0">
                    <a:moveTo>
                      <a:pt x="2285" y="1"/>
                    </a:moveTo>
                    <a:cubicBezTo>
                      <a:pt x="1866" y="1"/>
                      <a:pt x="1438" y="157"/>
                      <a:pt x="1090" y="505"/>
                    </a:cubicBezTo>
                    <a:cubicBezTo>
                      <a:pt x="1" y="1581"/>
                      <a:pt x="775" y="3420"/>
                      <a:pt x="2299" y="3432"/>
                    </a:cubicBezTo>
                    <a:cubicBezTo>
                      <a:pt x="3243" y="3420"/>
                      <a:pt x="4005" y="2658"/>
                      <a:pt x="4005" y="1714"/>
                    </a:cubicBezTo>
                    <a:cubicBezTo>
                      <a:pt x="4005" y="683"/>
                      <a:pt x="3163" y="1"/>
                      <a:pt x="228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7;p57">
                <a:extLst>
                  <a:ext uri="{FF2B5EF4-FFF2-40B4-BE49-F238E27FC236}">
                    <a16:creationId xmlns:a16="http://schemas.microsoft.com/office/drawing/2014/main" id="{7724C55B-C1E4-44FE-9C34-9F129FB157E9}"/>
                  </a:ext>
                </a:extLst>
              </p:cNvPr>
              <p:cNvSpPr/>
              <p:nvPr/>
            </p:nvSpPr>
            <p:spPr>
              <a:xfrm>
                <a:off x="4185285" y="3391367"/>
                <a:ext cx="8856" cy="7605"/>
              </a:xfrm>
              <a:custGeom>
                <a:avLst/>
                <a:gdLst/>
                <a:ahLst/>
                <a:cxnLst/>
                <a:rect l="l" t="t" r="r" b="b"/>
                <a:pathLst>
                  <a:path w="1126" h="967" extrusionOk="0">
                    <a:moveTo>
                      <a:pt x="653" y="1"/>
                    </a:moveTo>
                    <a:cubicBezTo>
                      <a:pt x="218" y="1"/>
                      <a:pt x="0" y="521"/>
                      <a:pt x="302" y="823"/>
                    </a:cubicBezTo>
                    <a:cubicBezTo>
                      <a:pt x="401" y="922"/>
                      <a:pt x="523" y="967"/>
                      <a:pt x="643" y="967"/>
                    </a:cubicBezTo>
                    <a:cubicBezTo>
                      <a:pt x="889" y="967"/>
                      <a:pt x="1125" y="778"/>
                      <a:pt x="1125" y="484"/>
                    </a:cubicBezTo>
                    <a:cubicBezTo>
                      <a:pt x="1125" y="218"/>
                      <a:pt x="919" y="1"/>
                      <a:pt x="65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63775611"/>
      </p:ext>
    </p:extLst>
  </p:cSld>
  <p:clrMapOvr>
    <a:masterClrMapping/>
  </p:clrMapOvr>
</p:sld>
</file>

<file path=ppt/theme/theme1.xml><?xml version="1.0" encoding="utf-8"?>
<a:theme xmlns:a="http://schemas.openxmlformats.org/drawingml/2006/main" name="Actity Lesson Plan by Slidesgo">
  <a:themeElements>
    <a:clrScheme name="Simple Light">
      <a:dk1>
        <a:srgbClr val="000000"/>
      </a:dk1>
      <a:lt1>
        <a:srgbClr val="FFFFFF"/>
      </a:lt1>
      <a:dk2>
        <a:srgbClr val="464342"/>
      </a:dk2>
      <a:lt2>
        <a:srgbClr val="FAF1EA"/>
      </a:lt2>
      <a:accent1>
        <a:srgbClr val="DE8B74"/>
      </a:accent1>
      <a:accent2>
        <a:srgbClr val="84B6BC"/>
      </a:accent2>
      <a:accent3>
        <a:srgbClr val="464342"/>
      </a:accent3>
      <a:accent4>
        <a:srgbClr val="DE8B74"/>
      </a:accent4>
      <a:accent5>
        <a:srgbClr val="84B6BC"/>
      </a:accent5>
      <a:accent6>
        <a:srgbClr val="DE8B74"/>
      </a:accent6>
      <a:hlink>
        <a:srgbClr val="46434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over and End Slide Master">
  <a:themeElements>
    <a:clrScheme name="ALLPPT-40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07C89"/>
      </a:accent1>
      <a:accent2>
        <a:srgbClr val="8CBABE"/>
      </a:accent2>
      <a:accent3>
        <a:srgbClr val="9CCCD2"/>
      </a:accent3>
      <a:accent4>
        <a:srgbClr val="507C89"/>
      </a:accent4>
      <a:accent5>
        <a:srgbClr val="8CBABE"/>
      </a:accent5>
      <a:accent6>
        <a:srgbClr val="9CCCD2"/>
      </a:accent6>
      <a:hlink>
        <a:srgbClr val="FFFFFF"/>
      </a:hlink>
      <a:folHlink>
        <a:srgbClr val="FFFFF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Contents Slide Master">
  <a:themeElements>
    <a:clrScheme name="ALLPPT-40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07C89"/>
      </a:accent1>
      <a:accent2>
        <a:srgbClr val="8CBABE"/>
      </a:accent2>
      <a:accent3>
        <a:srgbClr val="9CCCD2"/>
      </a:accent3>
      <a:accent4>
        <a:srgbClr val="507C89"/>
      </a:accent4>
      <a:accent5>
        <a:srgbClr val="8CBABE"/>
      </a:accent5>
      <a:accent6>
        <a:srgbClr val="9CCCD2"/>
      </a:accent6>
      <a:hlink>
        <a:srgbClr val="FFFFFF"/>
      </a:hlink>
      <a:folHlink>
        <a:srgbClr val="FFFFF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Section Break Slide Master">
  <a:themeElements>
    <a:clrScheme name="ALLPPT-COLOR 0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AC7D3"/>
      </a:accent1>
      <a:accent2>
        <a:srgbClr val="307689"/>
      </a:accent2>
      <a:accent3>
        <a:srgbClr val="F7C76A"/>
      </a:accent3>
      <a:accent4>
        <a:srgbClr val="E93A0F"/>
      </a:accent4>
      <a:accent5>
        <a:srgbClr val="C1C3C4"/>
      </a:accent5>
      <a:accent6>
        <a:srgbClr val="506272"/>
      </a:accent6>
      <a:hlink>
        <a:srgbClr val="000000"/>
      </a:hlink>
      <a:folHlink>
        <a:srgbClr val="00000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1_Cover and End Slide Master">
  <a:themeElements>
    <a:clrScheme name="ALLPPT-40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07C89"/>
      </a:accent1>
      <a:accent2>
        <a:srgbClr val="8CBABE"/>
      </a:accent2>
      <a:accent3>
        <a:srgbClr val="9CCCD2"/>
      </a:accent3>
      <a:accent4>
        <a:srgbClr val="507C89"/>
      </a:accent4>
      <a:accent5>
        <a:srgbClr val="8CBABE"/>
      </a:accent5>
      <a:accent6>
        <a:srgbClr val="9CCCD2"/>
      </a:accent6>
      <a:hlink>
        <a:srgbClr val="FFFFFF"/>
      </a:hlink>
      <a:folHlink>
        <a:srgbClr val="FFFFF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roduccion-geoweb-1.pptx" id="{3C6BBDD9-8E1A-4129-B6EA-FB9F9EEFEFFF}" vid="{86C6485A-3592-4F2B-83AA-FEDA659172C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Actity Lesson Plan by Slidesgo</Template>
  <TotalTime>1738</TotalTime>
  <Words>2584</Words>
  <Application>Microsoft Office PowerPoint</Application>
  <PresentationFormat>On-screen Show (4:3)</PresentationFormat>
  <Paragraphs>495</Paragraphs>
  <Slides>55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55</vt:i4>
      </vt:variant>
    </vt:vector>
  </HeadingPairs>
  <TitlesOfParts>
    <vt:vector size="74" baseType="lpstr">
      <vt:lpstr>Arial</vt:lpstr>
      <vt:lpstr>Courier New</vt:lpstr>
      <vt:lpstr>Livvic</vt:lpstr>
      <vt:lpstr>Montserrat</vt:lpstr>
      <vt:lpstr>Proxima Nova</vt:lpstr>
      <vt:lpstr>Proxima Nova Semibold</vt:lpstr>
      <vt:lpstr>Raleway</vt:lpstr>
      <vt:lpstr>Righteous</vt:lpstr>
      <vt:lpstr>Roboto Condensed Light</vt:lpstr>
      <vt:lpstr>Swis721 Ex BT</vt:lpstr>
      <vt:lpstr>Tahoma</vt:lpstr>
      <vt:lpstr>Times New Roman</vt:lpstr>
      <vt:lpstr>Wingdings</vt:lpstr>
      <vt:lpstr>Actity Lesson Plan by Slidesgo</vt:lpstr>
      <vt:lpstr>Slidesgo Final Pages</vt:lpstr>
      <vt:lpstr>Cover and End Slide Master</vt:lpstr>
      <vt:lpstr>1_Contents Slide Master</vt:lpstr>
      <vt:lpstr>Section Break Slide Master</vt:lpstr>
      <vt:lpstr>1_Cover and End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polmax</dc:creator>
  <cp:lastModifiedBy>vic</cp:lastModifiedBy>
  <cp:revision>158</cp:revision>
  <dcterms:created xsi:type="dcterms:W3CDTF">2016-01-12T20:50:04Z</dcterms:created>
  <dcterms:modified xsi:type="dcterms:W3CDTF">2021-01-07T16:51:28Z</dcterms:modified>
</cp:coreProperties>
</file>